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4" r:id="rId2"/>
  </p:sldMasterIdLst>
  <p:notesMasterIdLst>
    <p:notesMasterId r:id="rId26"/>
  </p:notesMasterIdLst>
  <p:sldIdLst>
    <p:sldId id="256" r:id="rId3"/>
    <p:sldId id="275" r:id="rId4"/>
    <p:sldId id="258" r:id="rId5"/>
    <p:sldId id="259" r:id="rId6"/>
    <p:sldId id="260" r:id="rId7"/>
    <p:sldId id="257" r:id="rId8"/>
    <p:sldId id="276" r:id="rId9"/>
    <p:sldId id="261" r:id="rId10"/>
    <p:sldId id="266" r:id="rId11"/>
    <p:sldId id="262" r:id="rId12"/>
    <p:sldId id="269" r:id="rId13"/>
    <p:sldId id="265" r:id="rId14"/>
    <p:sldId id="263" r:id="rId15"/>
    <p:sldId id="313" r:id="rId16"/>
    <p:sldId id="314" r:id="rId17"/>
    <p:sldId id="315" r:id="rId18"/>
    <p:sldId id="316" r:id="rId19"/>
    <p:sldId id="317" r:id="rId20"/>
    <p:sldId id="318" r:id="rId21"/>
    <p:sldId id="267" r:id="rId22"/>
    <p:sldId id="270" r:id="rId23"/>
    <p:sldId id="282" r:id="rId24"/>
    <p:sldId id="290" r:id="rId25"/>
  </p:sldIdLst>
  <p:sldSz cx="9144000" cy="5143500" type="screen16x9"/>
  <p:notesSz cx="6858000" cy="9144000"/>
  <p:embeddedFontLst>
    <p:embeddedFont>
      <p:font typeface="Calibri" pitchFamily="34" charset="0"/>
      <p:regular r:id="rId27"/>
      <p:bold r:id="rId28"/>
      <p:italic r:id="rId29"/>
      <p:boldItalic r:id="rId30"/>
    </p:embeddedFont>
    <p:embeddedFont>
      <p:font typeface="Londrina Solid" charset="0"/>
      <p:regular r:id="rId31"/>
    </p:embeddedFont>
    <p:embeddedFont>
      <p:font typeface="Anaheim" charset="0"/>
      <p:regular r:id="rId32"/>
    </p:embeddedFont>
    <p:embeddedFont>
      <p:font typeface="Calibri Light"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2D7325D-EC5D-42C5-BA44-D49DD4BC1960}">
  <a:tblStyle styleId="{B2D7325D-EC5D-42C5-BA44-D49DD4BC19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90"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18773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64608ee6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64608ee6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3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fa1a07f17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fa1a07f17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8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0"/>
        <p:cNvGrpSpPr/>
        <p:nvPr/>
      </p:nvGrpSpPr>
      <p:grpSpPr>
        <a:xfrm>
          <a:off x="0" y="0"/>
          <a:ext cx="0" cy="0"/>
          <a:chOff x="0" y="0"/>
          <a:chExt cx="0" cy="0"/>
        </a:xfrm>
      </p:grpSpPr>
      <p:sp>
        <p:nvSpPr>
          <p:cNvPr id="2801" name="Google Shape;2801;gf9cccc65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 name="Google Shape;2802;gf9cccc65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35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gfa1a07f17b_0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0" name="Google Shape;2390;gfa1a07f17b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434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f9cccc65c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f9cccc65c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83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Bấm</a:t>
            </a:r>
            <a:r>
              <a:rPr lang="en-US" b="1" baseline="0" dirty="0" smtClean="0"/>
              <a:t> </a:t>
            </a:r>
            <a:r>
              <a:rPr lang="en-US" b="1" baseline="0" dirty="0" err="1" smtClean="0"/>
              <a:t>vào</a:t>
            </a:r>
            <a:r>
              <a:rPr lang="en-US" b="1" baseline="0" dirty="0" smtClean="0"/>
              <a:t> </a:t>
            </a:r>
            <a:r>
              <a:rPr lang="en-US" b="1" baseline="0" dirty="0" err="1" smtClean="0"/>
              <a:t>các</a:t>
            </a:r>
            <a:r>
              <a:rPr lang="en-US" b="1" baseline="0" dirty="0" smtClean="0"/>
              <a:t> </a:t>
            </a:r>
            <a:r>
              <a:rPr lang="en-US" b="1" baseline="0" dirty="0" err="1" smtClean="0"/>
              <a:t>ngôi</a:t>
            </a:r>
            <a:r>
              <a:rPr lang="en-US" b="1" baseline="0" dirty="0" smtClean="0"/>
              <a:t> </a:t>
            </a:r>
            <a:r>
              <a:rPr lang="en-US" b="1" baseline="0" dirty="0" err="1" smtClean="0"/>
              <a:t>sao</a:t>
            </a:r>
            <a:r>
              <a:rPr lang="en-US" b="1" baseline="0" dirty="0" smtClean="0"/>
              <a:t> </a:t>
            </a:r>
            <a:r>
              <a:rPr lang="en-US" b="1" baseline="0" dirty="0" err="1" smtClean="0"/>
              <a:t>để</a:t>
            </a:r>
            <a:r>
              <a:rPr lang="en-US" b="1" baseline="0" dirty="0" smtClean="0"/>
              <a:t> </a:t>
            </a:r>
            <a:r>
              <a:rPr lang="en-US" b="1" baseline="0" dirty="0" err="1" smtClean="0"/>
              <a:t>mở</a:t>
            </a:r>
            <a:r>
              <a:rPr lang="en-US" b="1" baseline="0" dirty="0" smtClean="0"/>
              <a:t> </a:t>
            </a:r>
            <a:r>
              <a:rPr lang="en-US" b="1" baseline="0" dirty="0" err="1" smtClean="0"/>
              <a:t>đáp</a:t>
            </a:r>
            <a:r>
              <a:rPr lang="en-US" b="1" baseline="0" dirty="0" smtClean="0"/>
              <a:t> </a:t>
            </a:r>
            <a:r>
              <a:rPr lang="en-US" b="1" baseline="0" dirty="0" err="1" smtClean="0"/>
              <a:t>án</a:t>
            </a:r>
            <a:r>
              <a:rPr lang="en-US" b="1" baseline="0" dirty="0" smtClean="0"/>
              <a:t>. </a:t>
            </a:r>
            <a:r>
              <a:rPr lang="en-US" b="1" baseline="0" dirty="0" err="1" smtClean="0"/>
              <a:t>Sau</a:t>
            </a:r>
            <a:r>
              <a:rPr lang="en-US" b="1" baseline="0" dirty="0" smtClean="0"/>
              <a:t> </a:t>
            </a:r>
            <a:r>
              <a:rPr lang="en-US" b="1" baseline="0" dirty="0" err="1" smtClean="0"/>
              <a:t>khi</a:t>
            </a:r>
            <a:r>
              <a:rPr lang="en-US" b="1" baseline="0" dirty="0" smtClean="0"/>
              <a:t> </a:t>
            </a:r>
            <a:r>
              <a:rPr lang="en-US" b="1" baseline="0" dirty="0" err="1" smtClean="0"/>
              <a:t>chơi</a:t>
            </a:r>
            <a:r>
              <a:rPr lang="en-US" b="1" baseline="0" dirty="0" smtClean="0"/>
              <a:t> </a:t>
            </a:r>
            <a:r>
              <a:rPr lang="en-US" b="1" baseline="0" dirty="0" err="1" smtClean="0"/>
              <a:t>xong</a:t>
            </a:r>
            <a:r>
              <a:rPr lang="en-US" b="1" baseline="0" dirty="0" smtClean="0"/>
              <a:t> </a:t>
            </a:r>
            <a:r>
              <a:rPr lang="en-US" b="1" baseline="0" dirty="0" err="1" smtClean="0"/>
              <a:t>bấm</a:t>
            </a:r>
            <a:r>
              <a:rPr lang="en-US" b="1" baseline="0" dirty="0" smtClean="0"/>
              <a:t> </a:t>
            </a:r>
            <a:r>
              <a:rPr lang="en-US" b="1" baseline="0" dirty="0" err="1" smtClean="0"/>
              <a:t>vào</a:t>
            </a:r>
            <a:r>
              <a:rPr lang="en-US" b="1" baseline="0" dirty="0" smtClean="0"/>
              <a:t> “</a:t>
            </a:r>
            <a:r>
              <a:rPr lang="en-US" b="1" baseline="0" dirty="0" err="1" smtClean="0"/>
              <a:t>Vận</a:t>
            </a:r>
            <a:r>
              <a:rPr lang="en-US" b="1" baseline="0" dirty="0" smtClean="0"/>
              <a:t> </a:t>
            </a:r>
            <a:r>
              <a:rPr lang="en-US" b="1" baseline="0" dirty="0" err="1" smtClean="0"/>
              <a:t>dụng</a:t>
            </a:r>
            <a:r>
              <a:rPr lang="en-US" b="1" baseline="0" dirty="0" smtClean="0"/>
              <a:t>” </a:t>
            </a:r>
            <a:r>
              <a:rPr lang="en-US" b="1" baseline="0" dirty="0" err="1" smtClean="0"/>
              <a:t>để</a:t>
            </a:r>
            <a:r>
              <a:rPr lang="en-US" b="1" baseline="0" dirty="0" smtClean="0"/>
              <a:t> </a:t>
            </a:r>
            <a:r>
              <a:rPr lang="en-US" b="1" baseline="0" dirty="0" err="1" smtClean="0"/>
              <a:t>đến</a:t>
            </a:r>
            <a:r>
              <a:rPr lang="en-US" b="1" baseline="0" dirty="0" smtClean="0"/>
              <a:t> slide </a:t>
            </a:r>
            <a:r>
              <a:rPr lang="en-US" b="1" baseline="0" dirty="0" err="1" smtClean="0"/>
              <a:t>vận</a:t>
            </a:r>
            <a:r>
              <a:rPr lang="en-US" b="1" baseline="0" dirty="0" smtClean="0"/>
              <a:t> </a:t>
            </a:r>
            <a:r>
              <a:rPr lang="en-US" b="1" baseline="0" dirty="0" err="1" smtClean="0"/>
              <a:t>dụng</a:t>
            </a:r>
            <a:endParaRPr lang="en-US" b="1" dirty="0"/>
          </a:p>
        </p:txBody>
      </p:sp>
    </p:spTree>
    <p:extLst>
      <p:ext uri="{BB962C8B-B14F-4D97-AF65-F5344CB8AC3E}">
        <p14:creationId xmlns:p14="http://schemas.microsoft.com/office/powerpoint/2010/main" val="271716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err="1" smtClean="0"/>
              <a:t>Bấm</a:t>
            </a:r>
            <a:r>
              <a:rPr lang="en-US" b="1" baseline="0" dirty="0" smtClean="0"/>
              <a:t> </a:t>
            </a:r>
            <a:r>
              <a:rPr lang="en-US" b="1" baseline="0" dirty="0" err="1" smtClean="0"/>
              <a:t>vào</a:t>
            </a:r>
            <a:r>
              <a:rPr lang="en-US" b="1" baseline="0" dirty="0" smtClean="0"/>
              <a:t> </a:t>
            </a:r>
            <a:r>
              <a:rPr lang="en-US" b="1" baseline="0" dirty="0" err="1" smtClean="0"/>
              <a:t>hộp</a:t>
            </a:r>
            <a:r>
              <a:rPr lang="en-US" b="1" baseline="0" dirty="0" smtClean="0"/>
              <a:t> </a:t>
            </a:r>
            <a:r>
              <a:rPr lang="en-US" b="1" baseline="0" dirty="0" err="1" smtClean="0"/>
              <a:t>quà</a:t>
            </a:r>
            <a:r>
              <a:rPr lang="en-US" b="1" baseline="0" dirty="0" smtClean="0"/>
              <a:t> </a:t>
            </a:r>
            <a:r>
              <a:rPr lang="en-US" b="1" baseline="0" dirty="0" err="1" smtClean="0"/>
              <a:t>để</a:t>
            </a:r>
            <a:r>
              <a:rPr lang="en-US" b="1" baseline="0" dirty="0" smtClean="0"/>
              <a:t> </a:t>
            </a:r>
            <a:r>
              <a:rPr lang="en-US" b="1" baseline="0" dirty="0" err="1" smtClean="0"/>
              <a:t>hiện</a:t>
            </a:r>
            <a:r>
              <a:rPr lang="en-US" b="1" baseline="0" dirty="0" smtClean="0"/>
              <a:t> </a:t>
            </a:r>
            <a:r>
              <a:rPr lang="en-US" b="1" baseline="0" dirty="0" err="1" smtClean="0"/>
              <a:t>phần</a:t>
            </a:r>
            <a:r>
              <a:rPr lang="en-US" b="1" baseline="0" dirty="0" smtClean="0"/>
              <a:t> </a:t>
            </a:r>
            <a:r>
              <a:rPr lang="en-US" b="1" baseline="0" dirty="0" err="1" smtClean="0"/>
              <a:t>thưởng</a:t>
            </a:r>
            <a:r>
              <a:rPr lang="en-US" b="1" baseline="0" dirty="0" smtClean="0"/>
              <a:t>. </a:t>
            </a:r>
            <a:r>
              <a:rPr lang="en-US" b="1" baseline="0" dirty="0" err="1" smtClean="0"/>
              <a:t>Bấm</a:t>
            </a:r>
            <a:r>
              <a:rPr lang="en-US" b="1" baseline="0" dirty="0" smtClean="0"/>
              <a:t> </a:t>
            </a:r>
            <a:r>
              <a:rPr lang="en-US" b="1" baseline="0" dirty="0" err="1" smtClean="0"/>
              <a:t>vào</a:t>
            </a:r>
            <a:r>
              <a:rPr lang="en-US" b="1" baseline="0" dirty="0" smtClean="0"/>
              <a:t> “back” </a:t>
            </a:r>
            <a:r>
              <a:rPr lang="en-US" b="1" baseline="0" dirty="0" err="1" smtClean="0"/>
              <a:t>để</a:t>
            </a:r>
            <a:r>
              <a:rPr lang="en-US" b="1" baseline="0" dirty="0" smtClean="0"/>
              <a:t> quay </a:t>
            </a:r>
            <a:r>
              <a:rPr lang="en-US" b="1" baseline="0" dirty="0" err="1" smtClean="0"/>
              <a:t>lại</a:t>
            </a:r>
            <a:r>
              <a:rPr lang="en-US" b="1" baseline="0" dirty="0" smtClean="0"/>
              <a:t> </a:t>
            </a:r>
            <a:r>
              <a:rPr lang="en-US" b="1" baseline="0" dirty="0" err="1" smtClean="0"/>
              <a:t>trang</a:t>
            </a:r>
            <a:r>
              <a:rPr lang="en-US" b="1" baseline="0" dirty="0" smtClean="0"/>
              <a:t> </a:t>
            </a:r>
            <a:r>
              <a:rPr lang="en-US" b="1" baseline="0" dirty="0" err="1" smtClean="0"/>
              <a:t>trò</a:t>
            </a:r>
            <a:r>
              <a:rPr lang="en-US" b="1" baseline="0" dirty="0" smtClean="0"/>
              <a:t> </a:t>
            </a:r>
            <a:r>
              <a:rPr lang="en-US" b="1" baseline="0" dirty="0" err="1" smtClean="0"/>
              <a:t>chơi</a:t>
            </a:r>
            <a:r>
              <a:rPr lang="en-US" b="1" baseline="0" dirty="0" smtClean="0"/>
              <a:t>, </a:t>
            </a:r>
            <a:r>
              <a:rPr lang="en-US" b="1" baseline="0" dirty="0" err="1" smtClean="0"/>
              <a:t>tiếp</a:t>
            </a:r>
            <a:r>
              <a:rPr lang="en-US" b="1" baseline="0" dirty="0" smtClean="0"/>
              <a:t> </a:t>
            </a:r>
            <a:r>
              <a:rPr lang="en-US" b="1" baseline="0" dirty="0" err="1" smtClean="0"/>
              <a:t>tục</a:t>
            </a:r>
            <a:r>
              <a:rPr lang="en-US" b="1" baseline="0" dirty="0" smtClean="0"/>
              <a:t> </a:t>
            </a:r>
            <a:r>
              <a:rPr lang="en-US" b="1" baseline="0" dirty="0" err="1" smtClean="0"/>
              <a:t>mở</a:t>
            </a:r>
            <a:r>
              <a:rPr lang="en-US" b="1" baseline="0" dirty="0" smtClean="0"/>
              <a:t> </a:t>
            </a:r>
            <a:r>
              <a:rPr lang="en-US" b="1" baseline="0" dirty="0" err="1" smtClean="0"/>
              <a:t>các</a:t>
            </a:r>
            <a:r>
              <a:rPr lang="en-US" b="1" baseline="0" dirty="0" smtClean="0"/>
              <a:t> </a:t>
            </a:r>
            <a:r>
              <a:rPr lang="en-US" b="1" baseline="0" dirty="0" err="1" smtClean="0"/>
              <a:t>câu</a:t>
            </a:r>
            <a:r>
              <a:rPr lang="en-US" b="1" baseline="0" dirty="0" smtClean="0"/>
              <a:t> </a:t>
            </a:r>
            <a:r>
              <a:rPr lang="en-US" b="1" baseline="0" dirty="0" err="1" smtClean="0"/>
              <a:t>hỏi</a:t>
            </a:r>
            <a:r>
              <a:rPr lang="en-US" b="1" baseline="0" dirty="0" smtClean="0"/>
              <a:t> </a:t>
            </a:r>
            <a:r>
              <a:rPr lang="en-US" b="1" baseline="0" dirty="0" err="1" smtClean="0"/>
              <a:t>khác</a:t>
            </a:r>
            <a:endParaRPr lang="en-US" b="1" dirty="0"/>
          </a:p>
        </p:txBody>
      </p:sp>
    </p:spTree>
    <p:extLst>
      <p:ext uri="{BB962C8B-B14F-4D97-AF65-F5344CB8AC3E}">
        <p14:creationId xmlns:p14="http://schemas.microsoft.com/office/powerpoint/2010/main" val="1284004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fa1a07f17b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fa1a07f17b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04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6113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1"/>
        <p:cNvGrpSpPr/>
        <p:nvPr/>
      </p:nvGrpSpPr>
      <p:grpSpPr>
        <a:xfrm>
          <a:off x="0" y="0"/>
          <a:ext cx="0" cy="0"/>
          <a:chOff x="0" y="0"/>
          <a:chExt cx="0" cy="0"/>
        </a:xfrm>
      </p:grpSpPr>
      <p:sp>
        <p:nvSpPr>
          <p:cNvPr id="4342" name="Google Shape;4342;gfa1a07f17b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3" name="Google Shape;4343;gfa1a07f17b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374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0"/>
        <p:cNvGrpSpPr/>
        <p:nvPr/>
      </p:nvGrpSpPr>
      <p:grpSpPr>
        <a:xfrm>
          <a:off x="0" y="0"/>
          <a:ext cx="0" cy="0"/>
          <a:chOff x="0" y="0"/>
          <a:chExt cx="0" cy="0"/>
        </a:xfrm>
      </p:grpSpPr>
      <p:sp>
        <p:nvSpPr>
          <p:cNvPr id="5421" name="Google Shape;5421;gfa1a07f1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2" name="Google Shape;5422;gfa1a07f1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13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7"/>
        <p:cNvGrpSpPr/>
        <p:nvPr/>
      </p:nvGrpSpPr>
      <p:grpSpPr>
        <a:xfrm>
          <a:off x="0" y="0"/>
          <a:ext cx="0" cy="0"/>
          <a:chOff x="0" y="0"/>
          <a:chExt cx="0" cy="0"/>
        </a:xfrm>
      </p:grpSpPr>
      <p:sp>
        <p:nvSpPr>
          <p:cNvPr id="3768" name="Google Shape;3768;gfa1a07f17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9" name="Google Shape;3769;gfa1a07f17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44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40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610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fa1a07f17b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0" name="Google Shape;1690;gfa1a07f17b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58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f9cccc65c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f9cccc65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39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fa1a07f17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fa1a07f17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64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33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4"/>
        <p:cNvGrpSpPr/>
        <p:nvPr/>
      </p:nvGrpSpPr>
      <p:grpSpPr>
        <a:xfrm>
          <a:off x="0" y="0"/>
          <a:ext cx="0" cy="0"/>
          <a:chOff x="0" y="0"/>
          <a:chExt cx="0" cy="0"/>
        </a:xfrm>
      </p:grpSpPr>
      <p:sp>
        <p:nvSpPr>
          <p:cNvPr id="2645" name="Google Shape;2645;gfa1a07f17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6" name="Google Shape;2646;gfa1a07f17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60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1500" y="273825"/>
            <a:ext cx="8708575" cy="46116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43016" y="946100"/>
            <a:ext cx="6878360" cy="32673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2"/>
          <p:cNvSpPr txBox="1">
            <a:spLocks noGrp="1"/>
          </p:cNvSpPr>
          <p:nvPr>
            <p:ph type="ctrTitle"/>
          </p:nvPr>
        </p:nvSpPr>
        <p:spPr>
          <a:xfrm>
            <a:off x="1869946" y="1439575"/>
            <a:ext cx="5673300" cy="167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a:off x="2519908" y="3354825"/>
            <a:ext cx="4366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851875" y="273825"/>
            <a:ext cx="9721950" cy="46116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790300" y="537000"/>
            <a:ext cx="7640700" cy="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2315560"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3" name="Google Shape;433;p13"/>
          <p:cNvSpPr txBox="1">
            <a:spLocks noGrp="1"/>
          </p:cNvSpPr>
          <p:nvPr>
            <p:ph type="subTitle" idx="1"/>
          </p:nvPr>
        </p:nvSpPr>
        <p:spPr>
          <a:xfrm>
            <a:off x="2315563"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2905500"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5" name="Google Shape;435;p13"/>
          <p:cNvSpPr txBox="1">
            <a:spLocks noGrp="1"/>
          </p:cNvSpPr>
          <p:nvPr>
            <p:ph type="title" idx="4"/>
          </p:nvPr>
        </p:nvSpPr>
        <p:spPr>
          <a:xfrm>
            <a:off x="4909686"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6" name="Google Shape;436;p13"/>
          <p:cNvSpPr txBox="1">
            <a:spLocks noGrp="1"/>
          </p:cNvSpPr>
          <p:nvPr>
            <p:ph type="subTitle" idx="5"/>
          </p:nvPr>
        </p:nvSpPr>
        <p:spPr>
          <a:xfrm>
            <a:off x="4909686"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5499625"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8" name="Google Shape;438;p13"/>
          <p:cNvSpPr txBox="1">
            <a:spLocks noGrp="1"/>
          </p:cNvSpPr>
          <p:nvPr>
            <p:ph type="title" idx="7"/>
          </p:nvPr>
        </p:nvSpPr>
        <p:spPr>
          <a:xfrm>
            <a:off x="2315560"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9" name="Google Shape;439;p13"/>
          <p:cNvSpPr txBox="1">
            <a:spLocks noGrp="1"/>
          </p:cNvSpPr>
          <p:nvPr>
            <p:ph type="subTitle" idx="8"/>
          </p:nvPr>
        </p:nvSpPr>
        <p:spPr>
          <a:xfrm>
            <a:off x="2315560"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2905500"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41" name="Google Shape;441;p13"/>
          <p:cNvSpPr txBox="1">
            <a:spLocks noGrp="1"/>
          </p:cNvSpPr>
          <p:nvPr>
            <p:ph type="title" idx="13"/>
          </p:nvPr>
        </p:nvSpPr>
        <p:spPr>
          <a:xfrm>
            <a:off x="4909686"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2" name="Google Shape;442;p13"/>
          <p:cNvSpPr txBox="1">
            <a:spLocks noGrp="1"/>
          </p:cNvSpPr>
          <p:nvPr>
            <p:ph type="subTitle" idx="14"/>
          </p:nvPr>
        </p:nvSpPr>
        <p:spPr>
          <a:xfrm>
            <a:off x="4909686"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5499625"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grpSp>
        <p:nvGrpSpPr>
          <p:cNvPr id="444" name="Google Shape;444;p13"/>
          <p:cNvGrpSpPr/>
          <p:nvPr/>
        </p:nvGrpSpPr>
        <p:grpSpPr>
          <a:xfrm>
            <a:off x="7802273" y="926183"/>
            <a:ext cx="155400" cy="1554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7" name="Google Shape;447;p13"/>
          <p:cNvGrpSpPr/>
          <p:nvPr/>
        </p:nvGrpSpPr>
        <p:grpSpPr>
          <a:xfrm flipH="1">
            <a:off x="7868731" y="1022111"/>
            <a:ext cx="450609" cy="494091"/>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BLANK_6">
    <p:bg>
      <p:bgPr>
        <a:solidFill>
          <a:schemeClr val="accent3"/>
        </a:solidFill>
        <a:effectLst/>
      </p:bgPr>
    </p:bg>
    <p:spTree>
      <p:nvGrpSpPr>
        <p:cNvPr id="1" name="Shape 450"/>
        <p:cNvGrpSpPr/>
        <p:nvPr/>
      </p:nvGrpSpPr>
      <p:grpSpPr>
        <a:xfrm>
          <a:off x="0" y="0"/>
          <a:ext cx="0" cy="0"/>
          <a:chOff x="0" y="0"/>
          <a:chExt cx="0" cy="0"/>
        </a:xfrm>
      </p:grpSpPr>
      <p:grpSp>
        <p:nvGrpSpPr>
          <p:cNvPr id="451" name="Google Shape;451;p14"/>
          <p:cNvGrpSpPr/>
          <p:nvPr/>
        </p:nvGrpSpPr>
        <p:grpSpPr>
          <a:xfrm>
            <a:off x="-851875" y="273825"/>
            <a:ext cx="9721950" cy="4611600"/>
            <a:chOff x="-851875" y="273825"/>
            <a:chExt cx="9721950" cy="4611600"/>
          </a:xfrm>
        </p:grpSpPr>
        <p:sp>
          <p:nvSpPr>
            <p:cNvPr id="452" name="Google Shape;452;p1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4"/>
            <p:cNvGrpSpPr/>
            <p:nvPr/>
          </p:nvGrpSpPr>
          <p:grpSpPr>
            <a:xfrm>
              <a:off x="81691" y="785819"/>
              <a:ext cx="155400" cy="3538775"/>
              <a:chOff x="435991" y="785819"/>
              <a:chExt cx="155400" cy="3538775"/>
            </a:xfrm>
          </p:grpSpPr>
          <p:sp>
            <p:nvSpPr>
              <p:cNvPr id="455" name="Google Shape;455;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14"/>
            <p:cNvGrpSpPr/>
            <p:nvPr/>
          </p:nvGrpSpPr>
          <p:grpSpPr>
            <a:xfrm>
              <a:off x="435991" y="785819"/>
              <a:ext cx="155400" cy="3538775"/>
              <a:chOff x="435991" y="785819"/>
              <a:chExt cx="155400" cy="3538775"/>
            </a:xfrm>
          </p:grpSpPr>
          <p:sp>
            <p:nvSpPr>
              <p:cNvPr id="464" name="Google Shape;464;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4"/>
            <p:cNvGrpSpPr/>
            <p:nvPr/>
          </p:nvGrpSpPr>
          <p:grpSpPr>
            <a:xfrm>
              <a:off x="161500" y="826619"/>
              <a:ext cx="352200" cy="3457175"/>
              <a:chOff x="161500" y="826619"/>
              <a:chExt cx="352200" cy="3457175"/>
            </a:xfrm>
          </p:grpSpPr>
          <p:sp>
            <p:nvSpPr>
              <p:cNvPr id="473" name="Google Shape;473;p1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1" name="Google Shape;481;p1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82" name="Google Shape;482;p14"/>
          <p:cNvSpPr txBox="1">
            <a:spLocks noGrp="1"/>
          </p:cNvSpPr>
          <p:nvPr>
            <p:ph type="title"/>
          </p:nvPr>
        </p:nvSpPr>
        <p:spPr>
          <a:xfrm>
            <a:off x="3329452" y="1847088"/>
            <a:ext cx="4079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3" name="Google Shape;483;p14"/>
          <p:cNvSpPr txBox="1">
            <a:spLocks noGrp="1"/>
          </p:cNvSpPr>
          <p:nvPr>
            <p:ph type="title" idx="2" hasCustomPrompt="1"/>
          </p:nvPr>
        </p:nvSpPr>
        <p:spPr>
          <a:xfrm>
            <a:off x="1868780" y="2176188"/>
            <a:ext cx="1020600" cy="94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484" name="Google Shape;484;p14"/>
          <p:cNvSpPr txBox="1">
            <a:spLocks noGrp="1"/>
          </p:cNvSpPr>
          <p:nvPr>
            <p:ph type="subTitle" idx="1"/>
          </p:nvPr>
        </p:nvSpPr>
        <p:spPr>
          <a:xfrm>
            <a:off x="3329452" y="2822484"/>
            <a:ext cx="4079700" cy="3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485" name="Google Shape;485;p14"/>
          <p:cNvGrpSpPr/>
          <p:nvPr/>
        </p:nvGrpSpPr>
        <p:grpSpPr>
          <a:xfrm rot="-5085004" flipH="1">
            <a:off x="941917" y="4209885"/>
            <a:ext cx="450607" cy="494088"/>
            <a:chOff x="1584644" y="2497374"/>
            <a:chExt cx="450609" cy="494091"/>
          </a:xfrm>
        </p:grpSpPr>
        <p:sp>
          <p:nvSpPr>
            <p:cNvPr id="486" name="Google Shape;486;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4"/>
          <p:cNvGrpSpPr/>
          <p:nvPr/>
        </p:nvGrpSpPr>
        <p:grpSpPr>
          <a:xfrm rot="-420806">
            <a:off x="8129895" y="489155"/>
            <a:ext cx="450601" cy="494082"/>
            <a:chOff x="1584644" y="2497374"/>
            <a:chExt cx="450609" cy="494091"/>
          </a:xfrm>
        </p:grpSpPr>
        <p:sp>
          <p:nvSpPr>
            <p:cNvPr id="489" name="Google Shape;489;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4"/>
          <p:cNvGrpSpPr/>
          <p:nvPr/>
        </p:nvGrpSpPr>
        <p:grpSpPr>
          <a:xfrm>
            <a:off x="8430897" y="2039591"/>
            <a:ext cx="155400" cy="155400"/>
            <a:chOff x="1666623" y="2623621"/>
            <a:chExt cx="155400" cy="155400"/>
          </a:xfrm>
        </p:grpSpPr>
        <p:sp>
          <p:nvSpPr>
            <p:cNvPr id="492" name="Google Shape;492;p1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3" name="Google Shape;493;p14"/>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5">
    <p:bg>
      <p:bgPr>
        <a:solidFill>
          <a:schemeClr val="accent3"/>
        </a:solidFill>
        <a:effectLst/>
      </p:bgPr>
    </p:bg>
    <p:spTree>
      <p:nvGrpSpPr>
        <p:cNvPr id="1" name="Shape 494"/>
        <p:cNvGrpSpPr/>
        <p:nvPr/>
      </p:nvGrpSpPr>
      <p:grpSpPr>
        <a:xfrm>
          <a:off x="0" y="0"/>
          <a:ext cx="0" cy="0"/>
          <a:chOff x="0" y="0"/>
          <a:chExt cx="0" cy="0"/>
        </a:xfrm>
      </p:grpSpPr>
      <p:grpSp>
        <p:nvGrpSpPr>
          <p:cNvPr id="495" name="Google Shape;495;p15"/>
          <p:cNvGrpSpPr/>
          <p:nvPr/>
        </p:nvGrpSpPr>
        <p:grpSpPr>
          <a:xfrm>
            <a:off x="-851875" y="273825"/>
            <a:ext cx="9721950" cy="4611600"/>
            <a:chOff x="-851875" y="273825"/>
            <a:chExt cx="9721950" cy="4611600"/>
          </a:xfrm>
        </p:grpSpPr>
        <p:sp>
          <p:nvSpPr>
            <p:cNvPr id="496" name="Google Shape;496;p1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15"/>
            <p:cNvGrpSpPr/>
            <p:nvPr/>
          </p:nvGrpSpPr>
          <p:grpSpPr>
            <a:xfrm>
              <a:off x="81691" y="785819"/>
              <a:ext cx="155400" cy="3538775"/>
              <a:chOff x="435991" y="785819"/>
              <a:chExt cx="155400" cy="3538775"/>
            </a:xfrm>
          </p:grpSpPr>
          <p:sp>
            <p:nvSpPr>
              <p:cNvPr id="499" name="Google Shape;499;p1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15"/>
            <p:cNvGrpSpPr/>
            <p:nvPr/>
          </p:nvGrpSpPr>
          <p:grpSpPr>
            <a:xfrm>
              <a:off x="435991" y="785819"/>
              <a:ext cx="155400" cy="3538775"/>
              <a:chOff x="435991" y="785819"/>
              <a:chExt cx="155400" cy="3538775"/>
            </a:xfrm>
          </p:grpSpPr>
          <p:sp>
            <p:nvSpPr>
              <p:cNvPr id="508" name="Google Shape;508;p1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5"/>
            <p:cNvGrpSpPr/>
            <p:nvPr/>
          </p:nvGrpSpPr>
          <p:grpSpPr>
            <a:xfrm>
              <a:off x="161500" y="826619"/>
              <a:ext cx="352200" cy="3457175"/>
              <a:chOff x="161500" y="826619"/>
              <a:chExt cx="352200" cy="3457175"/>
            </a:xfrm>
          </p:grpSpPr>
          <p:sp>
            <p:nvSpPr>
              <p:cNvPr id="517" name="Google Shape;517;p1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25" name="Google Shape;525;p1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526" name="Google Shape;526;p15"/>
          <p:cNvGrpSpPr/>
          <p:nvPr/>
        </p:nvGrpSpPr>
        <p:grpSpPr>
          <a:xfrm>
            <a:off x="1813052" y="991691"/>
            <a:ext cx="5787000" cy="3165883"/>
            <a:chOff x="1788000" y="1084592"/>
            <a:chExt cx="5787000" cy="3165883"/>
          </a:xfrm>
        </p:grpSpPr>
        <p:sp>
          <p:nvSpPr>
            <p:cNvPr id="527" name="Google Shape;527;p15"/>
            <p:cNvSpPr/>
            <p:nvPr/>
          </p:nvSpPr>
          <p:spPr>
            <a:xfrm>
              <a:off x="1788000" y="1122375"/>
              <a:ext cx="5787000" cy="3128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274872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316055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357237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398420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439602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480785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521967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563150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604332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645515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686697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233690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5"/>
          <p:cNvSpPr txBox="1">
            <a:spLocks noGrp="1"/>
          </p:cNvSpPr>
          <p:nvPr>
            <p:ph type="title"/>
          </p:nvPr>
        </p:nvSpPr>
        <p:spPr>
          <a:xfrm>
            <a:off x="2801550" y="3462450"/>
            <a:ext cx="3815100" cy="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1" name="Google Shape;541;p15"/>
          <p:cNvSpPr txBox="1">
            <a:spLocks noGrp="1"/>
          </p:cNvSpPr>
          <p:nvPr>
            <p:ph type="subTitle" idx="1"/>
          </p:nvPr>
        </p:nvSpPr>
        <p:spPr>
          <a:xfrm>
            <a:off x="2272200" y="1409176"/>
            <a:ext cx="4873800" cy="17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542" name="Google Shape;542;p15"/>
          <p:cNvGrpSpPr/>
          <p:nvPr/>
        </p:nvGrpSpPr>
        <p:grpSpPr>
          <a:xfrm rot="-5085004" flipH="1">
            <a:off x="958617" y="4163735"/>
            <a:ext cx="450607" cy="494088"/>
            <a:chOff x="1584644" y="2497374"/>
            <a:chExt cx="450609" cy="494091"/>
          </a:xfrm>
        </p:grpSpPr>
        <p:sp>
          <p:nvSpPr>
            <p:cNvPr id="543" name="Google Shape;543;p1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15"/>
          <p:cNvGrpSpPr/>
          <p:nvPr/>
        </p:nvGrpSpPr>
        <p:grpSpPr>
          <a:xfrm rot="6403897">
            <a:off x="8115653" y="4309317"/>
            <a:ext cx="450626" cy="494109"/>
            <a:chOff x="1584644" y="2497374"/>
            <a:chExt cx="450609" cy="494091"/>
          </a:xfrm>
        </p:grpSpPr>
        <p:sp>
          <p:nvSpPr>
            <p:cNvPr id="546" name="Google Shape;546;p1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15"/>
          <p:cNvGrpSpPr/>
          <p:nvPr/>
        </p:nvGrpSpPr>
        <p:grpSpPr>
          <a:xfrm rot="-5085004" flipH="1">
            <a:off x="8115679" y="548660"/>
            <a:ext cx="450607" cy="494088"/>
            <a:chOff x="1584644" y="2497374"/>
            <a:chExt cx="450609" cy="494091"/>
          </a:xfrm>
        </p:grpSpPr>
        <p:sp>
          <p:nvSpPr>
            <p:cNvPr id="549" name="Google Shape;549;p1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ive columns">
  <p:cSld name="BLANK_20">
    <p:bg>
      <p:bgPr>
        <a:solidFill>
          <a:schemeClr val="accent3"/>
        </a:solidFill>
        <a:effectLst/>
      </p:bgPr>
    </p:bg>
    <p:spTree>
      <p:nvGrpSpPr>
        <p:cNvPr id="1" name="Shape 759"/>
        <p:cNvGrpSpPr/>
        <p:nvPr/>
      </p:nvGrpSpPr>
      <p:grpSpPr>
        <a:xfrm>
          <a:off x="0" y="0"/>
          <a:ext cx="0" cy="0"/>
          <a:chOff x="0" y="0"/>
          <a:chExt cx="0" cy="0"/>
        </a:xfrm>
      </p:grpSpPr>
      <p:grpSp>
        <p:nvGrpSpPr>
          <p:cNvPr id="760" name="Google Shape;760;p22"/>
          <p:cNvGrpSpPr/>
          <p:nvPr/>
        </p:nvGrpSpPr>
        <p:grpSpPr>
          <a:xfrm>
            <a:off x="-851875" y="273825"/>
            <a:ext cx="9721950" cy="4611600"/>
            <a:chOff x="-851875" y="273825"/>
            <a:chExt cx="9721950" cy="4611600"/>
          </a:xfrm>
        </p:grpSpPr>
        <p:sp>
          <p:nvSpPr>
            <p:cNvPr id="761" name="Google Shape;761;p2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22"/>
            <p:cNvGrpSpPr/>
            <p:nvPr/>
          </p:nvGrpSpPr>
          <p:grpSpPr>
            <a:xfrm>
              <a:off x="81691" y="785819"/>
              <a:ext cx="155400" cy="3538775"/>
              <a:chOff x="435991" y="785819"/>
              <a:chExt cx="155400" cy="3538775"/>
            </a:xfrm>
          </p:grpSpPr>
          <p:sp>
            <p:nvSpPr>
              <p:cNvPr id="764" name="Google Shape;764;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2"/>
            <p:cNvGrpSpPr/>
            <p:nvPr/>
          </p:nvGrpSpPr>
          <p:grpSpPr>
            <a:xfrm>
              <a:off x="435991" y="785819"/>
              <a:ext cx="155400" cy="3538775"/>
              <a:chOff x="435991" y="785819"/>
              <a:chExt cx="155400" cy="3538775"/>
            </a:xfrm>
          </p:grpSpPr>
          <p:sp>
            <p:nvSpPr>
              <p:cNvPr id="773" name="Google Shape;773;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2"/>
            <p:cNvGrpSpPr/>
            <p:nvPr/>
          </p:nvGrpSpPr>
          <p:grpSpPr>
            <a:xfrm>
              <a:off x="161500" y="826619"/>
              <a:ext cx="352200" cy="3457175"/>
              <a:chOff x="161500" y="826619"/>
              <a:chExt cx="352200" cy="3457175"/>
            </a:xfrm>
          </p:grpSpPr>
          <p:sp>
            <p:nvSpPr>
              <p:cNvPr id="782" name="Google Shape;782;p2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90" name="Google Shape;790;p2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91" name="Google Shape;791;p22"/>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2" name="Google Shape;792;p22"/>
          <p:cNvSpPr txBox="1">
            <a:spLocks noGrp="1"/>
          </p:cNvSpPr>
          <p:nvPr>
            <p:ph type="title" idx="2"/>
          </p:nvPr>
        </p:nvSpPr>
        <p:spPr>
          <a:xfrm>
            <a:off x="630460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3" name="Google Shape;793;p22"/>
          <p:cNvSpPr txBox="1">
            <a:spLocks noGrp="1"/>
          </p:cNvSpPr>
          <p:nvPr>
            <p:ph type="subTitle" idx="1"/>
          </p:nvPr>
        </p:nvSpPr>
        <p:spPr>
          <a:xfrm>
            <a:off x="630460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4" name="Google Shape;794;p22"/>
          <p:cNvSpPr txBox="1">
            <a:spLocks noGrp="1"/>
          </p:cNvSpPr>
          <p:nvPr>
            <p:ph type="title" idx="3"/>
          </p:nvPr>
        </p:nvSpPr>
        <p:spPr>
          <a:xfrm>
            <a:off x="3749203"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5" name="Google Shape;795;p22"/>
          <p:cNvSpPr txBox="1">
            <a:spLocks noGrp="1"/>
          </p:cNvSpPr>
          <p:nvPr>
            <p:ph type="subTitle" idx="4"/>
          </p:nvPr>
        </p:nvSpPr>
        <p:spPr>
          <a:xfrm>
            <a:off x="3749203"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22"/>
          <p:cNvSpPr txBox="1">
            <a:spLocks noGrp="1"/>
          </p:cNvSpPr>
          <p:nvPr>
            <p:ph type="title" idx="5"/>
          </p:nvPr>
        </p:nvSpPr>
        <p:spPr>
          <a:xfrm>
            <a:off x="120145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7" name="Google Shape;797;p22"/>
          <p:cNvSpPr txBox="1">
            <a:spLocks noGrp="1"/>
          </p:cNvSpPr>
          <p:nvPr>
            <p:ph type="subTitle" idx="6"/>
          </p:nvPr>
        </p:nvSpPr>
        <p:spPr>
          <a:xfrm>
            <a:off x="120145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8" name="Google Shape;798;p22"/>
          <p:cNvSpPr txBox="1">
            <a:spLocks noGrp="1"/>
          </p:cNvSpPr>
          <p:nvPr>
            <p:ph type="title" idx="7"/>
          </p:nvPr>
        </p:nvSpPr>
        <p:spPr>
          <a:xfrm>
            <a:off x="3756850"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9" name="Google Shape;799;p22"/>
          <p:cNvSpPr txBox="1">
            <a:spLocks noGrp="1"/>
          </p:cNvSpPr>
          <p:nvPr>
            <p:ph type="subTitle" idx="8"/>
          </p:nvPr>
        </p:nvSpPr>
        <p:spPr>
          <a:xfrm>
            <a:off x="3756850"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0" name="Google Shape;800;p22"/>
          <p:cNvSpPr txBox="1">
            <a:spLocks noGrp="1"/>
          </p:cNvSpPr>
          <p:nvPr>
            <p:ph type="title" idx="9"/>
          </p:nvPr>
        </p:nvSpPr>
        <p:spPr>
          <a:xfrm>
            <a:off x="1201453"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1" name="Google Shape;801;p22"/>
          <p:cNvSpPr txBox="1">
            <a:spLocks noGrp="1"/>
          </p:cNvSpPr>
          <p:nvPr>
            <p:ph type="subTitle" idx="13"/>
          </p:nvPr>
        </p:nvSpPr>
        <p:spPr>
          <a:xfrm>
            <a:off x="1201453"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02" name="Google Shape;802;p22"/>
          <p:cNvGrpSpPr/>
          <p:nvPr/>
        </p:nvGrpSpPr>
        <p:grpSpPr>
          <a:xfrm>
            <a:off x="8430897" y="1305141"/>
            <a:ext cx="155400" cy="155400"/>
            <a:chOff x="1666623" y="2623621"/>
            <a:chExt cx="155400" cy="155400"/>
          </a:xfrm>
        </p:grpSpPr>
        <p:sp>
          <p:nvSpPr>
            <p:cNvPr id="803" name="Google Shape;803;p2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4" name="Google Shape;804;p22"/>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805" name="Google Shape;805;p22"/>
          <p:cNvGrpSpPr/>
          <p:nvPr/>
        </p:nvGrpSpPr>
        <p:grpSpPr>
          <a:xfrm rot="-420806">
            <a:off x="924145" y="4288355"/>
            <a:ext cx="450601" cy="494082"/>
            <a:chOff x="1584644" y="2497374"/>
            <a:chExt cx="450609" cy="494091"/>
          </a:xfrm>
        </p:grpSpPr>
        <p:sp>
          <p:nvSpPr>
            <p:cNvPr id="806" name="Google Shape;806;p2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BLANK_11">
    <p:bg>
      <p:bgPr>
        <a:solidFill>
          <a:schemeClr val="accent3"/>
        </a:solidFill>
        <a:effectLst/>
      </p:bgPr>
    </p:bg>
    <p:spTree>
      <p:nvGrpSpPr>
        <p:cNvPr id="1" name="Shape 930"/>
        <p:cNvGrpSpPr/>
        <p:nvPr/>
      </p:nvGrpSpPr>
      <p:grpSpPr>
        <a:xfrm>
          <a:off x="0" y="0"/>
          <a:ext cx="0" cy="0"/>
          <a:chOff x="0" y="0"/>
          <a:chExt cx="0" cy="0"/>
        </a:xfrm>
      </p:grpSpPr>
      <p:grpSp>
        <p:nvGrpSpPr>
          <p:cNvPr id="931" name="Google Shape;931;p26"/>
          <p:cNvGrpSpPr/>
          <p:nvPr/>
        </p:nvGrpSpPr>
        <p:grpSpPr>
          <a:xfrm>
            <a:off x="-851875" y="273825"/>
            <a:ext cx="9721950" cy="4611600"/>
            <a:chOff x="-851875" y="273825"/>
            <a:chExt cx="9721950" cy="4611600"/>
          </a:xfrm>
        </p:grpSpPr>
        <p:sp>
          <p:nvSpPr>
            <p:cNvPr id="932" name="Google Shape;932;p2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26"/>
            <p:cNvGrpSpPr/>
            <p:nvPr/>
          </p:nvGrpSpPr>
          <p:grpSpPr>
            <a:xfrm>
              <a:off x="81691" y="785819"/>
              <a:ext cx="155400" cy="3538775"/>
              <a:chOff x="435991" y="785819"/>
              <a:chExt cx="155400" cy="3538775"/>
            </a:xfrm>
          </p:grpSpPr>
          <p:sp>
            <p:nvSpPr>
              <p:cNvPr id="935" name="Google Shape;935;p2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6"/>
            <p:cNvGrpSpPr/>
            <p:nvPr/>
          </p:nvGrpSpPr>
          <p:grpSpPr>
            <a:xfrm>
              <a:off x="435991" y="785819"/>
              <a:ext cx="155400" cy="3538775"/>
              <a:chOff x="435991" y="785819"/>
              <a:chExt cx="155400" cy="3538775"/>
            </a:xfrm>
          </p:grpSpPr>
          <p:sp>
            <p:nvSpPr>
              <p:cNvPr id="944" name="Google Shape;944;p2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26"/>
            <p:cNvGrpSpPr/>
            <p:nvPr/>
          </p:nvGrpSpPr>
          <p:grpSpPr>
            <a:xfrm>
              <a:off x="161500" y="826619"/>
              <a:ext cx="352200" cy="3457175"/>
              <a:chOff x="161500" y="826619"/>
              <a:chExt cx="352200" cy="3457175"/>
            </a:xfrm>
          </p:grpSpPr>
          <p:sp>
            <p:nvSpPr>
              <p:cNvPr id="953" name="Google Shape;953;p2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61" name="Google Shape;961;p2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962" name="Google Shape;962;p26"/>
          <p:cNvGrpSpPr/>
          <p:nvPr/>
        </p:nvGrpSpPr>
        <p:grpSpPr>
          <a:xfrm>
            <a:off x="1573601" y="1134696"/>
            <a:ext cx="6264600" cy="2890179"/>
            <a:chOff x="1548549" y="1084592"/>
            <a:chExt cx="6264600" cy="2890179"/>
          </a:xfrm>
        </p:grpSpPr>
        <p:sp>
          <p:nvSpPr>
            <p:cNvPr id="963" name="Google Shape;963;p26"/>
            <p:cNvSpPr/>
            <p:nvPr/>
          </p:nvSpPr>
          <p:spPr>
            <a:xfrm>
              <a:off x="1548549" y="1122371"/>
              <a:ext cx="6264600" cy="285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274872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316055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357237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398420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439602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480785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521967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563150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604332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645515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686697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a:off x="233690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6"/>
          <p:cNvSpPr txBox="1">
            <a:spLocks noGrp="1"/>
          </p:cNvSpPr>
          <p:nvPr>
            <p:ph type="title"/>
          </p:nvPr>
        </p:nvSpPr>
        <p:spPr>
          <a:xfrm>
            <a:off x="2440835" y="1586624"/>
            <a:ext cx="4528200" cy="12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1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77" name="Google Shape;977;p26"/>
          <p:cNvSpPr txBox="1">
            <a:spLocks noGrp="1"/>
          </p:cNvSpPr>
          <p:nvPr>
            <p:ph type="subTitle" idx="1"/>
          </p:nvPr>
        </p:nvSpPr>
        <p:spPr>
          <a:xfrm>
            <a:off x="2484850" y="3151925"/>
            <a:ext cx="4448700" cy="5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78" name="Google Shape;978;p26"/>
          <p:cNvGrpSpPr/>
          <p:nvPr/>
        </p:nvGrpSpPr>
        <p:grpSpPr>
          <a:xfrm rot="-5085004" flipH="1">
            <a:off x="958617" y="4163735"/>
            <a:ext cx="450607" cy="494088"/>
            <a:chOff x="1584644" y="2497374"/>
            <a:chExt cx="450609" cy="494091"/>
          </a:xfrm>
        </p:grpSpPr>
        <p:sp>
          <p:nvSpPr>
            <p:cNvPr id="979" name="Google Shape;979;p26"/>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26"/>
          <p:cNvGrpSpPr/>
          <p:nvPr/>
        </p:nvGrpSpPr>
        <p:grpSpPr>
          <a:xfrm rot="6403897">
            <a:off x="8115653" y="4309317"/>
            <a:ext cx="450626" cy="494109"/>
            <a:chOff x="1584644" y="2497374"/>
            <a:chExt cx="450609" cy="494091"/>
          </a:xfrm>
        </p:grpSpPr>
        <p:sp>
          <p:nvSpPr>
            <p:cNvPr id="982" name="Google Shape;982;p26"/>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26"/>
          <p:cNvGrpSpPr/>
          <p:nvPr/>
        </p:nvGrpSpPr>
        <p:grpSpPr>
          <a:xfrm>
            <a:off x="7521773" y="4333066"/>
            <a:ext cx="155400" cy="155400"/>
            <a:chOff x="1666623" y="2623621"/>
            <a:chExt cx="155400" cy="155400"/>
          </a:xfrm>
        </p:grpSpPr>
        <p:sp>
          <p:nvSpPr>
            <p:cNvPr id="985" name="Google Shape;985;p2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6" name="Google Shape;986;p26"/>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987" name="Google Shape;987;p26"/>
          <p:cNvGrpSpPr/>
          <p:nvPr/>
        </p:nvGrpSpPr>
        <p:grpSpPr>
          <a:xfrm>
            <a:off x="8263260" y="3733016"/>
            <a:ext cx="155400" cy="155400"/>
            <a:chOff x="1666623" y="2623621"/>
            <a:chExt cx="155400" cy="155400"/>
          </a:xfrm>
        </p:grpSpPr>
        <p:sp>
          <p:nvSpPr>
            <p:cNvPr id="988" name="Google Shape;988;p2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9" name="Google Shape;989;p26"/>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990" name="Google Shape;990;p26"/>
          <p:cNvGrpSpPr/>
          <p:nvPr/>
        </p:nvGrpSpPr>
        <p:grpSpPr>
          <a:xfrm>
            <a:off x="1176122" y="717991"/>
            <a:ext cx="155400" cy="155400"/>
            <a:chOff x="1666623" y="2623621"/>
            <a:chExt cx="155400" cy="155400"/>
          </a:xfrm>
        </p:grpSpPr>
        <p:sp>
          <p:nvSpPr>
            <p:cNvPr id="991" name="Google Shape;991;p2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92" name="Google Shape;992;p26"/>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993" name="Google Shape;993;p26"/>
          <p:cNvGrpSpPr/>
          <p:nvPr/>
        </p:nvGrpSpPr>
        <p:grpSpPr>
          <a:xfrm rot="-5085004" flipH="1">
            <a:off x="8115679" y="548660"/>
            <a:ext cx="450607" cy="494088"/>
            <a:chOff x="1584644" y="2497374"/>
            <a:chExt cx="450609" cy="494091"/>
          </a:xfrm>
        </p:grpSpPr>
        <p:sp>
          <p:nvSpPr>
            <p:cNvPr id="994" name="Google Shape;994;p26"/>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BLANK_13">
    <p:bg>
      <p:bgPr>
        <a:solidFill>
          <a:schemeClr val="accent3"/>
        </a:solidFill>
        <a:effectLst/>
      </p:bgPr>
    </p:bg>
    <p:spTree>
      <p:nvGrpSpPr>
        <p:cNvPr id="1" name="Shape 996"/>
        <p:cNvGrpSpPr/>
        <p:nvPr/>
      </p:nvGrpSpPr>
      <p:grpSpPr>
        <a:xfrm>
          <a:off x="0" y="0"/>
          <a:ext cx="0" cy="0"/>
          <a:chOff x="0" y="0"/>
          <a:chExt cx="0" cy="0"/>
        </a:xfrm>
      </p:grpSpPr>
      <p:grpSp>
        <p:nvGrpSpPr>
          <p:cNvPr id="997" name="Google Shape;997;p27"/>
          <p:cNvGrpSpPr/>
          <p:nvPr/>
        </p:nvGrpSpPr>
        <p:grpSpPr>
          <a:xfrm>
            <a:off x="-851875" y="273825"/>
            <a:ext cx="9721950" cy="4611600"/>
            <a:chOff x="-851875" y="273825"/>
            <a:chExt cx="9721950" cy="4611600"/>
          </a:xfrm>
        </p:grpSpPr>
        <p:sp>
          <p:nvSpPr>
            <p:cNvPr id="998" name="Google Shape;998;p27"/>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27"/>
            <p:cNvGrpSpPr/>
            <p:nvPr/>
          </p:nvGrpSpPr>
          <p:grpSpPr>
            <a:xfrm>
              <a:off x="81691" y="785819"/>
              <a:ext cx="155400" cy="3538775"/>
              <a:chOff x="435991" y="785819"/>
              <a:chExt cx="155400" cy="3538775"/>
            </a:xfrm>
          </p:grpSpPr>
          <p:sp>
            <p:nvSpPr>
              <p:cNvPr id="1001" name="Google Shape;1001;p2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27"/>
            <p:cNvGrpSpPr/>
            <p:nvPr/>
          </p:nvGrpSpPr>
          <p:grpSpPr>
            <a:xfrm>
              <a:off x="435991" y="785819"/>
              <a:ext cx="155400" cy="3538775"/>
              <a:chOff x="435991" y="785819"/>
              <a:chExt cx="155400" cy="3538775"/>
            </a:xfrm>
          </p:grpSpPr>
          <p:sp>
            <p:nvSpPr>
              <p:cNvPr id="1010" name="Google Shape;1010;p2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27"/>
            <p:cNvGrpSpPr/>
            <p:nvPr/>
          </p:nvGrpSpPr>
          <p:grpSpPr>
            <a:xfrm>
              <a:off x="161500" y="826619"/>
              <a:ext cx="352200" cy="3457175"/>
              <a:chOff x="161500" y="826619"/>
              <a:chExt cx="352200" cy="3457175"/>
            </a:xfrm>
          </p:grpSpPr>
          <p:sp>
            <p:nvSpPr>
              <p:cNvPr id="1019" name="Google Shape;1019;p27"/>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7"/>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7"/>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7"/>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7"/>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7"/>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7"/>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7"/>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27" name="Google Shape;1027;p27"/>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28" name="Google Shape;1028;p27"/>
          <p:cNvSpPr txBox="1">
            <a:spLocks noGrp="1"/>
          </p:cNvSpPr>
          <p:nvPr>
            <p:ph type="title"/>
          </p:nvPr>
        </p:nvSpPr>
        <p:spPr>
          <a:xfrm>
            <a:off x="4613100" y="1755725"/>
            <a:ext cx="3818100" cy="104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1029" name="Google Shape;1029;p27"/>
          <p:cNvSpPr txBox="1">
            <a:spLocks noGrp="1"/>
          </p:cNvSpPr>
          <p:nvPr>
            <p:ph type="subTitle" idx="1"/>
          </p:nvPr>
        </p:nvSpPr>
        <p:spPr>
          <a:xfrm>
            <a:off x="4612875" y="2863575"/>
            <a:ext cx="3818100" cy="794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BLANK_16">
    <p:bg>
      <p:bgPr>
        <a:solidFill>
          <a:schemeClr val="accent3"/>
        </a:solidFill>
        <a:effectLst/>
      </p:bgPr>
    </p:bg>
    <p:spTree>
      <p:nvGrpSpPr>
        <p:cNvPr id="1" name="Shape 1060"/>
        <p:cNvGrpSpPr/>
        <p:nvPr/>
      </p:nvGrpSpPr>
      <p:grpSpPr>
        <a:xfrm>
          <a:off x="0" y="0"/>
          <a:ext cx="0" cy="0"/>
          <a:chOff x="0" y="0"/>
          <a:chExt cx="0" cy="0"/>
        </a:xfrm>
      </p:grpSpPr>
      <p:grpSp>
        <p:nvGrpSpPr>
          <p:cNvPr id="1061" name="Google Shape;1061;p29"/>
          <p:cNvGrpSpPr/>
          <p:nvPr/>
        </p:nvGrpSpPr>
        <p:grpSpPr>
          <a:xfrm>
            <a:off x="-851875" y="273825"/>
            <a:ext cx="9721950" cy="4611600"/>
            <a:chOff x="-851875" y="273825"/>
            <a:chExt cx="9721950" cy="4611600"/>
          </a:xfrm>
        </p:grpSpPr>
        <p:sp>
          <p:nvSpPr>
            <p:cNvPr id="1062" name="Google Shape;1062;p2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81691" y="785819"/>
              <a:ext cx="155400" cy="3538775"/>
              <a:chOff x="435991" y="785819"/>
              <a:chExt cx="155400" cy="3538775"/>
            </a:xfrm>
          </p:grpSpPr>
          <p:sp>
            <p:nvSpPr>
              <p:cNvPr id="1065" name="Google Shape;1065;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29"/>
            <p:cNvGrpSpPr/>
            <p:nvPr/>
          </p:nvGrpSpPr>
          <p:grpSpPr>
            <a:xfrm>
              <a:off x="435991" y="785819"/>
              <a:ext cx="155400" cy="3538775"/>
              <a:chOff x="435991" y="785819"/>
              <a:chExt cx="155400" cy="3538775"/>
            </a:xfrm>
          </p:grpSpPr>
          <p:sp>
            <p:nvSpPr>
              <p:cNvPr id="1074" name="Google Shape;1074;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29"/>
            <p:cNvGrpSpPr/>
            <p:nvPr/>
          </p:nvGrpSpPr>
          <p:grpSpPr>
            <a:xfrm>
              <a:off x="161500" y="826619"/>
              <a:ext cx="352200" cy="3457175"/>
              <a:chOff x="161500" y="826619"/>
              <a:chExt cx="352200" cy="3457175"/>
            </a:xfrm>
          </p:grpSpPr>
          <p:sp>
            <p:nvSpPr>
              <p:cNvPr id="1083" name="Google Shape;1083;p2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91" name="Google Shape;1091;p2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92" name="Google Shape;1092;p29"/>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8">
    <p:bg>
      <p:bgPr>
        <a:noFill/>
        <a:effectLst/>
      </p:bgPr>
    </p:bg>
    <p:spTree>
      <p:nvGrpSpPr>
        <p:cNvPr id="1" name="Shape 1131"/>
        <p:cNvGrpSpPr/>
        <p:nvPr/>
      </p:nvGrpSpPr>
      <p:grpSpPr>
        <a:xfrm>
          <a:off x="0" y="0"/>
          <a:ext cx="0" cy="0"/>
          <a:chOff x="0" y="0"/>
          <a:chExt cx="0" cy="0"/>
        </a:xfrm>
      </p:grpSpPr>
      <p:sp>
        <p:nvSpPr>
          <p:cNvPr id="1132" name="Google Shape;1132;p31"/>
          <p:cNvSpPr/>
          <p:nvPr/>
        </p:nvSpPr>
        <p:spPr>
          <a:xfrm>
            <a:off x="341975" y="355100"/>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3" name="Google Shape;1133;p31"/>
          <p:cNvGrpSpPr/>
          <p:nvPr/>
        </p:nvGrpSpPr>
        <p:grpSpPr>
          <a:xfrm>
            <a:off x="8631600" y="826619"/>
            <a:ext cx="352200" cy="3457175"/>
            <a:chOff x="161500" y="826619"/>
            <a:chExt cx="352200" cy="3457175"/>
          </a:xfrm>
        </p:grpSpPr>
        <p:sp>
          <p:nvSpPr>
            <p:cNvPr id="1134" name="Google Shape;1134;p31"/>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1"/>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1"/>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1"/>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1"/>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1"/>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Google Shape;1142;p31"/>
          <p:cNvSpPr/>
          <p:nvPr/>
        </p:nvSpPr>
        <p:spPr>
          <a:xfrm>
            <a:off x="8554317"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1"/>
          <p:cNvSpPr/>
          <p:nvPr/>
        </p:nvSpPr>
        <p:spPr>
          <a:xfrm>
            <a:off x="8554317"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1"/>
          <p:cNvSpPr/>
          <p:nvPr/>
        </p:nvSpPr>
        <p:spPr>
          <a:xfrm>
            <a:off x="8554317"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1"/>
          <p:cNvSpPr/>
          <p:nvPr/>
        </p:nvSpPr>
        <p:spPr>
          <a:xfrm>
            <a:off x="8554317"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1"/>
          <p:cNvSpPr/>
          <p:nvPr/>
        </p:nvSpPr>
        <p:spPr>
          <a:xfrm>
            <a:off x="8554317"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1"/>
          <p:cNvSpPr/>
          <p:nvPr/>
        </p:nvSpPr>
        <p:spPr>
          <a:xfrm>
            <a:off x="8554317"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1"/>
          <p:cNvSpPr/>
          <p:nvPr/>
        </p:nvSpPr>
        <p:spPr>
          <a:xfrm>
            <a:off x="8554317"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1"/>
          <p:cNvSpPr/>
          <p:nvPr/>
        </p:nvSpPr>
        <p:spPr>
          <a:xfrm>
            <a:off x="8554317"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1"/>
          <p:cNvSpPr/>
          <p:nvPr/>
        </p:nvSpPr>
        <p:spPr>
          <a:xfrm>
            <a:off x="86316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1"/>
          <p:cNvSpPr/>
          <p:nvPr/>
        </p:nvSpPr>
        <p:spPr>
          <a:xfrm>
            <a:off x="86316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1"/>
          <p:cNvSpPr/>
          <p:nvPr/>
        </p:nvSpPr>
        <p:spPr>
          <a:xfrm>
            <a:off x="86316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1"/>
          <p:cNvSpPr/>
          <p:nvPr/>
        </p:nvSpPr>
        <p:spPr>
          <a:xfrm>
            <a:off x="86316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1"/>
          <p:cNvSpPr/>
          <p:nvPr/>
        </p:nvSpPr>
        <p:spPr>
          <a:xfrm>
            <a:off x="86316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86316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a:off x="86316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1"/>
          <p:cNvSpPr/>
          <p:nvPr/>
        </p:nvSpPr>
        <p:spPr>
          <a:xfrm>
            <a:off x="86316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31"/>
          <p:cNvGrpSpPr/>
          <p:nvPr/>
        </p:nvGrpSpPr>
        <p:grpSpPr>
          <a:xfrm>
            <a:off x="1234825" y="869750"/>
            <a:ext cx="6674652" cy="3582300"/>
            <a:chOff x="1311025" y="869750"/>
            <a:chExt cx="6674652" cy="3582300"/>
          </a:xfrm>
        </p:grpSpPr>
        <p:sp>
          <p:nvSpPr>
            <p:cNvPr id="1159" name="Google Shape;1159;p31"/>
            <p:cNvSpPr/>
            <p:nvPr/>
          </p:nvSpPr>
          <p:spPr>
            <a:xfrm flipH="1">
              <a:off x="1311025" y="869750"/>
              <a:ext cx="6634800" cy="358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31"/>
            <p:cNvGrpSpPr/>
            <p:nvPr/>
          </p:nvGrpSpPr>
          <p:grpSpPr>
            <a:xfrm flipH="1">
              <a:off x="7830277" y="1221857"/>
              <a:ext cx="155400" cy="2878072"/>
              <a:chOff x="1243016" y="1124944"/>
              <a:chExt cx="155400" cy="2878072"/>
            </a:xfrm>
          </p:grpSpPr>
          <p:sp>
            <p:nvSpPr>
              <p:cNvPr id="1161" name="Google Shape;1161;p31"/>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1"/>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1"/>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9" name="Google Shape;1169;p31"/>
          <p:cNvGrpSpPr/>
          <p:nvPr/>
        </p:nvGrpSpPr>
        <p:grpSpPr>
          <a:xfrm>
            <a:off x="435991" y="785819"/>
            <a:ext cx="155400" cy="3538775"/>
            <a:chOff x="435991" y="785819"/>
            <a:chExt cx="155400" cy="3538775"/>
          </a:xfrm>
        </p:grpSpPr>
        <p:sp>
          <p:nvSpPr>
            <p:cNvPr id="1170" name="Google Shape;1170;p31"/>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1"/>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8" name="Google Shape;1178;p31"/>
          <p:cNvSpPr txBox="1">
            <a:spLocks noGrp="1"/>
          </p:cNvSpPr>
          <p:nvPr>
            <p:ph type="title"/>
          </p:nvPr>
        </p:nvSpPr>
        <p:spPr>
          <a:xfrm>
            <a:off x="1783700" y="1137202"/>
            <a:ext cx="5533500" cy="75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6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79" name="Google Shape;1179;p31"/>
          <p:cNvSpPr txBox="1">
            <a:spLocks noGrp="1"/>
          </p:cNvSpPr>
          <p:nvPr>
            <p:ph type="subTitle" idx="1"/>
          </p:nvPr>
        </p:nvSpPr>
        <p:spPr>
          <a:xfrm>
            <a:off x="2485550" y="2406973"/>
            <a:ext cx="4129800" cy="10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0" name="Google Shape;1180;p31"/>
          <p:cNvSpPr txBox="1"/>
          <p:nvPr/>
        </p:nvSpPr>
        <p:spPr>
          <a:xfrm>
            <a:off x="2339800" y="3520950"/>
            <a:ext cx="4451700" cy="45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Anaheim"/>
                <a:ea typeface="Anaheim"/>
                <a:cs typeface="Anaheim"/>
                <a:sym typeface="Anaheim"/>
              </a:rPr>
              <a:t>Credits:</a:t>
            </a:r>
            <a:r>
              <a:rPr lang="en" sz="1200">
                <a:solidFill>
                  <a:schemeClr val="dk1"/>
                </a:solidFill>
                <a:latin typeface="Anaheim"/>
                <a:ea typeface="Anaheim"/>
                <a:cs typeface="Anaheim"/>
                <a:sym typeface="Anaheim"/>
              </a:rPr>
              <a:t> This presentation template was created by </a:t>
            </a:r>
            <a:r>
              <a:rPr lang="en" sz="1200" b="1">
                <a:solidFill>
                  <a:schemeClr val="dk1"/>
                </a:solidFill>
                <a:uFill>
                  <a:noFill/>
                </a:uFill>
                <a:latin typeface="Anaheim"/>
                <a:ea typeface="Anaheim"/>
                <a:cs typeface="Anaheim"/>
                <a:sym typeface="Anaheim"/>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Anaheim"/>
                <a:ea typeface="Anaheim"/>
                <a:cs typeface="Anaheim"/>
                <a:sym typeface="Anaheim"/>
              </a:rPr>
              <a:t>, including icons by </a:t>
            </a:r>
            <a:r>
              <a:rPr lang="en" sz="1200" b="1">
                <a:solidFill>
                  <a:schemeClr val="dk1"/>
                </a:solidFill>
                <a:uFill>
                  <a:noFill/>
                </a:uFill>
                <a:latin typeface="Anaheim"/>
                <a:ea typeface="Anaheim"/>
                <a:cs typeface="Anaheim"/>
                <a:sym typeface="Anaheim"/>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Anaheim"/>
                <a:ea typeface="Anaheim"/>
                <a:cs typeface="Anaheim"/>
                <a:sym typeface="Anaheim"/>
              </a:rPr>
              <a:t>, and infographics &amp; images by </a:t>
            </a:r>
            <a:r>
              <a:rPr lang="en" sz="1200" b="1">
                <a:solidFill>
                  <a:schemeClr val="dk1"/>
                </a:solidFill>
                <a:uFill>
                  <a:noFill/>
                </a:uFill>
                <a:latin typeface="Anaheim"/>
                <a:ea typeface="Anaheim"/>
                <a:cs typeface="Anaheim"/>
                <a:sym typeface="Anahei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a:solidFill>
                <a:schemeClr val="dk1"/>
              </a:solidFill>
              <a:latin typeface="Anaheim"/>
              <a:ea typeface="Anaheim"/>
              <a:cs typeface="Anaheim"/>
              <a:sym typeface="Anaheim"/>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9">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851875" y="273825"/>
            <a:ext cx="9721950" cy="46116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139275" y="716120"/>
            <a:ext cx="7137900" cy="3724825"/>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2"/>
          <p:cNvGrpSpPr/>
          <p:nvPr/>
        </p:nvGrpSpPr>
        <p:grpSpPr>
          <a:xfrm>
            <a:off x="8152923" y="459304"/>
            <a:ext cx="155400" cy="1554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34" name="Google Shape;1234;p32"/>
          <p:cNvGrpSpPr/>
          <p:nvPr/>
        </p:nvGrpSpPr>
        <p:grpSpPr>
          <a:xfrm rot="433939">
            <a:off x="858157" y="4257068"/>
            <a:ext cx="450635" cy="494119"/>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2"/>
          <p:cNvGrpSpPr/>
          <p:nvPr/>
        </p:nvGrpSpPr>
        <p:grpSpPr>
          <a:xfrm>
            <a:off x="8113148" y="865216"/>
            <a:ext cx="155400" cy="1554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40" name="Google Shape;1240;p32"/>
          <p:cNvGrpSpPr/>
          <p:nvPr/>
        </p:nvGrpSpPr>
        <p:grpSpPr>
          <a:xfrm>
            <a:off x="8528323" y="709829"/>
            <a:ext cx="155400" cy="1554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8">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851875" y="273825"/>
            <a:ext cx="9721950" cy="46116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5833760" y="4402696"/>
            <a:ext cx="2597141" cy="317776"/>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3"/>
          <p:cNvGrpSpPr/>
          <p:nvPr/>
        </p:nvGrpSpPr>
        <p:grpSpPr>
          <a:xfrm flipH="1">
            <a:off x="1111121" y="678525"/>
            <a:ext cx="7192810" cy="35544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0"/>
        <p:cNvGrpSpPr/>
        <p:nvPr/>
      </p:nvGrpSpPr>
      <p:grpSpPr>
        <a:xfrm>
          <a:off x="0" y="0"/>
          <a:ext cx="0" cy="0"/>
          <a:chOff x="0" y="0"/>
          <a:chExt cx="0" cy="0"/>
        </a:xfrm>
      </p:grpSpPr>
      <p:grpSp>
        <p:nvGrpSpPr>
          <p:cNvPr id="41" name="Google Shape;41;p3"/>
          <p:cNvGrpSpPr/>
          <p:nvPr/>
        </p:nvGrpSpPr>
        <p:grpSpPr>
          <a:xfrm>
            <a:off x="-851875" y="273825"/>
            <a:ext cx="9721950" cy="4611600"/>
            <a:chOff x="-851875" y="273825"/>
            <a:chExt cx="9721950" cy="4611600"/>
          </a:xfrm>
        </p:grpSpPr>
        <p:sp>
          <p:nvSpPr>
            <p:cNvPr id="42" name="Google Shape;42;p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81691" y="785819"/>
              <a:ext cx="155400" cy="3538775"/>
              <a:chOff x="435991" y="785819"/>
              <a:chExt cx="155400" cy="3538775"/>
            </a:xfrm>
          </p:grpSpPr>
          <p:sp>
            <p:nvSpPr>
              <p:cNvPr id="45" name="Google Shape;45;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435991" y="785819"/>
              <a:ext cx="155400" cy="3538775"/>
              <a:chOff x="435991" y="785819"/>
              <a:chExt cx="155400" cy="3538775"/>
            </a:xfrm>
          </p:grpSpPr>
          <p:sp>
            <p:nvSpPr>
              <p:cNvPr id="54" name="Google Shape;54;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161500" y="826619"/>
              <a:ext cx="352200" cy="3457175"/>
              <a:chOff x="161500" y="826619"/>
              <a:chExt cx="352200" cy="3457175"/>
            </a:xfrm>
          </p:grpSpPr>
          <p:sp>
            <p:nvSpPr>
              <p:cNvPr id="63" name="Google Shape;63;p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1" name="Google Shape;71;p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2" name="Google Shape;72;p3"/>
          <p:cNvSpPr txBox="1">
            <a:spLocks noGrp="1"/>
          </p:cNvSpPr>
          <p:nvPr>
            <p:ph type="title"/>
          </p:nvPr>
        </p:nvSpPr>
        <p:spPr>
          <a:xfrm>
            <a:off x="1851450" y="2536716"/>
            <a:ext cx="5898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4118250" y="1420951"/>
            <a:ext cx="1364700" cy="5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4" name="Google Shape;74;p3"/>
          <p:cNvSpPr txBox="1">
            <a:spLocks noGrp="1"/>
          </p:cNvSpPr>
          <p:nvPr>
            <p:ph type="subTitle" idx="1"/>
          </p:nvPr>
        </p:nvSpPr>
        <p:spPr>
          <a:xfrm>
            <a:off x="2425500" y="3575441"/>
            <a:ext cx="4750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048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393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4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416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568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512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892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609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232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21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851875" y="273825"/>
            <a:ext cx="9721950" cy="4611600"/>
            <a:chOff x="-851875" y="273825"/>
            <a:chExt cx="9721950" cy="4611600"/>
          </a:xfrm>
        </p:grpSpPr>
        <p:sp>
          <p:nvSpPr>
            <p:cNvPr id="77" name="Google Shape;77;p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4"/>
            <p:cNvGrpSpPr/>
            <p:nvPr/>
          </p:nvGrpSpPr>
          <p:grpSpPr>
            <a:xfrm>
              <a:off x="81691" y="785819"/>
              <a:ext cx="155400" cy="3538775"/>
              <a:chOff x="435991" y="785819"/>
              <a:chExt cx="155400" cy="3538775"/>
            </a:xfrm>
          </p:grpSpPr>
          <p:sp>
            <p:nvSpPr>
              <p:cNvPr id="80" name="Google Shape;80;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4"/>
            <p:cNvGrpSpPr/>
            <p:nvPr/>
          </p:nvGrpSpPr>
          <p:grpSpPr>
            <a:xfrm>
              <a:off x="435991" y="785819"/>
              <a:ext cx="155400" cy="3538775"/>
              <a:chOff x="435991" y="785819"/>
              <a:chExt cx="155400" cy="3538775"/>
            </a:xfrm>
          </p:grpSpPr>
          <p:sp>
            <p:nvSpPr>
              <p:cNvPr id="89" name="Google Shape;89;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161500" y="826619"/>
              <a:ext cx="352200" cy="3457175"/>
              <a:chOff x="161500" y="826619"/>
              <a:chExt cx="352200" cy="3457175"/>
            </a:xfrm>
          </p:grpSpPr>
          <p:sp>
            <p:nvSpPr>
              <p:cNvPr id="98" name="Google Shape;98;p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6" name="Google Shape;106;p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7" name="Google Shape;107;p4"/>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8" name="Google Shape;108;p4"/>
          <p:cNvSpPr txBox="1">
            <a:spLocks noGrp="1"/>
          </p:cNvSpPr>
          <p:nvPr>
            <p:ph type="body" idx="1"/>
          </p:nvPr>
        </p:nvSpPr>
        <p:spPr>
          <a:xfrm>
            <a:off x="974400" y="1181825"/>
            <a:ext cx="7456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Montserrat"/>
              <a:buAutoNum type="arabicPeriod"/>
              <a:defRPr sz="1200"/>
            </a:lvl1pPr>
            <a:lvl2pPr marL="914400" lvl="1" indent="-317500">
              <a:spcBef>
                <a:spcPts val="0"/>
              </a:spcBef>
              <a:spcAft>
                <a:spcPts val="0"/>
              </a:spcAft>
              <a:buSzPts val="1400"/>
              <a:buFont typeface="Montserrat Medium"/>
              <a:buAutoNum type="alphaLcPeriod"/>
              <a:defRPr/>
            </a:lvl2pPr>
            <a:lvl3pPr marL="1371600" lvl="2" indent="-317500">
              <a:spcBef>
                <a:spcPts val="0"/>
              </a:spcBef>
              <a:spcAft>
                <a:spcPts val="0"/>
              </a:spcAft>
              <a:buSzPts val="1400"/>
              <a:buFont typeface="Montserrat Medium"/>
              <a:buAutoNum type="romanLcPeriod"/>
              <a:defRPr/>
            </a:lvl3pPr>
            <a:lvl4pPr marL="1828800" lvl="3" indent="-317500">
              <a:spcBef>
                <a:spcPts val="0"/>
              </a:spcBef>
              <a:spcAft>
                <a:spcPts val="0"/>
              </a:spcAft>
              <a:buSzPts val="1400"/>
              <a:buFont typeface="Montserrat Medium"/>
              <a:buAutoNum type="arabicPeriod"/>
              <a:defRPr/>
            </a:lvl4pPr>
            <a:lvl5pPr marL="2286000" lvl="4" indent="-317500">
              <a:spcBef>
                <a:spcPts val="0"/>
              </a:spcBef>
              <a:spcAft>
                <a:spcPts val="0"/>
              </a:spcAft>
              <a:buSzPts val="1400"/>
              <a:buFont typeface="Montserrat Medium"/>
              <a:buAutoNum type="alphaLcPeriod"/>
              <a:defRPr/>
            </a:lvl5pPr>
            <a:lvl6pPr marL="2743200" lvl="5" indent="-317500">
              <a:spcBef>
                <a:spcPts val="0"/>
              </a:spcBef>
              <a:spcAft>
                <a:spcPts val="0"/>
              </a:spcAft>
              <a:buSzPts val="1400"/>
              <a:buFont typeface="Montserrat Medium"/>
              <a:buAutoNum type="romanLcPeriod"/>
              <a:defRPr/>
            </a:lvl6pPr>
            <a:lvl7pPr marL="3200400" lvl="6" indent="-317500">
              <a:spcBef>
                <a:spcPts val="0"/>
              </a:spcBef>
              <a:spcAft>
                <a:spcPts val="0"/>
              </a:spcAft>
              <a:buSzPts val="1400"/>
              <a:buFont typeface="Montserrat Medium"/>
              <a:buAutoNum type="arabicPeriod"/>
              <a:defRPr/>
            </a:lvl7pPr>
            <a:lvl8pPr marL="3657600" lvl="7" indent="-317500">
              <a:spcBef>
                <a:spcPts val="0"/>
              </a:spcBef>
              <a:spcAft>
                <a:spcPts val="0"/>
              </a:spcAft>
              <a:buSzPts val="1400"/>
              <a:buFont typeface="Montserrat Medium"/>
              <a:buAutoNum type="alphaLcPeriod"/>
              <a:defRPr/>
            </a:lvl8pPr>
            <a:lvl9pPr marL="4114800" lvl="8" indent="-317500">
              <a:spcBef>
                <a:spcPts val="0"/>
              </a:spcBef>
              <a:spcAft>
                <a:spcPts val="0"/>
              </a:spcAft>
              <a:buSzPts val="1400"/>
              <a:buFont typeface="Montserrat Medium"/>
              <a:buAutoNum type="romanLcPeriod"/>
              <a:defRPr/>
            </a:lvl9pPr>
          </a:lstStyle>
          <a:p>
            <a:endParaRPr/>
          </a:p>
        </p:txBody>
      </p:sp>
      <p:grpSp>
        <p:nvGrpSpPr>
          <p:cNvPr id="109" name="Google Shape;109;p4"/>
          <p:cNvGrpSpPr/>
          <p:nvPr/>
        </p:nvGrpSpPr>
        <p:grpSpPr>
          <a:xfrm>
            <a:off x="8160048" y="4442833"/>
            <a:ext cx="155400" cy="155400"/>
            <a:chOff x="1666623" y="2623621"/>
            <a:chExt cx="155400" cy="155400"/>
          </a:xfrm>
        </p:grpSpPr>
        <p:sp>
          <p:nvSpPr>
            <p:cNvPr id="110" name="Google Shape;110;p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1" name="Google Shape;111;p4"/>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0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112"/>
        <p:cNvGrpSpPr/>
        <p:nvPr/>
      </p:nvGrpSpPr>
      <p:grpSpPr>
        <a:xfrm>
          <a:off x="0" y="0"/>
          <a:ext cx="0" cy="0"/>
          <a:chOff x="0" y="0"/>
          <a:chExt cx="0" cy="0"/>
        </a:xfrm>
      </p:grpSpPr>
      <p:grpSp>
        <p:nvGrpSpPr>
          <p:cNvPr id="113" name="Google Shape;113;p5"/>
          <p:cNvGrpSpPr/>
          <p:nvPr/>
        </p:nvGrpSpPr>
        <p:grpSpPr>
          <a:xfrm>
            <a:off x="-851875" y="273825"/>
            <a:ext cx="9721950" cy="4611600"/>
            <a:chOff x="-851875" y="273825"/>
            <a:chExt cx="9721950" cy="4611600"/>
          </a:xfrm>
        </p:grpSpPr>
        <p:sp>
          <p:nvSpPr>
            <p:cNvPr id="114" name="Google Shape;114;p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5"/>
            <p:cNvGrpSpPr/>
            <p:nvPr/>
          </p:nvGrpSpPr>
          <p:grpSpPr>
            <a:xfrm>
              <a:off x="81691" y="785819"/>
              <a:ext cx="155400" cy="3538775"/>
              <a:chOff x="435991" y="785819"/>
              <a:chExt cx="155400" cy="3538775"/>
            </a:xfrm>
          </p:grpSpPr>
          <p:sp>
            <p:nvSpPr>
              <p:cNvPr id="117" name="Google Shape;117;p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5"/>
            <p:cNvGrpSpPr/>
            <p:nvPr/>
          </p:nvGrpSpPr>
          <p:grpSpPr>
            <a:xfrm>
              <a:off x="435991" y="785819"/>
              <a:ext cx="155400" cy="3538775"/>
              <a:chOff x="435991" y="785819"/>
              <a:chExt cx="155400" cy="3538775"/>
            </a:xfrm>
          </p:grpSpPr>
          <p:sp>
            <p:nvSpPr>
              <p:cNvPr id="126" name="Google Shape;126;p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a:off x="161500" y="826619"/>
              <a:ext cx="352200" cy="3457175"/>
              <a:chOff x="161500" y="826619"/>
              <a:chExt cx="352200" cy="3457175"/>
            </a:xfrm>
          </p:grpSpPr>
          <p:sp>
            <p:nvSpPr>
              <p:cNvPr id="135" name="Google Shape;135;p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 name="Google Shape;143;p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44" name="Google Shape;144;p5"/>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45" name="Google Shape;145;p5"/>
          <p:cNvSpPr txBox="1">
            <a:spLocks noGrp="1"/>
          </p:cNvSpPr>
          <p:nvPr>
            <p:ph type="title" idx="2"/>
          </p:nvPr>
        </p:nvSpPr>
        <p:spPr>
          <a:xfrm>
            <a:off x="1788725" y="2594624"/>
            <a:ext cx="2577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6" name="Google Shape;146;p5"/>
          <p:cNvSpPr txBox="1">
            <a:spLocks noGrp="1"/>
          </p:cNvSpPr>
          <p:nvPr>
            <p:ph type="subTitle" idx="1"/>
          </p:nvPr>
        </p:nvSpPr>
        <p:spPr>
          <a:xfrm>
            <a:off x="1788725" y="2991713"/>
            <a:ext cx="2577000" cy="9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5"/>
          <p:cNvSpPr txBox="1">
            <a:spLocks noGrp="1"/>
          </p:cNvSpPr>
          <p:nvPr>
            <p:ph type="title" idx="3"/>
          </p:nvPr>
        </p:nvSpPr>
        <p:spPr>
          <a:xfrm>
            <a:off x="4986675" y="2594624"/>
            <a:ext cx="2577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8" name="Google Shape;148;p5"/>
          <p:cNvSpPr txBox="1">
            <a:spLocks noGrp="1"/>
          </p:cNvSpPr>
          <p:nvPr>
            <p:ph type="subTitle" idx="4"/>
          </p:nvPr>
        </p:nvSpPr>
        <p:spPr>
          <a:xfrm>
            <a:off x="4986675" y="2991713"/>
            <a:ext cx="2577000" cy="9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9" name="Google Shape;149;p5"/>
          <p:cNvGrpSpPr/>
          <p:nvPr/>
        </p:nvGrpSpPr>
        <p:grpSpPr>
          <a:xfrm>
            <a:off x="1350898" y="4465358"/>
            <a:ext cx="155400" cy="155400"/>
            <a:chOff x="1666623" y="2623621"/>
            <a:chExt cx="155400" cy="155400"/>
          </a:xfrm>
        </p:grpSpPr>
        <p:sp>
          <p:nvSpPr>
            <p:cNvPr id="150" name="Google Shape;150;p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 name="Google Shape;151;p5"/>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52" name="Google Shape;152;p5"/>
          <p:cNvGrpSpPr/>
          <p:nvPr/>
        </p:nvGrpSpPr>
        <p:grpSpPr>
          <a:xfrm>
            <a:off x="8027173" y="588808"/>
            <a:ext cx="155400" cy="155400"/>
            <a:chOff x="1666623" y="2623621"/>
            <a:chExt cx="155400" cy="155400"/>
          </a:xfrm>
        </p:grpSpPr>
        <p:sp>
          <p:nvSpPr>
            <p:cNvPr id="153" name="Google Shape;153;p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4" name="Google Shape;154;p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55" name="Google Shape;155;p5"/>
          <p:cNvGrpSpPr/>
          <p:nvPr/>
        </p:nvGrpSpPr>
        <p:grpSpPr>
          <a:xfrm flipH="1">
            <a:off x="900281" y="4061111"/>
            <a:ext cx="450609" cy="494091"/>
            <a:chOff x="1584644" y="2497374"/>
            <a:chExt cx="450609" cy="494091"/>
          </a:xfrm>
        </p:grpSpPr>
        <p:sp>
          <p:nvSpPr>
            <p:cNvPr id="156" name="Google Shape;156;p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5"/>
          <p:cNvGrpSpPr/>
          <p:nvPr/>
        </p:nvGrpSpPr>
        <p:grpSpPr>
          <a:xfrm flipH="1">
            <a:off x="8093631" y="684736"/>
            <a:ext cx="450609" cy="494091"/>
            <a:chOff x="1584644" y="2497374"/>
            <a:chExt cx="450609" cy="494091"/>
          </a:xfrm>
        </p:grpSpPr>
        <p:sp>
          <p:nvSpPr>
            <p:cNvPr id="159" name="Google Shape;159;p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851875" y="273825"/>
            <a:ext cx="9721950" cy="46116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052060" y="1188300"/>
            <a:ext cx="7312200" cy="3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0800000" flipH="1">
            <a:off x="23654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flipH="1">
            <a:off x="27772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0800000" flipH="1">
            <a:off x="31890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0800000" flipH="1">
            <a:off x="36008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40127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44245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48363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0800000" flipH="1">
            <a:off x="52481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0800000" flipH="1">
            <a:off x="56600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0800000" flipH="1">
            <a:off x="60718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0800000" flipH="1">
            <a:off x="64836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0800000" flipH="1">
            <a:off x="19535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0800000" flipH="1">
            <a:off x="68954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0800000" flipH="1">
            <a:off x="15417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0800000" flipH="1">
            <a:off x="73073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10800000" flipH="1">
            <a:off x="77191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211"/>
        <p:cNvGrpSpPr/>
        <p:nvPr/>
      </p:nvGrpSpPr>
      <p:grpSpPr>
        <a:xfrm>
          <a:off x="0" y="0"/>
          <a:ext cx="0" cy="0"/>
          <a:chOff x="0" y="0"/>
          <a:chExt cx="0" cy="0"/>
        </a:xfrm>
      </p:grpSpPr>
      <p:grpSp>
        <p:nvGrpSpPr>
          <p:cNvPr id="212" name="Google Shape;212;p7"/>
          <p:cNvGrpSpPr/>
          <p:nvPr/>
        </p:nvGrpSpPr>
        <p:grpSpPr>
          <a:xfrm>
            <a:off x="-851875" y="273825"/>
            <a:ext cx="9721950" cy="4611600"/>
            <a:chOff x="-851875" y="273825"/>
            <a:chExt cx="9721950" cy="4611600"/>
          </a:xfrm>
        </p:grpSpPr>
        <p:sp>
          <p:nvSpPr>
            <p:cNvPr id="213" name="Google Shape;213;p7"/>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7"/>
            <p:cNvGrpSpPr/>
            <p:nvPr/>
          </p:nvGrpSpPr>
          <p:grpSpPr>
            <a:xfrm>
              <a:off x="81691" y="785819"/>
              <a:ext cx="155400" cy="3538775"/>
              <a:chOff x="435991" y="785819"/>
              <a:chExt cx="155400" cy="3538775"/>
            </a:xfrm>
          </p:grpSpPr>
          <p:sp>
            <p:nvSpPr>
              <p:cNvPr id="216" name="Google Shape;216;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7"/>
            <p:cNvGrpSpPr/>
            <p:nvPr/>
          </p:nvGrpSpPr>
          <p:grpSpPr>
            <a:xfrm>
              <a:off x="435991" y="785819"/>
              <a:ext cx="155400" cy="3538775"/>
              <a:chOff x="435991" y="785819"/>
              <a:chExt cx="155400" cy="3538775"/>
            </a:xfrm>
          </p:grpSpPr>
          <p:sp>
            <p:nvSpPr>
              <p:cNvPr id="225" name="Google Shape;225;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7"/>
            <p:cNvGrpSpPr/>
            <p:nvPr/>
          </p:nvGrpSpPr>
          <p:grpSpPr>
            <a:xfrm>
              <a:off x="161500" y="826619"/>
              <a:ext cx="352200" cy="3457175"/>
              <a:chOff x="161500" y="826619"/>
              <a:chExt cx="352200" cy="3457175"/>
            </a:xfrm>
          </p:grpSpPr>
          <p:sp>
            <p:nvSpPr>
              <p:cNvPr id="234" name="Google Shape;234;p7"/>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2" name="Google Shape;242;p7"/>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243" name="Google Shape;243;p7"/>
          <p:cNvSpPr txBox="1">
            <a:spLocks noGrp="1"/>
          </p:cNvSpPr>
          <p:nvPr>
            <p:ph type="title"/>
          </p:nvPr>
        </p:nvSpPr>
        <p:spPr>
          <a:xfrm>
            <a:off x="974600" y="1558173"/>
            <a:ext cx="4311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4" name="Google Shape;244;p7"/>
          <p:cNvSpPr txBox="1">
            <a:spLocks noGrp="1"/>
          </p:cNvSpPr>
          <p:nvPr>
            <p:ph type="subTitle" idx="1"/>
          </p:nvPr>
        </p:nvSpPr>
        <p:spPr>
          <a:xfrm>
            <a:off x="974600" y="2059498"/>
            <a:ext cx="4311300" cy="194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0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245"/>
        <p:cNvGrpSpPr/>
        <p:nvPr/>
      </p:nvGrpSpPr>
      <p:grpSpPr>
        <a:xfrm>
          <a:off x="0" y="0"/>
          <a:ext cx="0" cy="0"/>
          <a:chOff x="0" y="0"/>
          <a:chExt cx="0" cy="0"/>
        </a:xfrm>
      </p:grpSpPr>
      <p:grpSp>
        <p:nvGrpSpPr>
          <p:cNvPr id="246" name="Google Shape;246;p8"/>
          <p:cNvGrpSpPr/>
          <p:nvPr/>
        </p:nvGrpSpPr>
        <p:grpSpPr>
          <a:xfrm>
            <a:off x="-851875" y="273825"/>
            <a:ext cx="9721950" cy="4611600"/>
            <a:chOff x="-851875" y="273825"/>
            <a:chExt cx="9721950" cy="4611600"/>
          </a:xfrm>
        </p:grpSpPr>
        <p:sp>
          <p:nvSpPr>
            <p:cNvPr id="247" name="Google Shape;247;p8"/>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8"/>
            <p:cNvGrpSpPr/>
            <p:nvPr/>
          </p:nvGrpSpPr>
          <p:grpSpPr>
            <a:xfrm>
              <a:off x="81691" y="785819"/>
              <a:ext cx="155400" cy="3538775"/>
              <a:chOff x="435991" y="785819"/>
              <a:chExt cx="155400" cy="3538775"/>
            </a:xfrm>
          </p:grpSpPr>
          <p:sp>
            <p:nvSpPr>
              <p:cNvPr id="250" name="Google Shape;250;p8"/>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8"/>
            <p:cNvGrpSpPr/>
            <p:nvPr/>
          </p:nvGrpSpPr>
          <p:grpSpPr>
            <a:xfrm>
              <a:off x="435991" y="785819"/>
              <a:ext cx="155400" cy="3538775"/>
              <a:chOff x="435991" y="785819"/>
              <a:chExt cx="155400" cy="3538775"/>
            </a:xfrm>
          </p:grpSpPr>
          <p:sp>
            <p:nvSpPr>
              <p:cNvPr id="259" name="Google Shape;259;p8"/>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8"/>
            <p:cNvGrpSpPr/>
            <p:nvPr/>
          </p:nvGrpSpPr>
          <p:grpSpPr>
            <a:xfrm>
              <a:off x="161500" y="826619"/>
              <a:ext cx="352200" cy="3457175"/>
              <a:chOff x="161500" y="826619"/>
              <a:chExt cx="352200" cy="3457175"/>
            </a:xfrm>
          </p:grpSpPr>
          <p:sp>
            <p:nvSpPr>
              <p:cNvPr id="268" name="Google Shape;268;p8"/>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6" name="Google Shape;276;p8"/>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277" name="Google Shape;277;p8"/>
          <p:cNvSpPr txBox="1">
            <a:spLocks noGrp="1"/>
          </p:cNvSpPr>
          <p:nvPr>
            <p:ph type="title"/>
          </p:nvPr>
        </p:nvSpPr>
        <p:spPr>
          <a:xfrm>
            <a:off x="2010160" y="1460298"/>
            <a:ext cx="5338500" cy="22893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78" name="Google Shape;278;p8"/>
          <p:cNvGrpSpPr/>
          <p:nvPr/>
        </p:nvGrpSpPr>
        <p:grpSpPr>
          <a:xfrm>
            <a:off x="1563598" y="794108"/>
            <a:ext cx="155400" cy="155400"/>
            <a:chOff x="1666623" y="2623621"/>
            <a:chExt cx="155400" cy="155400"/>
          </a:xfrm>
        </p:grpSpPr>
        <p:sp>
          <p:nvSpPr>
            <p:cNvPr id="279" name="Google Shape;279;p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0" name="Google Shape;280;p8"/>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81" name="Google Shape;281;p8"/>
          <p:cNvGrpSpPr/>
          <p:nvPr/>
        </p:nvGrpSpPr>
        <p:grpSpPr>
          <a:xfrm rot="-4953182" flipH="1">
            <a:off x="1013592" y="802473"/>
            <a:ext cx="450580" cy="494058"/>
            <a:chOff x="1584644" y="2497374"/>
            <a:chExt cx="450609" cy="494091"/>
          </a:xfrm>
        </p:grpSpPr>
        <p:sp>
          <p:nvSpPr>
            <p:cNvPr id="282" name="Google Shape;282;p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8"/>
          <p:cNvGrpSpPr/>
          <p:nvPr/>
        </p:nvGrpSpPr>
        <p:grpSpPr>
          <a:xfrm>
            <a:off x="8162473" y="4353608"/>
            <a:ext cx="155400" cy="155400"/>
            <a:chOff x="1666623" y="2623621"/>
            <a:chExt cx="155400" cy="155400"/>
          </a:xfrm>
        </p:grpSpPr>
        <p:sp>
          <p:nvSpPr>
            <p:cNvPr id="285" name="Google Shape;285;p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6" name="Google Shape;286;p8"/>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851875" y="273825"/>
            <a:ext cx="9721950" cy="46116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1804510" y="1115399"/>
            <a:ext cx="5809090" cy="29127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txBox="1">
            <a:spLocks noGrp="1"/>
          </p:cNvSpPr>
          <p:nvPr>
            <p:ph type="subTitle" idx="1"/>
          </p:nvPr>
        </p:nvSpPr>
        <p:spPr>
          <a:xfrm>
            <a:off x="2686500" y="2418775"/>
            <a:ext cx="4045200" cy="107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3046900" y="1837001"/>
            <a:ext cx="3317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8275498" y="4434046"/>
            <a:ext cx="155400" cy="1554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2" name="Google Shape;332;p9"/>
          <p:cNvGrpSpPr/>
          <p:nvPr/>
        </p:nvGrpSpPr>
        <p:grpSpPr>
          <a:xfrm>
            <a:off x="7948848" y="877883"/>
            <a:ext cx="155400" cy="1554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5" name="Google Shape;335;p9"/>
          <p:cNvGrpSpPr/>
          <p:nvPr/>
        </p:nvGrpSpPr>
        <p:grpSpPr>
          <a:xfrm rot="-5107757" flipH="1">
            <a:off x="8144216" y="433715"/>
            <a:ext cx="450569" cy="494047"/>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4600" y="537000"/>
            <a:ext cx="7456500" cy="36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74325" y="1181825"/>
            <a:ext cx="7456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1" r:id="rId12"/>
    <p:sldLayoutId id="2147483668" r:id="rId13"/>
    <p:sldLayoutId id="2147483672" r:id="rId14"/>
    <p:sldLayoutId id="2147483673" r:id="rId15"/>
    <p:sldLayoutId id="2147483675"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E8AFF1FC-8BB6-4DBB-9940-F696B5579502}" type="datetimeFigureOut">
              <a:rPr lang="en-US" kern="1200" smtClean="0">
                <a:solidFill>
                  <a:prstClr val="black">
                    <a:tint val="75000"/>
                  </a:prstClr>
                </a:solidFill>
                <a:latin typeface="Calibri" panose="020F0502020204030204"/>
              </a:rPr>
              <a:pPr>
                <a:buClrTx/>
                <a:buFontTx/>
                <a:buNone/>
              </a:pPr>
              <a:t>8/8/2022</a:t>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8416283F-E79A-4174-97F4-305C981B4A88}"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193725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7.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6.xml"/><Relationship Id="rId9" Type="http://schemas.openxmlformats.org/officeDocument/2006/relationships/image" Target="../media/image13.gif"/></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slide" Target="slide14.xml"/><Relationship Id="rId5" Type="http://schemas.openxmlformats.org/officeDocument/2006/relationships/image" Target="../media/image16.gi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slide" Target="slide14.xml"/><Relationship Id="rId5" Type="http://schemas.openxmlformats.org/officeDocument/2006/relationships/image" Target="../media/image16.gif"/><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slide" Target="slide14.xml"/><Relationship Id="rId5" Type="http://schemas.openxmlformats.org/officeDocument/2006/relationships/image" Target="../media/image16.gif"/><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slide" Target="slide14.xml"/><Relationship Id="rId5" Type="http://schemas.openxmlformats.org/officeDocument/2006/relationships/image" Target="../media/image16.gi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9"/>
        <p:cNvGrpSpPr/>
        <p:nvPr/>
      </p:nvGrpSpPr>
      <p:grpSpPr>
        <a:xfrm>
          <a:off x="0" y="0"/>
          <a:ext cx="0" cy="0"/>
          <a:chOff x="0" y="0"/>
          <a:chExt cx="0" cy="0"/>
        </a:xfrm>
      </p:grpSpPr>
      <p:grpSp>
        <p:nvGrpSpPr>
          <p:cNvPr id="1311" name="Google Shape;1311;p37"/>
          <p:cNvGrpSpPr/>
          <p:nvPr/>
        </p:nvGrpSpPr>
        <p:grpSpPr>
          <a:xfrm>
            <a:off x="7511775" y="3212448"/>
            <a:ext cx="1149725" cy="1337075"/>
            <a:chOff x="2453600" y="118738"/>
            <a:chExt cx="1149725" cy="1337075"/>
          </a:xfrm>
        </p:grpSpPr>
        <p:sp>
          <p:nvSpPr>
            <p:cNvPr id="1312" name="Google Shape;1312;p37"/>
            <p:cNvSpPr/>
            <p:nvPr/>
          </p:nvSpPr>
          <p:spPr>
            <a:xfrm>
              <a:off x="2453600" y="118738"/>
              <a:ext cx="1149725" cy="1337075"/>
            </a:xfrm>
            <a:custGeom>
              <a:avLst/>
              <a:gdLst/>
              <a:ahLst/>
              <a:cxnLst/>
              <a:rect l="l" t="t" r="r" b="b"/>
              <a:pathLst>
                <a:path w="45989" h="53483" extrusionOk="0">
                  <a:moveTo>
                    <a:pt x="20154" y="1"/>
                  </a:moveTo>
                  <a:cubicBezTo>
                    <a:pt x="18783" y="25"/>
                    <a:pt x="17632" y="907"/>
                    <a:pt x="17240" y="2205"/>
                  </a:cubicBezTo>
                  <a:lnTo>
                    <a:pt x="16726" y="3943"/>
                  </a:lnTo>
                  <a:cubicBezTo>
                    <a:pt x="16432" y="3992"/>
                    <a:pt x="16138" y="3992"/>
                    <a:pt x="15771" y="4017"/>
                  </a:cubicBezTo>
                  <a:cubicBezTo>
                    <a:pt x="14938" y="4066"/>
                    <a:pt x="13885" y="4139"/>
                    <a:pt x="12759" y="4555"/>
                  </a:cubicBezTo>
                  <a:cubicBezTo>
                    <a:pt x="11314" y="5070"/>
                    <a:pt x="9942" y="5878"/>
                    <a:pt x="8669" y="6906"/>
                  </a:cubicBezTo>
                  <a:cubicBezTo>
                    <a:pt x="8375" y="7151"/>
                    <a:pt x="8106" y="7396"/>
                    <a:pt x="7885" y="7665"/>
                  </a:cubicBezTo>
                  <a:cubicBezTo>
                    <a:pt x="7102" y="7322"/>
                    <a:pt x="6343" y="7151"/>
                    <a:pt x="5608" y="7151"/>
                  </a:cubicBezTo>
                  <a:cubicBezTo>
                    <a:pt x="5265" y="7151"/>
                    <a:pt x="4922" y="7200"/>
                    <a:pt x="4580" y="7274"/>
                  </a:cubicBezTo>
                  <a:cubicBezTo>
                    <a:pt x="3551" y="7518"/>
                    <a:pt x="2694" y="8155"/>
                    <a:pt x="2180" y="9086"/>
                  </a:cubicBezTo>
                  <a:cubicBezTo>
                    <a:pt x="1396" y="10530"/>
                    <a:pt x="1519" y="12465"/>
                    <a:pt x="2596" y="15306"/>
                  </a:cubicBezTo>
                  <a:cubicBezTo>
                    <a:pt x="2669" y="15501"/>
                    <a:pt x="2743" y="15697"/>
                    <a:pt x="2841" y="15893"/>
                  </a:cubicBezTo>
                  <a:cubicBezTo>
                    <a:pt x="1886" y="19762"/>
                    <a:pt x="2180" y="24146"/>
                    <a:pt x="2474" y="28774"/>
                  </a:cubicBezTo>
                  <a:cubicBezTo>
                    <a:pt x="2596" y="30855"/>
                    <a:pt x="2743" y="32986"/>
                    <a:pt x="2743" y="35018"/>
                  </a:cubicBezTo>
                  <a:cubicBezTo>
                    <a:pt x="2743" y="35459"/>
                    <a:pt x="2743" y="35900"/>
                    <a:pt x="2767" y="36341"/>
                  </a:cubicBezTo>
                  <a:cubicBezTo>
                    <a:pt x="1763" y="37345"/>
                    <a:pt x="0" y="39647"/>
                    <a:pt x="661" y="42854"/>
                  </a:cubicBezTo>
                  <a:cubicBezTo>
                    <a:pt x="931" y="44079"/>
                    <a:pt x="2008" y="44985"/>
                    <a:pt x="3257" y="44985"/>
                  </a:cubicBezTo>
                  <a:cubicBezTo>
                    <a:pt x="3453" y="44985"/>
                    <a:pt x="3625" y="44960"/>
                    <a:pt x="3796" y="44936"/>
                  </a:cubicBezTo>
                  <a:cubicBezTo>
                    <a:pt x="4114" y="44862"/>
                    <a:pt x="4384" y="44765"/>
                    <a:pt x="4629" y="44593"/>
                  </a:cubicBezTo>
                  <a:cubicBezTo>
                    <a:pt x="4996" y="45205"/>
                    <a:pt x="5412" y="45720"/>
                    <a:pt x="5877" y="46185"/>
                  </a:cubicBezTo>
                  <a:cubicBezTo>
                    <a:pt x="7812" y="48095"/>
                    <a:pt x="10408" y="48658"/>
                    <a:pt x="12930" y="48830"/>
                  </a:cubicBezTo>
                  <a:cubicBezTo>
                    <a:pt x="12930" y="49344"/>
                    <a:pt x="12905" y="49956"/>
                    <a:pt x="12856" y="50642"/>
                  </a:cubicBezTo>
                  <a:cubicBezTo>
                    <a:pt x="12807" y="51352"/>
                    <a:pt x="13052" y="52037"/>
                    <a:pt x="13518" y="52576"/>
                  </a:cubicBezTo>
                  <a:cubicBezTo>
                    <a:pt x="13958" y="53090"/>
                    <a:pt x="14620" y="53433"/>
                    <a:pt x="15330" y="53482"/>
                  </a:cubicBezTo>
                  <a:lnTo>
                    <a:pt x="15526" y="53482"/>
                  </a:lnTo>
                  <a:cubicBezTo>
                    <a:pt x="16897" y="53482"/>
                    <a:pt x="18072" y="52405"/>
                    <a:pt x="18170" y="51033"/>
                  </a:cubicBezTo>
                  <a:cubicBezTo>
                    <a:pt x="18219" y="50225"/>
                    <a:pt x="18244" y="49515"/>
                    <a:pt x="18244" y="48878"/>
                  </a:cubicBezTo>
                  <a:lnTo>
                    <a:pt x="21378" y="48878"/>
                  </a:lnTo>
                  <a:cubicBezTo>
                    <a:pt x="21378" y="49270"/>
                    <a:pt x="21329" y="49711"/>
                    <a:pt x="21207" y="50176"/>
                  </a:cubicBezTo>
                  <a:cubicBezTo>
                    <a:pt x="21060" y="50862"/>
                    <a:pt x="21182" y="51572"/>
                    <a:pt x="21550" y="52184"/>
                  </a:cubicBezTo>
                  <a:cubicBezTo>
                    <a:pt x="21942" y="52772"/>
                    <a:pt x="22529" y="53188"/>
                    <a:pt x="23190" y="53360"/>
                  </a:cubicBezTo>
                  <a:cubicBezTo>
                    <a:pt x="23411" y="53409"/>
                    <a:pt x="23607" y="53433"/>
                    <a:pt x="23803" y="53433"/>
                  </a:cubicBezTo>
                  <a:cubicBezTo>
                    <a:pt x="25051" y="53433"/>
                    <a:pt x="26104" y="52576"/>
                    <a:pt x="26398" y="51352"/>
                  </a:cubicBezTo>
                  <a:cubicBezTo>
                    <a:pt x="26594" y="50495"/>
                    <a:pt x="26668" y="49662"/>
                    <a:pt x="26692" y="48903"/>
                  </a:cubicBezTo>
                  <a:cubicBezTo>
                    <a:pt x="29827" y="48854"/>
                    <a:pt x="32765" y="48511"/>
                    <a:pt x="34871" y="46430"/>
                  </a:cubicBezTo>
                  <a:cubicBezTo>
                    <a:pt x="35581" y="45720"/>
                    <a:pt x="36169" y="44862"/>
                    <a:pt x="36610" y="43834"/>
                  </a:cubicBezTo>
                  <a:lnTo>
                    <a:pt x="36610" y="43834"/>
                  </a:lnTo>
                  <a:lnTo>
                    <a:pt x="36536" y="44324"/>
                  </a:lnTo>
                  <a:cubicBezTo>
                    <a:pt x="36463" y="45034"/>
                    <a:pt x="36659" y="45720"/>
                    <a:pt x="37100" y="46283"/>
                  </a:cubicBezTo>
                  <a:cubicBezTo>
                    <a:pt x="37540" y="46846"/>
                    <a:pt x="38153" y="47189"/>
                    <a:pt x="38838" y="47287"/>
                  </a:cubicBezTo>
                  <a:cubicBezTo>
                    <a:pt x="38961" y="47287"/>
                    <a:pt x="39059" y="47311"/>
                    <a:pt x="39181" y="47311"/>
                  </a:cubicBezTo>
                  <a:cubicBezTo>
                    <a:pt x="40528" y="47311"/>
                    <a:pt x="41654" y="46307"/>
                    <a:pt x="41801" y="44960"/>
                  </a:cubicBezTo>
                  <a:lnTo>
                    <a:pt x="42218" y="41606"/>
                  </a:lnTo>
                  <a:cubicBezTo>
                    <a:pt x="42462" y="41091"/>
                    <a:pt x="42536" y="40479"/>
                    <a:pt x="42413" y="39891"/>
                  </a:cubicBezTo>
                  <a:lnTo>
                    <a:pt x="42585" y="38569"/>
                  </a:lnTo>
                  <a:cubicBezTo>
                    <a:pt x="42830" y="38496"/>
                    <a:pt x="43050" y="38373"/>
                    <a:pt x="43271" y="38251"/>
                  </a:cubicBezTo>
                  <a:cubicBezTo>
                    <a:pt x="44250" y="37663"/>
                    <a:pt x="44813" y="36586"/>
                    <a:pt x="44764" y="35459"/>
                  </a:cubicBezTo>
                  <a:cubicBezTo>
                    <a:pt x="45621" y="34700"/>
                    <a:pt x="45989" y="33549"/>
                    <a:pt x="45719" y="32447"/>
                  </a:cubicBezTo>
                  <a:cubicBezTo>
                    <a:pt x="45474" y="31321"/>
                    <a:pt x="44617" y="30464"/>
                    <a:pt x="43515" y="30170"/>
                  </a:cubicBezTo>
                  <a:cubicBezTo>
                    <a:pt x="43075" y="29117"/>
                    <a:pt x="42095" y="28407"/>
                    <a:pt x="40944" y="28309"/>
                  </a:cubicBezTo>
                  <a:lnTo>
                    <a:pt x="40699" y="28309"/>
                  </a:lnTo>
                  <a:cubicBezTo>
                    <a:pt x="39671" y="28309"/>
                    <a:pt x="38667" y="28847"/>
                    <a:pt x="38104" y="29704"/>
                  </a:cubicBezTo>
                  <a:cubicBezTo>
                    <a:pt x="38055" y="29704"/>
                    <a:pt x="38030" y="29704"/>
                    <a:pt x="37981" y="29729"/>
                  </a:cubicBezTo>
                  <a:cubicBezTo>
                    <a:pt x="38153" y="24856"/>
                    <a:pt x="38324" y="19860"/>
                    <a:pt x="37075" y="15599"/>
                  </a:cubicBezTo>
                  <a:cubicBezTo>
                    <a:pt x="37295" y="15281"/>
                    <a:pt x="37467" y="14963"/>
                    <a:pt x="37589" y="14620"/>
                  </a:cubicBezTo>
                  <a:cubicBezTo>
                    <a:pt x="38667" y="11779"/>
                    <a:pt x="38789" y="9845"/>
                    <a:pt x="37981" y="8400"/>
                  </a:cubicBezTo>
                  <a:cubicBezTo>
                    <a:pt x="37491" y="7469"/>
                    <a:pt x="36634" y="6808"/>
                    <a:pt x="35606" y="6588"/>
                  </a:cubicBezTo>
                  <a:cubicBezTo>
                    <a:pt x="35263" y="6514"/>
                    <a:pt x="34920" y="6465"/>
                    <a:pt x="34553" y="6465"/>
                  </a:cubicBezTo>
                  <a:cubicBezTo>
                    <a:pt x="33475" y="6465"/>
                    <a:pt x="32349" y="6833"/>
                    <a:pt x="31198" y="7567"/>
                  </a:cubicBezTo>
                  <a:cubicBezTo>
                    <a:pt x="30806" y="7322"/>
                    <a:pt x="30414" y="7102"/>
                    <a:pt x="29998" y="6906"/>
                  </a:cubicBezTo>
                  <a:cubicBezTo>
                    <a:pt x="28945" y="5731"/>
                    <a:pt x="27623" y="4800"/>
                    <a:pt x="26104" y="4213"/>
                  </a:cubicBezTo>
                  <a:cubicBezTo>
                    <a:pt x="25321" y="3894"/>
                    <a:pt x="24464" y="3649"/>
                    <a:pt x="23558" y="3502"/>
                  </a:cubicBezTo>
                  <a:lnTo>
                    <a:pt x="23117" y="2131"/>
                  </a:lnTo>
                  <a:cubicBezTo>
                    <a:pt x="22701" y="858"/>
                    <a:pt x="21525" y="1"/>
                    <a:pt x="20178"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3" name="Google Shape;1313;p37"/>
            <p:cNvSpPr/>
            <p:nvPr/>
          </p:nvSpPr>
          <p:spPr>
            <a:xfrm>
              <a:off x="3211500" y="340338"/>
              <a:ext cx="153075" cy="144700"/>
            </a:xfrm>
            <a:custGeom>
              <a:avLst/>
              <a:gdLst/>
              <a:ahLst/>
              <a:cxnLst/>
              <a:rect l="l" t="t" r="r" b="b"/>
              <a:pathLst>
                <a:path w="6123" h="5788" extrusionOk="0">
                  <a:moveTo>
                    <a:pt x="4242" y="0"/>
                  </a:moveTo>
                  <a:cubicBezTo>
                    <a:pt x="3058" y="0"/>
                    <a:pt x="1761" y="926"/>
                    <a:pt x="808" y="1813"/>
                  </a:cubicBezTo>
                  <a:cubicBezTo>
                    <a:pt x="0" y="2572"/>
                    <a:pt x="74" y="3870"/>
                    <a:pt x="931" y="4532"/>
                  </a:cubicBezTo>
                  <a:lnTo>
                    <a:pt x="2082" y="5413"/>
                  </a:lnTo>
                  <a:cubicBezTo>
                    <a:pt x="2413" y="5668"/>
                    <a:pt x="2795" y="5787"/>
                    <a:pt x="3170" y="5787"/>
                  </a:cubicBezTo>
                  <a:cubicBezTo>
                    <a:pt x="3877" y="5787"/>
                    <a:pt x="4561" y="5365"/>
                    <a:pt x="4849" y="4629"/>
                  </a:cubicBezTo>
                  <a:cubicBezTo>
                    <a:pt x="5535" y="2768"/>
                    <a:pt x="6122" y="369"/>
                    <a:pt x="4702" y="50"/>
                  </a:cubicBezTo>
                  <a:cubicBezTo>
                    <a:pt x="4551" y="16"/>
                    <a:pt x="4398" y="0"/>
                    <a:pt x="4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3205375" y="328438"/>
              <a:ext cx="162250" cy="168050"/>
            </a:xfrm>
            <a:custGeom>
              <a:avLst/>
              <a:gdLst/>
              <a:ahLst/>
              <a:cxnLst/>
              <a:rect l="l" t="t" r="r" b="b"/>
              <a:pathLst>
                <a:path w="6490" h="6722" extrusionOk="0">
                  <a:moveTo>
                    <a:pt x="4500" y="930"/>
                  </a:moveTo>
                  <a:cubicBezTo>
                    <a:pt x="4622" y="930"/>
                    <a:pt x="4738" y="942"/>
                    <a:pt x="4849" y="967"/>
                  </a:cubicBezTo>
                  <a:cubicBezTo>
                    <a:pt x="5021" y="1016"/>
                    <a:pt x="5143" y="1089"/>
                    <a:pt x="5216" y="1236"/>
                  </a:cubicBezTo>
                  <a:cubicBezTo>
                    <a:pt x="5535" y="1800"/>
                    <a:pt x="5314" y="3146"/>
                    <a:pt x="4653" y="4934"/>
                  </a:cubicBezTo>
                  <a:cubicBezTo>
                    <a:pt x="4506" y="5350"/>
                    <a:pt x="4188" y="5644"/>
                    <a:pt x="3772" y="5742"/>
                  </a:cubicBezTo>
                  <a:cubicBezTo>
                    <a:pt x="3649" y="5780"/>
                    <a:pt x="3522" y="5800"/>
                    <a:pt x="3395" y="5800"/>
                  </a:cubicBezTo>
                  <a:cubicBezTo>
                    <a:pt x="3116" y="5800"/>
                    <a:pt x="2840" y="5707"/>
                    <a:pt x="2621" y="5522"/>
                  </a:cubicBezTo>
                  <a:lnTo>
                    <a:pt x="1470" y="4640"/>
                  </a:lnTo>
                  <a:cubicBezTo>
                    <a:pt x="1151" y="4420"/>
                    <a:pt x="956" y="4052"/>
                    <a:pt x="956" y="3661"/>
                  </a:cubicBezTo>
                  <a:cubicBezTo>
                    <a:pt x="931" y="3269"/>
                    <a:pt x="1078" y="2902"/>
                    <a:pt x="1372" y="2632"/>
                  </a:cubicBezTo>
                  <a:cubicBezTo>
                    <a:pt x="2570" y="1519"/>
                    <a:pt x="3657" y="930"/>
                    <a:pt x="4500" y="930"/>
                  </a:cubicBezTo>
                  <a:close/>
                  <a:moveTo>
                    <a:pt x="4491" y="1"/>
                  </a:moveTo>
                  <a:cubicBezTo>
                    <a:pt x="3404" y="1"/>
                    <a:pt x="2131" y="654"/>
                    <a:pt x="735" y="1947"/>
                  </a:cubicBezTo>
                  <a:cubicBezTo>
                    <a:pt x="270" y="2412"/>
                    <a:pt x="1" y="3048"/>
                    <a:pt x="25" y="3710"/>
                  </a:cubicBezTo>
                  <a:cubicBezTo>
                    <a:pt x="74" y="4371"/>
                    <a:pt x="392" y="4983"/>
                    <a:pt x="907" y="5375"/>
                  </a:cubicBezTo>
                  <a:lnTo>
                    <a:pt x="2057" y="6256"/>
                  </a:lnTo>
                  <a:cubicBezTo>
                    <a:pt x="2449" y="6550"/>
                    <a:pt x="2915" y="6722"/>
                    <a:pt x="3404" y="6722"/>
                  </a:cubicBezTo>
                  <a:cubicBezTo>
                    <a:pt x="3625" y="6722"/>
                    <a:pt x="3821" y="6697"/>
                    <a:pt x="4041" y="6624"/>
                  </a:cubicBezTo>
                  <a:cubicBezTo>
                    <a:pt x="4727" y="6428"/>
                    <a:pt x="5265" y="5938"/>
                    <a:pt x="5510" y="5277"/>
                  </a:cubicBezTo>
                  <a:cubicBezTo>
                    <a:pt x="6318" y="3097"/>
                    <a:pt x="6490" y="1653"/>
                    <a:pt x="6025" y="796"/>
                  </a:cubicBezTo>
                  <a:cubicBezTo>
                    <a:pt x="5829" y="428"/>
                    <a:pt x="5486" y="159"/>
                    <a:pt x="5045" y="61"/>
                  </a:cubicBezTo>
                  <a:cubicBezTo>
                    <a:pt x="4866" y="21"/>
                    <a:pt x="4682" y="1"/>
                    <a:pt x="4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3251300" y="395463"/>
              <a:ext cx="46550" cy="55125"/>
            </a:xfrm>
            <a:custGeom>
              <a:avLst/>
              <a:gdLst/>
              <a:ahLst/>
              <a:cxnLst/>
              <a:rect l="l" t="t" r="r" b="b"/>
              <a:pathLst>
                <a:path w="1862" h="2205" extrusionOk="0">
                  <a:moveTo>
                    <a:pt x="1861" y="0"/>
                  </a:moveTo>
                  <a:lnTo>
                    <a:pt x="0" y="22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3237200" y="382338"/>
              <a:ext cx="75325" cy="81100"/>
            </a:xfrm>
            <a:custGeom>
              <a:avLst/>
              <a:gdLst/>
              <a:ahLst/>
              <a:cxnLst/>
              <a:rect l="l" t="t" r="r" b="b"/>
              <a:pathLst>
                <a:path w="3013" h="3244" extrusionOk="0">
                  <a:moveTo>
                    <a:pt x="2426" y="1"/>
                  </a:moveTo>
                  <a:cubicBezTo>
                    <a:pt x="2283" y="1"/>
                    <a:pt x="2140" y="62"/>
                    <a:pt x="2033" y="182"/>
                  </a:cubicBezTo>
                  <a:lnTo>
                    <a:pt x="172" y="2386"/>
                  </a:lnTo>
                  <a:cubicBezTo>
                    <a:pt x="1" y="2607"/>
                    <a:pt x="25" y="2925"/>
                    <a:pt x="246" y="3121"/>
                  </a:cubicBezTo>
                  <a:cubicBezTo>
                    <a:pt x="319" y="3194"/>
                    <a:pt x="442" y="3243"/>
                    <a:pt x="564" y="3243"/>
                  </a:cubicBezTo>
                  <a:cubicBezTo>
                    <a:pt x="711" y="3243"/>
                    <a:pt x="858" y="3170"/>
                    <a:pt x="956" y="3047"/>
                  </a:cubicBezTo>
                  <a:lnTo>
                    <a:pt x="2817" y="843"/>
                  </a:lnTo>
                  <a:cubicBezTo>
                    <a:pt x="3013" y="623"/>
                    <a:pt x="2988" y="305"/>
                    <a:pt x="2768" y="133"/>
                  </a:cubicBezTo>
                  <a:cubicBezTo>
                    <a:pt x="2668" y="44"/>
                    <a:pt x="2547" y="1"/>
                    <a:pt x="2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2546650" y="357463"/>
              <a:ext cx="153675" cy="144700"/>
            </a:xfrm>
            <a:custGeom>
              <a:avLst/>
              <a:gdLst/>
              <a:ahLst/>
              <a:cxnLst/>
              <a:rect l="l" t="t" r="r" b="b"/>
              <a:pathLst>
                <a:path w="6147" h="5788" extrusionOk="0">
                  <a:moveTo>
                    <a:pt x="1888" y="1"/>
                  </a:moveTo>
                  <a:cubicBezTo>
                    <a:pt x="1730" y="1"/>
                    <a:pt x="1574" y="17"/>
                    <a:pt x="1421" y="51"/>
                  </a:cubicBezTo>
                  <a:cubicBezTo>
                    <a:pt x="0" y="369"/>
                    <a:pt x="613" y="2794"/>
                    <a:pt x="1298" y="4630"/>
                  </a:cubicBezTo>
                  <a:cubicBezTo>
                    <a:pt x="1570" y="5366"/>
                    <a:pt x="2260" y="5788"/>
                    <a:pt x="2964" y="5788"/>
                  </a:cubicBezTo>
                  <a:cubicBezTo>
                    <a:pt x="3339" y="5788"/>
                    <a:pt x="3718" y="5669"/>
                    <a:pt x="4041" y="5414"/>
                  </a:cubicBezTo>
                  <a:lnTo>
                    <a:pt x="5192" y="4532"/>
                  </a:lnTo>
                  <a:cubicBezTo>
                    <a:pt x="6073" y="3871"/>
                    <a:pt x="6147" y="2573"/>
                    <a:pt x="5314" y="1814"/>
                  </a:cubicBezTo>
                  <a:cubicBezTo>
                    <a:pt x="4384" y="927"/>
                    <a:pt x="3089" y="1"/>
                    <a:pt x="1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544200" y="345588"/>
              <a:ext cx="162250" cy="168050"/>
            </a:xfrm>
            <a:custGeom>
              <a:avLst/>
              <a:gdLst/>
              <a:ahLst/>
              <a:cxnLst/>
              <a:rect l="l" t="t" r="r" b="b"/>
              <a:pathLst>
                <a:path w="6490" h="6722" extrusionOk="0">
                  <a:moveTo>
                    <a:pt x="1984" y="942"/>
                  </a:moveTo>
                  <a:cubicBezTo>
                    <a:pt x="2817" y="942"/>
                    <a:pt x="3919" y="1530"/>
                    <a:pt x="5118" y="2632"/>
                  </a:cubicBezTo>
                  <a:cubicBezTo>
                    <a:pt x="5388" y="2901"/>
                    <a:pt x="5559" y="3269"/>
                    <a:pt x="5535" y="3660"/>
                  </a:cubicBezTo>
                  <a:cubicBezTo>
                    <a:pt x="5510" y="4052"/>
                    <a:pt x="5339" y="4419"/>
                    <a:pt x="5021" y="4664"/>
                  </a:cubicBezTo>
                  <a:lnTo>
                    <a:pt x="3870" y="5521"/>
                  </a:lnTo>
                  <a:cubicBezTo>
                    <a:pt x="3634" y="5707"/>
                    <a:pt x="3363" y="5799"/>
                    <a:pt x="3082" y="5799"/>
                  </a:cubicBezTo>
                  <a:cubicBezTo>
                    <a:pt x="2954" y="5799"/>
                    <a:pt x="2824" y="5780"/>
                    <a:pt x="2694" y="5742"/>
                  </a:cubicBezTo>
                  <a:cubicBezTo>
                    <a:pt x="2302" y="5644"/>
                    <a:pt x="1984" y="5350"/>
                    <a:pt x="1837" y="4958"/>
                  </a:cubicBezTo>
                  <a:cubicBezTo>
                    <a:pt x="1151" y="3171"/>
                    <a:pt x="956" y="1799"/>
                    <a:pt x="1249" y="1236"/>
                  </a:cubicBezTo>
                  <a:cubicBezTo>
                    <a:pt x="1347" y="1089"/>
                    <a:pt x="1445" y="1016"/>
                    <a:pt x="1617" y="967"/>
                  </a:cubicBezTo>
                  <a:cubicBezTo>
                    <a:pt x="1739" y="942"/>
                    <a:pt x="1862" y="942"/>
                    <a:pt x="1984" y="942"/>
                  </a:cubicBezTo>
                  <a:close/>
                  <a:moveTo>
                    <a:pt x="1981" y="1"/>
                  </a:moveTo>
                  <a:cubicBezTo>
                    <a:pt x="1790" y="1"/>
                    <a:pt x="1603" y="21"/>
                    <a:pt x="1421" y="61"/>
                  </a:cubicBezTo>
                  <a:cubicBezTo>
                    <a:pt x="1005" y="159"/>
                    <a:pt x="662" y="428"/>
                    <a:pt x="441" y="795"/>
                  </a:cubicBezTo>
                  <a:cubicBezTo>
                    <a:pt x="1" y="1652"/>
                    <a:pt x="172" y="3122"/>
                    <a:pt x="980" y="5277"/>
                  </a:cubicBezTo>
                  <a:cubicBezTo>
                    <a:pt x="1225" y="5938"/>
                    <a:pt x="1764" y="6427"/>
                    <a:pt x="2449" y="6623"/>
                  </a:cubicBezTo>
                  <a:cubicBezTo>
                    <a:pt x="2645" y="6697"/>
                    <a:pt x="2866" y="6721"/>
                    <a:pt x="3062" y="6721"/>
                  </a:cubicBezTo>
                  <a:cubicBezTo>
                    <a:pt x="3551" y="6721"/>
                    <a:pt x="4041" y="6574"/>
                    <a:pt x="4433" y="6256"/>
                  </a:cubicBezTo>
                  <a:lnTo>
                    <a:pt x="5584" y="5374"/>
                  </a:lnTo>
                  <a:cubicBezTo>
                    <a:pt x="6098" y="4983"/>
                    <a:pt x="6416" y="4370"/>
                    <a:pt x="6441" y="3709"/>
                  </a:cubicBezTo>
                  <a:cubicBezTo>
                    <a:pt x="6490" y="3048"/>
                    <a:pt x="6220" y="2411"/>
                    <a:pt x="5731" y="1971"/>
                  </a:cubicBezTo>
                  <a:cubicBezTo>
                    <a:pt x="4334" y="657"/>
                    <a:pt x="307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2613375" y="412588"/>
              <a:ext cx="47175" cy="55125"/>
            </a:xfrm>
            <a:custGeom>
              <a:avLst/>
              <a:gdLst/>
              <a:ahLst/>
              <a:cxnLst/>
              <a:rect l="l" t="t" r="r" b="b"/>
              <a:pathLst>
                <a:path w="1887" h="2205" extrusionOk="0">
                  <a:moveTo>
                    <a:pt x="1" y="1"/>
                  </a:moveTo>
                  <a:lnTo>
                    <a:pt x="1886" y="22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2599300" y="399688"/>
              <a:ext cx="75325" cy="80875"/>
            </a:xfrm>
            <a:custGeom>
              <a:avLst/>
              <a:gdLst/>
              <a:ahLst/>
              <a:cxnLst/>
              <a:rect l="l" t="t" r="r" b="b"/>
              <a:pathLst>
                <a:path w="3013" h="3235" extrusionOk="0">
                  <a:moveTo>
                    <a:pt x="571" y="0"/>
                  </a:moveTo>
                  <a:cubicBezTo>
                    <a:pt x="457" y="0"/>
                    <a:pt x="342" y="39"/>
                    <a:pt x="245" y="125"/>
                  </a:cubicBezTo>
                  <a:cubicBezTo>
                    <a:pt x="25" y="296"/>
                    <a:pt x="0" y="639"/>
                    <a:pt x="172" y="835"/>
                  </a:cubicBezTo>
                  <a:lnTo>
                    <a:pt x="2057" y="3039"/>
                  </a:lnTo>
                  <a:cubicBezTo>
                    <a:pt x="2155" y="3162"/>
                    <a:pt x="2302" y="3235"/>
                    <a:pt x="2449" y="3235"/>
                  </a:cubicBezTo>
                  <a:cubicBezTo>
                    <a:pt x="2547" y="3235"/>
                    <a:pt x="2670" y="3186"/>
                    <a:pt x="2768" y="3113"/>
                  </a:cubicBezTo>
                  <a:cubicBezTo>
                    <a:pt x="2988" y="2917"/>
                    <a:pt x="3012" y="2598"/>
                    <a:pt x="2841" y="2378"/>
                  </a:cubicBezTo>
                  <a:lnTo>
                    <a:pt x="955" y="174"/>
                  </a:lnTo>
                  <a:cubicBezTo>
                    <a:pt x="859" y="64"/>
                    <a:pt x="717"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2465225" y="304838"/>
              <a:ext cx="955675" cy="964650"/>
            </a:xfrm>
            <a:custGeom>
              <a:avLst/>
              <a:gdLst/>
              <a:ahLst/>
              <a:cxnLst/>
              <a:rect l="l" t="t" r="r" b="b"/>
              <a:pathLst>
                <a:path w="38227" h="38586" extrusionOk="0">
                  <a:moveTo>
                    <a:pt x="19787" y="1"/>
                  </a:moveTo>
                  <a:cubicBezTo>
                    <a:pt x="1" y="1"/>
                    <a:pt x="4923" y="14816"/>
                    <a:pt x="4923" y="27354"/>
                  </a:cubicBezTo>
                  <a:cubicBezTo>
                    <a:pt x="4923" y="37684"/>
                    <a:pt x="8294" y="38585"/>
                    <a:pt x="15394" y="38585"/>
                  </a:cubicBezTo>
                  <a:cubicBezTo>
                    <a:pt x="16895" y="38585"/>
                    <a:pt x="18562" y="38545"/>
                    <a:pt x="20399" y="38545"/>
                  </a:cubicBezTo>
                  <a:cubicBezTo>
                    <a:pt x="22240" y="38545"/>
                    <a:pt x="23875" y="38585"/>
                    <a:pt x="25320" y="38585"/>
                  </a:cubicBezTo>
                  <a:cubicBezTo>
                    <a:pt x="32154" y="38585"/>
                    <a:pt x="34724" y="37684"/>
                    <a:pt x="34724" y="27354"/>
                  </a:cubicBezTo>
                  <a:cubicBezTo>
                    <a:pt x="34724" y="14816"/>
                    <a:pt x="38226" y="1"/>
                    <a:pt x="19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2547875" y="291988"/>
              <a:ext cx="814850" cy="990575"/>
            </a:xfrm>
            <a:custGeom>
              <a:avLst/>
              <a:gdLst/>
              <a:ahLst/>
              <a:cxnLst/>
              <a:rect l="l" t="t" r="r" b="b"/>
              <a:pathLst>
                <a:path w="32594" h="39623" extrusionOk="0">
                  <a:moveTo>
                    <a:pt x="16481" y="1029"/>
                  </a:moveTo>
                  <a:cubicBezTo>
                    <a:pt x="21697" y="1029"/>
                    <a:pt x="25370" y="2205"/>
                    <a:pt x="27696" y="4653"/>
                  </a:cubicBezTo>
                  <a:cubicBezTo>
                    <a:pt x="31565" y="8645"/>
                    <a:pt x="31296" y="15722"/>
                    <a:pt x="31027" y="22579"/>
                  </a:cubicBezTo>
                  <a:cubicBezTo>
                    <a:pt x="30978" y="24317"/>
                    <a:pt x="30904" y="26129"/>
                    <a:pt x="30904" y="27868"/>
                  </a:cubicBezTo>
                  <a:cubicBezTo>
                    <a:pt x="30904" y="32888"/>
                    <a:pt x="30292" y="35631"/>
                    <a:pt x="28872" y="37051"/>
                  </a:cubicBezTo>
                  <a:cubicBezTo>
                    <a:pt x="27537" y="38366"/>
                    <a:pt x="25342" y="38595"/>
                    <a:pt x="22183" y="38595"/>
                  </a:cubicBezTo>
                  <a:cubicBezTo>
                    <a:pt x="21459" y="38595"/>
                    <a:pt x="20686" y="38583"/>
                    <a:pt x="19860" y="38569"/>
                  </a:cubicBezTo>
                  <a:cubicBezTo>
                    <a:pt x="19003" y="38569"/>
                    <a:pt x="18073" y="38545"/>
                    <a:pt x="17093" y="38545"/>
                  </a:cubicBezTo>
                  <a:cubicBezTo>
                    <a:pt x="16114" y="38545"/>
                    <a:pt x="15207" y="38569"/>
                    <a:pt x="14326" y="38569"/>
                  </a:cubicBezTo>
                  <a:cubicBezTo>
                    <a:pt x="13503" y="38582"/>
                    <a:pt x="12720" y="38593"/>
                    <a:pt x="11978" y="38593"/>
                  </a:cubicBezTo>
                  <a:cubicBezTo>
                    <a:pt x="8486" y="38593"/>
                    <a:pt x="5910" y="38341"/>
                    <a:pt x="4335" y="36806"/>
                  </a:cubicBezTo>
                  <a:cubicBezTo>
                    <a:pt x="2817" y="35288"/>
                    <a:pt x="2131" y="32545"/>
                    <a:pt x="2131" y="27868"/>
                  </a:cubicBezTo>
                  <a:cubicBezTo>
                    <a:pt x="2131" y="25737"/>
                    <a:pt x="1984" y="23558"/>
                    <a:pt x="1862" y="21428"/>
                  </a:cubicBezTo>
                  <a:cubicBezTo>
                    <a:pt x="1445" y="14791"/>
                    <a:pt x="1029" y="8522"/>
                    <a:pt x="4604" y="4751"/>
                  </a:cubicBezTo>
                  <a:cubicBezTo>
                    <a:pt x="6931" y="2254"/>
                    <a:pt x="10824" y="1029"/>
                    <a:pt x="16481" y="1029"/>
                  </a:cubicBezTo>
                  <a:close/>
                  <a:moveTo>
                    <a:pt x="16481" y="1"/>
                  </a:moveTo>
                  <a:cubicBezTo>
                    <a:pt x="10530" y="1"/>
                    <a:pt x="6392" y="1323"/>
                    <a:pt x="3845" y="4041"/>
                  </a:cubicBezTo>
                  <a:cubicBezTo>
                    <a:pt x="0" y="8155"/>
                    <a:pt x="392" y="14620"/>
                    <a:pt x="833" y="21477"/>
                  </a:cubicBezTo>
                  <a:cubicBezTo>
                    <a:pt x="980" y="23607"/>
                    <a:pt x="1102" y="25786"/>
                    <a:pt x="1102" y="27868"/>
                  </a:cubicBezTo>
                  <a:cubicBezTo>
                    <a:pt x="1102" y="32839"/>
                    <a:pt x="1886" y="35827"/>
                    <a:pt x="3625" y="37516"/>
                  </a:cubicBezTo>
                  <a:cubicBezTo>
                    <a:pt x="5502" y="39373"/>
                    <a:pt x="8374" y="39612"/>
                    <a:pt x="12226" y="39612"/>
                  </a:cubicBezTo>
                  <a:cubicBezTo>
                    <a:pt x="12896" y="39612"/>
                    <a:pt x="13596" y="39605"/>
                    <a:pt x="14326" y="39598"/>
                  </a:cubicBezTo>
                  <a:cubicBezTo>
                    <a:pt x="15207" y="39598"/>
                    <a:pt x="16138" y="39573"/>
                    <a:pt x="17093" y="39573"/>
                  </a:cubicBezTo>
                  <a:cubicBezTo>
                    <a:pt x="18073" y="39573"/>
                    <a:pt x="18979" y="39598"/>
                    <a:pt x="19836" y="39598"/>
                  </a:cubicBezTo>
                  <a:cubicBezTo>
                    <a:pt x="20619" y="39598"/>
                    <a:pt x="21329" y="39622"/>
                    <a:pt x="22015" y="39622"/>
                  </a:cubicBezTo>
                  <a:cubicBezTo>
                    <a:pt x="25517" y="39622"/>
                    <a:pt x="27966" y="39377"/>
                    <a:pt x="29582" y="37761"/>
                  </a:cubicBezTo>
                  <a:cubicBezTo>
                    <a:pt x="31247" y="36120"/>
                    <a:pt x="31933" y="33255"/>
                    <a:pt x="31933" y="27868"/>
                  </a:cubicBezTo>
                  <a:cubicBezTo>
                    <a:pt x="31933" y="26154"/>
                    <a:pt x="31982" y="24342"/>
                    <a:pt x="32055" y="22603"/>
                  </a:cubicBezTo>
                  <a:cubicBezTo>
                    <a:pt x="32325" y="15551"/>
                    <a:pt x="32594" y="8253"/>
                    <a:pt x="28431" y="3943"/>
                  </a:cubicBezTo>
                  <a:cubicBezTo>
                    <a:pt x="25884" y="1299"/>
                    <a:pt x="21966" y="1"/>
                    <a:pt x="16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2673375" y="260763"/>
              <a:ext cx="533250" cy="362925"/>
            </a:xfrm>
            <a:custGeom>
              <a:avLst/>
              <a:gdLst/>
              <a:ahLst/>
              <a:cxnLst/>
              <a:rect l="l" t="t" r="r" b="b"/>
              <a:pathLst>
                <a:path w="21330" h="14517" extrusionOk="0">
                  <a:moveTo>
                    <a:pt x="12220" y="1"/>
                  </a:moveTo>
                  <a:cubicBezTo>
                    <a:pt x="10898" y="1"/>
                    <a:pt x="9820" y="344"/>
                    <a:pt x="8571" y="564"/>
                  </a:cubicBezTo>
                  <a:cubicBezTo>
                    <a:pt x="7298" y="809"/>
                    <a:pt x="6122" y="613"/>
                    <a:pt x="4849" y="1103"/>
                  </a:cubicBezTo>
                  <a:cubicBezTo>
                    <a:pt x="3649" y="1544"/>
                    <a:pt x="2523" y="2205"/>
                    <a:pt x="1543" y="3037"/>
                  </a:cubicBezTo>
                  <a:cubicBezTo>
                    <a:pt x="760" y="3650"/>
                    <a:pt x="0" y="4531"/>
                    <a:pt x="441" y="5560"/>
                  </a:cubicBezTo>
                  <a:cubicBezTo>
                    <a:pt x="588" y="5878"/>
                    <a:pt x="833" y="6147"/>
                    <a:pt x="1151" y="6319"/>
                  </a:cubicBezTo>
                  <a:cubicBezTo>
                    <a:pt x="1617" y="6613"/>
                    <a:pt x="2131" y="6710"/>
                    <a:pt x="2645" y="6735"/>
                  </a:cubicBezTo>
                  <a:cubicBezTo>
                    <a:pt x="2841" y="6735"/>
                    <a:pt x="2890" y="6980"/>
                    <a:pt x="2719" y="7078"/>
                  </a:cubicBezTo>
                  <a:cubicBezTo>
                    <a:pt x="2082" y="7372"/>
                    <a:pt x="1543" y="7861"/>
                    <a:pt x="1445" y="8767"/>
                  </a:cubicBezTo>
                  <a:cubicBezTo>
                    <a:pt x="1396" y="9282"/>
                    <a:pt x="1494" y="9771"/>
                    <a:pt x="1690" y="10237"/>
                  </a:cubicBezTo>
                  <a:cubicBezTo>
                    <a:pt x="2351" y="11779"/>
                    <a:pt x="3698" y="12906"/>
                    <a:pt x="5216" y="13592"/>
                  </a:cubicBezTo>
                  <a:cubicBezTo>
                    <a:pt x="6637" y="14204"/>
                    <a:pt x="8204" y="14424"/>
                    <a:pt x="9747" y="14498"/>
                  </a:cubicBezTo>
                  <a:cubicBezTo>
                    <a:pt x="10018" y="14510"/>
                    <a:pt x="10292" y="14516"/>
                    <a:pt x="10565" y="14516"/>
                  </a:cubicBezTo>
                  <a:cubicBezTo>
                    <a:pt x="13027" y="14516"/>
                    <a:pt x="15531" y="14001"/>
                    <a:pt x="17558" y="12612"/>
                  </a:cubicBezTo>
                  <a:cubicBezTo>
                    <a:pt x="19811" y="11069"/>
                    <a:pt x="21329" y="8253"/>
                    <a:pt x="20766" y="5584"/>
                  </a:cubicBezTo>
                  <a:cubicBezTo>
                    <a:pt x="20301" y="3356"/>
                    <a:pt x="18464" y="1568"/>
                    <a:pt x="16358" y="711"/>
                  </a:cubicBezTo>
                  <a:cubicBezTo>
                    <a:pt x="15036" y="197"/>
                    <a:pt x="13616" y="1"/>
                    <a:pt x="1222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2662975" y="249138"/>
              <a:ext cx="554675" cy="385700"/>
            </a:xfrm>
            <a:custGeom>
              <a:avLst/>
              <a:gdLst/>
              <a:ahLst/>
              <a:cxnLst/>
              <a:rect l="l" t="t" r="r" b="b"/>
              <a:pathLst>
                <a:path w="22187" h="15428" extrusionOk="0">
                  <a:moveTo>
                    <a:pt x="12660" y="931"/>
                  </a:moveTo>
                  <a:cubicBezTo>
                    <a:pt x="14130" y="931"/>
                    <a:pt x="15452" y="1151"/>
                    <a:pt x="16603" y="1617"/>
                  </a:cubicBezTo>
                  <a:cubicBezTo>
                    <a:pt x="18733" y="2474"/>
                    <a:pt x="20325" y="4212"/>
                    <a:pt x="20717" y="6147"/>
                  </a:cubicBezTo>
                  <a:cubicBezTo>
                    <a:pt x="21207" y="8449"/>
                    <a:pt x="19982" y="11167"/>
                    <a:pt x="17729" y="12710"/>
                  </a:cubicBezTo>
                  <a:cubicBezTo>
                    <a:pt x="15961" y="13918"/>
                    <a:pt x="13703" y="14513"/>
                    <a:pt x="10953" y="14513"/>
                  </a:cubicBezTo>
                  <a:cubicBezTo>
                    <a:pt x="10694" y="14513"/>
                    <a:pt x="10430" y="14508"/>
                    <a:pt x="10163" y="14497"/>
                  </a:cubicBezTo>
                  <a:cubicBezTo>
                    <a:pt x="8424" y="14424"/>
                    <a:pt x="7004" y="14155"/>
                    <a:pt x="5804" y="13616"/>
                  </a:cubicBezTo>
                  <a:cubicBezTo>
                    <a:pt x="4261" y="12930"/>
                    <a:pt x="3086" y="11853"/>
                    <a:pt x="2547" y="10530"/>
                  </a:cubicBezTo>
                  <a:cubicBezTo>
                    <a:pt x="2351" y="10090"/>
                    <a:pt x="2278" y="9673"/>
                    <a:pt x="2302" y="9281"/>
                  </a:cubicBezTo>
                  <a:cubicBezTo>
                    <a:pt x="2376" y="8669"/>
                    <a:pt x="2694" y="8253"/>
                    <a:pt x="3331" y="7935"/>
                  </a:cubicBezTo>
                  <a:cubicBezTo>
                    <a:pt x="3600" y="7812"/>
                    <a:pt x="3747" y="7543"/>
                    <a:pt x="3698" y="7249"/>
                  </a:cubicBezTo>
                  <a:cubicBezTo>
                    <a:pt x="3624" y="6955"/>
                    <a:pt x="3380" y="6735"/>
                    <a:pt x="3086" y="6735"/>
                  </a:cubicBezTo>
                  <a:cubicBezTo>
                    <a:pt x="2547" y="6710"/>
                    <a:pt x="2155" y="6612"/>
                    <a:pt x="1812" y="6392"/>
                  </a:cubicBezTo>
                  <a:cubicBezTo>
                    <a:pt x="1567" y="6245"/>
                    <a:pt x="1372" y="6049"/>
                    <a:pt x="1274" y="5829"/>
                  </a:cubicBezTo>
                  <a:cubicBezTo>
                    <a:pt x="1127" y="5461"/>
                    <a:pt x="1029" y="4825"/>
                    <a:pt x="2229" y="3845"/>
                  </a:cubicBezTo>
                  <a:cubicBezTo>
                    <a:pt x="3257" y="3013"/>
                    <a:pt x="4310" y="2400"/>
                    <a:pt x="5412" y="1984"/>
                  </a:cubicBezTo>
                  <a:cubicBezTo>
                    <a:pt x="6147" y="1715"/>
                    <a:pt x="6832" y="1690"/>
                    <a:pt x="7567" y="1641"/>
                  </a:cubicBezTo>
                  <a:cubicBezTo>
                    <a:pt x="8057" y="1617"/>
                    <a:pt x="8546" y="1592"/>
                    <a:pt x="9061" y="1494"/>
                  </a:cubicBezTo>
                  <a:cubicBezTo>
                    <a:pt x="9428" y="1421"/>
                    <a:pt x="9795" y="1347"/>
                    <a:pt x="10138" y="1274"/>
                  </a:cubicBezTo>
                  <a:cubicBezTo>
                    <a:pt x="10971" y="1102"/>
                    <a:pt x="11754" y="931"/>
                    <a:pt x="12636" y="931"/>
                  </a:cubicBezTo>
                  <a:close/>
                  <a:moveTo>
                    <a:pt x="12636" y="1"/>
                  </a:moveTo>
                  <a:cubicBezTo>
                    <a:pt x="11656" y="1"/>
                    <a:pt x="10775" y="196"/>
                    <a:pt x="9942" y="368"/>
                  </a:cubicBezTo>
                  <a:cubicBezTo>
                    <a:pt x="9599" y="441"/>
                    <a:pt x="9257" y="515"/>
                    <a:pt x="8914" y="588"/>
                  </a:cubicBezTo>
                  <a:cubicBezTo>
                    <a:pt x="8449" y="662"/>
                    <a:pt x="7983" y="686"/>
                    <a:pt x="7518" y="735"/>
                  </a:cubicBezTo>
                  <a:cubicBezTo>
                    <a:pt x="6759" y="760"/>
                    <a:pt x="5951" y="809"/>
                    <a:pt x="5118" y="1127"/>
                  </a:cubicBezTo>
                  <a:cubicBezTo>
                    <a:pt x="3894" y="1568"/>
                    <a:pt x="2743" y="2229"/>
                    <a:pt x="1665" y="3135"/>
                  </a:cubicBezTo>
                  <a:cubicBezTo>
                    <a:pt x="416" y="4163"/>
                    <a:pt x="0" y="5192"/>
                    <a:pt x="441" y="6196"/>
                  </a:cubicBezTo>
                  <a:cubicBezTo>
                    <a:pt x="612" y="6612"/>
                    <a:pt x="931" y="6931"/>
                    <a:pt x="1323" y="7175"/>
                  </a:cubicBezTo>
                  <a:cubicBezTo>
                    <a:pt x="1616" y="7347"/>
                    <a:pt x="1910" y="7469"/>
                    <a:pt x="2253" y="7543"/>
                  </a:cubicBezTo>
                  <a:cubicBezTo>
                    <a:pt x="1739" y="7959"/>
                    <a:pt x="1469" y="8522"/>
                    <a:pt x="1396" y="9208"/>
                  </a:cubicBezTo>
                  <a:cubicBezTo>
                    <a:pt x="1347" y="9747"/>
                    <a:pt x="1445" y="10310"/>
                    <a:pt x="1690" y="10873"/>
                  </a:cubicBezTo>
                  <a:cubicBezTo>
                    <a:pt x="2351" y="12416"/>
                    <a:pt x="3673" y="13689"/>
                    <a:pt x="5437" y="14473"/>
                  </a:cubicBezTo>
                  <a:cubicBezTo>
                    <a:pt x="6734" y="15036"/>
                    <a:pt x="8277" y="15354"/>
                    <a:pt x="10138" y="15428"/>
                  </a:cubicBezTo>
                  <a:lnTo>
                    <a:pt x="10946" y="15428"/>
                  </a:lnTo>
                  <a:cubicBezTo>
                    <a:pt x="13885" y="15428"/>
                    <a:pt x="16334" y="14767"/>
                    <a:pt x="18244" y="13469"/>
                  </a:cubicBezTo>
                  <a:cubicBezTo>
                    <a:pt x="20790" y="11706"/>
                    <a:pt x="22186" y="8620"/>
                    <a:pt x="21623" y="5951"/>
                  </a:cubicBezTo>
                  <a:cubicBezTo>
                    <a:pt x="21158" y="3723"/>
                    <a:pt x="19370" y="1739"/>
                    <a:pt x="16946" y="760"/>
                  </a:cubicBezTo>
                  <a:cubicBezTo>
                    <a:pt x="15672" y="245"/>
                    <a:pt x="14252" y="1"/>
                    <a:pt x="1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2830250" y="307838"/>
              <a:ext cx="267400" cy="171675"/>
            </a:xfrm>
            <a:custGeom>
              <a:avLst/>
              <a:gdLst/>
              <a:ahLst/>
              <a:cxnLst/>
              <a:rect l="l" t="t" r="r" b="b"/>
              <a:pathLst>
                <a:path w="10696" h="6867" extrusionOk="0">
                  <a:moveTo>
                    <a:pt x="4070" y="1"/>
                  </a:moveTo>
                  <a:cubicBezTo>
                    <a:pt x="2960" y="1"/>
                    <a:pt x="1962" y="142"/>
                    <a:pt x="1464" y="567"/>
                  </a:cubicBezTo>
                  <a:cubicBezTo>
                    <a:pt x="1" y="1814"/>
                    <a:pt x="276" y="6867"/>
                    <a:pt x="5189" y="6867"/>
                  </a:cubicBezTo>
                  <a:cubicBezTo>
                    <a:pt x="5292" y="6867"/>
                    <a:pt x="5397" y="6865"/>
                    <a:pt x="5504" y="6860"/>
                  </a:cubicBezTo>
                  <a:cubicBezTo>
                    <a:pt x="10696" y="6664"/>
                    <a:pt x="8957" y="567"/>
                    <a:pt x="8957" y="567"/>
                  </a:cubicBezTo>
                  <a:cubicBezTo>
                    <a:pt x="8957" y="567"/>
                    <a:pt x="6291" y="1"/>
                    <a:pt x="4070"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2680100" y="977063"/>
              <a:ext cx="112675" cy="99475"/>
            </a:xfrm>
            <a:custGeom>
              <a:avLst/>
              <a:gdLst/>
              <a:ahLst/>
              <a:cxnLst/>
              <a:rect l="l" t="t" r="r" b="b"/>
              <a:pathLst>
                <a:path w="4507" h="3979" extrusionOk="0">
                  <a:moveTo>
                    <a:pt x="1765" y="0"/>
                  </a:moveTo>
                  <a:cubicBezTo>
                    <a:pt x="1356" y="0"/>
                    <a:pt x="977" y="110"/>
                    <a:pt x="711" y="367"/>
                  </a:cubicBezTo>
                  <a:cubicBezTo>
                    <a:pt x="1" y="1102"/>
                    <a:pt x="417" y="2693"/>
                    <a:pt x="1152" y="3428"/>
                  </a:cubicBezTo>
                  <a:cubicBezTo>
                    <a:pt x="1507" y="3795"/>
                    <a:pt x="1978" y="3979"/>
                    <a:pt x="2453" y="3979"/>
                  </a:cubicBezTo>
                  <a:cubicBezTo>
                    <a:pt x="2927" y="3979"/>
                    <a:pt x="3405" y="3795"/>
                    <a:pt x="3772" y="3428"/>
                  </a:cubicBezTo>
                  <a:cubicBezTo>
                    <a:pt x="4507" y="2693"/>
                    <a:pt x="4507" y="1518"/>
                    <a:pt x="3772" y="808"/>
                  </a:cubicBezTo>
                  <a:cubicBezTo>
                    <a:pt x="3304" y="339"/>
                    <a:pt x="2486"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3107425" y="977063"/>
              <a:ext cx="112675" cy="99475"/>
            </a:xfrm>
            <a:custGeom>
              <a:avLst/>
              <a:gdLst/>
              <a:ahLst/>
              <a:cxnLst/>
              <a:rect l="l" t="t" r="r" b="b"/>
              <a:pathLst>
                <a:path w="4507" h="3979" extrusionOk="0">
                  <a:moveTo>
                    <a:pt x="2717" y="0"/>
                  </a:moveTo>
                  <a:cubicBezTo>
                    <a:pt x="1996" y="0"/>
                    <a:pt x="1179" y="339"/>
                    <a:pt x="711" y="808"/>
                  </a:cubicBezTo>
                  <a:cubicBezTo>
                    <a:pt x="0" y="1518"/>
                    <a:pt x="0" y="2693"/>
                    <a:pt x="711" y="3428"/>
                  </a:cubicBezTo>
                  <a:cubicBezTo>
                    <a:pt x="1078" y="3795"/>
                    <a:pt x="1555" y="3979"/>
                    <a:pt x="2033" y="3979"/>
                  </a:cubicBezTo>
                  <a:cubicBezTo>
                    <a:pt x="2510" y="3979"/>
                    <a:pt x="2988" y="3795"/>
                    <a:pt x="3355" y="3428"/>
                  </a:cubicBezTo>
                  <a:cubicBezTo>
                    <a:pt x="4065" y="2693"/>
                    <a:pt x="4506" y="1102"/>
                    <a:pt x="3772" y="367"/>
                  </a:cubicBezTo>
                  <a:cubicBezTo>
                    <a:pt x="3505" y="110"/>
                    <a:pt x="3127" y="0"/>
                    <a:pt x="2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2839275" y="1269663"/>
              <a:ext cx="7375" cy="114525"/>
            </a:xfrm>
            <a:custGeom>
              <a:avLst/>
              <a:gdLst/>
              <a:ahLst/>
              <a:cxnLst/>
              <a:rect l="l" t="t" r="r" b="b"/>
              <a:pathLst>
                <a:path w="295" h="4581" extrusionOk="0">
                  <a:moveTo>
                    <a:pt x="1" y="1"/>
                  </a:moveTo>
                  <a:lnTo>
                    <a:pt x="99" y="4580"/>
                  </a:lnTo>
                  <a:cubicBezTo>
                    <a:pt x="295" y="174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2825200" y="1256763"/>
              <a:ext cx="34300" cy="140275"/>
            </a:xfrm>
            <a:custGeom>
              <a:avLst/>
              <a:gdLst/>
              <a:ahLst/>
              <a:cxnLst/>
              <a:rect l="l" t="t" r="r" b="b"/>
              <a:pathLst>
                <a:path w="1372" h="5611" extrusionOk="0">
                  <a:moveTo>
                    <a:pt x="521" y="0"/>
                  </a:moveTo>
                  <a:cubicBezTo>
                    <a:pt x="503" y="0"/>
                    <a:pt x="484" y="1"/>
                    <a:pt x="466" y="3"/>
                  </a:cubicBezTo>
                  <a:cubicBezTo>
                    <a:pt x="196" y="52"/>
                    <a:pt x="0" y="321"/>
                    <a:pt x="49" y="590"/>
                  </a:cubicBezTo>
                  <a:cubicBezTo>
                    <a:pt x="49" y="615"/>
                    <a:pt x="343" y="2329"/>
                    <a:pt x="147" y="5047"/>
                  </a:cubicBezTo>
                  <a:cubicBezTo>
                    <a:pt x="123" y="5341"/>
                    <a:pt x="343" y="5586"/>
                    <a:pt x="613" y="5610"/>
                  </a:cubicBezTo>
                  <a:lnTo>
                    <a:pt x="662" y="5610"/>
                  </a:lnTo>
                  <a:cubicBezTo>
                    <a:pt x="907" y="5610"/>
                    <a:pt x="1151" y="5390"/>
                    <a:pt x="1151" y="5121"/>
                  </a:cubicBezTo>
                  <a:cubicBezTo>
                    <a:pt x="1372" y="2256"/>
                    <a:pt x="1078" y="492"/>
                    <a:pt x="1078" y="443"/>
                  </a:cubicBezTo>
                  <a:cubicBezTo>
                    <a:pt x="1032" y="168"/>
                    <a:pt x="79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3048650" y="1273338"/>
              <a:ext cx="13500" cy="109000"/>
            </a:xfrm>
            <a:custGeom>
              <a:avLst/>
              <a:gdLst/>
              <a:ahLst/>
              <a:cxnLst/>
              <a:rect l="l" t="t" r="r" b="b"/>
              <a:pathLst>
                <a:path w="540" h="4360" extrusionOk="0">
                  <a:moveTo>
                    <a:pt x="50" y="1"/>
                  </a:moveTo>
                  <a:lnTo>
                    <a:pt x="1" y="4360"/>
                  </a:lnTo>
                  <a:cubicBezTo>
                    <a:pt x="539" y="2058"/>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3034575" y="1260688"/>
              <a:ext cx="40425" cy="134500"/>
            </a:xfrm>
            <a:custGeom>
              <a:avLst/>
              <a:gdLst/>
              <a:ahLst/>
              <a:cxnLst/>
              <a:rect l="l" t="t" r="r" b="b"/>
              <a:pathLst>
                <a:path w="1617" h="5380" extrusionOk="0">
                  <a:moveTo>
                    <a:pt x="626" y="0"/>
                  </a:moveTo>
                  <a:cubicBezTo>
                    <a:pt x="582" y="0"/>
                    <a:pt x="536" y="6"/>
                    <a:pt x="490" y="17"/>
                  </a:cubicBezTo>
                  <a:cubicBezTo>
                    <a:pt x="221" y="66"/>
                    <a:pt x="49" y="360"/>
                    <a:pt x="123" y="629"/>
                  </a:cubicBezTo>
                  <a:cubicBezTo>
                    <a:pt x="123" y="654"/>
                    <a:pt x="564" y="2588"/>
                    <a:pt x="74" y="4768"/>
                  </a:cubicBezTo>
                  <a:cubicBezTo>
                    <a:pt x="0" y="5037"/>
                    <a:pt x="172" y="5306"/>
                    <a:pt x="441" y="5380"/>
                  </a:cubicBezTo>
                  <a:lnTo>
                    <a:pt x="564" y="5380"/>
                  </a:lnTo>
                  <a:cubicBezTo>
                    <a:pt x="808" y="5380"/>
                    <a:pt x="1004" y="5233"/>
                    <a:pt x="1053" y="4988"/>
                  </a:cubicBezTo>
                  <a:cubicBezTo>
                    <a:pt x="1617" y="2588"/>
                    <a:pt x="1127" y="482"/>
                    <a:pt x="1102" y="384"/>
                  </a:cubicBezTo>
                  <a:cubicBezTo>
                    <a:pt x="1061" y="157"/>
                    <a:pt x="86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2507475" y="1047938"/>
              <a:ext cx="85725" cy="136050"/>
            </a:xfrm>
            <a:custGeom>
              <a:avLst/>
              <a:gdLst/>
              <a:ahLst/>
              <a:cxnLst/>
              <a:rect l="l" t="t" r="r" b="b"/>
              <a:pathLst>
                <a:path w="3429" h="5442" extrusionOk="0">
                  <a:moveTo>
                    <a:pt x="2824" y="0"/>
                  </a:moveTo>
                  <a:cubicBezTo>
                    <a:pt x="2718" y="0"/>
                    <a:pt x="2612" y="33"/>
                    <a:pt x="2522" y="103"/>
                  </a:cubicBezTo>
                  <a:cubicBezTo>
                    <a:pt x="2425" y="177"/>
                    <a:pt x="0" y="2111"/>
                    <a:pt x="612" y="5050"/>
                  </a:cubicBezTo>
                  <a:cubicBezTo>
                    <a:pt x="661" y="5295"/>
                    <a:pt x="882" y="5442"/>
                    <a:pt x="1102" y="5442"/>
                  </a:cubicBezTo>
                  <a:lnTo>
                    <a:pt x="1225" y="5442"/>
                  </a:lnTo>
                  <a:cubicBezTo>
                    <a:pt x="1494" y="5393"/>
                    <a:pt x="1665" y="5123"/>
                    <a:pt x="1616" y="4829"/>
                  </a:cubicBezTo>
                  <a:cubicBezTo>
                    <a:pt x="1151" y="2528"/>
                    <a:pt x="3061" y="985"/>
                    <a:pt x="3159" y="911"/>
                  </a:cubicBezTo>
                  <a:cubicBezTo>
                    <a:pt x="3380" y="740"/>
                    <a:pt x="3429" y="422"/>
                    <a:pt x="3233" y="201"/>
                  </a:cubicBezTo>
                  <a:cubicBezTo>
                    <a:pt x="3131" y="71"/>
                    <a:pt x="2978" y="0"/>
                    <a:pt x="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3318625" y="1086913"/>
              <a:ext cx="145125" cy="57275"/>
            </a:xfrm>
            <a:custGeom>
              <a:avLst/>
              <a:gdLst/>
              <a:ahLst/>
              <a:cxnLst/>
              <a:rect l="l" t="t" r="r" b="b"/>
              <a:pathLst>
                <a:path w="5805" h="2291" extrusionOk="0">
                  <a:moveTo>
                    <a:pt x="579" y="1"/>
                  </a:moveTo>
                  <a:cubicBezTo>
                    <a:pt x="439" y="1"/>
                    <a:pt x="301" y="56"/>
                    <a:pt x="197" y="160"/>
                  </a:cubicBezTo>
                  <a:cubicBezTo>
                    <a:pt x="1" y="356"/>
                    <a:pt x="25" y="699"/>
                    <a:pt x="221" y="895"/>
                  </a:cubicBezTo>
                  <a:cubicBezTo>
                    <a:pt x="295" y="944"/>
                    <a:pt x="1764" y="2291"/>
                    <a:pt x="3772" y="2291"/>
                  </a:cubicBezTo>
                  <a:cubicBezTo>
                    <a:pt x="4286" y="2291"/>
                    <a:pt x="4849" y="2217"/>
                    <a:pt x="5413" y="1997"/>
                  </a:cubicBezTo>
                  <a:cubicBezTo>
                    <a:pt x="5657" y="1899"/>
                    <a:pt x="5804" y="1605"/>
                    <a:pt x="5706" y="1336"/>
                  </a:cubicBezTo>
                  <a:cubicBezTo>
                    <a:pt x="5631" y="1129"/>
                    <a:pt x="5440" y="1008"/>
                    <a:pt x="5233" y="1008"/>
                  </a:cubicBezTo>
                  <a:cubicBezTo>
                    <a:pt x="5171" y="1008"/>
                    <a:pt x="5108" y="1019"/>
                    <a:pt x="5045" y="1042"/>
                  </a:cubicBezTo>
                  <a:cubicBezTo>
                    <a:pt x="4606" y="1208"/>
                    <a:pt x="4182" y="1275"/>
                    <a:pt x="3783" y="1275"/>
                  </a:cubicBezTo>
                  <a:cubicBezTo>
                    <a:pt x="2180" y="1275"/>
                    <a:pt x="990" y="195"/>
                    <a:pt x="931" y="136"/>
                  </a:cubicBezTo>
                  <a:cubicBezTo>
                    <a:pt x="828" y="44"/>
                    <a:pt x="703"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2588275" y="924388"/>
              <a:ext cx="745075" cy="345100"/>
            </a:xfrm>
            <a:custGeom>
              <a:avLst/>
              <a:gdLst/>
              <a:ahLst/>
              <a:cxnLst/>
              <a:rect l="l" t="t" r="r" b="b"/>
              <a:pathLst>
                <a:path w="29803" h="13804" extrusionOk="0">
                  <a:moveTo>
                    <a:pt x="74" y="1"/>
                  </a:moveTo>
                  <a:cubicBezTo>
                    <a:pt x="25" y="858"/>
                    <a:pt x="1" y="1715"/>
                    <a:pt x="1" y="2572"/>
                  </a:cubicBezTo>
                  <a:cubicBezTo>
                    <a:pt x="1" y="12902"/>
                    <a:pt x="3372" y="13803"/>
                    <a:pt x="10472" y="13803"/>
                  </a:cubicBezTo>
                  <a:cubicBezTo>
                    <a:pt x="11973" y="13803"/>
                    <a:pt x="13640" y="13763"/>
                    <a:pt x="15477" y="13763"/>
                  </a:cubicBezTo>
                  <a:cubicBezTo>
                    <a:pt x="17318" y="13763"/>
                    <a:pt x="18953" y="13803"/>
                    <a:pt x="20398" y="13803"/>
                  </a:cubicBezTo>
                  <a:cubicBezTo>
                    <a:pt x="27232" y="13803"/>
                    <a:pt x="29802" y="12902"/>
                    <a:pt x="29802" y="2572"/>
                  </a:cubicBezTo>
                  <a:cubicBezTo>
                    <a:pt x="29802" y="1764"/>
                    <a:pt x="29778" y="956"/>
                    <a:pt x="29729" y="148"/>
                  </a:cubicBezTo>
                  <a:cubicBezTo>
                    <a:pt x="29331" y="8244"/>
                    <a:pt x="26655" y="9004"/>
                    <a:pt x="20400" y="9004"/>
                  </a:cubicBezTo>
                  <a:cubicBezTo>
                    <a:pt x="18955" y="9004"/>
                    <a:pt x="17319" y="8963"/>
                    <a:pt x="15477" y="8963"/>
                  </a:cubicBezTo>
                  <a:cubicBezTo>
                    <a:pt x="13619" y="8963"/>
                    <a:pt x="11936" y="9005"/>
                    <a:pt x="10424" y="9005"/>
                  </a:cubicBezTo>
                  <a:cubicBezTo>
                    <a:pt x="3901"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3212100" y="442138"/>
              <a:ext cx="71650" cy="112450"/>
            </a:xfrm>
            <a:custGeom>
              <a:avLst/>
              <a:gdLst/>
              <a:ahLst/>
              <a:cxnLst/>
              <a:rect l="l" t="t" r="r" b="b"/>
              <a:pathLst>
                <a:path w="2866" h="4498" extrusionOk="0">
                  <a:moveTo>
                    <a:pt x="422" y="1"/>
                  </a:moveTo>
                  <a:cubicBezTo>
                    <a:pt x="318" y="1"/>
                    <a:pt x="225" y="36"/>
                    <a:pt x="148" y="117"/>
                  </a:cubicBezTo>
                  <a:cubicBezTo>
                    <a:pt x="1" y="264"/>
                    <a:pt x="25" y="484"/>
                    <a:pt x="99" y="680"/>
                  </a:cubicBezTo>
                  <a:cubicBezTo>
                    <a:pt x="295" y="1268"/>
                    <a:pt x="736" y="1733"/>
                    <a:pt x="1152" y="2198"/>
                  </a:cubicBezTo>
                  <a:cubicBezTo>
                    <a:pt x="1568" y="2663"/>
                    <a:pt x="1960" y="3202"/>
                    <a:pt x="2033" y="3814"/>
                  </a:cubicBezTo>
                  <a:cubicBezTo>
                    <a:pt x="2058" y="4059"/>
                    <a:pt x="2082" y="4378"/>
                    <a:pt x="2303" y="4476"/>
                  </a:cubicBezTo>
                  <a:cubicBezTo>
                    <a:pt x="2338" y="4491"/>
                    <a:pt x="2374" y="4497"/>
                    <a:pt x="2411" y="4497"/>
                  </a:cubicBezTo>
                  <a:cubicBezTo>
                    <a:pt x="2551" y="4497"/>
                    <a:pt x="2690" y="4396"/>
                    <a:pt x="2768" y="4280"/>
                  </a:cubicBezTo>
                  <a:cubicBezTo>
                    <a:pt x="2841" y="4133"/>
                    <a:pt x="2866" y="3937"/>
                    <a:pt x="2866" y="3765"/>
                  </a:cubicBezTo>
                  <a:cubicBezTo>
                    <a:pt x="2841" y="2884"/>
                    <a:pt x="2548" y="2002"/>
                    <a:pt x="2009" y="1268"/>
                  </a:cubicBezTo>
                  <a:cubicBezTo>
                    <a:pt x="1823" y="999"/>
                    <a:pt x="97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2891325" y="179638"/>
              <a:ext cx="139600" cy="250825"/>
            </a:xfrm>
            <a:custGeom>
              <a:avLst/>
              <a:gdLst/>
              <a:ahLst/>
              <a:cxnLst/>
              <a:rect l="l" t="t" r="r" b="b"/>
              <a:pathLst>
                <a:path w="5584" h="10033" extrusionOk="0">
                  <a:moveTo>
                    <a:pt x="2688" y="1"/>
                  </a:moveTo>
                  <a:cubicBezTo>
                    <a:pt x="2515" y="1"/>
                    <a:pt x="2341" y="105"/>
                    <a:pt x="2278" y="307"/>
                  </a:cubicBezTo>
                  <a:lnTo>
                    <a:pt x="392" y="6723"/>
                  </a:lnTo>
                  <a:cubicBezTo>
                    <a:pt x="0" y="8045"/>
                    <a:pt x="710" y="9515"/>
                    <a:pt x="2033" y="9907"/>
                  </a:cubicBezTo>
                  <a:cubicBezTo>
                    <a:pt x="2106" y="9931"/>
                    <a:pt x="2180" y="9955"/>
                    <a:pt x="2278" y="9980"/>
                  </a:cubicBezTo>
                  <a:cubicBezTo>
                    <a:pt x="2430" y="10016"/>
                    <a:pt x="2583" y="10032"/>
                    <a:pt x="2736" y="10032"/>
                  </a:cubicBezTo>
                  <a:cubicBezTo>
                    <a:pt x="2999" y="10032"/>
                    <a:pt x="3263" y="9984"/>
                    <a:pt x="3526" y="9907"/>
                  </a:cubicBezTo>
                  <a:cubicBezTo>
                    <a:pt x="4873" y="9466"/>
                    <a:pt x="5583" y="7972"/>
                    <a:pt x="5143" y="6625"/>
                  </a:cubicBezTo>
                  <a:lnTo>
                    <a:pt x="3086" y="283"/>
                  </a:lnTo>
                  <a:cubicBezTo>
                    <a:pt x="3014" y="93"/>
                    <a:pt x="2851" y="1"/>
                    <a:pt x="2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rgbClr val="3F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2882750" y="322013"/>
              <a:ext cx="137150" cy="107750"/>
            </a:xfrm>
            <a:custGeom>
              <a:avLst/>
              <a:gdLst/>
              <a:ahLst/>
              <a:cxnLst/>
              <a:rect l="l" t="t" r="r" b="b"/>
              <a:pathLst>
                <a:path w="5486" h="4310" extrusionOk="0">
                  <a:moveTo>
                    <a:pt x="1471" y="0"/>
                  </a:moveTo>
                  <a:cubicBezTo>
                    <a:pt x="1315" y="0"/>
                    <a:pt x="1162" y="109"/>
                    <a:pt x="1127" y="269"/>
                  </a:cubicBezTo>
                  <a:lnTo>
                    <a:pt x="735" y="1028"/>
                  </a:lnTo>
                  <a:cubicBezTo>
                    <a:pt x="735" y="1028"/>
                    <a:pt x="0" y="4016"/>
                    <a:pt x="2621" y="4285"/>
                  </a:cubicBezTo>
                  <a:cubicBezTo>
                    <a:pt x="2782" y="4301"/>
                    <a:pt x="2934" y="4309"/>
                    <a:pt x="3078" y="4309"/>
                  </a:cubicBezTo>
                  <a:cubicBezTo>
                    <a:pt x="5075" y="4309"/>
                    <a:pt x="5440" y="2824"/>
                    <a:pt x="5486" y="2595"/>
                  </a:cubicBezTo>
                  <a:cubicBezTo>
                    <a:pt x="5486" y="2571"/>
                    <a:pt x="5486" y="2546"/>
                    <a:pt x="5486" y="2546"/>
                  </a:cubicBezTo>
                  <a:lnTo>
                    <a:pt x="5486" y="1346"/>
                  </a:lnTo>
                  <a:cubicBezTo>
                    <a:pt x="5486" y="1163"/>
                    <a:pt x="5314" y="1001"/>
                    <a:pt x="5132" y="1001"/>
                  </a:cubicBezTo>
                  <a:cubicBezTo>
                    <a:pt x="5119" y="1001"/>
                    <a:pt x="5106" y="1002"/>
                    <a:pt x="5094" y="1004"/>
                  </a:cubicBezTo>
                  <a:cubicBezTo>
                    <a:pt x="4971" y="1017"/>
                    <a:pt x="4847" y="1023"/>
                    <a:pt x="4723" y="1023"/>
                  </a:cubicBezTo>
                  <a:cubicBezTo>
                    <a:pt x="3489" y="1023"/>
                    <a:pt x="2242" y="405"/>
                    <a:pt x="1641" y="49"/>
                  </a:cubicBezTo>
                  <a:cubicBezTo>
                    <a:pt x="1588" y="15"/>
                    <a:pt x="1529"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2880900" y="311663"/>
              <a:ext cx="149400" cy="128500"/>
            </a:xfrm>
            <a:custGeom>
              <a:avLst/>
              <a:gdLst/>
              <a:ahLst/>
              <a:cxnLst/>
              <a:rect l="l" t="t" r="r" b="b"/>
              <a:pathLst>
                <a:path w="5976" h="5140" extrusionOk="0">
                  <a:moveTo>
                    <a:pt x="1568" y="854"/>
                  </a:moveTo>
                  <a:cubicBezTo>
                    <a:pt x="2265" y="1259"/>
                    <a:pt x="3518" y="1849"/>
                    <a:pt x="4798" y="1849"/>
                  </a:cubicBezTo>
                  <a:cubicBezTo>
                    <a:pt x="4913" y="1849"/>
                    <a:pt x="5028" y="1844"/>
                    <a:pt x="5143" y="1834"/>
                  </a:cubicBezTo>
                  <a:lnTo>
                    <a:pt x="5143" y="2936"/>
                  </a:lnTo>
                  <a:cubicBezTo>
                    <a:pt x="5098" y="3186"/>
                    <a:pt x="4799" y="4303"/>
                    <a:pt x="3126" y="4303"/>
                  </a:cubicBezTo>
                  <a:cubicBezTo>
                    <a:pt x="2999" y="4303"/>
                    <a:pt x="2863" y="4297"/>
                    <a:pt x="2719" y="4283"/>
                  </a:cubicBezTo>
                  <a:cubicBezTo>
                    <a:pt x="2156" y="4234"/>
                    <a:pt x="1740" y="4013"/>
                    <a:pt x="1470" y="3646"/>
                  </a:cubicBezTo>
                  <a:cubicBezTo>
                    <a:pt x="980" y="2936"/>
                    <a:pt x="1176" y="1809"/>
                    <a:pt x="1225" y="1589"/>
                  </a:cubicBezTo>
                  <a:lnTo>
                    <a:pt x="1568" y="879"/>
                  </a:lnTo>
                  <a:lnTo>
                    <a:pt x="1568" y="854"/>
                  </a:lnTo>
                  <a:close/>
                  <a:moveTo>
                    <a:pt x="1571" y="0"/>
                  </a:moveTo>
                  <a:cubicBezTo>
                    <a:pt x="1463" y="0"/>
                    <a:pt x="1354" y="25"/>
                    <a:pt x="1250" y="71"/>
                  </a:cubicBezTo>
                  <a:cubicBezTo>
                    <a:pt x="1029" y="144"/>
                    <a:pt x="882" y="316"/>
                    <a:pt x="809" y="536"/>
                  </a:cubicBezTo>
                  <a:lnTo>
                    <a:pt x="442" y="1271"/>
                  </a:lnTo>
                  <a:lnTo>
                    <a:pt x="417" y="1344"/>
                  </a:lnTo>
                  <a:cubicBezTo>
                    <a:pt x="393" y="1418"/>
                    <a:pt x="1" y="3009"/>
                    <a:pt x="785" y="4136"/>
                  </a:cubicBezTo>
                  <a:cubicBezTo>
                    <a:pt x="1201" y="4699"/>
                    <a:pt x="1813" y="5042"/>
                    <a:pt x="2646" y="5115"/>
                  </a:cubicBezTo>
                  <a:cubicBezTo>
                    <a:pt x="2817" y="5140"/>
                    <a:pt x="2988" y="5140"/>
                    <a:pt x="3160" y="5140"/>
                  </a:cubicBezTo>
                  <a:cubicBezTo>
                    <a:pt x="5511" y="5140"/>
                    <a:pt x="5927" y="3303"/>
                    <a:pt x="5951" y="3083"/>
                  </a:cubicBezTo>
                  <a:cubicBezTo>
                    <a:pt x="5976" y="3034"/>
                    <a:pt x="5976" y="2985"/>
                    <a:pt x="5976" y="2960"/>
                  </a:cubicBezTo>
                  <a:lnTo>
                    <a:pt x="5976" y="1760"/>
                  </a:lnTo>
                  <a:cubicBezTo>
                    <a:pt x="5976" y="1540"/>
                    <a:pt x="5878" y="1344"/>
                    <a:pt x="5731" y="1197"/>
                  </a:cubicBezTo>
                  <a:cubicBezTo>
                    <a:pt x="5581" y="1069"/>
                    <a:pt x="5394" y="997"/>
                    <a:pt x="5203" y="997"/>
                  </a:cubicBezTo>
                  <a:cubicBezTo>
                    <a:pt x="5175" y="997"/>
                    <a:pt x="5147" y="998"/>
                    <a:pt x="5119" y="1001"/>
                  </a:cubicBezTo>
                  <a:cubicBezTo>
                    <a:pt x="5021" y="1011"/>
                    <a:pt x="4923" y="1015"/>
                    <a:pt x="4824" y="1015"/>
                  </a:cubicBezTo>
                  <a:cubicBezTo>
                    <a:pt x="3657" y="1015"/>
                    <a:pt x="2430" y="389"/>
                    <a:pt x="1911" y="95"/>
                  </a:cubicBezTo>
                  <a:cubicBezTo>
                    <a:pt x="1808" y="31"/>
                    <a:pt x="1690"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3419650" y="985563"/>
              <a:ext cx="54500" cy="256575"/>
            </a:xfrm>
            <a:custGeom>
              <a:avLst/>
              <a:gdLst/>
              <a:ahLst/>
              <a:cxnLst/>
              <a:rect l="l" t="t" r="r" b="b"/>
              <a:pathLst>
                <a:path w="2180" h="10263" extrusionOk="0">
                  <a:moveTo>
                    <a:pt x="1665" y="0"/>
                  </a:moveTo>
                  <a:cubicBezTo>
                    <a:pt x="1394" y="0"/>
                    <a:pt x="1173" y="191"/>
                    <a:pt x="1127" y="468"/>
                  </a:cubicBezTo>
                  <a:lnTo>
                    <a:pt x="25" y="9700"/>
                  </a:lnTo>
                  <a:cubicBezTo>
                    <a:pt x="0" y="9969"/>
                    <a:pt x="196" y="10238"/>
                    <a:pt x="466" y="10263"/>
                  </a:cubicBezTo>
                  <a:lnTo>
                    <a:pt x="539" y="10263"/>
                  </a:lnTo>
                  <a:cubicBezTo>
                    <a:pt x="784" y="10263"/>
                    <a:pt x="1004" y="10067"/>
                    <a:pt x="1053" y="9822"/>
                  </a:cubicBezTo>
                  <a:lnTo>
                    <a:pt x="2155" y="590"/>
                  </a:lnTo>
                  <a:cubicBezTo>
                    <a:pt x="2180" y="296"/>
                    <a:pt x="1984" y="51"/>
                    <a:pt x="1714" y="3"/>
                  </a:cubicBezTo>
                  <a:cubicBezTo>
                    <a:pt x="1698" y="1"/>
                    <a:pt x="1681"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3399450" y="887163"/>
              <a:ext cx="135925" cy="127150"/>
            </a:xfrm>
            <a:custGeom>
              <a:avLst/>
              <a:gdLst/>
              <a:ahLst/>
              <a:cxnLst/>
              <a:rect l="l" t="t" r="r" b="b"/>
              <a:pathLst>
                <a:path w="5437" h="5086" extrusionOk="0">
                  <a:moveTo>
                    <a:pt x="2861" y="1"/>
                  </a:moveTo>
                  <a:cubicBezTo>
                    <a:pt x="2719" y="1"/>
                    <a:pt x="2577" y="69"/>
                    <a:pt x="2498" y="216"/>
                  </a:cubicBezTo>
                  <a:lnTo>
                    <a:pt x="1935" y="1122"/>
                  </a:lnTo>
                  <a:cubicBezTo>
                    <a:pt x="1861" y="1245"/>
                    <a:pt x="1739" y="1318"/>
                    <a:pt x="1616" y="1318"/>
                  </a:cubicBezTo>
                  <a:lnTo>
                    <a:pt x="539" y="1392"/>
                  </a:lnTo>
                  <a:cubicBezTo>
                    <a:pt x="196" y="1416"/>
                    <a:pt x="0" y="1833"/>
                    <a:pt x="245" y="2102"/>
                  </a:cubicBezTo>
                  <a:lnTo>
                    <a:pt x="931" y="2910"/>
                  </a:lnTo>
                  <a:cubicBezTo>
                    <a:pt x="1029" y="3008"/>
                    <a:pt x="1078" y="3155"/>
                    <a:pt x="1029" y="3302"/>
                  </a:cubicBezTo>
                  <a:lnTo>
                    <a:pt x="759" y="4330"/>
                  </a:lnTo>
                  <a:cubicBezTo>
                    <a:pt x="679" y="4611"/>
                    <a:pt x="894" y="4859"/>
                    <a:pt x="1163" y="4859"/>
                  </a:cubicBezTo>
                  <a:cubicBezTo>
                    <a:pt x="1223" y="4859"/>
                    <a:pt x="1285" y="4847"/>
                    <a:pt x="1347" y="4820"/>
                  </a:cubicBezTo>
                  <a:lnTo>
                    <a:pt x="2327" y="4404"/>
                  </a:lnTo>
                  <a:cubicBezTo>
                    <a:pt x="2377" y="4383"/>
                    <a:pt x="2432" y="4372"/>
                    <a:pt x="2488" y="4372"/>
                  </a:cubicBezTo>
                  <a:cubicBezTo>
                    <a:pt x="2567" y="4372"/>
                    <a:pt x="2647" y="4395"/>
                    <a:pt x="2718" y="4453"/>
                  </a:cubicBezTo>
                  <a:lnTo>
                    <a:pt x="3624" y="5016"/>
                  </a:lnTo>
                  <a:cubicBezTo>
                    <a:pt x="3697" y="5064"/>
                    <a:pt x="3775" y="5086"/>
                    <a:pt x="3851" y="5086"/>
                  </a:cubicBezTo>
                  <a:cubicBezTo>
                    <a:pt x="4086" y="5086"/>
                    <a:pt x="4304" y="4883"/>
                    <a:pt x="4286" y="4624"/>
                  </a:cubicBezTo>
                  <a:lnTo>
                    <a:pt x="4188" y="3547"/>
                  </a:lnTo>
                  <a:cubicBezTo>
                    <a:pt x="4163" y="3424"/>
                    <a:pt x="4237" y="3277"/>
                    <a:pt x="4335" y="3204"/>
                  </a:cubicBezTo>
                  <a:lnTo>
                    <a:pt x="5167" y="2518"/>
                  </a:lnTo>
                  <a:cubicBezTo>
                    <a:pt x="5437" y="2298"/>
                    <a:pt x="5339" y="1857"/>
                    <a:pt x="4996" y="1759"/>
                  </a:cubicBezTo>
                  <a:lnTo>
                    <a:pt x="3943" y="1539"/>
                  </a:lnTo>
                  <a:cubicBezTo>
                    <a:pt x="3820" y="1490"/>
                    <a:pt x="3698" y="1392"/>
                    <a:pt x="3649" y="1269"/>
                  </a:cubicBezTo>
                  <a:lnTo>
                    <a:pt x="3257" y="265"/>
                  </a:lnTo>
                  <a:cubicBezTo>
                    <a:pt x="3191" y="94"/>
                    <a:pt x="3026"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3388425" y="874588"/>
              <a:ext cx="157975" cy="152675"/>
            </a:xfrm>
            <a:custGeom>
              <a:avLst/>
              <a:gdLst/>
              <a:ahLst/>
              <a:cxnLst/>
              <a:rect l="l" t="t" r="r" b="b"/>
              <a:pathLst>
                <a:path w="6319" h="6107" extrusionOk="0">
                  <a:moveTo>
                    <a:pt x="3282" y="1136"/>
                  </a:moveTo>
                  <a:lnTo>
                    <a:pt x="3625" y="1968"/>
                  </a:lnTo>
                  <a:cubicBezTo>
                    <a:pt x="3723" y="2238"/>
                    <a:pt x="3967" y="2458"/>
                    <a:pt x="4261" y="2531"/>
                  </a:cubicBezTo>
                  <a:lnTo>
                    <a:pt x="5143" y="2727"/>
                  </a:lnTo>
                  <a:lnTo>
                    <a:pt x="4457" y="3291"/>
                  </a:lnTo>
                  <a:cubicBezTo>
                    <a:pt x="4212" y="3486"/>
                    <a:pt x="4090" y="3805"/>
                    <a:pt x="4114" y="4099"/>
                  </a:cubicBezTo>
                  <a:lnTo>
                    <a:pt x="4188" y="5005"/>
                  </a:lnTo>
                  <a:lnTo>
                    <a:pt x="3429" y="4515"/>
                  </a:lnTo>
                  <a:cubicBezTo>
                    <a:pt x="3282" y="4417"/>
                    <a:pt x="3110" y="4368"/>
                    <a:pt x="2939" y="4368"/>
                  </a:cubicBezTo>
                  <a:cubicBezTo>
                    <a:pt x="2817" y="4368"/>
                    <a:pt x="2694" y="4393"/>
                    <a:pt x="2572" y="4442"/>
                  </a:cubicBezTo>
                  <a:lnTo>
                    <a:pt x="1739" y="4784"/>
                  </a:lnTo>
                  <a:lnTo>
                    <a:pt x="1959" y="3927"/>
                  </a:lnTo>
                  <a:cubicBezTo>
                    <a:pt x="2033" y="3633"/>
                    <a:pt x="1959" y="3315"/>
                    <a:pt x="1764" y="3070"/>
                  </a:cubicBezTo>
                  <a:lnTo>
                    <a:pt x="1176" y="2385"/>
                  </a:lnTo>
                  <a:lnTo>
                    <a:pt x="2082" y="2336"/>
                  </a:lnTo>
                  <a:cubicBezTo>
                    <a:pt x="2376" y="2336"/>
                    <a:pt x="2670" y="2164"/>
                    <a:pt x="2817" y="1895"/>
                  </a:cubicBezTo>
                  <a:lnTo>
                    <a:pt x="3282" y="1136"/>
                  </a:lnTo>
                  <a:close/>
                  <a:moveTo>
                    <a:pt x="3263" y="1"/>
                  </a:moveTo>
                  <a:cubicBezTo>
                    <a:pt x="2961" y="1"/>
                    <a:pt x="2672" y="168"/>
                    <a:pt x="2498" y="450"/>
                  </a:cubicBezTo>
                  <a:lnTo>
                    <a:pt x="1959" y="1332"/>
                  </a:lnTo>
                  <a:lnTo>
                    <a:pt x="955" y="1381"/>
                  </a:lnTo>
                  <a:cubicBezTo>
                    <a:pt x="588" y="1405"/>
                    <a:pt x="270" y="1625"/>
                    <a:pt x="147" y="1968"/>
                  </a:cubicBezTo>
                  <a:cubicBezTo>
                    <a:pt x="0" y="2287"/>
                    <a:pt x="49" y="2654"/>
                    <a:pt x="294" y="2923"/>
                  </a:cubicBezTo>
                  <a:lnTo>
                    <a:pt x="955" y="3707"/>
                  </a:lnTo>
                  <a:lnTo>
                    <a:pt x="711" y="4711"/>
                  </a:lnTo>
                  <a:cubicBezTo>
                    <a:pt x="613" y="5054"/>
                    <a:pt x="735" y="5421"/>
                    <a:pt x="1004" y="5641"/>
                  </a:cubicBezTo>
                  <a:cubicBezTo>
                    <a:pt x="1173" y="5794"/>
                    <a:pt x="1379" y="5871"/>
                    <a:pt x="1594" y="5871"/>
                  </a:cubicBezTo>
                  <a:cubicBezTo>
                    <a:pt x="1723" y="5871"/>
                    <a:pt x="1855" y="5843"/>
                    <a:pt x="1984" y="5788"/>
                  </a:cubicBezTo>
                  <a:lnTo>
                    <a:pt x="2914" y="5397"/>
                  </a:lnTo>
                  <a:lnTo>
                    <a:pt x="3796" y="5960"/>
                  </a:lnTo>
                  <a:cubicBezTo>
                    <a:pt x="3943" y="6058"/>
                    <a:pt x="4114" y="6107"/>
                    <a:pt x="4286" y="6107"/>
                  </a:cubicBezTo>
                  <a:cubicBezTo>
                    <a:pt x="4457" y="6107"/>
                    <a:pt x="4629" y="6058"/>
                    <a:pt x="4776" y="5960"/>
                  </a:cubicBezTo>
                  <a:cubicBezTo>
                    <a:pt x="5094" y="5788"/>
                    <a:pt x="5265" y="5446"/>
                    <a:pt x="5216" y="5078"/>
                  </a:cubicBezTo>
                  <a:lnTo>
                    <a:pt x="5143" y="4074"/>
                  </a:lnTo>
                  <a:lnTo>
                    <a:pt x="5926" y="3413"/>
                  </a:lnTo>
                  <a:cubicBezTo>
                    <a:pt x="6196" y="3193"/>
                    <a:pt x="6318" y="2825"/>
                    <a:pt x="6245" y="2482"/>
                  </a:cubicBezTo>
                  <a:cubicBezTo>
                    <a:pt x="6171" y="2115"/>
                    <a:pt x="5902" y="1846"/>
                    <a:pt x="5559" y="1772"/>
                  </a:cubicBezTo>
                  <a:lnTo>
                    <a:pt x="4555" y="1552"/>
                  </a:lnTo>
                  <a:lnTo>
                    <a:pt x="4163" y="597"/>
                  </a:lnTo>
                  <a:cubicBezTo>
                    <a:pt x="4041" y="254"/>
                    <a:pt x="3747" y="34"/>
                    <a:pt x="3380" y="9"/>
                  </a:cubicBezTo>
                  <a:cubicBezTo>
                    <a:pt x="3341" y="4"/>
                    <a:pt x="330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929875" y="185288"/>
              <a:ext cx="71675" cy="104475"/>
            </a:xfrm>
            <a:custGeom>
              <a:avLst/>
              <a:gdLst/>
              <a:ahLst/>
              <a:cxnLst/>
              <a:rect l="l" t="t" r="r" b="b"/>
              <a:pathLst>
                <a:path w="2867" h="4179" extrusionOk="0">
                  <a:moveTo>
                    <a:pt x="1215" y="1"/>
                  </a:moveTo>
                  <a:cubicBezTo>
                    <a:pt x="1164" y="1"/>
                    <a:pt x="1111" y="26"/>
                    <a:pt x="1078" y="81"/>
                  </a:cubicBezTo>
                  <a:cubicBezTo>
                    <a:pt x="760" y="767"/>
                    <a:pt x="1" y="2432"/>
                    <a:pt x="197" y="3142"/>
                  </a:cubicBezTo>
                  <a:cubicBezTo>
                    <a:pt x="197" y="3142"/>
                    <a:pt x="1463" y="4179"/>
                    <a:pt x="2485" y="4179"/>
                  </a:cubicBezTo>
                  <a:cubicBezTo>
                    <a:pt x="2617" y="4179"/>
                    <a:pt x="2745" y="4161"/>
                    <a:pt x="2866" y="4122"/>
                  </a:cubicBezTo>
                  <a:lnTo>
                    <a:pt x="1348" y="106"/>
                  </a:lnTo>
                  <a:cubicBezTo>
                    <a:pt x="1334" y="38"/>
                    <a:pt x="1276" y="1"/>
                    <a:pt x="1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917650" y="172538"/>
              <a:ext cx="100425" cy="130500"/>
            </a:xfrm>
            <a:custGeom>
              <a:avLst/>
              <a:gdLst/>
              <a:ahLst/>
              <a:cxnLst/>
              <a:rect l="l" t="t" r="r" b="b"/>
              <a:pathLst>
                <a:path w="4017" h="5220" extrusionOk="0">
                  <a:moveTo>
                    <a:pt x="1665" y="1595"/>
                  </a:moveTo>
                  <a:lnTo>
                    <a:pt x="2620" y="4142"/>
                  </a:lnTo>
                  <a:cubicBezTo>
                    <a:pt x="2106" y="3995"/>
                    <a:pt x="1518" y="3652"/>
                    <a:pt x="1151" y="3358"/>
                  </a:cubicBezTo>
                  <a:cubicBezTo>
                    <a:pt x="1151" y="3065"/>
                    <a:pt x="1298" y="2452"/>
                    <a:pt x="1665" y="1595"/>
                  </a:cubicBezTo>
                  <a:close/>
                  <a:moveTo>
                    <a:pt x="1681" y="1"/>
                  </a:moveTo>
                  <a:cubicBezTo>
                    <a:pt x="1435" y="1"/>
                    <a:pt x="1216" y="144"/>
                    <a:pt x="1102" y="371"/>
                  </a:cubicBezTo>
                  <a:cubicBezTo>
                    <a:pt x="319" y="1987"/>
                    <a:pt x="0" y="3138"/>
                    <a:pt x="196" y="3799"/>
                  </a:cubicBezTo>
                  <a:lnTo>
                    <a:pt x="245" y="3946"/>
                  </a:lnTo>
                  <a:lnTo>
                    <a:pt x="367" y="4044"/>
                  </a:lnTo>
                  <a:cubicBezTo>
                    <a:pt x="514" y="4166"/>
                    <a:pt x="1812" y="5219"/>
                    <a:pt x="2988" y="5219"/>
                  </a:cubicBezTo>
                  <a:cubicBezTo>
                    <a:pt x="3159" y="5219"/>
                    <a:pt x="3331" y="5195"/>
                    <a:pt x="3502" y="5122"/>
                  </a:cubicBezTo>
                  <a:lnTo>
                    <a:pt x="4016" y="4950"/>
                  </a:lnTo>
                  <a:lnTo>
                    <a:pt x="2327" y="420"/>
                  </a:lnTo>
                  <a:cubicBezTo>
                    <a:pt x="2229" y="175"/>
                    <a:pt x="2008" y="4"/>
                    <a:pt x="1739" y="4"/>
                  </a:cubicBezTo>
                  <a:cubicBezTo>
                    <a:pt x="1719" y="2"/>
                    <a:pt x="1700"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95425" y="893788"/>
              <a:ext cx="126750" cy="94900"/>
            </a:xfrm>
            <a:custGeom>
              <a:avLst/>
              <a:gdLst/>
              <a:ahLst/>
              <a:cxnLst/>
              <a:rect l="l" t="t" r="r" b="b"/>
              <a:pathLst>
                <a:path w="5070" h="3796" extrusionOk="0">
                  <a:moveTo>
                    <a:pt x="2694" y="0"/>
                  </a:moveTo>
                  <a:cubicBezTo>
                    <a:pt x="1837" y="25"/>
                    <a:pt x="1200" y="319"/>
                    <a:pt x="784" y="857"/>
                  </a:cubicBezTo>
                  <a:cubicBezTo>
                    <a:pt x="0" y="1861"/>
                    <a:pt x="343" y="3355"/>
                    <a:pt x="343" y="3429"/>
                  </a:cubicBezTo>
                  <a:cubicBezTo>
                    <a:pt x="386" y="3642"/>
                    <a:pt x="595" y="3781"/>
                    <a:pt x="810" y="3781"/>
                  </a:cubicBezTo>
                  <a:cubicBezTo>
                    <a:pt x="842" y="3781"/>
                    <a:pt x="874" y="3778"/>
                    <a:pt x="906" y="3771"/>
                  </a:cubicBezTo>
                  <a:cubicBezTo>
                    <a:pt x="1151" y="3722"/>
                    <a:pt x="1298" y="3478"/>
                    <a:pt x="1249" y="3233"/>
                  </a:cubicBezTo>
                  <a:cubicBezTo>
                    <a:pt x="1249" y="3208"/>
                    <a:pt x="1004" y="2082"/>
                    <a:pt x="1518" y="1421"/>
                  </a:cubicBezTo>
                  <a:cubicBezTo>
                    <a:pt x="1763" y="1102"/>
                    <a:pt x="2155" y="931"/>
                    <a:pt x="2718" y="931"/>
                  </a:cubicBezTo>
                  <a:cubicBezTo>
                    <a:pt x="2750" y="928"/>
                    <a:pt x="2781" y="927"/>
                    <a:pt x="2812" y="927"/>
                  </a:cubicBezTo>
                  <a:cubicBezTo>
                    <a:pt x="3085" y="927"/>
                    <a:pt x="3303" y="1026"/>
                    <a:pt x="3502" y="1225"/>
                  </a:cubicBezTo>
                  <a:cubicBezTo>
                    <a:pt x="4041" y="1763"/>
                    <a:pt x="4139" y="2914"/>
                    <a:pt x="4139" y="3331"/>
                  </a:cubicBezTo>
                  <a:cubicBezTo>
                    <a:pt x="4139" y="3576"/>
                    <a:pt x="4334" y="3771"/>
                    <a:pt x="4579" y="3796"/>
                  </a:cubicBezTo>
                  <a:lnTo>
                    <a:pt x="4604" y="3796"/>
                  </a:lnTo>
                  <a:cubicBezTo>
                    <a:pt x="4849" y="3796"/>
                    <a:pt x="5045" y="3600"/>
                    <a:pt x="5045" y="3331"/>
                  </a:cubicBezTo>
                  <a:cubicBezTo>
                    <a:pt x="5045" y="3257"/>
                    <a:pt x="5069" y="1494"/>
                    <a:pt x="4139" y="564"/>
                  </a:cubicBezTo>
                  <a:cubicBezTo>
                    <a:pt x="3747" y="172"/>
                    <a:pt x="3257"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3070075" y="893788"/>
              <a:ext cx="127375" cy="94900"/>
            </a:xfrm>
            <a:custGeom>
              <a:avLst/>
              <a:gdLst/>
              <a:ahLst/>
              <a:cxnLst/>
              <a:rect l="l" t="t" r="r" b="b"/>
              <a:pathLst>
                <a:path w="5095" h="3796" extrusionOk="0">
                  <a:moveTo>
                    <a:pt x="2694" y="0"/>
                  </a:moveTo>
                  <a:cubicBezTo>
                    <a:pt x="1862" y="25"/>
                    <a:pt x="1225" y="319"/>
                    <a:pt x="784" y="857"/>
                  </a:cubicBezTo>
                  <a:cubicBezTo>
                    <a:pt x="1" y="1861"/>
                    <a:pt x="343" y="3355"/>
                    <a:pt x="343" y="3429"/>
                  </a:cubicBezTo>
                  <a:cubicBezTo>
                    <a:pt x="407" y="3642"/>
                    <a:pt x="601" y="3781"/>
                    <a:pt x="812" y="3781"/>
                  </a:cubicBezTo>
                  <a:cubicBezTo>
                    <a:pt x="843" y="3781"/>
                    <a:pt x="875" y="3778"/>
                    <a:pt x="907" y="3771"/>
                  </a:cubicBezTo>
                  <a:cubicBezTo>
                    <a:pt x="1152" y="3722"/>
                    <a:pt x="1299" y="3478"/>
                    <a:pt x="1250" y="3233"/>
                  </a:cubicBezTo>
                  <a:cubicBezTo>
                    <a:pt x="1250" y="3208"/>
                    <a:pt x="1005" y="2082"/>
                    <a:pt x="1519" y="1421"/>
                  </a:cubicBezTo>
                  <a:cubicBezTo>
                    <a:pt x="1764" y="1102"/>
                    <a:pt x="2156" y="931"/>
                    <a:pt x="2719" y="931"/>
                  </a:cubicBezTo>
                  <a:cubicBezTo>
                    <a:pt x="2751" y="928"/>
                    <a:pt x="2782" y="927"/>
                    <a:pt x="2813" y="927"/>
                  </a:cubicBezTo>
                  <a:cubicBezTo>
                    <a:pt x="3090" y="927"/>
                    <a:pt x="3326" y="1026"/>
                    <a:pt x="3502" y="1225"/>
                  </a:cubicBezTo>
                  <a:cubicBezTo>
                    <a:pt x="4041" y="1763"/>
                    <a:pt x="4139" y="2914"/>
                    <a:pt x="4139" y="3331"/>
                  </a:cubicBezTo>
                  <a:cubicBezTo>
                    <a:pt x="4139" y="3576"/>
                    <a:pt x="4335" y="3771"/>
                    <a:pt x="4580" y="3796"/>
                  </a:cubicBezTo>
                  <a:lnTo>
                    <a:pt x="4604" y="3796"/>
                  </a:lnTo>
                  <a:cubicBezTo>
                    <a:pt x="4849" y="3796"/>
                    <a:pt x="5045" y="3600"/>
                    <a:pt x="5070" y="3331"/>
                  </a:cubicBezTo>
                  <a:cubicBezTo>
                    <a:pt x="5070" y="3257"/>
                    <a:pt x="5094" y="1494"/>
                    <a:pt x="4164" y="564"/>
                  </a:cubicBezTo>
                  <a:cubicBezTo>
                    <a:pt x="3772" y="172"/>
                    <a:pt x="3258"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2865600" y="903513"/>
              <a:ext cx="175725" cy="47225"/>
            </a:xfrm>
            <a:custGeom>
              <a:avLst/>
              <a:gdLst/>
              <a:ahLst/>
              <a:cxnLst/>
              <a:rect l="l" t="t" r="r" b="b"/>
              <a:pathLst>
                <a:path w="7029" h="1889" extrusionOk="0">
                  <a:moveTo>
                    <a:pt x="6515" y="0"/>
                  </a:moveTo>
                  <a:cubicBezTo>
                    <a:pt x="6432" y="0"/>
                    <a:pt x="6348" y="25"/>
                    <a:pt x="6270" y="77"/>
                  </a:cubicBezTo>
                  <a:cubicBezTo>
                    <a:pt x="5195" y="753"/>
                    <a:pt x="4226" y="977"/>
                    <a:pt x="3414" y="977"/>
                  </a:cubicBezTo>
                  <a:cubicBezTo>
                    <a:pt x="1874" y="977"/>
                    <a:pt x="897" y="174"/>
                    <a:pt x="833" y="126"/>
                  </a:cubicBezTo>
                  <a:cubicBezTo>
                    <a:pt x="742" y="46"/>
                    <a:pt x="630" y="9"/>
                    <a:pt x="519" y="9"/>
                  </a:cubicBezTo>
                  <a:cubicBezTo>
                    <a:pt x="391" y="9"/>
                    <a:pt x="264" y="58"/>
                    <a:pt x="172" y="150"/>
                  </a:cubicBezTo>
                  <a:cubicBezTo>
                    <a:pt x="1" y="346"/>
                    <a:pt x="25" y="640"/>
                    <a:pt x="221" y="811"/>
                  </a:cubicBezTo>
                  <a:cubicBezTo>
                    <a:pt x="246" y="836"/>
                    <a:pt x="956" y="1423"/>
                    <a:pt x="2107" y="1717"/>
                  </a:cubicBezTo>
                  <a:cubicBezTo>
                    <a:pt x="2474" y="1815"/>
                    <a:pt x="2915" y="1889"/>
                    <a:pt x="3405" y="1889"/>
                  </a:cubicBezTo>
                  <a:cubicBezTo>
                    <a:pt x="4360" y="1889"/>
                    <a:pt x="5510" y="1644"/>
                    <a:pt x="6759" y="860"/>
                  </a:cubicBezTo>
                  <a:cubicBezTo>
                    <a:pt x="6980" y="713"/>
                    <a:pt x="7029" y="419"/>
                    <a:pt x="6906" y="224"/>
                  </a:cubicBezTo>
                  <a:cubicBezTo>
                    <a:pt x="6811" y="81"/>
                    <a:pt x="6665"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7"/>
          <p:cNvGrpSpPr/>
          <p:nvPr/>
        </p:nvGrpSpPr>
        <p:grpSpPr>
          <a:xfrm>
            <a:off x="7672862" y="745764"/>
            <a:ext cx="827540" cy="1616342"/>
            <a:chOff x="7161603" y="746850"/>
            <a:chExt cx="1108115" cy="2164357"/>
          </a:xfrm>
        </p:grpSpPr>
        <p:sp>
          <p:nvSpPr>
            <p:cNvPr id="1352" name="Google Shape;1352;p37"/>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3" name="Google Shape;1353;p37"/>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7"/>
          <p:cNvGrpSpPr/>
          <p:nvPr/>
        </p:nvGrpSpPr>
        <p:grpSpPr>
          <a:xfrm rot="-5400000">
            <a:off x="2182902" y="314808"/>
            <a:ext cx="426291" cy="1337142"/>
            <a:chOff x="1132420" y="2769224"/>
            <a:chExt cx="395630" cy="1240967"/>
          </a:xfrm>
        </p:grpSpPr>
        <p:sp>
          <p:nvSpPr>
            <p:cNvPr id="1361" name="Google Shape;1361;p37"/>
            <p:cNvSpPr/>
            <p:nvPr/>
          </p:nvSpPr>
          <p:spPr>
            <a:xfrm rot="5400000">
              <a:off x="709752" y="3191893"/>
              <a:ext cx="1240967" cy="395630"/>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5400000">
              <a:off x="1148054" y="3252098"/>
              <a:ext cx="217208" cy="22314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5400000">
              <a:off x="1194379" y="3292874"/>
              <a:ext cx="172165" cy="175534"/>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400000">
              <a:off x="1208442" y="3305702"/>
              <a:ext cx="158586" cy="160987"/>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400000">
              <a:off x="1271429" y="3340754"/>
              <a:ext cx="26869" cy="19091"/>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400000">
              <a:off x="1239784" y="3375565"/>
              <a:ext cx="24798" cy="21151"/>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400000">
              <a:off x="1292854" y="3383570"/>
              <a:ext cx="24798" cy="21151"/>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400000">
              <a:off x="1316303" y="3413183"/>
              <a:ext cx="24788" cy="21161"/>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400000">
              <a:off x="1222728" y="3417268"/>
              <a:ext cx="16432" cy="24128"/>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400000">
              <a:off x="1274118" y="3409644"/>
              <a:ext cx="20986" cy="22851"/>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400000">
              <a:off x="1297326" y="3501973"/>
              <a:ext cx="213509" cy="224481"/>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400000">
              <a:off x="1342503" y="3510123"/>
              <a:ext cx="172165" cy="175472"/>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400000">
              <a:off x="1357132" y="3512421"/>
              <a:ext cx="157979" cy="160400"/>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400000">
              <a:off x="1380804" y="3531390"/>
              <a:ext cx="17658" cy="23665"/>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400000">
              <a:off x="1391081" y="3579502"/>
              <a:ext cx="19977" cy="2247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400000">
              <a:off x="1427208" y="3540343"/>
              <a:ext cx="20543" cy="2247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400000">
              <a:off x="1465133" y="3538149"/>
              <a:ext cx="19977" cy="22480"/>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400000">
              <a:off x="1412758" y="3623641"/>
              <a:ext cx="23016" cy="18771"/>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400000">
              <a:off x="1437166" y="3573237"/>
              <a:ext cx="21852" cy="20801"/>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400000">
              <a:off x="1116760" y="3650300"/>
              <a:ext cx="269039" cy="22773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400000">
              <a:off x="1146086" y="3660506"/>
              <a:ext cx="222153" cy="187578"/>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rot="5400000">
              <a:off x="1163249" y="3667801"/>
              <a:ext cx="196232" cy="16559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rot="5400000">
              <a:off x="1260276" y="3718279"/>
              <a:ext cx="21903" cy="17205"/>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rot="5400000">
              <a:off x="1194168" y="3722580"/>
              <a:ext cx="21409" cy="17772"/>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rot="5400000">
              <a:off x="1227853" y="3724172"/>
              <a:ext cx="21913" cy="17772"/>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rot="5400000">
              <a:off x="1299278" y="3752718"/>
              <a:ext cx="21883" cy="17422"/>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rot="5400000">
              <a:off x="1266448" y="3750982"/>
              <a:ext cx="21903" cy="17205"/>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rot="5400000">
              <a:off x="1264238" y="3782104"/>
              <a:ext cx="21388" cy="17195"/>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rot="5400000">
              <a:off x="1226957" y="3758390"/>
              <a:ext cx="21903" cy="17205"/>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rot="5400000">
              <a:off x="1222022" y="3681866"/>
              <a:ext cx="21903" cy="17205"/>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rot="5400000">
              <a:off x="1186185" y="3529061"/>
              <a:ext cx="59250" cy="59239"/>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rot="5400000">
              <a:off x="1394755" y="3336520"/>
              <a:ext cx="59239" cy="59250"/>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rot="5400000">
              <a:off x="1400303" y="3808609"/>
              <a:ext cx="59250" cy="59250"/>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rot="5400000">
              <a:off x="1304822" y="2844225"/>
              <a:ext cx="213509" cy="224306"/>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rot="5400000">
              <a:off x="1350122" y="2852499"/>
              <a:ext cx="172165" cy="175050"/>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rot="5400000">
              <a:off x="1364556" y="2854590"/>
              <a:ext cx="157968" cy="160379"/>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rot="5400000">
              <a:off x="1388516" y="2873817"/>
              <a:ext cx="18153" cy="23778"/>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rot="5400000">
              <a:off x="1398489" y="2921666"/>
              <a:ext cx="19977" cy="2247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rot="5400000">
              <a:off x="1435203" y="2882477"/>
              <a:ext cx="19987" cy="23088"/>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rot="5400000">
              <a:off x="1473102" y="2880267"/>
              <a:ext cx="19915" cy="22635"/>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rot="5400000">
              <a:off x="1420423" y="2965754"/>
              <a:ext cx="23098" cy="18874"/>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rot="5400000">
              <a:off x="1445021" y="2915499"/>
              <a:ext cx="21779" cy="20760"/>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rot="5400000">
              <a:off x="1131874" y="2992773"/>
              <a:ext cx="269658" cy="22773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rot="5400000">
              <a:off x="1161514" y="3002675"/>
              <a:ext cx="222153" cy="1875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rot="5400000">
              <a:off x="1178982" y="3010274"/>
              <a:ext cx="195614" cy="16559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rot="5400000">
              <a:off x="1275705" y="3060448"/>
              <a:ext cx="21903" cy="17195"/>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rot="5400000">
              <a:off x="1209592" y="3064745"/>
              <a:ext cx="21409" cy="17772"/>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rot="5400000">
              <a:off x="1243282" y="3066342"/>
              <a:ext cx="21913" cy="1776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rot="5400000">
              <a:off x="1314701" y="3094882"/>
              <a:ext cx="21883" cy="17422"/>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rot="5400000">
              <a:off x="1282134" y="3093409"/>
              <a:ext cx="21388" cy="17195"/>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rot="5400000">
              <a:off x="1279414" y="3124515"/>
              <a:ext cx="21893" cy="17205"/>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rot="5400000">
              <a:off x="1242638" y="3100812"/>
              <a:ext cx="21388" cy="17205"/>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rot="5400000">
              <a:off x="1237703" y="3024288"/>
              <a:ext cx="21388" cy="17205"/>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rot="5400000">
              <a:off x="1193593" y="2886649"/>
              <a:ext cx="59239" cy="59250"/>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rot="5400000">
              <a:off x="1431165" y="3150769"/>
              <a:ext cx="59239" cy="59250"/>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7"/>
          <p:cNvGrpSpPr/>
          <p:nvPr/>
        </p:nvGrpSpPr>
        <p:grpSpPr>
          <a:xfrm>
            <a:off x="5135641" y="1210169"/>
            <a:ext cx="155400" cy="155400"/>
            <a:chOff x="1666623" y="2623621"/>
            <a:chExt cx="155400" cy="155400"/>
          </a:xfrm>
        </p:grpSpPr>
        <p:sp>
          <p:nvSpPr>
            <p:cNvPr id="1417" name="Google Shape;1417;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37"/>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19" name="Google Shape;1419;p37"/>
          <p:cNvGrpSpPr/>
          <p:nvPr/>
        </p:nvGrpSpPr>
        <p:grpSpPr>
          <a:xfrm>
            <a:off x="3317707" y="3637348"/>
            <a:ext cx="155400" cy="155400"/>
            <a:chOff x="1666623" y="2623621"/>
            <a:chExt cx="155400" cy="155400"/>
          </a:xfrm>
        </p:grpSpPr>
        <p:sp>
          <p:nvSpPr>
            <p:cNvPr id="1420" name="Google Shape;1420;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3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22" name="Google Shape;1422;p37"/>
          <p:cNvGrpSpPr/>
          <p:nvPr/>
        </p:nvGrpSpPr>
        <p:grpSpPr>
          <a:xfrm>
            <a:off x="910590" y="2539313"/>
            <a:ext cx="450609" cy="494091"/>
            <a:chOff x="1584644" y="2497374"/>
            <a:chExt cx="450609" cy="494091"/>
          </a:xfrm>
        </p:grpSpPr>
        <p:sp>
          <p:nvSpPr>
            <p:cNvPr id="1423" name="Google Shape;1423;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7"/>
          <p:cNvGrpSpPr/>
          <p:nvPr/>
        </p:nvGrpSpPr>
        <p:grpSpPr>
          <a:xfrm flipH="1">
            <a:off x="8142909" y="2499499"/>
            <a:ext cx="450609" cy="494091"/>
            <a:chOff x="1584644" y="2497374"/>
            <a:chExt cx="450609" cy="494091"/>
          </a:xfrm>
        </p:grpSpPr>
        <p:sp>
          <p:nvSpPr>
            <p:cNvPr id="1426" name="Google Shape;1426;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37"/>
          <p:cNvGrpSpPr/>
          <p:nvPr/>
        </p:nvGrpSpPr>
        <p:grpSpPr>
          <a:xfrm>
            <a:off x="935712" y="3255323"/>
            <a:ext cx="927525" cy="1294200"/>
            <a:chOff x="935712" y="3255323"/>
            <a:chExt cx="927525" cy="1294200"/>
          </a:xfrm>
        </p:grpSpPr>
        <p:sp>
          <p:nvSpPr>
            <p:cNvPr id="1429"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0"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10837" y="1498222"/>
            <a:ext cx="6695988" cy="1754326"/>
          </a:xfrm>
          <a:prstGeom prst="rect">
            <a:avLst/>
          </a:prstGeom>
          <a:noFill/>
        </p:spPr>
        <p:txBody>
          <a:bodyPr wrap="square" rtlCol="0">
            <a:spAutoFit/>
          </a:bodyPr>
          <a:lstStyle/>
          <a:p>
            <a:pPr algn="ctr">
              <a:lnSpc>
                <a:spcPct val="150000"/>
              </a:lnSpc>
            </a:pPr>
            <a:r>
              <a:rPr lang="en-US" sz="3600" b="1" dirty="0" smtClean="0">
                <a:solidFill>
                  <a:schemeClr val="bg2">
                    <a:lumMod val="75000"/>
                  </a:schemeClr>
                </a:solidFill>
              </a:rPr>
              <a:t>CHÀO MỪNG CÁC EM </a:t>
            </a:r>
          </a:p>
          <a:p>
            <a:pPr algn="ctr">
              <a:lnSpc>
                <a:spcPct val="150000"/>
              </a:lnSpc>
            </a:pPr>
            <a:r>
              <a:rPr lang="en-US" sz="3600" b="1" dirty="0" smtClean="0">
                <a:solidFill>
                  <a:schemeClr val="bg2">
                    <a:lumMod val="75000"/>
                  </a:schemeClr>
                </a:solidFill>
              </a:rPr>
              <a:t>ĐẾN VỚI BÀI HỌC HÔM NAY!</a:t>
            </a:r>
            <a:endParaRPr lang="en-US" sz="3600" b="1" dirty="0">
              <a:solidFill>
                <a:schemeClr val="bg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3" name="Google Shape;1893;p43"/>
          <p:cNvSpPr/>
          <p:nvPr/>
        </p:nvSpPr>
        <p:spPr>
          <a:xfrm>
            <a:off x="765697" y="1050092"/>
            <a:ext cx="3740011" cy="246204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7" name="Google Shape;1897;p43"/>
          <p:cNvGrpSpPr/>
          <p:nvPr/>
        </p:nvGrpSpPr>
        <p:grpSpPr>
          <a:xfrm rot="10800000" flipH="1">
            <a:off x="649331" y="3396272"/>
            <a:ext cx="1337051" cy="261066"/>
            <a:chOff x="1295874" y="1250607"/>
            <a:chExt cx="1337051" cy="261066"/>
          </a:xfrm>
        </p:grpSpPr>
        <p:sp>
          <p:nvSpPr>
            <p:cNvPr id="1898" name="Google Shape;1898;p43"/>
            <p:cNvSpPr/>
            <p:nvPr/>
          </p:nvSpPr>
          <p:spPr>
            <a:xfrm rot="10800000">
              <a:off x="1295874" y="1250607"/>
              <a:ext cx="1337051" cy="261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rot="10800000">
              <a:off x="1671010"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rot="10800000">
              <a:off x="1674650"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rot="10800000">
              <a:off x="1675461"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rot="10800000">
              <a:off x="1742062"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rot="10800000">
              <a:off x="1719291"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rot="10800000">
              <a:off x="1714054"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rot="10800000">
              <a:off x="1694680"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rot="10800000">
              <a:off x="1693772"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rot="10800000">
              <a:off x="1697687"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rot="10800000">
              <a:off x="1508306"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rot="10800000">
              <a:off x="1532539"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rot="10800000">
              <a:off x="1540610"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rot="10800000">
              <a:off x="1618860"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rot="10800000">
              <a:off x="1587016"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rot="10800000">
              <a:off x="1612449"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rot="10800000">
              <a:off x="1614067"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rot="10800000">
              <a:off x="1558354"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rot="10800000">
              <a:off x="1591047"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rot="10800000">
              <a:off x="1392024"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rot="10800000">
              <a:off x="1413832"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rot="10800000">
              <a:off x="1424736"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rot="10800000">
              <a:off x="1497316"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rot="10800000">
              <a:off x="1494478"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rot="10800000">
              <a:off x="1493271"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rot="10800000">
              <a:off x="1474720"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rot="10800000">
              <a:off x="1475920"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rot="10800000">
              <a:off x="1455731"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rot="10800000">
              <a:off x="1471073"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rot="10800000">
              <a:off x="1521138"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rot="10800000">
              <a:off x="1595133"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rot="10800000">
              <a:off x="1721099"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rot="10800000">
              <a:off x="1412240"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rot="10800000">
              <a:off x="1938683" y="1362085"/>
              <a:ext cx="139732" cy="146743"/>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rot="10800000">
              <a:off x="1962916" y="1394309"/>
              <a:ext cx="112674" cy="114519"/>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rot="10800000">
              <a:off x="1970994" y="1403907"/>
              <a:ext cx="103383" cy="104922"/>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rot="10800000">
              <a:off x="2048866" y="1418523"/>
              <a:ext cx="11880" cy="15556"/>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rot="10800000">
              <a:off x="2017393" y="1426073"/>
              <a:ext cx="13074" cy="1470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rot="10800000">
              <a:off x="2042826" y="1449895"/>
              <a:ext cx="13080" cy="15104"/>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rot="10800000">
              <a:off x="2044444" y="1474816"/>
              <a:ext cx="13033" cy="14808"/>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rot="10800000">
              <a:off x="1988703" y="1442621"/>
              <a:ext cx="15117" cy="12348"/>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rot="10800000">
              <a:off x="2021397" y="1457667"/>
              <a:ext cx="14254" cy="13581"/>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rot="10800000">
              <a:off x="1821996" y="1266176"/>
              <a:ext cx="176478" cy="148988"/>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rot="10800000">
              <a:off x="1844208" y="1283167"/>
              <a:ext cx="145389" cy="122708"/>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rot="10800000">
              <a:off x="1855112" y="1293101"/>
              <a:ext cx="128020" cy="10833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rot="10800000">
              <a:off x="1927692" y="1348094"/>
              <a:ext cx="14335" cy="11249"/>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rot="10800000">
              <a:off x="1924854" y="1304488"/>
              <a:ext cx="14011" cy="11626"/>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rot="10800000">
              <a:off x="1923647" y="1326699"/>
              <a:ext cx="14341" cy="11620"/>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rot="10800000">
              <a:off x="1905097" y="1373527"/>
              <a:ext cx="14321" cy="11397"/>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rot="10800000">
              <a:off x="1906297" y="1352132"/>
              <a:ext cx="13997" cy="11249"/>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rot="10800000">
              <a:off x="1885777" y="1350514"/>
              <a:ext cx="14328" cy="11256"/>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rot="10800000">
              <a:off x="1901450" y="1326287"/>
              <a:ext cx="13997" cy="11256"/>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rot="10800000">
              <a:off x="1951514" y="1323059"/>
              <a:ext cx="13997" cy="11256"/>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rot="10800000">
              <a:off x="2015418" y="1292829"/>
              <a:ext cx="38769" cy="38762"/>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rot="10800000">
              <a:off x="1842623" y="1448267"/>
              <a:ext cx="38769" cy="38762"/>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rot="10800000">
              <a:off x="1350899"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rot="10800000">
              <a:off x="2436794"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rot="10800000">
              <a:off x="2440434"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rot="10800000">
              <a:off x="2441245"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rot="10800000">
              <a:off x="2507846"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rot="10800000">
              <a:off x="2485075"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rot="10800000">
              <a:off x="2479838"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rot="10800000">
              <a:off x="2460465"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rot="10800000">
              <a:off x="2459556"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rot="10800000">
              <a:off x="2463472"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rot="10800000">
              <a:off x="2274090"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rot="10800000">
              <a:off x="2298324"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rot="10800000">
              <a:off x="2306395"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rot="10800000">
              <a:off x="2384645"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rot="10800000">
              <a:off x="2352800"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rot="10800000">
              <a:off x="2378234"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rot="10800000">
              <a:off x="2379852"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rot="10800000">
              <a:off x="2324138"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rot="10800000">
              <a:off x="2356831"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rot="10800000">
              <a:off x="2157808"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rot="10800000">
              <a:off x="2179616"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rot="10800000">
              <a:off x="2190520"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rot="10800000">
              <a:off x="2263100"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rot="10800000">
              <a:off x="2260262"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rot="10800000">
              <a:off x="2259055"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rot="10800000">
              <a:off x="2240504"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rot="10800000">
              <a:off x="2241704"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rot="10800000">
              <a:off x="2221515"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rot="10800000">
              <a:off x="2236857"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rot="10800000">
              <a:off x="2286922"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rot="10800000">
              <a:off x="2360917"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rot="10800000">
              <a:off x="2486883"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rot="10800000">
              <a:off x="2178024"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rot="10800000">
              <a:off x="2116683"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2" name="Google Shape;2002;p43"/>
          <p:cNvGrpSpPr/>
          <p:nvPr/>
        </p:nvGrpSpPr>
        <p:grpSpPr>
          <a:xfrm>
            <a:off x="406726" y="2461800"/>
            <a:ext cx="155400" cy="155400"/>
            <a:chOff x="1666623" y="2623621"/>
            <a:chExt cx="155400" cy="155400"/>
          </a:xfrm>
        </p:grpSpPr>
        <p:sp>
          <p:nvSpPr>
            <p:cNvPr id="2003" name="Google Shape;2003;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4" name="Google Shape;2004;p4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05" name="Google Shape;2005;p43"/>
          <p:cNvGrpSpPr/>
          <p:nvPr/>
        </p:nvGrpSpPr>
        <p:grpSpPr>
          <a:xfrm rot="196739" flipH="1">
            <a:off x="8624553" y="1560740"/>
            <a:ext cx="450626" cy="494109"/>
            <a:chOff x="1584644" y="2497374"/>
            <a:chExt cx="450609" cy="494091"/>
          </a:xfrm>
        </p:grpSpPr>
        <p:sp>
          <p:nvSpPr>
            <p:cNvPr id="2006" name="Google Shape;2006;p4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43"/>
          <p:cNvGrpSpPr/>
          <p:nvPr/>
        </p:nvGrpSpPr>
        <p:grpSpPr>
          <a:xfrm>
            <a:off x="4606823" y="3277729"/>
            <a:ext cx="155400" cy="155400"/>
            <a:chOff x="1666623" y="2623621"/>
            <a:chExt cx="155400" cy="155400"/>
          </a:xfrm>
        </p:grpSpPr>
        <p:sp>
          <p:nvSpPr>
            <p:cNvPr id="2009" name="Google Shape;2009;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0" name="Google Shape;2010;p43"/>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1" name="Google Shape;2011;p43"/>
          <p:cNvGrpSpPr/>
          <p:nvPr/>
        </p:nvGrpSpPr>
        <p:grpSpPr>
          <a:xfrm>
            <a:off x="7363283" y="844125"/>
            <a:ext cx="155400" cy="155400"/>
            <a:chOff x="1666623" y="2623621"/>
            <a:chExt cx="155400" cy="155400"/>
          </a:xfrm>
        </p:grpSpPr>
        <p:sp>
          <p:nvSpPr>
            <p:cNvPr id="2012" name="Google Shape;2012;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3" name="Google Shape;2013;p4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4" name="Google Shape;2014;p43"/>
          <p:cNvGrpSpPr/>
          <p:nvPr/>
        </p:nvGrpSpPr>
        <p:grpSpPr>
          <a:xfrm>
            <a:off x="493931" y="355610"/>
            <a:ext cx="155400" cy="155400"/>
            <a:chOff x="1666623" y="2623621"/>
            <a:chExt cx="155400" cy="155400"/>
          </a:xfrm>
        </p:grpSpPr>
        <p:sp>
          <p:nvSpPr>
            <p:cNvPr id="2015" name="Google Shape;2015;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6" name="Google Shape;2016;p43"/>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0" name="Google Shape;1893;p43"/>
          <p:cNvSpPr/>
          <p:nvPr/>
        </p:nvSpPr>
        <p:spPr>
          <a:xfrm>
            <a:off x="4870779" y="1090954"/>
            <a:ext cx="3740011" cy="2403638"/>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987;p43"/>
          <p:cNvGrpSpPr/>
          <p:nvPr/>
        </p:nvGrpSpPr>
        <p:grpSpPr>
          <a:xfrm>
            <a:off x="4332059" y="806717"/>
            <a:ext cx="703201" cy="564107"/>
            <a:chOff x="5579963" y="3766060"/>
            <a:chExt cx="695444" cy="557833"/>
          </a:xfrm>
        </p:grpSpPr>
        <p:sp>
          <p:nvSpPr>
            <p:cNvPr id="132" name="Google Shape;1988;p43"/>
            <p:cNvSpPr/>
            <p:nvPr/>
          </p:nvSpPr>
          <p:spPr>
            <a:xfrm>
              <a:off x="5579963" y="3766060"/>
              <a:ext cx="695444" cy="557833"/>
            </a:xfrm>
            <a:custGeom>
              <a:avLst/>
              <a:gdLst/>
              <a:ahLst/>
              <a:cxnLst/>
              <a:rect l="l" t="t" r="r" b="b"/>
              <a:pathLst>
                <a:path w="11670" h="9360" extrusionOk="0">
                  <a:moveTo>
                    <a:pt x="5168" y="0"/>
                  </a:moveTo>
                  <a:cubicBezTo>
                    <a:pt x="4811" y="0"/>
                    <a:pt x="4501" y="262"/>
                    <a:pt x="4430" y="619"/>
                  </a:cubicBezTo>
                  <a:cubicBezTo>
                    <a:pt x="4001" y="619"/>
                    <a:pt x="3596" y="834"/>
                    <a:pt x="3358" y="1191"/>
                  </a:cubicBezTo>
                  <a:lnTo>
                    <a:pt x="1786" y="1191"/>
                  </a:lnTo>
                  <a:cubicBezTo>
                    <a:pt x="1191" y="1191"/>
                    <a:pt x="739" y="1643"/>
                    <a:pt x="739" y="2239"/>
                  </a:cubicBezTo>
                  <a:lnTo>
                    <a:pt x="739" y="2905"/>
                  </a:lnTo>
                  <a:cubicBezTo>
                    <a:pt x="739" y="3072"/>
                    <a:pt x="762" y="3239"/>
                    <a:pt x="834" y="3382"/>
                  </a:cubicBezTo>
                  <a:cubicBezTo>
                    <a:pt x="762" y="3525"/>
                    <a:pt x="739" y="3691"/>
                    <a:pt x="739" y="3858"/>
                  </a:cubicBezTo>
                  <a:lnTo>
                    <a:pt x="739" y="4525"/>
                  </a:lnTo>
                  <a:cubicBezTo>
                    <a:pt x="739" y="4692"/>
                    <a:pt x="762" y="4858"/>
                    <a:pt x="834" y="5001"/>
                  </a:cubicBezTo>
                  <a:cubicBezTo>
                    <a:pt x="762" y="5144"/>
                    <a:pt x="739" y="5311"/>
                    <a:pt x="739" y="5477"/>
                  </a:cubicBezTo>
                  <a:lnTo>
                    <a:pt x="739" y="6144"/>
                  </a:lnTo>
                  <a:cubicBezTo>
                    <a:pt x="739" y="6311"/>
                    <a:pt x="762" y="6478"/>
                    <a:pt x="834" y="6620"/>
                  </a:cubicBezTo>
                  <a:cubicBezTo>
                    <a:pt x="762" y="6763"/>
                    <a:pt x="739" y="6930"/>
                    <a:pt x="739" y="7097"/>
                  </a:cubicBezTo>
                  <a:lnTo>
                    <a:pt x="739" y="7216"/>
                  </a:lnTo>
                  <a:cubicBezTo>
                    <a:pt x="477" y="7240"/>
                    <a:pt x="239" y="7383"/>
                    <a:pt x="119" y="7621"/>
                  </a:cubicBezTo>
                  <a:cubicBezTo>
                    <a:pt x="0" y="7859"/>
                    <a:pt x="24" y="8145"/>
                    <a:pt x="215" y="8359"/>
                  </a:cubicBezTo>
                  <a:lnTo>
                    <a:pt x="691" y="8978"/>
                  </a:lnTo>
                  <a:cubicBezTo>
                    <a:pt x="882" y="9216"/>
                    <a:pt x="1167" y="9359"/>
                    <a:pt x="1477" y="9359"/>
                  </a:cubicBezTo>
                  <a:lnTo>
                    <a:pt x="10217" y="9359"/>
                  </a:lnTo>
                  <a:cubicBezTo>
                    <a:pt x="10526" y="9359"/>
                    <a:pt x="10812" y="9216"/>
                    <a:pt x="11003" y="8978"/>
                  </a:cubicBezTo>
                  <a:lnTo>
                    <a:pt x="11479" y="8359"/>
                  </a:lnTo>
                  <a:cubicBezTo>
                    <a:pt x="11646" y="8145"/>
                    <a:pt x="11669" y="7859"/>
                    <a:pt x="11550" y="7621"/>
                  </a:cubicBezTo>
                  <a:cubicBezTo>
                    <a:pt x="11431" y="7383"/>
                    <a:pt x="11217" y="7240"/>
                    <a:pt x="10955" y="7216"/>
                  </a:cubicBezTo>
                  <a:lnTo>
                    <a:pt x="10955" y="7097"/>
                  </a:lnTo>
                  <a:cubicBezTo>
                    <a:pt x="10955" y="6930"/>
                    <a:pt x="10907" y="6763"/>
                    <a:pt x="10836" y="6620"/>
                  </a:cubicBezTo>
                  <a:cubicBezTo>
                    <a:pt x="10907" y="6478"/>
                    <a:pt x="10955" y="6311"/>
                    <a:pt x="10955" y="6144"/>
                  </a:cubicBezTo>
                  <a:lnTo>
                    <a:pt x="10955" y="5477"/>
                  </a:lnTo>
                  <a:cubicBezTo>
                    <a:pt x="10955" y="5311"/>
                    <a:pt x="10907" y="5144"/>
                    <a:pt x="10836" y="5001"/>
                  </a:cubicBezTo>
                  <a:cubicBezTo>
                    <a:pt x="10907" y="4858"/>
                    <a:pt x="10955" y="4692"/>
                    <a:pt x="10955" y="4525"/>
                  </a:cubicBezTo>
                  <a:lnTo>
                    <a:pt x="10955" y="3858"/>
                  </a:lnTo>
                  <a:cubicBezTo>
                    <a:pt x="10955" y="3691"/>
                    <a:pt x="10907" y="3525"/>
                    <a:pt x="10836" y="3382"/>
                  </a:cubicBezTo>
                  <a:cubicBezTo>
                    <a:pt x="10907" y="3239"/>
                    <a:pt x="10955" y="3072"/>
                    <a:pt x="10955" y="2905"/>
                  </a:cubicBezTo>
                  <a:lnTo>
                    <a:pt x="10955" y="2239"/>
                  </a:lnTo>
                  <a:cubicBezTo>
                    <a:pt x="10955" y="1643"/>
                    <a:pt x="10479" y="1191"/>
                    <a:pt x="9907" y="1191"/>
                  </a:cubicBezTo>
                  <a:lnTo>
                    <a:pt x="8335" y="1191"/>
                  </a:lnTo>
                  <a:cubicBezTo>
                    <a:pt x="8073" y="834"/>
                    <a:pt x="7692" y="619"/>
                    <a:pt x="7264" y="619"/>
                  </a:cubicBezTo>
                  <a:cubicBezTo>
                    <a:pt x="7192" y="262"/>
                    <a:pt x="6883" y="0"/>
                    <a:pt x="6502"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3" name="Google Shape;1989;p43"/>
            <p:cNvSpPr/>
            <p:nvPr/>
          </p:nvSpPr>
          <p:spPr>
            <a:xfrm>
              <a:off x="5658030" y="4157744"/>
              <a:ext cx="540746" cy="96609"/>
            </a:xfrm>
            <a:custGeom>
              <a:avLst/>
              <a:gdLst/>
              <a:ahLst/>
              <a:cxnLst/>
              <a:rect l="l" t="t" r="r" b="b"/>
              <a:pathLst>
                <a:path w="9074" h="1621" extrusionOk="0">
                  <a:moveTo>
                    <a:pt x="476" y="1"/>
                  </a:moveTo>
                  <a:cubicBezTo>
                    <a:pt x="215" y="1"/>
                    <a:pt x="0" y="215"/>
                    <a:pt x="0" y="477"/>
                  </a:cubicBezTo>
                  <a:lnTo>
                    <a:pt x="0" y="1144"/>
                  </a:lnTo>
                  <a:cubicBezTo>
                    <a:pt x="0" y="1406"/>
                    <a:pt x="215" y="1620"/>
                    <a:pt x="476" y="1620"/>
                  </a:cubicBezTo>
                  <a:lnTo>
                    <a:pt x="8597" y="1620"/>
                  </a:lnTo>
                  <a:cubicBezTo>
                    <a:pt x="8859" y="1620"/>
                    <a:pt x="9073" y="1406"/>
                    <a:pt x="9073" y="1144"/>
                  </a:cubicBezTo>
                  <a:lnTo>
                    <a:pt x="9073" y="477"/>
                  </a:lnTo>
                  <a:cubicBezTo>
                    <a:pt x="9073" y="215"/>
                    <a:pt x="8859" y="1"/>
                    <a:pt x="8597" y="1"/>
                  </a:cubicBezTo>
                  <a:close/>
                </a:path>
              </a:pathLst>
            </a:custGeom>
            <a:solidFill>
              <a:srgbClr val="F5B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90;p43"/>
            <p:cNvSpPr/>
            <p:nvPr/>
          </p:nvSpPr>
          <p:spPr>
            <a:xfrm>
              <a:off x="5658030" y="4061253"/>
              <a:ext cx="540746" cy="96550"/>
            </a:xfrm>
            <a:custGeom>
              <a:avLst/>
              <a:gdLst/>
              <a:ahLst/>
              <a:cxnLst/>
              <a:rect l="l" t="t" r="r" b="b"/>
              <a:pathLst>
                <a:path w="9074" h="1620" extrusionOk="0">
                  <a:moveTo>
                    <a:pt x="476" y="0"/>
                  </a:moveTo>
                  <a:cubicBezTo>
                    <a:pt x="215" y="0"/>
                    <a:pt x="0" y="215"/>
                    <a:pt x="0" y="477"/>
                  </a:cubicBezTo>
                  <a:lnTo>
                    <a:pt x="0" y="1144"/>
                  </a:lnTo>
                  <a:cubicBezTo>
                    <a:pt x="0" y="1406"/>
                    <a:pt x="215" y="1620"/>
                    <a:pt x="476" y="1620"/>
                  </a:cubicBezTo>
                  <a:lnTo>
                    <a:pt x="8597" y="1620"/>
                  </a:lnTo>
                  <a:cubicBezTo>
                    <a:pt x="8859" y="1620"/>
                    <a:pt x="9073" y="1406"/>
                    <a:pt x="9073" y="1144"/>
                  </a:cubicBezTo>
                  <a:lnTo>
                    <a:pt x="9073" y="477"/>
                  </a:lnTo>
                  <a:cubicBezTo>
                    <a:pt x="9073" y="215"/>
                    <a:pt x="8859" y="0"/>
                    <a:pt x="8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91;p43"/>
            <p:cNvSpPr/>
            <p:nvPr/>
          </p:nvSpPr>
          <p:spPr>
            <a:xfrm>
              <a:off x="5658030" y="3964763"/>
              <a:ext cx="540746" cy="96550"/>
            </a:xfrm>
            <a:custGeom>
              <a:avLst/>
              <a:gdLst/>
              <a:ahLst/>
              <a:cxnLst/>
              <a:rect l="l" t="t" r="r" b="b"/>
              <a:pathLst>
                <a:path w="9074" h="1620" extrusionOk="0">
                  <a:moveTo>
                    <a:pt x="476" y="0"/>
                  </a:moveTo>
                  <a:cubicBezTo>
                    <a:pt x="215" y="0"/>
                    <a:pt x="0" y="214"/>
                    <a:pt x="0" y="476"/>
                  </a:cubicBezTo>
                  <a:lnTo>
                    <a:pt x="0" y="1143"/>
                  </a:lnTo>
                  <a:cubicBezTo>
                    <a:pt x="0" y="1405"/>
                    <a:pt x="215" y="1619"/>
                    <a:pt x="476" y="1619"/>
                  </a:cubicBezTo>
                  <a:lnTo>
                    <a:pt x="8597" y="1619"/>
                  </a:lnTo>
                  <a:cubicBezTo>
                    <a:pt x="8859" y="1619"/>
                    <a:pt x="9073" y="1405"/>
                    <a:pt x="9073" y="1143"/>
                  </a:cubicBezTo>
                  <a:lnTo>
                    <a:pt x="9073" y="476"/>
                  </a:lnTo>
                  <a:cubicBezTo>
                    <a:pt x="9073" y="214"/>
                    <a:pt x="8859" y="0"/>
                    <a:pt x="8597" y="0"/>
                  </a:cubicBezTo>
                  <a:close/>
                </a:path>
              </a:pathLst>
            </a:custGeom>
            <a:solidFill>
              <a:srgbClr val="F5B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92;p43"/>
            <p:cNvSpPr/>
            <p:nvPr/>
          </p:nvSpPr>
          <p:spPr>
            <a:xfrm>
              <a:off x="5658030" y="3868213"/>
              <a:ext cx="540746" cy="96609"/>
            </a:xfrm>
            <a:custGeom>
              <a:avLst/>
              <a:gdLst/>
              <a:ahLst/>
              <a:cxnLst/>
              <a:rect l="l" t="t" r="r" b="b"/>
              <a:pathLst>
                <a:path w="9074" h="1621" extrusionOk="0">
                  <a:moveTo>
                    <a:pt x="476" y="1"/>
                  </a:moveTo>
                  <a:cubicBezTo>
                    <a:pt x="215" y="1"/>
                    <a:pt x="0" y="215"/>
                    <a:pt x="0" y="477"/>
                  </a:cubicBezTo>
                  <a:lnTo>
                    <a:pt x="0" y="1144"/>
                  </a:lnTo>
                  <a:cubicBezTo>
                    <a:pt x="0" y="1406"/>
                    <a:pt x="215" y="1620"/>
                    <a:pt x="476" y="1620"/>
                  </a:cubicBezTo>
                  <a:lnTo>
                    <a:pt x="8597" y="1620"/>
                  </a:lnTo>
                  <a:cubicBezTo>
                    <a:pt x="8859" y="1620"/>
                    <a:pt x="9073" y="1406"/>
                    <a:pt x="9073" y="1144"/>
                  </a:cubicBezTo>
                  <a:lnTo>
                    <a:pt x="9073" y="477"/>
                  </a:lnTo>
                  <a:cubicBezTo>
                    <a:pt x="9073" y="215"/>
                    <a:pt x="8859" y="1"/>
                    <a:pt x="8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93;p43"/>
            <p:cNvSpPr/>
            <p:nvPr/>
          </p:nvSpPr>
          <p:spPr>
            <a:xfrm>
              <a:off x="5658030" y="4157744"/>
              <a:ext cx="540746" cy="96609"/>
            </a:xfrm>
            <a:custGeom>
              <a:avLst/>
              <a:gdLst/>
              <a:ahLst/>
              <a:cxnLst/>
              <a:rect l="l" t="t" r="r" b="b"/>
              <a:pathLst>
                <a:path w="9074" h="1621" extrusionOk="0">
                  <a:moveTo>
                    <a:pt x="476" y="1"/>
                  </a:moveTo>
                  <a:cubicBezTo>
                    <a:pt x="215" y="1"/>
                    <a:pt x="0" y="215"/>
                    <a:pt x="0" y="477"/>
                  </a:cubicBezTo>
                  <a:lnTo>
                    <a:pt x="0" y="1144"/>
                  </a:lnTo>
                  <a:cubicBezTo>
                    <a:pt x="0" y="1406"/>
                    <a:pt x="215" y="1620"/>
                    <a:pt x="476" y="1620"/>
                  </a:cubicBezTo>
                  <a:lnTo>
                    <a:pt x="8597" y="1620"/>
                  </a:lnTo>
                  <a:cubicBezTo>
                    <a:pt x="8859" y="1620"/>
                    <a:pt x="9073" y="1406"/>
                    <a:pt x="9073" y="1144"/>
                  </a:cubicBezTo>
                  <a:lnTo>
                    <a:pt x="9073" y="477"/>
                  </a:lnTo>
                  <a:cubicBezTo>
                    <a:pt x="9073" y="215"/>
                    <a:pt x="8859" y="1"/>
                    <a:pt x="859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94;p43"/>
            <p:cNvSpPr/>
            <p:nvPr/>
          </p:nvSpPr>
          <p:spPr>
            <a:xfrm>
              <a:off x="5658030" y="3964763"/>
              <a:ext cx="540746" cy="96550"/>
            </a:xfrm>
            <a:custGeom>
              <a:avLst/>
              <a:gdLst/>
              <a:ahLst/>
              <a:cxnLst/>
              <a:rect l="l" t="t" r="r" b="b"/>
              <a:pathLst>
                <a:path w="9074" h="1620" extrusionOk="0">
                  <a:moveTo>
                    <a:pt x="476" y="0"/>
                  </a:moveTo>
                  <a:cubicBezTo>
                    <a:pt x="215" y="0"/>
                    <a:pt x="0" y="214"/>
                    <a:pt x="0" y="476"/>
                  </a:cubicBezTo>
                  <a:lnTo>
                    <a:pt x="0" y="1143"/>
                  </a:lnTo>
                  <a:cubicBezTo>
                    <a:pt x="0" y="1405"/>
                    <a:pt x="215" y="1619"/>
                    <a:pt x="476" y="1619"/>
                  </a:cubicBezTo>
                  <a:lnTo>
                    <a:pt x="8597" y="1619"/>
                  </a:lnTo>
                  <a:cubicBezTo>
                    <a:pt x="8859" y="1619"/>
                    <a:pt x="9073" y="1405"/>
                    <a:pt x="9073" y="1143"/>
                  </a:cubicBezTo>
                  <a:lnTo>
                    <a:pt x="9073" y="476"/>
                  </a:lnTo>
                  <a:cubicBezTo>
                    <a:pt x="9073" y="214"/>
                    <a:pt x="8859" y="0"/>
                    <a:pt x="859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95;p43"/>
            <p:cNvSpPr/>
            <p:nvPr/>
          </p:nvSpPr>
          <p:spPr>
            <a:xfrm>
              <a:off x="5798492" y="3844075"/>
              <a:ext cx="258395" cy="211575"/>
            </a:xfrm>
            <a:custGeom>
              <a:avLst/>
              <a:gdLst/>
              <a:ahLst/>
              <a:cxnLst/>
              <a:rect l="l" t="t" r="r" b="b"/>
              <a:pathLst>
                <a:path w="4336" h="3550" extrusionOk="0">
                  <a:moveTo>
                    <a:pt x="787" y="1"/>
                  </a:moveTo>
                  <a:cubicBezTo>
                    <a:pt x="358" y="1"/>
                    <a:pt x="1" y="358"/>
                    <a:pt x="1" y="787"/>
                  </a:cubicBezTo>
                  <a:lnTo>
                    <a:pt x="1" y="2073"/>
                  </a:lnTo>
                  <a:cubicBezTo>
                    <a:pt x="1" y="2525"/>
                    <a:pt x="358" y="2882"/>
                    <a:pt x="810" y="2882"/>
                  </a:cubicBezTo>
                  <a:cubicBezTo>
                    <a:pt x="1263" y="2882"/>
                    <a:pt x="1620" y="2501"/>
                    <a:pt x="1620" y="2073"/>
                  </a:cubicBezTo>
                  <a:lnTo>
                    <a:pt x="1620" y="1835"/>
                  </a:lnTo>
                  <a:cubicBezTo>
                    <a:pt x="1620" y="1477"/>
                    <a:pt x="1906" y="1192"/>
                    <a:pt x="2239" y="1192"/>
                  </a:cubicBezTo>
                  <a:cubicBezTo>
                    <a:pt x="2597" y="1192"/>
                    <a:pt x="2882" y="1477"/>
                    <a:pt x="2882" y="1835"/>
                  </a:cubicBezTo>
                  <a:lnTo>
                    <a:pt x="2882" y="2835"/>
                  </a:lnTo>
                  <a:cubicBezTo>
                    <a:pt x="2882" y="3240"/>
                    <a:pt x="3216" y="3549"/>
                    <a:pt x="3621" y="3549"/>
                  </a:cubicBezTo>
                  <a:cubicBezTo>
                    <a:pt x="4025" y="3549"/>
                    <a:pt x="4335" y="3240"/>
                    <a:pt x="4335" y="2835"/>
                  </a:cubicBezTo>
                  <a:lnTo>
                    <a:pt x="4335" y="787"/>
                  </a:lnTo>
                  <a:cubicBezTo>
                    <a:pt x="4335" y="358"/>
                    <a:pt x="4002" y="1"/>
                    <a:pt x="357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96;p43"/>
            <p:cNvSpPr/>
            <p:nvPr/>
          </p:nvSpPr>
          <p:spPr>
            <a:xfrm>
              <a:off x="5798492" y="3834182"/>
              <a:ext cx="258395" cy="211515"/>
            </a:xfrm>
            <a:custGeom>
              <a:avLst/>
              <a:gdLst/>
              <a:ahLst/>
              <a:cxnLst/>
              <a:rect l="l" t="t" r="r" b="b"/>
              <a:pathLst>
                <a:path w="4336" h="3549" extrusionOk="0">
                  <a:moveTo>
                    <a:pt x="787" y="0"/>
                  </a:moveTo>
                  <a:cubicBezTo>
                    <a:pt x="358" y="0"/>
                    <a:pt x="1" y="357"/>
                    <a:pt x="1" y="786"/>
                  </a:cubicBezTo>
                  <a:lnTo>
                    <a:pt x="1" y="2072"/>
                  </a:lnTo>
                  <a:cubicBezTo>
                    <a:pt x="1" y="2501"/>
                    <a:pt x="358" y="2882"/>
                    <a:pt x="810" y="2882"/>
                  </a:cubicBezTo>
                  <a:cubicBezTo>
                    <a:pt x="1263" y="2882"/>
                    <a:pt x="1620" y="2501"/>
                    <a:pt x="1620" y="2072"/>
                  </a:cubicBezTo>
                  <a:lnTo>
                    <a:pt x="1620" y="1810"/>
                  </a:lnTo>
                  <a:cubicBezTo>
                    <a:pt x="1620" y="1477"/>
                    <a:pt x="1906" y="1191"/>
                    <a:pt x="2239" y="1191"/>
                  </a:cubicBezTo>
                  <a:cubicBezTo>
                    <a:pt x="2597" y="1191"/>
                    <a:pt x="2882" y="1477"/>
                    <a:pt x="2882" y="1810"/>
                  </a:cubicBezTo>
                  <a:lnTo>
                    <a:pt x="2882" y="2834"/>
                  </a:lnTo>
                  <a:cubicBezTo>
                    <a:pt x="2882" y="3239"/>
                    <a:pt x="3216" y="3549"/>
                    <a:pt x="3621" y="3549"/>
                  </a:cubicBezTo>
                  <a:cubicBezTo>
                    <a:pt x="4025" y="3549"/>
                    <a:pt x="4335" y="3239"/>
                    <a:pt x="4335" y="2834"/>
                  </a:cubicBezTo>
                  <a:lnTo>
                    <a:pt x="4335" y="786"/>
                  </a:lnTo>
                  <a:cubicBezTo>
                    <a:pt x="4335" y="357"/>
                    <a:pt x="4002" y="0"/>
                    <a:pt x="35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97;p43"/>
            <p:cNvSpPr/>
            <p:nvPr/>
          </p:nvSpPr>
          <p:spPr>
            <a:xfrm>
              <a:off x="5877989" y="3797290"/>
              <a:ext cx="100831" cy="36951"/>
            </a:xfrm>
            <a:custGeom>
              <a:avLst/>
              <a:gdLst/>
              <a:ahLst/>
              <a:cxnLst/>
              <a:rect l="l" t="t" r="r" b="b"/>
              <a:pathLst>
                <a:path w="1692" h="620" extrusionOk="0">
                  <a:moveTo>
                    <a:pt x="167" y="0"/>
                  </a:moveTo>
                  <a:cubicBezTo>
                    <a:pt x="72" y="0"/>
                    <a:pt x="0" y="71"/>
                    <a:pt x="0" y="191"/>
                  </a:cubicBezTo>
                  <a:lnTo>
                    <a:pt x="0" y="619"/>
                  </a:lnTo>
                  <a:lnTo>
                    <a:pt x="1691" y="619"/>
                  </a:lnTo>
                  <a:lnTo>
                    <a:pt x="1691" y="191"/>
                  </a:lnTo>
                  <a:cubicBezTo>
                    <a:pt x="1691" y="71"/>
                    <a:pt x="1620"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98;p43"/>
            <p:cNvSpPr/>
            <p:nvPr/>
          </p:nvSpPr>
          <p:spPr>
            <a:xfrm>
              <a:off x="5615421" y="4227296"/>
              <a:ext cx="625904" cy="59658"/>
            </a:xfrm>
            <a:custGeom>
              <a:avLst/>
              <a:gdLst/>
              <a:ahLst/>
              <a:cxnLst/>
              <a:rect l="l" t="t" r="r" b="b"/>
              <a:pathLst>
                <a:path w="10503" h="1001" extrusionOk="0">
                  <a:moveTo>
                    <a:pt x="167" y="1"/>
                  </a:moveTo>
                  <a:cubicBezTo>
                    <a:pt x="48" y="1"/>
                    <a:pt x="1" y="144"/>
                    <a:pt x="72" y="215"/>
                  </a:cubicBezTo>
                  <a:lnTo>
                    <a:pt x="548" y="834"/>
                  </a:lnTo>
                  <a:cubicBezTo>
                    <a:pt x="620" y="930"/>
                    <a:pt x="739" y="1001"/>
                    <a:pt x="882" y="1001"/>
                  </a:cubicBezTo>
                  <a:lnTo>
                    <a:pt x="9622" y="1001"/>
                  </a:lnTo>
                  <a:cubicBezTo>
                    <a:pt x="9741" y="1001"/>
                    <a:pt x="9860" y="930"/>
                    <a:pt x="9955" y="834"/>
                  </a:cubicBezTo>
                  <a:lnTo>
                    <a:pt x="10431" y="215"/>
                  </a:lnTo>
                  <a:cubicBezTo>
                    <a:pt x="10503" y="144"/>
                    <a:pt x="10431" y="1"/>
                    <a:pt x="10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99;p43"/>
            <p:cNvSpPr/>
            <p:nvPr/>
          </p:nvSpPr>
          <p:spPr>
            <a:xfrm>
              <a:off x="5822627" y="4120852"/>
              <a:ext cx="42669" cy="18535"/>
            </a:xfrm>
            <a:custGeom>
              <a:avLst/>
              <a:gdLst/>
              <a:ahLst/>
              <a:cxnLst/>
              <a:rect l="l" t="t" r="r" b="b"/>
              <a:pathLst>
                <a:path w="716" h="311" extrusionOk="0">
                  <a:moveTo>
                    <a:pt x="167" y="1"/>
                  </a:moveTo>
                  <a:cubicBezTo>
                    <a:pt x="72" y="1"/>
                    <a:pt x="1" y="72"/>
                    <a:pt x="1" y="167"/>
                  </a:cubicBezTo>
                  <a:cubicBezTo>
                    <a:pt x="1" y="239"/>
                    <a:pt x="72" y="310"/>
                    <a:pt x="167" y="310"/>
                  </a:cubicBezTo>
                  <a:lnTo>
                    <a:pt x="548" y="310"/>
                  </a:lnTo>
                  <a:cubicBezTo>
                    <a:pt x="644" y="310"/>
                    <a:pt x="715" y="239"/>
                    <a:pt x="715" y="167"/>
                  </a:cubicBezTo>
                  <a:cubicBezTo>
                    <a:pt x="715" y="72"/>
                    <a:pt x="644"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00;p43"/>
            <p:cNvSpPr/>
            <p:nvPr/>
          </p:nvSpPr>
          <p:spPr>
            <a:xfrm>
              <a:off x="5991514" y="4120852"/>
              <a:ext cx="42609" cy="18535"/>
            </a:xfrm>
            <a:custGeom>
              <a:avLst/>
              <a:gdLst/>
              <a:ahLst/>
              <a:cxnLst/>
              <a:rect l="l" t="t" r="r" b="b"/>
              <a:pathLst>
                <a:path w="715" h="311" extrusionOk="0">
                  <a:moveTo>
                    <a:pt x="167" y="1"/>
                  </a:moveTo>
                  <a:cubicBezTo>
                    <a:pt x="72" y="1"/>
                    <a:pt x="1" y="72"/>
                    <a:pt x="1" y="167"/>
                  </a:cubicBezTo>
                  <a:cubicBezTo>
                    <a:pt x="1" y="239"/>
                    <a:pt x="72" y="310"/>
                    <a:pt x="167" y="310"/>
                  </a:cubicBezTo>
                  <a:lnTo>
                    <a:pt x="548" y="310"/>
                  </a:lnTo>
                  <a:cubicBezTo>
                    <a:pt x="644" y="310"/>
                    <a:pt x="715" y="239"/>
                    <a:pt x="715" y="167"/>
                  </a:cubicBezTo>
                  <a:cubicBezTo>
                    <a:pt x="715" y="72"/>
                    <a:pt x="644"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01;p43"/>
            <p:cNvSpPr/>
            <p:nvPr/>
          </p:nvSpPr>
          <p:spPr>
            <a:xfrm>
              <a:off x="5606899" y="3787337"/>
              <a:ext cx="641518" cy="508138"/>
            </a:xfrm>
            <a:custGeom>
              <a:avLst/>
              <a:gdLst/>
              <a:ahLst/>
              <a:cxnLst/>
              <a:rect l="l" t="t" r="r" b="b"/>
              <a:pathLst>
                <a:path w="10765" h="8526" extrusionOk="0">
                  <a:moveTo>
                    <a:pt x="6050" y="334"/>
                  </a:moveTo>
                  <a:cubicBezTo>
                    <a:pt x="6074" y="334"/>
                    <a:pt x="6074" y="334"/>
                    <a:pt x="6074" y="358"/>
                  </a:cubicBezTo>
                  <a:lnTo>
                    <a:pt x="6074" y="643"/>
                  </a:lnTo>
                  <a:lnTo>
                    <a:pt x="4692" y="643"/>
                  </a:lnTo>
                  <a:lnTo>
                    <a:pt x="4692" y="358"/>
                  </a:lnTo>
                  <a:cubicBezTo>
                    <a:pt x="4692" y="334"/>
                    <a:pt x="4716" y="334"/>
                    <a:pt x="4716" y="334"/>
                  </a:cubicBezTo>
                  <a:close/>
                  <a:moveTo>
                    <a:pt x="3073" y="1501"/>
                  </a:moveTo>
                  <a:cubicBezTo>
                    <a:pt x="3073" y="1524"/>
                    <a:pt x="3073" y="1548"/>
                    <a:pt x="3073" y="1572"/>
                  </a:cubicBezTo>
                  <a:lnTo>
                    <a:pt x="3073" y="2810"/>
                  </a:lnTo>
                  <a:lnTo>
                    <a:pt x="1334" y="2810"/>
                  </a:lnTo>
                  <a:cubicBezTo>
                    <a:pt x="1144" y="2810"/>
                    <a:pt x="1025" y="2668"/>
                    <a:pt x="1025" y="2501"/>
                  </a:cubicBezTo>
                  <a:lnTo>
                    <a:pt x="1025" y="1834"/>
                  </a:lnTo>
                  <a:cubicBezTo>
                    <a:pt x="1025" y="1643"/>
                    <a:pt x="1144" y="1501"/>
                    <a:pt x="1334" y="1501"/>
                  </a:cubicBezTo>
                  <a:close/>
                  <a:moveTo>
                    <a:pt x="5454" y="2144"/>
                  </a:moveTo>
                  <a:cubicBezTo>
                    <a:pt x="5716" y="2144"/>
                    <a:pt x="5931" y="2358"/>
                    <a:pt x="5931" y="2596"/>
                  </a:cubicBezTo>
                  <a:lnTo>
                    <a:pt x="5931" y="2810"/>
                  </a:lnTo>
                  <a:lnTo>
                    <a:pt x="5002" y="2810"/>
                  </a:lnTo>
                  <a:lnTo>
                    <a:pt x="5002" y="2596"/>
                  </a:lnTo>
                  <a:cubicBezTo>
                    <a:pt x="5002" y="2358"/>
                    <a:pt x="5216" y="2144"/>
                    <a:pt x="5454" y="2144"/>
                  </a:cubicBezTo>
                  <a:close/>
                  <a:moveTo>
                    <a:pt x="9455" y="1501"/>
                  </a:moveTo>
                  <a:cubicBezTo>
                    <a:pt x="9622" y="1501"/>
                    <a:pt x="9765" y="1643"/>
                    <a:pt x="9765" y="1834"/>
                  </a:cubicBezTo>
                  <a:lnTo>
                    <a:pt x="9765" y="2501"/>
                  </a:lnTo>
                  <a:cubicBezTo>
                    <a:pt x="9765" y="2668"/>
                    <a:pt x="9622" y="2810"/>
                    <a:pt x="9455" y="2810"/>
                  </a:cubicBezTo>
                  <a:lnTo>
                    <a:pt x="7717" y="2810"/>
                  </a:lnTo>
                  <a:lnTo>
                    <a:pt x="7717" y="1572"/>
                  </a:lnTo>
                  <a:cubicBezTo>
                    <a:pt x="7717" y="1548"/>
                    <a:pt x="7717" y="1524"/>
                    <a:pt x="7717" y="1501"/>
                  </a:cubicBezTo>
                  <a:close/>
                  <a:moveTo>
                    <a:pt x="6788" y="953"/>
                  </a:moveTo>
                  <a:cubicBezTo>
                    <a:pt x="7121" y="953"/>
                    <a:pt x="7407" y="1215"/>
                    <a:pt x="7407" y="1572"/>
                  </a:cubicBezTo>
                  <a:lnTo>
                    <a:pt x="7407" y="3620"/>
                  </a:lnTo>
                  <a:cubicBezTo>
                    <a:pt x="7407" y="3930"/>
                    <a:pt x="7145" y="4192"/>
                    <a:pt x="6836" y="4192"/>
                  </a:cubicBezTo>
                  <a:cubicBezTo>
                    <a:pt x="6502" y="4192"/>
                    <a:pt x="6240" y="3930"/>
                    <a:pt x="6240" y="3620"/>
                  </a:cubicBezTo>
                  <a:lnTo>
                    <a:pt x="6240" y="2596"/>
                  </a:lnTo>
                  <a:cubicBezTo>
                    <a:pt x="6240" y="2167"/>
                    <a:pt x="5907" y="1834"/>
                    <a:pt x="5454" y="1834"/>
                  </a:cubicBezTo>
                  <a:cubicBezTo>
                    <a:pt x="5026" y="1834"/>
                    <a:pt x="4692" y="2167"/>
                    <a:pt x="4692" y="2596"/>
                  </a:cubicBezTo>
                  <a:lnTo>
                    <a:pt x="4692" y="2858"/>
                  </a:lnTo>
                  <a:cubicBezTo>
                    <a:pt x="4692" y="3215"/>
                    <a:pt x="4383" y="3501"/>
                    <a:pt x="4025" y="3501"/>
                  </a:cubicBezTo>
                  <a:cubicBezTo>
                    <a:pt x="3668" y="3501"/>
                    <a:pt x="3383" y="3215"/>
                    <a:pt x="3383" y="2858"/>
                  </a:cubicBezTo>
                  <a:lnTo>
                    <a:pt x="3383" y="1572"/>
                  </a:lnTo>
                  <a:cubicBezTo>
                    <a:pt x="3383" y="1215"/>
                    <a:pt x="3644" y="953"/>
                    <a:pt x="4002" y="953"/>
                  </a:cubicBezTo>
                  <a:close/>
                  <a:moveTo>
                    <a:pt x="5931" y="3120"/>
                  </a:moveTo>
                  <a:lnTo>
                    <a:pt x="5931" y="3620"/>
                  </a:lnTo>
                  <a:cubicBezTo>
                    <a:pt x="5931" y="3977"/>
                    <a:pt x="6169" y="4311"/>
                    <a:pt x="6502" y="4430"/>
                  </a:cubicBezTo>
                  <a:lnTo>
                    <a:pt x="1334" y="4430"/>
                  </a:lnTo>
                  <a:cubicBezTo>
                    <a:pt x="1144" y="4430"/>
                    <a:pt x="1025" y="4287"/>
                    <a:pt x="1025" y="4120"/>
                  </a:cubicBezTo>
                  <a:lnTo>
                    <a:pt x="1025" y="3453"/>
                  </a:lnTo>
                  <a:cubicBezTo>
                    <a:pt x="1025" y="3263"/>
                    <a:pt x="1144" y="3120"/>
                    <a:pt x="1334" y="3120"/>
                  </a:cubicBezTo>
                  <a:lnTo>
                    <a:pt x="3097" y="3120"/>
                  </a:lnTo>
                  <a:cubicBezTo>
                    <a:pt x="3216" y="3525"/>
                    <a:pt x="3597" y="3811"/>
                    <a:pt x="4025" y="3811"/>
                  </a:cubicBezTo>
                  <a:cubicBezTo>
                    <a:pt x="4454" y="3811"/>
                    <a:pt x="4835" y="3525"/>
                    <a:pt x="4954" y="3120"/>
                  </a:cubicBezTo>
                  <a:close/>
                  <a:moveTo>
                    <a:pt x="9455" y="3120"/>
                  </a:moveTo>
                  <a:cubicBezTo>
                    <a:pt x="9622" y="3120"/>
                    <a:pt x="9765" y="3263"/>
                    <a:pt x="9765" y="3453"/>
                  </a:cubicBezTo>
                  <a:lnTo>
                    <a:pt x="9765" y="4120"/>
                  </a:lnTo>
                  <a:cubicBezTo>
                    <a:pt x="9765" y="4287"/>
                    <a:pt x="9622" y="4430"/>
                    <a:pt x="9455" y="4430"/>
                  </a:cubicBezTo>
                  <a:lnTo>
                    <a:pt x="7145" y="4430"/>
                  </a:lnTo>
                  <a:cubicBezTo>
                    <a:pt x="7479" y="4311"/>
                    <a:pt x="7717" y="3977"/>
                    <a:pt x="7717" y="3620"/>
                  </a:cubicBezTo>
                  <a:lnTo>
                    <a:pt x="7717" y="3120"/>
                  </a:lnTo>
                  <a:close/>
                  <a:moveTo>
                    <a:pt x="3978" y="4906"/>
                  </a:moveTo>
                  <a:cubicBezTo>
                    <a:pt x="3883" y="4906"/>
                    <a:pt x="3811" y="4978"/>
                    <a:pt x="3811" y="5049"/>
                  </a:cubicBezTo>
                  <a:lnTo>
                    <a:pt x="3811" y="5311"/>
                  </a:lnTo>
                  <a:cubicBezTo>
                    <a:pt x="3811" y="5382"/>
                    <a:pt x="3883" y="5454"/>
                    <a:pt x="3978" y="5454"/>
                  </a:cubicBezTo>
                  <a:cubicBezTo>
                    <a:pt x="4049" y="5454"/>
                    <a:pt x="4121" y="5382"/>
                    <a:pt x="4121" y="5311"/>
                  </a:cubicBezTo>
                  <a:lnTo>
                    <a:pt x="4121" y="5049"/>
                  </a:lnTo>
                  <a:cubicBezTo>
                    <a:pt x="4121" y="4954"/>
                    <a:pt x="4049" y="4906"/>
                    <a:pt x="3978" y="4906"/>
                  </a:cubicBezTo>
                  <a:close/>
                  <a:moveTo>
                    <a:pt x="6812" y="4906"/>
                  </a:moveTo>
                  <a:cubicBezTo>
                    <a:pt x="6717" y="4906"/>
                    <a:pt x="6645" y="4978"/>
                    <a:pt x="6645" y="5049"/>
                  </a:cubicBezTo>
                  <a:lnTo>
                    <a:pt x="6645" y="5311"/>
                  </a:lnTo>
                  <a:cubicBezTo>
                    <a:pt x="6645" y="5382"/>
                    <a:pt x="6717" y="5454"/>
                    <a:pt x="6812" y="5454"/>
                  </a:cubicBezTo>
                  <a:cubicBezTo>
                    <a:pt x="6883" y="5454"/>
                    <a:pt x="6955" y="5382"/>
                    <a:pt x="6955" y="5311"/>
                  </a:cubicBezTo>
                  <a:lnTo>
                    <a:pt x="6955" y="5049"/>
                  </a:lnTo>
                  <a:cubicBezTo>
                    <a:pt x="6955" y="4954"/>
                    <a:pt x="6883" y="4906"/>
                    <a:pt x="6812" y="4906"/>
                  </a:cubicBezTo>
                  <a:close/>
                  <a:moveTo>
                    <a:pt x="4930" y="5144"/>
                  </a:moveTo>
                  <a:cubicBezTo>
                    <a:pt x="4835" y="5144"/>
                    <a:pt x="4764" y="5216"/>
                    <a:pt x="4764" y="5311"/>
                  </a:cubicBezTo>
                  <a:cubicBezTo>
                    <a:pt x="4764" y="5525"/>
                    <a:pt x="4954" y="5692"/>
                    <a:pt x="5169" y="5692"/>
                  </a:cubicBezTo>
                  <a:cubicBezTo>
                    <a:pt x="5240" y="5692"/>
                    <a:pt x="5335" y="5668"/>
                    <a:pt x="5383" y="5620"/>
                  </a:cubicBezTo>
                  <a:cubicBezTo>
                    <a:pt x="5454" y="5668"/>
                    <a:pt x="5526" y="5692"/>
                    <a:pt x="5621" y="5692"/>
                  </a:cubicBezTo>
                  <a:cubicBezTo>
                    <a:pt x="5835" y="5692"/>
                    <a:pt x="6002" y="5525"/>
                    <a:pt x="6002" y="5311"/>
                  </a:cubicBezTo>
                  <a:cubicBezTo>
                    <a:pt x="6002" y="5216"/>
                    <a:pt x="5931" y="5144"/>
                    <a:pt x="5835" y="5144"/>
                  </a:cubicBezTo>
                  <a:cubicBezTo>
                    <a:pt x="5764" y="5144"/>
                    <a:pt x="5693" y="5216"/>
                    <a:pt x="5693" y="5311"/>
                  </a:cubicBezTo>
                  <a:cubicBezTo>
                    <a:pt x="5693" y="5335"/>
                    <a:pt x="5669" y="5382"/>
                    <a:pt x="5621" y="5382"/>
                  </a:cubicBezTo>
                  <a:cubicBezTo>
                    <a:pt x="5573" y="5382"/>
                    <a:pt x="5550" y="5335"/>
                    <a:pt x="5550" y="5311"/>
                  </a:cubicBezTo>
                  <a:cubicBezTo>
                    <a:pt x="5550" y="5216"/>
                    <a:pt x="5478" y="5144"/>
                    <a:pt x="5383" y="5144"/>
                  </a:cubicBezTo>
                  <a:cubicBezTo>
                    <a:pt x="5311" y="5144"/>
                    <a:pt x="5240" y="5216"/>
                    <a:pt x="5240" y="5311"/>
                  </a:cubicBezTo>
                  <a:cubicBezTo>
                    <a:pt x="5240" y="5335"/>
                    <a:pt x="5192" y="5382"/>
                    <a:pt x="5169" y="5382"/>
                  </a:cubicBezTo>
                  <a:cubicBezTo>
                    <a:pt x="5121" y="5382"/>
                    <a:pt x="5097" y="5335"/>
                    <a:pt x="5097" y="5311"/>
                  </a:cubicBezTo>
                  <a:cubicBezTo>
                    <a:pt x="5097" y="5216"/>
                    <a:pt x="5026" y="5144"/>
                    <a:pt x="4930" y="5144"/>
                  </a:cubicBezTo>
                  <a:close/>
                  <a:moveTo>
                    <a:pt x="9455" y="4739"/>
                  </a:moveTo>
                  <a:cubicBezTo>
                    <a:pt x="9622" y="4739"/>
                    <a:pt x="9765" y="4882"/>
                    <a:pt x="9765" y="5073"/>
                  </a:cubicBezTo>
                  <a:lnTo>
                    <a:pt x="9765" y="5740"/>
                  </a:lnTo>
                  <a:cubicBezTo>
                    <a:pt x="9765" y="5906"/>
                    <a:pt x="9622" y="6049"/>
                    <a:pt x="9455" y="6049"/>
                  </a:cubicBezTo>
                  <a:lnTo>
                    <a:pt x="1334" y="6049"/>
                  </a:lnTo>
                  <a:cubicBezTo>
                    <a:pt x="1144" y="6049"/>
                    <a:pt x="1025" y="5906"/>
                    <a:pt x="1025" y="5740"/>
                  </a:cubicBezTo>
                  <a:lnTo>
                    <a:pt x="1025" y="5073"/>
                  </a:lnTo>
                  <a:cubicBezTo>
                    <a:pt x="1025" y="4882"/>
                    <a:pt x="1144" y="4739"/>
                    <a:pt x="1334" y="4739"/>
                  </a:cubicBezTo>
                  <a:close/>
                  <a:moveTo>
                    <a:pt x="9455" y="6383"/>
                  </a:moveTo>
                  <a:cubicBezTo>
                    <a:pt x="9622" y="6383"/>
                    <a:pt x="9765" y="6502"/>
                    <a:pt x="9765" y="6692"/>
                  </a:cubicBezTo>
                  <a:lnTo>
                    <a:pt x="9765" y="7240"/>
                  </a:lnTo>
                  <a:lnTo>
                    <a:pt x="1025" y="7240"/>
                  </a:lnTo>
                  <a:lnTo>
                    <a:pt x="1025" y="6692"/>
                  </a:lnTo>
                  <a:cubicBezTo>
                    <a:pt x="1025" y="6502"/>
                    <a:pt x="1144" y="6383"/>
                    <a:pt x="1334" y="6383"/>
                  </a:cubicBezTo>
                  <a:close/>
                  <a:moveTo>
                    <a:pt x="10408" y="7549"/>
                  </a:moveTo>
                  <a:lnTo>
                    <a:pt x="9955" y="8121"/>
                  </a:lnTo>
                  <a:cubicBezTo>
                    <a:pt x="9908" y="8192"/>
                    <a:pt x="9836" y="8216"/>
                    <a:pt x="9765" y="8216"/>
                  </a:cubicBezTo>
                  <a:lnTo>
                    <a:pt x="1025" y="8216"/>
                  </a:lnTo>
                  <a:cubicBezTo>
                    <a:pt x="930" y="8216"/>
                    <a:pt x="858" y="8192"/>
                    <a:pt x="811" y="8121"/>
                  </a:cubicBezTo>
                  <a:lnTo>
                    <a:pt x="358" y="7549"/>
                  </a:lnTo>
                  <a:close/>
                  <a:moveTo>
                    <a:pt x="4716" y="0"/>
                  </a:moveTo>
                  <a:cubicBezTo>
                    <a:pt x="4526" y="0"/>
                    <a:pt x="4383" y="167"/>
                    <a:pt x="4383" y="358"/>
                  </a:cubicBezTo>
                  <a:lnTo>
                    <a:pt x="4383" y="643"/>
                  </a:lnTo>
                  <a:lnTo>
                    <a:pt x="4002" y="643"/>
                  </a:lnTo>
                  <a:cubicBezTo>
                    <a:pt x="3621" y="643"/>
                    <a:pt x="3287" y="858"/>
                    <a:pt x="3144" y="1191"/>
                  </a:cubicBezTo>
                  <a:lnTo>
                    <a:pt x="1334" y="1191"/>
                  </a:lnTo>
                  <a:cubicBezTo>
                    <a:pt x="977" y="1191"/>
                    <a:pt x="691" y="1477"/>
                    <a:pt x="691" y="1834"/>
                  </a:cubicBezTo>
                  <a:lnTo>
                    <a:pt x="691" y="2501"/>
                  </a:lnTo>
                  <a:cubicBezTo>
                    <a:pt x="691" y="2691"/>
                    <a:pt x="787" y="2858"/>
                    <a:pt x="906" y="2977"/>
                  </a:cubicBezTo>
                  <a:cubicBezTo>
                    <a:pt x="787" y="3096"/>
                    <a:pt x="691" y="3263"/>
                    <a:pt x="691" y="3453"/>
                  </a:cubicBezTo>
                  <a:lnTo>
                    <a:pt x="691" y="4120"/>
                  </a:lnTo>
                  <a:cubicBezTo>
                    <a:pt x="691" y="4311"/>
                    <a:pt x="787" y="4477"/>
                    <a:pt x="906" y="4596"/>
                  </a:cubicBezTo>
                  <a:cubicBezTo>
                    <a:pt x="787" y="4716"/>
                    <a:pt x="691" y="4882"/>
                    <a:pt x="691" y="5073"/>
                  </a:cubicBezTo>
                  <a:lnTo>
                    <a:pt x="691" y="5740"/>
                  </a:lnTo>
                  <a:cubicBezTo>
                    <a:pt x="691" y="5930"/>
                    <a:pt x="787" y="6097"/>
                    <a:pt x="906" y="6216"/>
                  </a:cubicBezTo>
                  <a:cubicBezTo>
                    <a:pt x="787" y="6335"/>
                    <a:pt x="691" y="6502"/>
                    <a:pt x="691" y="6692"/>
                  </a:cubicBezTo>
                  <a:lnTo>
                    <a:pt x="691" y="7240"/>
                  </a:lnTo>
                  <a:lnTo>
                    <a:pt x="310" y="7240"/>
                  </a:lnTo>
                  <a:cubicBezTo>
                    <a:pt x="191" y="7240"/>
                    <a:pt x="96" y="7288"/>
                    <a:pt x="48" y="7407"/>
                  </a:cubicBezTo>
                  <a:cubicBezTo>
                    <a:pt x="1" y="7502"/>
                    <a:pt x="25" y="7621"/>
                    <a:pt x="72" y="7692"/>
                  </a:cubicBezTo>
                  <a:lnTo>
                    <a:pt x="572" y="8312"/>
                  </a:lnTo>
                  <a:cubicBezTo>
                    <a:pt x="668" y="8454"/>
                    <a:pt x="834" y="8526"/>
                    <a:pt x="1025" y="8526"/>
                  </a:cubicBezTo>
                  <a:lnTo>
                    <a:pt x="9765" y="8526"/>
                  </a:lnTo>
                  <a:cubicBezTo>
                    <a:pt x="9931" y="8526"/>
                    <a:pt x="10098" y="8454"/>
                    <a:pt x="10217" y="8312"/>
                  </a:cubicBezTo>
                  <a:lnTo>
                    <a:pt x="10694" y="7692"/>
                  </a:lnTo>
                  <a:cubicBezTo>
                    <a:pt x="10765" y="7621"/>
                    <a:pt x="10765" y="7502"/>
                    <a:pt x="10717" y="7407"/>
                  </a:cubicBezTo>
                  <a:cubicBezTo>
                    <a:pt x="10670" y="7288"/>
                    <a:pt x="10574" y="7240"/>
                    <a:pt x="10479" y="7240"/>
                  </a:cubicBezTo>
                  <a:lnTo>
                    <a:pt x="10074" y="7240"/>
                  </a:lnTo>
                  <a:lnTo>
                    <a:pt x="10074" y="6692"/>
                  </a:lnTo>
                  <a:cubicBezTo>
                    <a:pt x="10074" y="6502"/>
                    <a:pt x="10003" y="6335"/>
                    <a:pt x="9860" y="6216"/>
                  </a:cubicBezTo>
                  <a:cubicBezTo>
                    <a:pt x="10003" y="6097"/>
                    <a:pt x="10074" y="5930"/>
                    <a:pt x="10074" y="5740"/>
                  </a:cubicBezTo>
                  <a:lnTo>
                    <a:pt x="10074" y="5073"/>
                  </a:lnTo>
                  <a:cubicBezTo>
                    <a:pt x="10074" y="4882"/>
                    <a:pt x="10003" y="4716"/>
                    <a:pt x="9860" y="4596"/>
                  </a:cubicBezTo>
                  <a:cubicBezTo>
                    <a:pt x="10003" y="4477"/>
                    <a:pt x="10074" y="4311"/>
                    <a:pt x="10074" y="4120"/>
                  </a:cubicBezTo>
                  <a:lnTo>
                    <a:pt x="10074" y="3453"/>
                  </a:lnTo>
                  <a:cubicBezTo>
                    <a:pt x="10074" y="3263"/>
                    <a:pt x="10003" y="3096"/>
                    <a:pt x="9860" y="2977"/>
                  </a:cubicBezTo>
                  <a:cubicBezTo>
                    <a:pt x="10003" y="2858"/>
                    <a:pt x="10074" y="2691"/>
                    <a:pt x="10074" y="2501"/>
                  </a:cubicBezTo>
                  <a:lnTo>
                    <a:pt x="10074" y="1834"/>
                  </a:lnTo>
                  <a:cubicBezTo>
                    <a:pt x="10074" y="1477"/>
                    <a:pt x="9789" y="1191"/>
                    <a:pt x="9455" y="1191"/>
                  </a:cubicBezTo>
                  <a:lnTo>
                    <a:pt x="7645" y="1191"/>
                  </a:lnTo>
                  <a:cubicBezTo>
                    <a:pt x="7502" y="858"/>
                    <a:pt x="7169" y="643"/>
                    <a:pt x="6788" y="643"/>
                  </a:cubicBezTo>
                  <a:lnTo>
                    <a:pt x="6407" y="643"/>
                  </a:lnTo>
                  <a:lnTo>
                    <a:pt x="6407" y="358"/>
                  </a:lnTo>
                  <a:cubicBezTo>
                    <a:pt x="6407" y="167"/>
                    <a:pt x="6240" y="0"/>
                    <a:pt x="6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40" y="1193570"/>
            <a:ext cx="3228571" cy="20380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386" y="1215320"/>
            <a:ext cx="3104762" cy="2180952"/>
          </a:xfrm>
          <a:prstGeom prst="rect">
            <a:avLst/>
          </a:prstGeom>
        </p:spPr>
      </p:pic>
      <p:sp>
        <p:nvSpPr>
          <p:cNvPr id="8" name="TextBox 7"/>
          <p:cNvSpPr txBox="1"/>
          <p:nvPr/>
        </p:nvSpPr>
        <p:spPr>
          <a:xfrm>
            <a:off x="958805" y="367298"/>
            <a:ext cx="7416343" cy="400110"/>
          </a:xfrm>
          <a:prstGeom prst="rect">
            <a:avLst/>
          </a:prstGeom>
          <a:noFill/>
        </p:spPr>
        <p:txBody>
          <a:bodyPr wrap="square" rtlCol="0">
            <a:spAutoFit/>
          </a:bodyPr>
          <a:lstStyle/>
          <a:p>
            <a:r>
              <a:rPr lang="en-US" sz="2000" b="1" dirty="0" err="1" smtClean="0">
                <a:solidFill>
                  <a:srgbClr val="002060"/>
                </a:solidFill>
              </a:rPr>
              <a:t>Em</a:t>
            </a:r>
            <a:r>
              <a:rPr lang="en-US" sz="2000" b="1" dirty="0" smtClean="0">
                <a:solidFill>
                  <a:srgbClr val="002060"/>
                </a:solidFill>
              </a:rPr>
              <a:t> </a:t>
            </a:r>
            <a:r>
              <a:rPr lang="en-US" sz="2000" b="1" dirty="0" err="1" smtClean="0">
                <a:solidFill>
                  <a:srgbClr val="002060"/>
                </a:solidFill>
              </a:rPr>
              <a:t>đồng</a:t>
            </a:r>
            <a:r>
              <a:rPr lang="en-US" sz="2000" b="1" dirty="0" smtClean="0">
                <a:solidFill>
                  <a:srgbClr val="002060"/>
                </a:solidFill>
              </a:rPr>
              <a:t> ý </a:t>
            </a:r>
            <a:r>
              <a:rPr lang="en-US" sz="2000" b="1" dirty="0" err="1" smtClean="0">
                <a:solidFill>
                  <a:srgbClr val="002060"/>
                </a:solidFill>
              </a:rPr>
              <a:t>với</a:t>
            </a:r>
            <a:r>
              <a:rPr lang="en-US" sz="2000" b="1" dirty="0" smtClean="0">
                <a:solidFill>
                  <a:srgbClr val="002060"/>
                </a:solidFill>
              </a:rPr>
              <a:t> </a:t>
            </a:r>
            <a:r>
              <a:rPr lang="en-US" sz="2000" b="1" dirty="0" err="1" smtClean="0">
                <a:solidFill>
                  <a:srgbClr val="002060"/>
                </a:solidFill>
              </a:rPr>
              <a:t>quyết</a:t>
            </a:r>
            <a:r>
              <a:rPr lang="en-US" sz="2000" b="1" dirty="0" smtClean="0">
                <a:solidFill>
                  <a:srgbClr val="002060"/>
                </a:solidFill>
              </a:rPr>
              <a:t> </a:t>
            </a:r>
            <a:r>
              <a:rPr lang="en-US" sz="2000" b="1" dirty="0" err="1" smtClean="0">
                <a:solidFill>
                  <a:srgbClr val="002060"/>
                </a:solidFill>
              </a:rPr>
              <a:t>định</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các</a:t>
            </a:r>
            <a:r>
              <a:rPr lang="en-US" sz="2000" b="1" dirty="0" smtClean="0">
                <a:solidFill>
                  <a:srgbClr val="002060"/>
                </a:solidFill>
              </a:rPr>
              <a:t> </a:t>
            </a:r>
            <a:r>
              <a:rPr lang="en-US" sz="2000" b="1" dirty="0" err="1" smtClean="0">
                <a:solidFill>
                  <a:srgbClr val="002060"/>
                </a:solidFill>
              </a:rPr>
              <a:t>bạn</a:t>
            </a:r>
            <a:r>
              <a:rPr lang="en-US" sz="2000" b="1" dirty="0" smtClean="0">
                <a:solidFill>
                  <a:srgbClr val="002060"/>
                </a:solidFill>
              </a:rPr>
              <a:t> ở </a:t>
            </a:r>
            <a:r>
              <a:rPr lang="en-US" sz="2000" b="1" dirty="0" err="1" smtClean="0">
                <a:solidFill>
                  <a:srgbClr val="002060"/>
                </a:solidFill>
              </a:rPr>
              <a:t>tranh</a:t>
            </a:r>
            <a:r>
              <a:rPr lang="en-US" sz="2000" b="1" dirty="0" smtClean="0">
                <a:solidFill>
                  <a:srgbClr val="002060"/>
                </a:solidFill>
              </a:rPr>
              <a:t> 1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tranh</a:t>
            </a:r>
            <a:r>
              <a:rPr lang="en-US" sz="2000" b="1" dirty="0" smtClean="0">
                <a:solidFill>
                  <a:srgbClr val="002060"/>
                </a:solidFill>
              </a:rPr>
              <a:t> 4</a:t>
            </a:r>
            <a:endParaRPr lang="en-US" sz="2000" b="1" dirty="0">
              <a:solidFill>
                <a:srgbClr val="002060"/>
              </a:solidFill>
            </a:endParaRPr>
          </a:p>
        </p:txBody>
      </p:sp>
      <p:sp>
        <p:nvSpPr>
          <p:cNvPr id="9" name="Down Arrow 8"/>
          <p:cNvSpPr/>
          <p:nvPr/>
        </p:nvSpPr>
        <p:spPr>
          <a:xfrm>
            <a:off x="2431483" y="3613548"/>
            <a:ext cx="289217" cy="3418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wn Arrow 149"/>
          <p:cNvSpPr/>
          <p:nvPr/>
        </p:nvSpPr>
        <p:spPr>
          <a:xfrm>
            <a:off x="6810541" y="3634876"/>
            <a:ext cx="289217" cy="3418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95519" y="3955367"/>
            <a:ext cx="3060198" cy="1015663"/>
          </a:xfrm>
          <a:prstGeom prst="rect">
            <a:avLst/>
          </a:prstGeom>
        </p:spPr>
        <p:txBody>
          <a:bodyPr wrap="square">
            <a:spAutoFit/>
          </a:bodyPr>
          <a:lstStyle/>
          <a:p>
            <a:pPr algn="just">
              <a:lnSpc>
                <a:spcPct val="150000"/>
              </a:lnSpc>
            </a:pPr>
            <a:r>
              <a:rPr lang="en-US" sz="2000" dirty="0" err="1" smtClean="0"/>
              <a:t>Vì</a:t>
            </a:r>
            <a:r>
              <a:rPr lang="en-US" sz="2000" dirty="0" smtClean="0"/>
              <a:t> </a:t>
            </a:r>
            <a:r>
              <a:rPr lang="en-US" sz="2000" dirty="0" err="1"/>
              <a:t>đội</a:t>
            </a:r>
            <a:r>
              <a:rPr lang="en-US" sz="2000" dirty="0"/>
              <a:t> </a:t>
            </a:r>
            <a:r>
              <a:rPr lang="en-US" sz="2000" dirty="0" err="1"/>
              <a:t>mũ</a:t>
            </a:r>
            <a:r>
              <a:rPr lang="en-US" sz="2000" dirty="0"/>
              <a:t> </a:t>
            </a:r>
            <a:r>
              <a:rPr lang="en-US" sz="2000" dirty="0" err="1"/>
              <a:t>để</a:t>
            </a:r>
            <a:r>
              <a:rPr lang="en-US" sz="2000" dirty="0"/>
              <a:t> </a:t>
            </a:r>
            <a:r>
              <a:rPr lang="en-US" sz="2000" dirty="0" err="1"/>
              <a:t>che</a:t>
            </a:r>
            <a:r>
              <a:rPr lang="en-US" sz="2000" dirty="0"/>
              <a:t> </a:t>
            </a:r>
            <a:r>
              <a:rPr lang="en-US" sz="2000" dirty="0" err="1"/>
              <a:t>nắng</a:t>
            </a:r>
            <a:r>
              <a:rPr lang="en-US" sz="2000" dirty="0"/>
              <a:t> </a:t>
            </a:r>
            <a:r>
              <a:rPr lang="en-US" sz="2000" dirty="0" err="1"/>
              <a:t>và</a:t>
            </a:r>
            <a:r>
              <a:rPr lang="en-US" sz="2000" dirty="0"/>
              <a:t> </a:t>
            </a:r>
            <a:r>
              <a:rPr lang="en-US" sz="2000" dirty="0" err="1"/>
              <a:t>đỡ</a:t>
            </a:r>
            <a:r>
              <a:rPr lang="en-US" sz="2000" dirty="0"/>
              <a:t> </a:t>
            </a:r>
            <a:r>
              <a:rPr lang="en-US" sz="2000" dirty="0" err="1"/>
              <a:t>bị</a:t>
            </a:r>
            <a:r>
              <a:rPr lang="en-US" sz="2000" dirty="0"/>
              <a:t> </a:t>
            </a:r>
            <a:r>
              <a:rPr lang="en-US" sz="2000" dirty="0" err="1"/>
              <a:t>đau</a:t>
            </a:r>
            <a:r>
              <a:rPr lang="en-US" sz="2000" dirty="0"/>
              <a:t> </a:t>
            </a:r>
            <a:r>
              <a:rPr lang="en-US" sz="2000" dirty="0" err="1"/>
              <a:t>đầu</a:t>
            </a:r>
            <a:r>
              <a:rPr lang="en-US" sz="2000" dirty="0"/>
              <a:t>, </a:t>
            </a:r>
            <a:r>
              <a:rPr lang="en-US" sz="2000" dirty="0" err="1"/>
              <a:t>cảm</a:t>
            </a:r>
            <a:r>
              <a:rPr lang="en-US" sz="2000" dirty="0"/>
              <a:t> </a:t>
            </a:r>
            <a:r>
              <a:rPr lang="en-US" sz="2000" dirty="0" err="1"/>
              <a:t>nắng</a:t>
            </a:r>
            <a:endParaRPr lang="en-US" sz="2000" dirty="0"/>
          </a:p>
        </p:txBody>
      </p:sp>
      <p:sp>
        <p:nvSpPr>
          <p:cNvPr id="11" name="Rectangle 10"/>
          <p:cNvSpPr/>
          <p:nvPr/>
        </p:nvSpPr>
        <p:spPr>
          <a:xfrm>
            <a:off x="5417708" y="4063088"/>
            <a:ext cx="3074881" cy="400110"/>
          </a:xfrm>
          <a:prstGeom prst="rect">
            <a:avLst/>
          </a:prstGeom>
        </p:spPr>
        <p:txBody>
          <a:bodyPr wrap="none">
            <a:spAutoFit/>
          </a:bodyPr>
          <a:lstStyle/>
          <a:p>
            <a:r>
              <a:rPr lang="en-US" sz="2000" dirty="0" err="1" smtClean="0"/>
              <a:t>Vì</a:t>
            </a:r>
            <a:r>
              <a:rPr lang="en-US" sz="2000" dirty="0" smtClean="0"/>
              <a:t> </a:t>
            </a:r>
            <a:r>
              <a:rPr lang="en-US" sz="2000" dirty="0" err="1"/>
              <a:t>sẽ</a:t>
            </a:r>
            <a:r>
              <a:rPr lang="en-US" sz="2000" dirty="0"/>
              <a:t> </a:t>
            </a:r>
            <a:r>
              <a:rPr lang="en-US" sz="2000" dirty="0" err="1"/>
              <a:t>không</a:t>
            </a:r>
            <a:r>
              <a:rPr lang="en-US" sz="2000" dirty="0"/>
              <a:t> </a:t>
            </a:r>
            <a:r>
              <a:rPr lang="en-US" sz="2000" dirty="0" err="1"/>
              <a:t>bị</a:t>
            </a:r>
            <a:r>
              <a:rPr lang="en-US" sz="2000" dirty="0"/>
              <a:t> </a:t>
            </a:r>
            <a:r>
              <a:rPr lang="en-US" sz="2000" dirty="0" err="1"/>
              <a:t>muộn</a:t>
            </a:r>
            <a:r>
              <a:rPr lang="en-US" sz="2000" dirty="0"/>
              <a:t> </a:t>
            </a:r>
            <a:r>
              <a:rPr lang="en-US" sz="2000" dirty="0" err="1" smtClean="0"/>
              <a:t>học</a:t>
            </a:r>
            <a:endParaRPr 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93"/>
                                        </p:tgtEl>
                                        <p:attrNameLst>
                                          <p:attrName>style.visibility</p:attrName>
                                        </p:attrNameLst>
                                      </p:cBhvr>
                                      <p:to>
                                        <p:strVal val="visible"/>
                                      </p:to>
                                    </p:set>
                                    <p:animEffect transition="in" filter="dissolve">
                                      <p:cBhvr>
                                        <p:cTn id="15" dur="500"/>
                                        <p:tgtEl>
                                          <p:spTgt spid="1893"/>
                                        </p:tgtEl>
                                      </p:cBhvr>
                                    </p:animEffect>
                                  </p:childTnLst>
                                </p:cTn>
                              </p:par>
                              <p:par>
                                <p:cTn id="16" presetID="9" presetClass="entr" presetSubtype="0" fill="hold" nodeType="withEffect">
                                  <p:stCondLst>
                                    <p:cond delay="0"/>
                                  </p:stCondLst>
                                  <p:childTnLst>
                                    <p:set>
                                      <p:cBhvr>
                                        <p:cTn id="17" dur="1" fill="hold">
                                          <p:stCondLst>
                                            <p:cond delay="0"/>
                                          </p:stCondLst>
                                        </p:cTn>
                                        <p:tgtEl>
                                          <p:spTgt spid="1897"/>
                                        </p:tgtEl>
                                        <p:attrNameLst>
                                          <p:attrName>style.visibility</p:attrName>
                                        </p:attrNameLst>
                                      </p:cBhvr>
                                      <p:to>
                                        <p:strVal val="visible"/>
                                      </p:to>
                                    </p:set>
                                    <p:animEffect transition="in" filter="dissolve">
                                      <p:cBhvr>
                                        <p:cTn id="18" dur="500"/>
                                        <p:tgtEl>
                                          <p:spTgt spid="1897"/>
                                        </p:tgtEl>
                                      </p:cBhvr>
                                    </p:animEffect>
                                  </p:childTnLst>
                                </p:cTn>
                              </p:par>
                              <p:par>
                                <p:cTn id="19" presetID="9" presetClass="entr" presetSubtype="0" fill="hold" nodeType="with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dissolve">
                                      <p:cBhvr>
                                        <p:cTn id="21" dur="500"/>
                                        <p:tgtEl>
                                          <p:spTgt spid="13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dissolve">
                                      <p:cBhvr>
                                        <p:cTn id="24" dur="500"/>
                                        <p:tgtEl>
                                          <p:spTgt spid="130"/>
                                        </p:tgtEl>
                                      </p:cBhvr>
                                    </p:animEffect>
                                  </p:childTnLst>
                                </p:cTn>
                              </p:par>
                              <p:par>
                                <p:cTn id="25" presetID="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150"/>
                                        </p:tgtEl>
                                        <p:attrNameLst>
                                          <p:attrName>style.visibility</p:attrName>
                                        </p:attrNameLst>
                                      </p:cBhvr>
                                      <p:to>
                                        <p:strVal val="visible"/>
                                      </p:to>
                                    </p:set>
                                    <p:anim calcmode="lin" valueType="num">
                                      <p:cBhvr additive="base">
                                        <p:cTn id="40" dur="500"/>
                                        <p:tgtEl>
                                          <p:spTgt spid="150"/>
                                        </p:tgtEl>
                                        <p:attrNameLst>
                                          <p:attrName>ppt_y</p:attrName>
                                        </p:attrNameLst>
                                      </p:cBhvr>
                                      <p:tavLst>
                                        <p:tav tm="0">
                                          <p:val>
                                            <p:strVal val="#ppt_y-#ppt_h*1.125000"/>
                                          </p:val>
                                        </p:tav>
                                        <p:tav tm="100000">
                                          <p:val>
                                            <p:strVal val="#ppt_y"/>
                                          </p:val>
                                        </p:tav>
                                      </p:tavLst>
                                    </p:anim>
                                    <p:animEffect transition="in" filter="wipe(down)">
                                      <p:cBhvr>
                                        <p:cTn id="41" dur="500"/>
                                        <p:tgtEl>
                                          <p:spTgt spid="15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ppt_y</p:attrName>
                                        </p:attrNameLst>
                                      </p:cBhvr>
                                      <p:tavLst>
                                        <p:tav tm="0">
                                          <p:val>
                                            <p:strVal val="#ppt_y-#ppt_h*1.125000"/>
                                          </p:val>
                                        </p:tav>
                                        <p:tav tm="100000">
                                          <p:val>
                                            <p:strVal val="#ppt_y"/>
                                          </p:val>
                                        </p:tav>
                                      </p:tavLst>
                                    </p:anim>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3" grpId="0" animBg="1"/>
      <p:bldP spid="130" grpId="0" animBg="1"/>
      <p:bldP spid="8" grpId="0"/>
      <p:bldP spid="9" grpId="0" animBg="1"/>
      <p:bldP spid="150"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3"/>
        <p:cNvGrpSpPr/>
        <p:nvPr/>
      </p:nvGrpSpPr>
      <p:grpSpPr>
        <a:xfrm>
          <a:off x="0" y="0"/>
          <a:ext cx="0" cy="0"/>
          <a:chOff x="0" y="0"/>
          <a:chExt cx="0" cy="0"/>
        </a:xfrm>
      </p:grpSpPr>
      <p:grpSp>
        <p:nvGrpSpPr>
          <p:cNvPr id="2804" name="Google Shape;2804;p50"/>
          <p:cNvGrpSpPr/>
          <p:nvPr/>
        </p:nvGrpSpPr>
        <p:grpSpPr>
          <a:xfrm>
            <a:off x="1788000" y="1084592"/>
            <a:ext cx="5787000" cy="3009283"/>
            <a:chOff x="1788000" y="1084592"/>
            <a:chExt cx="5787000" cy="3009283"/>
          </a:xfrm>
        </p:grpSpPr>
        <p:sp>
          <p:nvSpPr>
            <p:cNvPr id="2805" name="Google Shape;2805;p50"/>
            <p:cNvSpPr/>
            <p:nvPr/>
          </p:nvSpPr>
          <p:spPr>
            <a:xfrm>
              <a:off x="1788000" y="1122375"/>
              <a:ext cx="5787000" cy="297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0"/>
            <p:cNvSpPr/>
            <p:nvPr/>
          </p:nvSpPr>
          <p:spPr>
            <a:xfrm>
              <a:off x="274872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0"/>
            <p:cNvSpPr/>
            <p:nvPr/>
          </p:nvSpPr>
          <p:spPr>
            <a:xfrm>
              <a:off x="316055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0"/>
            <p:cNvSpPr/>
            <p:nvPr/>
          </p:nvSpPr>
          <p:spPr>
            <a:xfrm>
              <a:off x="357237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0"/>
            <p:cNvSpPr/>
            <p:nvPr/>
          </p:nvSpPr>
          <p:spPr>
            <a:xfrm>
              <a:off x="398420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0"/>
            <p:cNvSpPr/>
            <p:nvPr/>
          </p:nvSpPr>
          <p:spPr>
            <a:xfrm>
              <a:off x="439602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0"/>
            <p:cNvSpPr/>
            <p:nvPr/>
          </p:nvSpPr>
          <p:spPr>
            <a:xfrm>
              <a:off x="480785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0"/>
            <p:cNvSpPr/>
            <p:nvPr/>
          </p:nvSpPr>
          <p:spPr>
            <a:xfrm>
              <a:off x="521967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0"/>
            <p:cNvSpPr/>
            <p:nvPr/>
          </p:nvSpPr>
          <p:spPr>
            <a:xfrm>
              <a:off x="563150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0"/>
            <p:cNvSpPr/>
            <p:nvPr/>
          </p:nvSpPr>
          <p:spPr>
            <a:xfrm>
              <a:off x="604332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0"/>
            <p:cNvSpPr/>
            <p:nvPr/>
          </p:nvSpPr>
          <p:spPr>
            <a:xfrm>
              <a:off x="645515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0"/>
            <p:cNvSpPr/>
            <p:nvPr/>
          </p:nvSpPr>
          <p:spPr>
            <a:xfrm>
              <a:off x="6866977"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0"/>
            <p:cNvSpPr/>
            <p:nvPr/>
          </p:nvSpPr>
          <p:spPr>
            <a:xfrm>
              <a:off x="2336902" y="108459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9" name="Google Shape;2819;p50"/>
          <p:cNvGrpSpPr/>
          <p:nvPr/>
        </p:nvGrpSpPr>
        <p:grpSpPr>
          <a:xfrm>
            <a:off x="1159911" y="2966760"/>
            <a:ext cx="1108100" cy="1296650"/>
            <a:chOff x="788825" y="53000"/>
            <a:chExt cx="1108100" cy="1296650"/>
          </a:xfrm>
        </p:grpSpPr>
        <p:sp>
          <p:nvSpPr>
            <p:cNvPr id="2820" name="Google Shape;2820;p50"/>
            <p:cNvSpPr/>
            <p:nvPr/>
          </p:nvSpPr>
          <p:spPr>
            <a:xfrm>
              <a:off x="788825" y="53000"/>
              <a:ext cx="1108100" cy="1296650"/>
            </a:xfrm>
            <a:custGeom>
              <a:avLst/>
              <a:gdLst/>
              <a:ahLst/>
              <a:cxnLst/>
              <a:rect l="l" t="t" r="r" b="b"/>
              <a:pathLst>
                <a:path w="44324" h="51866" extrusionOk="0">
                  <a:moveTo>
                    <a:pt x="14791" y="0"/>
                  </a:moveTo>
                  <a:cubicBezTo>
                    <a:pt x="14326" y="0"/>
                    <a:pt x="13861" y="74"/>
                    <a:pt x="13420" y="196"/>
                  </a:cubicBezTo>
                  <a:cubicBezTo>
                    <a:pt x="8547" y="1616"/>
                    <a:pt x="7273" y="9624"/>
                    <a:pt x="6931" y="13860"/>
                  </a:cubicBezTo>
                  <a:cubicBezTo>
                    <a:pt x="6833" y="13958"/>
                    <a:pt x="6735" y="14056"/>
                    <a:pt x="6612" y="14179"/>
                  </a:cubicBezTo>
                  <a:cubicBezTo>
                    <a:pt x="3502" y="17558"/>
                    <a:pt x="3821" y="22088"/>
                    <a:pt x="4212" y="27353"/>
                  </a:cubicBezTo>
                  <a:cubicBezTo>
                    <a:pt x="4237" y="27574"/>
                    <a:pt x="4261" y="27770"/>
                    <a:pt x="4261" y="27965"/>
                  </a:cubicBezTo>
                  <a:cubicBezTo>
                    <a:pt x="4090" y="27916"/>
                    <a:pt x="3894" y="27892"/>
                    <a:pt x="3698" y="27867"/>
                  </a:cubicBezTo>
                  <a:lnTo>
                    <a:pt x="3478" y="27867"/>
                  </a:lnTo>
                  <a:cubicBezTo>
                    <a:pt x="2449" y="27867"/>
                    <a:pt x="1151" y="28455"/>
                    <a:pt x="637" y="30096"/>
                  </a:cubicBezTo>
                  <a:cubicBezTo>
                    <a:pt x="196" y="31492"/>
                    <a:pt x="245" y="34577"/>
                    <a:pt x="2278" y="35753"/>
                  </a:cubicBezTo>
                  <a:cubicBezTo>
                    <a:pt x="2694" y="35997"/>
                    <a:pt x="3282" y="36218"/>
                    <a:pt x="4629" y="36389"/>
                  </a:cubicBezTo>
                  <a:cubicBezTo>
                    <a:pt x="4629" y="36414"/>
                    <a:pt x="4629" y="36414"/>
                    <a:pt x="4629" y="36438"/>
                  </a:cubicBezTo>
                  <a:cubicBezTo>
                    <a:pt x="4482" y="36487"/>
                    <a:pt x="4310" y="36512"/>
                    <a:pt x="4163" y="36512"/>
                  </a:cubicBezTo>
                  <a:cubicBezTo>
                    <a:pt x="3992" y="36512"/>
                    <a:pt x="3821" y="36487"/>
                    <a:pt x="3674" y="36438"/>
                  </a:cubicBezTo>
                  <a:cubicBezTo>
                    <a:pt x="3355" y="36316"/>
                    <a:pt x="3037" y="36242"/>
                    <a:pt x="2719" y="36242"/>
                  </a:cubicBezTo>
                  <a:cubicBezTo>
                    <a:pt x="1617" y="36242"/>
                    <a:pt x="637" y="36953"/>
                    <a:pt x="245" y="37981"/>
                  </a:cubicBezTo>
                  <a:cubicBezTo>
                    <a:pt x="0" y="38642"/>
                    <a:pt x="0" y="39352"/>
                    <a:pt x="294" y="40014"/>
                  </a:cubicBezTo>
                  <a:cubicBezTo>
                    <a:pt x="588" y="40650"/>
                    <a:pt x="1127" y="41140"/>
                    <a:pt x="1788" y="41385"/>
                  </a:cubicBezTo>
                  <a:cubicBezTo>
                    <a:pt x="2547" y="41679"/>
                    <a:pt x="3355" y="41826"/>
                    <a:pt x="4163" y="41826"/>
                  </a:cubicBezTo>
                  <a:cubicBezTo>
                    <a:pt x="4727" y="41826"/>
                    <a:pt x="5241" y="41752"/>
                    <a:pt x="5706" y="41654"/>
                  </a:cubicBezTo>
                  <a:cubicBezTo>
                    <a:pt x="6196" y="42854"/>
                    <a:pt x="6833" y="43834"/>
                    <a:pt x="7665" y="44642"/>
                  </a:cubicBezTo>
                  <a:cubicBezTo>
                    <a:pt x="9673" y="46650"/>
                    <a:pt x="12416" y="47188"/>
                    <a:pt x="15379" y="47311"/>
                  </a:cubicBezTo>
                  <a:cubicBezTo>
                    <a:pt x="15379" y="47335"/>
                    <a:pt x="15403" y="47335"/>
                    <a:pt x="15403" y="47360"/>
                  </a:cubicBezTo>
                  <a:cubicBezTo>
                    <a:pt x="16138" y="49294"/>
                    <a:pt x="18220" y="49686"/>
                    <a:pt x="19811" y="49686"/>
                  </a:cubicBezTo>
                  <a:cubicBezTo>
                    <a:pt x="21183" y="49686"/>
                    <a:pt x="22309" y="48658"/>
                    <a:pt x="22456" y="47311"/>
                  </a:cubicBezTo>
                  <a:lnTo>
                    <a:pt x="23166" y="47311"/>
                  </a:lnTo>
                  <a:cubicBezTo>
                    <a:pt x="23142" y="47727"/>
                    <a:pt x="23093" y="48168"/>
                    <a:pt x="22995" y="48633"/>
                  </a:cubicBezTo>
                  <a:cubicBezTo>
                    <a:pt x="22848" y="49319"/>
                    <a:pt x="22946" y="50029"/>
                    <a:pt x="23338" y="50617"/>
                  </a:cubicBezTo>
                  <a:cubicBezTo>
                    <a:pt x="23705" y="51229"/>
                    <a:pt x="24293" y="51645"/>
                    <a:pt x="24978" y="51792"/>
                  </a:cubicBezTo>
                  <a:cubicBezTo>
                    <a:pt x="25174" y="51841"/>
                    <a:pt x="25370" y="51866"/>
                    <a:pt x="25590" y="51866"/>
                  </a:cubicBezTo>
                  <a:cubicBezTo>
                    <a:pt x="26839" y="51866"/>
                    <a:pt x="27892" y="51033"/>
                    <a:pt x="28162" y="49809"/>
                  </a:cubicBezTo>
                  <a:cubicBezTo>
                    <a:pt x="28358" y="48927"/>
                    <a:pt x="28456" y="48095"/>
                    <a:pt x="28480" y="47360"/>
                  </a:cubicBezTo>
                  <a:cubicBezTo>
                    <a:pt x="31614" y="47311"/>
                    <a:pt x="34529" y="46968"/>
                    <a:pt x="36634" y="44887"/>
                  </a:cubicBezTo>
                  <a:cubicBezTo>
                    <a:pt x="37492" y="44030"/>
                    <a:pt x="38153" y="42977"/>
                    <a:pt x="38618" y="41654"/>
                  </a:cubicBezTo>
                  <a:cubicBezTo>
                    <a:pt x="39108" y="41752"/>
                    <a:pt x="39622" y="41826"/>
                    <a:pt x="40161" y="41826"/>
                  </a:cubicBezTo>
                  <a:cubicBezTo>
                    <a:pt x="40969" y="41826"/>
                    <a:pt x="41777" y="41679"/>
                    <a:pt x="42536" y="41385"/>
                  </a:cubicBezTo>
                  <a:cubicBezTo>
                    <a:pt x="43197" y="41140"/>
                    <a:pt x="43736" y="40650"/>
                    <a:pt x="44030" y="40014"/>
                  </a:cubicBezTo>
                  <a:cubicBezTo>
                    <a:pt x="44324" y="39352"/>
                    <a:pt x="44324" y="38642"/>
                    <a:pt x="44079" y="37981"/>
                  </a:cubicBezTo>
                  <a:cubicBezTo>
                    <a:pt x="43687" y="36953"/>
                    <a:pt x="42707" y="36242"/>
                    <a:pt x="41606" y="36242"/>
                  </a:cubicBezTo>
                  <a:cubicBezTo>
                    <a:pt x="41287" y="36242"/>
                    <a:pt x="40969" y="36316"/>
                    <a:pt x="40675" y="36414"/>
                  </a:cubicBezTo>
                  <a:cubicBezTo>
                    <a:pt x="40504" y="36487"/>
                    <a:pt x="40332" y="36512"/>
                    <a:pt x="40161" y="36512"/>
                  </a:cubicBezTo>
                  <a:cubicBezTo>
                    <a:pt x="39940" y="36512"/>
                    <a:pt x="39720" y="36463"/>
                    <a:pt x="39524" y="36389"/>
                  </a:cubicBezTo>
                  <a:cubicBezTo>
                    <a:pt x="39524" y="36389"/>
                    <a:pt x="39524" y="36365"/>
                    <a:pt x="39524" y="36365"/>
                  </a:cubicBezTo>
                  <a:cubicBezTo>
                    <a:pt x="40748" y="36193"/>
                    <a:pt x="41287" y="35973"/>
                    <a:pt x="41703" y="35753"/>
                  </a:cubicBezTo>
                  <a:cubicBezTo>
                    <a:pt x="43736" y="34577"/>
                    <a:pt x="43760" y="31492"/>
                    <a:pt x="43320" y="30096"/>
                  </a:cubicBezTo>
                  <a:cubicBezTo>
                    <a:pt x="42830" y="28455"/>
                    <a:pt x="41532" y="27867"/>
                    <a:pt x="40504" y="27867"/>
                  </a:cubicBezTo>
                  <a:lnTo>
                    <a:pt x="40259" y="27867"/>
                  </a:lnTo>
                  <a:cubicBezTo>
                    <a:pt x="40087" y="27892"/>
                    <a:pt x="39916" y="27916"/>
                    <a:pt x="39769" y="27941"/>
                  </a:cubicBezTo>
                  <a:cubicBezTo>
                    <a:pt x="40014" y="22505"/>
                    <a:pt x="40136" y="17754"/>
                    <a:pt x="37026" y="14326"/>
                  </a:cubicBezTo>
                  <a:cubicBezTo>
                    <a:pt x="36928" y="13199"/>
                    <a:pt x="36708" y="10897"/>
                    <a:pt x="36169" y="8547"/>
                  </a:cubicBezTo>
                  <a:cubicBezTo>
                    <a:pt x="35092" y="3796"/>
                    <a:pt x="33182" y="980"/>
                    <a:pt x="30512" y="196"/>
                  </a:cubicBezTo>
                  <a:cubicBezTo>
                    <a:pt x="30047" y="74"/>
                    <a:pt x="29582" y="0"/>
                    <a:pt x="29141" y="0"/>
                  </a:cubicBezTo>
                  <a:cubicBezTo>
                    <a:pt x="28211" y="0"/>
                    <a:pt x="27329" y="270"/>
                    <a:pt x="26521" y="784"/>
                  </a:cubicBezTo>
                  <a:cubicBezTo>
                    <a:pt x="24219" y="2253"/>
                    <a:pt x="22799" y="5681"/>
                    <a:pt x="21966" y="8693"/>
                  </a:cubicBezTo>
                  <a:cubicBezTo>
                    <a:pt x="21134" y="5681"/>
                    <a:pt x="19713" y="2253"/>
                    <a:pt x="17411" y="784"/>
                  </a:cubicBezTo>
                  <a:cubicBezTo>
                    <a:pt x="16579" y="270"/>
                    <a:pt x="15697" y="0"/>
                    <a:pt x="14791"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21" name="Google Shape;2821;p50"/>
            <p:cNvSpPr/>
            <p:nvPr/>
          </p:nvSpPr>
          <p:spPr>
            <a:xfrm>
              <a:off x="1025125" y="108800"/>
              <a:ext cx="268175" cy="314600"/>
            </a:xfrm>
            <a:custGeom>
              <a:avLst/>
              <a:gdLst/>
              <a:ahLst/>
              <a:cxnLst/>
              <a:rect l="l" t="t" r="r" b="b"/>
              <a:pathLst>
                <a:path w="10727" h="12584" extrusionOk="0">
                  <a:moveTo>
                    <a:pt x="5339" y="1"/>
                  </a:moveTo>
                  <a:cubicBezTo>
                    <a:pt x="5133" y="1"/>
                    <a:pt x="4921" y="31"/>
                    <a:pt x="4703" y="95"/>
                  </a:cubicBezTo>
                  <a:cubicBezTo>
                    <a:pt x="466" y="1343"/>
                    <a:pt x="1" y="12583"/>
                    <a:pt x="1" y="12583"/>
                  </a:cubicBezTo>
                  <a:lnTo>
                    <a:pt x="10727" y="10061"/>
                  </a:lnTo>
                  <a:cubicBezTo>
                    <a:pt x="10727" y="10061"/>
                    <a:pt x="9098"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0"/>
            <p:cNvSpPr/>
            <p:nvPr/>
          </p:nvSpPr>
          <p:spPr>
            <a:xfrm>
              <a:off x="1013500" y="97450"/>
              <a:ext cx="292650" cy="340650"/>
            </a:xfrm>
            <a:custGeom>
              <a:avLst/>
              <a:gdLst/>
              <a:ahLst/>
              <a:cxnLst/>
              <a:rect l="l" t="t" r="r" b="b"/>
              <a:pathLst>
                <a:path w="11706" h="13626" extrusionOk="0">
                  <a:moveTo>
                    <a:pt x="5804" y="916"/>
                  </a:moveTo>
                  <a:cubicBezTo>
                    <a:pt x="6123" y="916"/>
                    <a:pt x="6465" y="1038"/>
                    <a:pt x="6784" y="1234"/>
                  </a:cubicBezTo>
                  <a:cubicBezTo>
                    <a:pt x="9086" y="2704"/>
                    <a:pt x="10359" y="8532"/>
                    <a:pt x="10677" y="10148"/>
                  </a:cubicBezTo>
                  <a:lnTo>
                    <a:pt x="956" y="12450"/>
                  </a:lnTo>
                  <a:cubicBezTo>
                    <a:pt x="1200" y="9070"/>
                    <a:pt x="2278" y="1871"/>
                    <a:pt x="5290" y="1014"/>
                  </a:cubicBezTo>
                  <a:cubicBezTo>
                    <a:pt x="5461" y="940"/>
                    <a:pt x="5633" y="916"/>
                    <a:pt x="5804" y="916"/>
                  </a:cubicBezTo>
                  <a:close/>
                  <a:moveTo>
                    <a:pt x="5777" y="1"/>
                  </a:moveTo>
                  <a:cubicBezTo>
                    <a:pt x="5528" y="1"/>
                    <a:pt x="5275" y="36"/>
                    <a:pt x="5021" y="108"/>
                  </a:cubicBezTo>
                  <a:cubicBezTo>
                    <a:pt x="539" y="1430"/>
                    <a:pt x="25" y="12548"/>
                    <a:pt x="25" y="13013"/>
                  </a:cubicBezTo>
                  <a:lnTo>
                    <a:pt x="1" y="13625"/>
                  </a:lnTo>
                  <a:lnTo>
                    <a:pt x="11706" y="10858"/>
                  </a:lnTo>
                  <a:lnTo>
                    <a:pt x="11657" y="10442"/>
                  </a:lnTo>
                  <a:cubicBezTo>
                    <a:pt x="11583" y="10099"/>
                    <a:pt x="10310" y="2361"/>
                    <a:pt x="7273" y="451"/>
                  </a:cubicBezTo>
                  <a:cubicBezTo>
                    <a:pt x="6794" y="153"/>
                    <a:pt x="6293" y="1"/>
                    <a:pt x="5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0"/>
            <p:cNvSpPr/>
            <p:nvPr/>
          </p:nvSpPr>
          <p:spPr>
            <a:xfrm>
              <a:off x="1151850" y="199925"/>
              <a:ext cx="7375" cy="162250"/>
            </a:xfrm>
            <a:custGeom>
              <a:avLst/>
              <a:gdLst/>
              <a:ahLst/>
              <a:cxnLst/>
              <a:rect l="l" t="t" r="r" b="b"/>
              <a:pathLst>
                <a:path w="295" h="6490" extrusionOk="0">
                  <a:moveTo>
                    <a:pt x="1" y="0"/>
                  </a:moveTo>
                  <a:lnTo>
                    <a:pt x="295" y="6490"/>
                  </a:lnTo>
                </a:path>
              </a:pathLst>
            </a:custGeom>
            <a:solidFill>
              <a:srgbClr val="B6F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0"/>
            <p:cNvSpPr/>
            <p:nvPr/>
          </p:nvSpPr>
          <p:spPr>
            <a:xfrm>
              <a:off x="1140225" y="188300"/>
              <a:ext cx="30625" cy="185500"/>
            </a:xfrm>
            <a:custGeom>
              <a:avLst/>
              <a:gdLst/>
              <a:ahLst/>
              <a:cxnLst/>
              <a:rect l="l" t="t" r="r" b="b"/>
              <a:pathLst>
                <a:path w="1225" h="7420" extrusionOk="0">
                  <a:moveTo>
                    <a:pt x="441" y="0"/>
                  </a:moveTo>
                  <a:cubicBezTo>
                    <a:pt x="196" y="0"/>
                    <a:pt x="1" y="220"/>
                    <a:pt x="1" y="490"/>
                  </a:cubicBezTo>
                  <a:lnTo>
                    <a:pt x="294" y="6979"/>
                  </a:lnTo>
                  <a:cubicBezTo>
                    <a:pt x="319" y="7224"/>
                    <a:pt x="515" y="7420"/>
                    <a:pt x="760" y="7420"/>
                  </a:cubicBezTo>
                  <a:lnTo>
                    <a:pt x="784" y="7420"/>
                  </a:lnTo>
                  <a:cubicBezTo>
                    <a:pt x="1029" y="7420"/>
                    <a:pt x="1225" y="7200"/>
                    <a:pt x="1225" y="6930"/>
                  </a:cubicBezTo>
                  <a:lnTo>
                    <a:pt x="931" y="441"/>
                  </a:lnTo>
                  <a:cubicBezTo>
                    <a:pt x="907" y="171"/>
                    <a:pt x="711"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0"/>
            <p:cNvSpPr/>
            <p:nvPr/>
          </p:nvSpPr>
          <p:spPr>
            <a:xfrm>
              <a:off x="1382050" y="108800"/>
              <a:ext cx="268175" cy="314600"/>
            </a:xfrm>
            <a:custGeom>
              <a:avLst/>
              <a:gdLst/>
              <a:ahLst/>
              <a:cxnLst/>
              <a:rect l="l" t="t" r="r" b="b"/>
              <a:pathLst>
                <a:path w="10727" h="12584" extrusionOk="0">
                  <a:moveTo>
                    <a:pt x="5413" y="1"/>
                  </a:moveTo>
                  <a:cubicBezTo>
                    <a:pt x="1651" y="1"/>
                    <a:pt x="0" y="10061"/>
                    <a:pt x="0" y="10061"/>
                  </a:cubicBezTo>
                  <a:lnTo>
                    <a:pt x="10726" y="12583"/>
                  </a:lnTo>
                  <a:cubicBezTo>
                    <a:pt x="10726" y="12583"/>
                    <a:pt x="10261" y="1343"/>
                    <a:pt x="6049" y="95"/>
                  </a:cubicBezTo>
                  <a:cubicBezTo>
                    <a:pt x="5830" y="31"/>
                    <a:pt x="5618" y="1"/>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0"/>
            <p:cNvSpPr/>
            <p:nvPr/>
          </p:nvSpPr>
          <p:spPr>
            <a:xfrm>
              <a:off x="1369200" y="97450"/>
              <a:ext cx="293250" cy="340650"/>
            </a:xfrm>
            <a:custGeom>
              <a:avLst/>
              <a:gdLst/>
              <a:ahLst/>
              <a:cxnLst/>
              <a:rect l="l" t="t" r="r" b="b"/>
              <a:pathLst>
                <a:path w="11730" h="13626" extrusionOk="0">
                  <a:moveTo>
                    <a:pt x="5908" y="924"/>
                  </a:moveTo>
                  <a:cubicBezTo>
                    <a:pt x="6083" y="924"/>
                    <a:pt x="6260" y="954"/>
                    <a:pt x="6440" y="1014"/>
                  </a:cubicBezTo>
                  <a:cubicBezTo>
                    <a:pt x="9428" y="1871"/>
                    <a:pt x="10530" y="9070"/>
                    <a:pt x="10750" y="12450"/>
                  </a:cubicBezTo>
                  <a:lnTo>
                    <a:pt x="1053" y="10148"/>
                  </a:lnTo>
                  <a:cubicBezTo>
                    <a:pt x="1371" y="8532"/>
                    <a:pt x="2620" y="2704"/>
                    <a:pt x="4947" y="1234"/>
                  </a:cubicBezTo>
                  <a:cubicBezTo>
                    <a:pt x="5265" y="1027"/>
                    <a:pt x="5583" y="924"/>
                    <a:pt x="5908" y="924"/>
                  </a:cubicBezTo>
                  <a:close/>
                  <a:moveTo>
                    <a:pt x="5946" y="1"/>
                  </a:moveTo>
                  <a:cubicBezTo>
                    <a:pt x="5438" y="1"/>
                    <a:pt x="4936" y="153"/>
                    <a:pt x="4457" y="451"/>
                  </a:cubicBezTo>
                  <a:cubicBezTo>
                    <a:pt x="1420" y="2361"/>
                    <a:pt x="123" y="10099"/>
                    <a:pt x="74" y="10442"/>
                  </a:cubicBezTo>
                  <a:lnTo>
                    <a:pt x="0" y="10858"/>
                  </a:lnTo>
                  <a:lnTo>
                    <a:pt x="11730" y="13625"/>
                  </a:lnTo>
                  <a:lnTo>
                    <a:pt x="11705" y="13013"/>
                  </a:lnTo>
                  <a:cubicBezTo>
                    <a:pt x="11681" y="12548"/>
                    <a:pt x="11167" y="1430"/>
                    <a:pt x="6685" y="108"/>
                  </a:cubicBezTo>
                  <a:cubicBezTo>
                    <a:pt x="6438" y="36"/>
                    <a:pt x="6192" y="1"/>
                    <a:pt x="5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0"/>
            <p:cNvSpPr/>
            <p:nvPr/>
          </p:nvSpPr>
          <p:spPr>
            <a:xfrm>
              <a:off x="1516125" y="199925"/>
              <a:ext cx="7975" cy="162250"/>
            </a:xfrm>
            <a:custGeom>
              <a:avLst/>
              <a:gdLst/>
              <a:ahLst/>
              <a:cxnLst/>
              <a:rect l="l" t="t" r="r" b="b"/>
              <a:pathLst>
                <a:path w="319" h="6490" extrusionOk="0">
                  <a:moveTo>
                    <a:pt x="319" y="0"/>
                  </a:moveTo>
                  <a:lnTo>
                    <a:pt x="0" y="6490"/>
                  </a:lnTo>
                </a:path>
              </a:pathLst>
            </a:custGeom>
            <a:solidFill>
              <a:srgbClr val="B6F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0"/>
            <p:cNvSpPr/>
            <p:nvPr/>
          </p:nvSpPr>
          <p:spPr>
            <a:xfrm>
              <a:off x="1504475" y="188250"/>
              <a:ext cx="31250" cy="185550"/>
            </a:xfrm>
            <a:custGeom>
              <a:avLst/>
              <a:gdLst/>
              <a:ahLst/>
              <a:cxnLst/>
              <a:rect l="l" t="t" r="r" b="b"/>
              <a:pathLst>
                <a:path w="1250" h="7422" extrusionOk="0">
                  <a:moveTo>
                    <a:pt x="764" y="0"/>
                  </a:moveTo>
                  <a:cubicBezTo>
                    <a:pt x="518" y="0"/>
                    <a:pt x="342" y="189"/>
                    <a:pt x="319" y="443"/>
                  </a:cubicBezTo>
                  <a:lnTo>
                    <a:pt x="25" y="6932"/>
                  </a:lnTo>
                  <a:cubicBezTo>
                    <a:pt x="1" y="7202"/>
                    <a:pt x="197" y="7422"/>
                    <a:pt x="442" y="7422"/>
                  </a:cubicBezTo>
                  <a:lnTo>
                    <a:pt x="466" y="7422"/>
                  </a:lnTo>
                  <a:cubicBezTo>
                    <a:pt x="711" y="7422"/>
                    <a:pt x="931" y="7226"/>
                    <a:pt x="931" y="6981"/>
                  </a:cubicBezTo>
                  <a:lnTo>
                    <a:pt x="1250" y="492"/>
                  </a:lnTo>
                  <a:cubicBezTo>
                    <a:pt x="1250" y="222"/>
                    <a:pt x="1054" y="2"/>
                    <a:pt x="809" y="2"/>
                  </a:cubicBezTo>
                  <a:cubicBezTo>
                    <a:pt x="794" y="1"/>
                    <a:pt x="779"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0"/>
            <p:cNvSpPr/>
            <p:nvPr/>
          </p:nvSpPr>
          <p:spPr>
            <a:xfrm>
              <a:off x="845150" y="359700"/>
              <a:ext cx="955675" cy="801775"/>
            </a:xfrm>
            <a:custGeom>
              <a:avLst/>
              <a:gdLst/>
              <a:ahLst/>
              <a:cxnLst/>
              <a:rect l="l" t="t" r="r" b="b"/>
              <a:pathLst>
                <a:path w="38227" h="32071" extrusionOk="0">
                  <a:moveTo>
                    <a:pt x="19762" y="1"/>
                  </a:moveTo>
                  <a:cubicBezTo>
                    <a:pt x="0" y="1"/>
                    <a:pt x="4922" y="8302"/>
                    <a:pt x="4922" y="20815"/>
                  </a:cubicBezTo>
                  <a:cubicBezTo>
                    <a:pt x="4922" y="31169"/>
                    <a:pt x="8279" y="32071"/>
                    <a:pt x="15392" y="32071"/>
                  </a:cubicBezTo>
                  <a:cubicBezTo>
                    <a:pt x="16893" y="32071"/>
                    <a:pt x="18560" y="32031"/>
                    <a:pt x="20399" y="32031"/>
                  </a:cubicBezTo>
                  <a:cubicBezTo>
                    <a:pt x="22233" y="32031"/>
                    <a:pt x="23862" y="32071"/>
                    <a:pt x="25302" y="32071"/>
                  </a:cubicBezTo>
                  <a:cubicBezTo>
                    <a:pt x="32128" y="32071"/>
                    <a:pt x="34700" y="31169"/>
                    <a:pt x="34700" y="20815"/>
                  </a:cubicBezTo>
                  <a:cubicBezTo>
                    <a:pt x="34700" y="8302"/>
                    <a:pt x="38226" y="1"/>
                    <a:pt x="19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0"/>
            <p:cNvSpPr/>
            <p:nvPr/>
          </p:nvSpPr>
          <p:spPr>
            <a:xfrm>
              <a:off x="931475" y="346850"/>
              <a:ext cx="808125" cy="827475"/>
            </a:xfrm>
            <a:custGeom>
              <a:avLst/>
              <a:gdLst/>
              <a:ahLst/>
              <a:cxnLst/>
              <a:rect l="l" t="t" r="r" b="b"/>
              <a:pathLst>
                <a:path w="32325" h="33099" extrusionOk="0">
                  <a:moveTo>
                    <a:pt x="16309" y="1004"/>
                  </a:moveTo>
                  <a:cubicBezTo>
                    <a:pt x="22774" y="1004"/>
                    <a:pt x="26766" y="2033"/>
                    <a:pt x="28847" y="4212"/>
                  </a:cubicBezTo>
                  <a:cubicBezTo>
                    <a:pt x="31296" y="6759"/>
                    <a:pt x="31100" y="10898"/>
                    <a:pt x="30880" y="16113"/>
                  </a:cubicBezTo>
                  <a:cubicBezTo>
                    <a:pt x="30806" y="17779"/>
                    <a:pt x="30733" y="19493"/>
                    <a:pt x="30733" y="21329"/>
                  </a:cubicBezTo>
                  <a:cubicBezTo>
                    <a:pt x="30733" y="26374"/>
                    <a:pt x="30145" y="29117"/>
                    <a:pt x="28700" y="30512"/>
                  </a:cubicBezTo>
                  <a:cubicBezTo>
                    <a:pt x="27339" y="31874"/>
                    <a:pt x="25101" y="32072"/>
                    <a:pt x="21846" y="32072"/>
                  </a:cubicBezTo>
                  <a:cubicBezTo>
                    <a:pt x="21178" y="32072"/>
                    <a:pt x="20468" y="32063"/>
                    <a:pt x="19713" y="32055"/>
                  </a:cubicBezTo>
                  <a:cubicBezTo>
                    <a:pt x="18831" y="32031"/>
                    <a:pt x="17925" y="32031"/>
                    <a:pt x="16946" y="32031"/>
                  </a:cubicBezTo>
                  <a:cubicBezTo>
                    <a:pt x="15966" y="32031"/>
                    <a:pt x="15036" y="32031"/>
                    <a:pt x="14154" y="32055"/>
                  </a:cubicBezTo>
                  <a:cubicBezTo>
                    <a:pt x="13410" y="32063"/>
                    <a:pt x="12698" y="32071"/>
                    <a:pt x="12019" y="32071"/>
                  </a:cubicBezTo>
                  <a:cubicBezTo>
                    <a:pt x="8432" y="32071"/>
                    <a:pt x="5769" y="31853"/>
                    <a:pt x="4163" y="30268"/>
                  </a:cubicBezTo>
                  <a:cubicBezTo>
                    <a:pt x="2645" y="28774"/>
                    <a:pt x="1984" y="26007"/>
                    <a:pt x="1984" y="21329"/>
                  </a:cubicBezTo>
                  <a:cubicBezTo>
                    <a:pt x="1984" y="19077"/>
                    <a:pt x="1812" y="16922"/>
                    <a:pt x="1665" y="15012"/>
                  </a:cubicBezTo>
                  <a:cubicBezTo>
                    <a:pt x="1323" y="10285"/>
                    <a:pt x="1053" y="6563"/>
                    <a:pt x="3233" y="4212"/>
                  </a:cubicBezTo>
                  <a:cubicBezTo>
                    <a:pt x="5265" y="2033"/>
                    <a:pt x="9404" y="1004"/>
                    <a:pt x="16309" y="1004"/>
                  </a:cubicBezTo>
                  <a:close/>
                  <a:moveTo>
                    <a:pt x="16309" y="0"/>
                  </a:moveTo>
                  <a:cubicBezTo>
                    <a:pt x="9012" y="0"/>
                    <a:pt x="4751" y="1078"/>
                    <a:pt x="2498" y="3527"/>
                  </a:cubicBezTo>
                  <a:cubicBezTo>
                    <a:pt x="0" y="6196"/>
                    <a:pt x="294" y="10114"/>
                    <a:pt x="661" y="15085"/>
                  </a:cubicBezTo>
                  <a:cubicBezTo>
                    <a:pt x="808" y="17069"/>
                    <a:pt x="955" y="19126"/>
                    <a:pt x="955" y="21329"/>
                  </a:cubicBezTo>
                  <a:cubicBezTo>
                    <a:pt x="955" y="26325"/>
                    <a:pt x="1739" y="29288"/>
                    <a:pt x="3453" y="31002"/>
                  </a:cubicBezTo>
                  <a:cubicBezTo>
                    <a:pt x="5330" y="32858"/>
                    <a:pt x="8202" y="33098"/>
                    <a:pt x="12069" y="33098"/>
                  </a:cubicBezTo>
                  <a:cubicBezTo>
                    <a:pt x="12742" y="33098"/>
                    <a:pt x="13445" y="33091"/>
                    <a:pt x="14179" y="33084"/>
                  </a:cubicBezTo>
                  <a:cubicBezTo>
                    <a:pt x="15060" y="33059"/>
                    <a:pt x="15966" y="33059"/>
                    <a:pt x="16946" y="33059"/>
                  </a:cubicBezTo>
                  <a:cubicBezTo>
                    <a:pt x="17901" y="33059"/>
                    <a:pt x="18831" y="33059"/>
                    <a:pt x="19689" y="33084"/>
                  </a:cubicBezTo>
                  <a:lnTo>
                    <a:pt x="21868" y="33084"/>
                  </a:lnTo>
                  <a:cubicBezTo>
                    <a:pt x="25370" y="33084"/>
                    <a:pt x="27794" y="32863"/>
                    <a:pt x="29435" y="31247"/>
                  </a:cubicBezTo>
                  <a:cubicBezTo>
                    <a:pt x="31075" y="29606"/>
                    <a:pt x="31761" y="26741"/>
                    <a:pt x="31761" y="21329"/>
                  </a:cubicBezTo>
                  <a:cubicBezTo>
                    <a:pt x="31761" y="19517"/>
                    <a:pt x="31835" y="17803"/>
                    <a:pt x="31908" y="16162"/>
                  </a:cubicBezTo>
                  <a:cubicBezTo>
                    <a:pt x="32153" y="10702"/>
                    <a:pt x="32324" y="6367"/>
                    <a:pt x="29582" y="3502"/>
                  </a:cubicBezTo>
                  <a:cubicBezTo>
                    <a:pt x="27280" y="1102"/>
                    <a:pt x="23068" y="0"/>
                    <a:pt x="16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0"/>
            <p:cNvSpPr/>
            <p:nvPr/>
          </p:nvSpPr>
          <p:spPr>
            <a:xfrm>
              <a:off x="1059425" y="868775"/>
              <a:ext cx="112650" cy="99325"/>
            </a:xfrm>
            <a:custGeom>
              <a:avLst/>
              <a:gdLst/>
              <a:ahLst/>
              <a:cxnLst/>
              <a:rect l="l" t="t" r="r" b="b"/>
              <a:pathLst>
                <a:path w="4506" h="3973" extrusionOk="0">
                  <a:moveTo>
                    <a:pt x="1793" y="0"/>
                  </a:moveTo>
                  <a:cubicBezTo>
                    <a:pt x="1382" y="0"/>
                    <a:pt x="1002" y="112"/>
                    <a:pt x="735" y="379"/>
                  </a:cubicBezTo>
                  <a:cubicBezTo>
                    <a:pt x="0" y="1114"/>
                    <a:pt x="441" y="2705"/>
                    <a:pt x="1151" y="3440"/>
                  </a:cubicBezTo>
                  <a:cubicBezTo>
                    <a:pt x="1518" y="3795"/>
                    <a:pt x="1996" y="3973"/>
                    <a:pt x="2473" y="3973"/>
                  </a:cubicBezTo>
                  <a:cubicBezTo>
                    <a:pt x="2951" y="3973"/>
                    <a:pt x="3428" y="3795"/>
                    <a:pt x="3796" y="3440"/>
                  </a:cubicBezTo>
                  <a:cubicBezTo>
                    <a:pt x="4506" y="2705"/>
                    <a:pt x="4506" y="1530"/>
                    <a:pt x="3796" y="795"/>
                  </a:cubicBezTo>
                  <a:cubicBezTo>
                    <a:pt x="3328" y="343"/>
                    <a:pt x="2513" y="0"/>
                    <a:pt x="1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0"/>
            <p:cNvSpPr/>
            <p:nvPr/>
          </p:nvSpPr>
          <p:spPr>
            <a:xfrm>
              <a:off x="1486725" y="868775"/>
              <a:ext cx="112675" cy="99325"/>
            </a:xfrm>
            <a:custGeom>
              <a:avLst/>
              <a:gdLst/>
              <a:ahLst/>
              <a:cxnLst/>
              <a:rect l="l" t="t" r="r" b="b"/>
              <a:pathLst>
                <a:path w="4507" h="3973" extrusionOk="0">
                  <a:moveTo>
                    <a:pt x="2738" y="0"/>
                  </a:moveTo>
                  <a:cubicBezTo>
                    <a:pt x="2018" y="0"/>
                    <a:pt x="1203" y="343"/>
                    <a:pt x="735" y="795"/>
                  </a:cubicBezTo>
                  <a:cubicBezTo>
                    <a:pt x="1" y="1530"/>
                    <a:pt x="1" y="2705"/>
                    <a:pt x="735" y="3440"/>
                  </a:cubicBezTo>
                  <a:cubicBezTo>
                    <a:pt x="1103" y="3795"/>
                    <a:pt x="1580" y="3973"/>
                    <a:pt x="2055" y="3973"/>
                  </a:cubicBezTo>
                  <a:cubicBezTo>
                    <a:pt x="2529" y="3973"/>
                    <a:pt x="3001" y="3795"/>
                    <a:pt x="3356" y="3440"/>
                  </a:cubicBezTo>
                  <a:cubicBezTo>
                    <a:pt x="4090" y="2705"/>
                    <a:pt x="4507" y="1114"/>
                    <a:pt x="3796" y="379"/>
                  </a:cubicBezTo>
                  <a:cubicBezTo>
                    <a:pt x="3529" y="112"/>
                    <a:pt x="3149"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0"/>
            <p:cNvSpPr/>
            <p:nvPr/>
          </p:nvSpPr>
          <p:spPr>
            <a:xfrm>
              <a:off x="1090650" y="797425"/>
              <a:ext cx="103475" cy="102875"/>
            </a:xfrm>
            <a:custGeom>
              <a:avLst/>
              <a:gdLst/>
              <a:ahLst/>
              <a:cxnLst/>
              <a:rect l="l" t="t" r="r" b="b"/>
              <a:pathLst>
                <a:path w="4139" h="4115" extrusionOk="0">
                  <a:moveTo>
                    <a:pt x="2082" y="1"/>
                  </a:moveTo>
                  <a:cubicBezTo>
                    <a:pt x="931" y="1"/>
                    <a:pt x="0" y="907"/>
                    <a:pt x="0" y="2058"/>
                  </a:cubicBezTo>
                  <a:cubicBezTo>
                    <a:pt x="0" y="3184"/>
                    <a:pt x="931" y="4115"/>
                    <a:pt x="2082" y="4115"/>
                  </a:cubicBezTo>
                  <a:cubicBezTo>
                    <a:pt x="3208" y="4115"/>
                    <a:pt x="4139" y="3184"/>
                    <a:pt x="4139" y="2058"/>
                  </a:cubicBezTo>
                  <a:cubicBezTo>
                    <a:pt x="4139" y="907"/>
                    <a:pt x="3208" y="1"/>
                    <a:pt x="2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0"/>
            <p:cNvSpPr/>
            <p:nvPr/>
          </p:nvSpPr>
          <p:spPr>
            <a:xfrm>
              <a:off x="1464700" y="797425"/>
              <a:ext cx="103475" cy="102875"/>
            </a:xfrm>
            <a:custGeom>
              <a:avLst/>
              <a:gdLst/>
              <a:ahLst/>
              <a:cxnLst/>
              <a:rect l="l" t="t" r="r" b="b"/>
              <a:pathLst>
                <a:path w="4139" h="4115" extrusionOk="0">
                  <a:moveTo>
                    <a:pt x="2057" y="1"/>
                  </a:moveTo>
                  <a:cubicBezTo>
                    <a:pt x="931" y="1"/>
                    <a:pt x="0" y="907"/>
                    <a:pt x="0" y="2058"/>
                  </a:cubicBezTo>
                  <a:cubicBezTo>
                    <a:pt x="0" y="3184"/>
                    <a:pt x="931" y="4115"/>
                    <a:pt x="2057" y="4115"/>
                  </a:cubicBezTo>
                  <a:cubicBezTo>
                    <a:pt x="3208" y="4115"/>
                    <a:pt x="4139" y="3184"/>
                    <a:pt x="4139" y="2058"/>
                  </a:cubicBezTo>
                  <a:cubicBezTo>
                    <a:pt x="4139" y="907"/>
                    <a:pt x="3208"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0"/>
            <p:cNvSpPr/>
            <p:nvPr/>
          </p:nvSpPr>
          <p:spPr>
            <a:xfrm>
              <a:off x="861675" y="806600"/>
              <a:ext cx="102875" cy="83900"/>
            </a:xfrm>
            <a:custGeom>
              <a:avLst/>
              <a:gdLst/>
              <a:ahLst/>
              <a:cxnLst/>
              <a:rect l="l" t="t" r="r" b="b"/>
              <a:pathLst>
                <a:path w="4115" h="3356" extrusionOk="0">
                  <a:moveTo>
                    <a:pt x="548" y="0"/>
                  </a:moveTo>
                  <a:cubicBezTo>
                    <a:pt x="1" y="0"/>
                    <a:pt x="7" y="2551"/>
                    <a:pt x="662" y="2939"/>
                  </a:cubicBezTo>
                  <a:cubicBezTo>
                    <a:pt x="1151" y="3209"/>
                    <a:pt x="2694" y="3307"/>
                    <a:pt x="3551" y="3356"/>
                  </a:cubicBezTo>
                  <a:cubicBezTo>
                    <a:pt x="3870" y="3356"/>
                    <a:pt x="4115" y="3111"/>
                    <a:pt x="4090" y="2792"/>
                  </a:cubicBezTo>
                  <a:lnTo>
                    <a:pt x="4066" y="2131"/>
                  </a:lnTo>
                  <a:cubicBezTo>
                    <a:pt x="4042" y="1852"/>
                    <a:pt x="3821" y="1640"/>
                    <a:pt x="3547" y="1640"/>
                  </a:cubicBezTo>
                  <a:cubicBezTo>
                    <a:pt x="3532" y="1640"/>
                    <a:pt x="3517" y="1640"/>
                    <a:pt x="3502" y="1642"/>
                  </a:cubicBezTo>
                  <a:cubicBezTo>
                    <a:pt x="3362" y="1648"/>
                    <a:pt x="3201" y="1652"/>
                    <a:pt x="3034" y="1652"/>
                  </a:cubicBezTo>
                  <a:cubicBezTo>
                    <a:pt x="2532" y="1652"/>
                    <a:pt x="1972" y="1611"/>
                    <a:pt x="1715" y="1446"/>
                  </a:cubicBezTo>
                  <a:cubicBezTo>
                    <a:pt x="1200" y="1103"/>
                    <a:pt x="1151" y="50"/>
                    <a:pt x="564" y="1"/>
                  </a:cubicBezTo>
                  <a:cubicBezTo>
                    <a:pt x="559" y="0"/>
                    <a:pt x="553" y="0"/>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0"/>
            <p:cNvSpPr/>
            <p:nvPr/>
          </p:nvSpPr>
          <p:spPr>
            <a:xfrm>
              <a:off x="850050" y="794250"/>
              <a:ext cx="127350" cy="109100"/>
            </a:xfrm>
            <a:custGeom>
              <a:avLst/>
              <a:gdLst/>
              <a:ahLst/>
              <a:cxnLst/>
              <a:rect l="l" t="t" r="r" b="b"/>
              <a:pathLst>
                <a:path w="5094" h="4364" extrusionOk="0">
                  <a:moveTo>
                    <a:pt x="1151" y="1303"/>
                  </a:moveTo>
                  <a:lnTo>
                    <a:pt x="1151" y="1303"/>
                  </a:lnTo>
                  <a:cubicBezTo>
                    <a:pt x="1176" y="1352"/>
                    <a:pt x="1200" y="1401"/>
                    <a:pt x="1225" y="1425"/>
                  </a:cubicBezTo>
                  <a:cubicBezTo>
                    <a:pt x="1372" y="1768"/>
                    <a:pt x="1543" y="2136"/>
                    <a:pt x="1910" y="2380"/>
                  </a:cubicBezTo>
                  <a:cubicBezTo>
                    <a:pt x="2035" y="2443"/>
                    <a:pt x="2337" y="2647"/>
                    <a:pt x="3369" y="2647"/>
                  </a:cubicBezTo>
                  <a:cubicBezTo>
                    <a:pt x="3553" y="2647"/>
                    <a:pt x="3759" y="2640"/>
                    <a:pt x="3992" y="2625"/>
                  </a:cubicBezTo>
                  <a:cubicBezTo>
                    <a:pt x="4016" y="2650"/>
                    <a:pt x="4016" y="2650"/>
                    <a:pt x="4016" y="2650"/>
                  </a:cubicBezTo>
                  <a:lnTo>
                    <a:pt x="4041" y="3335"/>
                  </a:lnTo>
                  <a:cubicBezTo>
                    <a:pt x="2400" y="3262"/>
                    <a:pt x="1592" y="3091"/>
                    <a:pt x="1396" y="2993"/>
                  </a:cubicBezTo>
                  <a:cubicBezTo>
                    <a:pt x="1200" y="2821"/>
                    <a:pt x="1078" y="1866"/>
                    <a:pt x="1151" y="1303"/>
                  </a:cubicBezTo>
                  <a:close/>
                  <a:moveTo>
                    <a:pt x="1007" y="0"/>
                  </a:moveTo>
                  <a:cubicBezTo>
                    <a:pt x="802" y="0"/>
                    <a:pt x="418" y="109"/>
                    <a:pt x="245" y="715"/>
                  </a:cubicBezTo>
                  <a:cubicBezTo>
                    <a:pt x="0" y="1425"/>
                    <a:pt x="25" y="3384"/>
                    <a:pt x="882" y="3874"/>
                  </a:cubicBezTo>
                  <a:cubicBezTo>
                    <a:pt x="1053" y="3972"/>
                    <a:pt x="1543" y="4242"/>
                    <a:pt x="3992" y="4364"/>
                  </a:cubicBezTo>
                  <a:lnTo>
                    <a:pt x="4041" y="4364"/>
                  </a:lnTo>
                  <a:cubicBezTo>
                    <a:pt x="4310" y="4364"/>
                    <a:pt x="4580" y="4242"/>
                    <a:pt x="4775" y="4046"/>
                  </a:cubicBezTo>
                  <a:cubicBezTo>
                    <a:pt x="4971" y="3850"/>
                    <a:pt x="5094" y="3556"/>
                    <a:pt x="5069" y="3262"/>
                  </a:cubicBezTo>
                  <a:lnTo>
                    <a:pt x="5020" y="2601"/>
                  </a:lnTo>
                  <a:lnTo>
                    <a:pt x="5020" y="2576"/>
                  </a:lnTo>
                  <a:cubicBezTo>
                    <a:pt x="4997" y="2042"/>
                    <a:pt x="4555" y="1618"/>
                    <a:pt x="4028" y="1618"/>
                  </a:cubicBezTo>
                  <a:cubicBezTo>
                    <a:pt x="4000" y="1618"/>
                    <a:pt x="3972" y="1619"/>
                    <a:pt x="3943" y="1621"/>
                  </a:cubicBezTo>
                  <a:cubicBezTo>
                    <a:pt x="3760" y="1631"/>
                    <a:pt x="3597" y="1635"/>
                    <a:pt x="3451" y="1635"/>
                  </a:cubicBezTo>
                  <a:cubicBezTo>
                    <a:pt x="2833" y="1635"/>
                    <a:pt x="2533" y="1563"/>
                    <a:pt x="2474" y="1523"/>
                  </a:cubicBezTo>
                  <a:cubicBezTo>
                    <a:pt x="2351" y="1450"/>
                    <a:pt x="2229" y="1205"/>
                    <a:pt x="2131" y="985"/>
                  </a:cubicBezTo>
                  <a:cubicBezTo>
                    <a:pt x="1959" y="593"/>
                    <a:pt x="1690" y="54"/>
                    <a:pt x="1078" y="5"/>
                  </a:cubicBezTo>
                  <a:cubicBezTo>
                    <a:pt x="1058" y="2"/>
                    <a:pt x="1034" y="0"/>
                    <a:pt x="1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0"/>
            <p:cNvSpPr/>
            <p:nvPr/>
          </p:nvSpPr>
          <p:spPr>
            <a:xfrm>
              <a:off x="1712625" y="806600"/>
              <a:ext cx="102875" cy="83900"/>
            </a:xfrm>
            <a:custGeom>
              <a:avLst/>
              <a:gdLst/>
              <a:ahLst/>
              <a:cxnLst/>
              <a:rect l="l" t="t" r="r" b="b"/>
              <a:pathLst>
                <a:path w="4115" h="3356" extrusionOk="0">
                  <a:moveTo>
                    <a:pt x="3543" y="0"/>
                  </a:moveTo>
                  <a:cubicBezTo>
                    <a:pt x="3538" y="0"/>
                    <a:pt x="3533" y="0"/>
                    <a:pt x="3527" y="1"/>
                  </a:cubicBezTo>
                  <a:cubicBezTo>
                    <a:pt x="2964" y="50"/>
                    <a:pt x="2915" y="1103"/>
                    <a:pt x="2376" y="1446"/>
                  </a:cubicBezTo>
                  <a:cubicBezTo>
                    <a:pt x="2119" y="1611"/>
                    <a:pt x="1559" y="1652"/>
                    <a:pt x="1057" y="1652"/>
                  </a:cubicBezTo>
                  <a:cubicBezTo>
                    <a:pt x="890" y="1652"/>
                    <a:pt x="729" y="1648"/>
                    <a:pt x="589" y="1642"/>
                  </a:cubicBezTo>
                  <a:cubicBezTo>
                    <a:pt x="575" y="1640"/>
                    <a:pt x="561" y="1640"/>
                    <a:pt x="548" y="1640"/>
                  </a:cubicBezTo>
                  <a:cubicBezTo>
                    <a:pt x="295" y="1640"/>
                    <a:pt x="73" y="1852"/>
                    <a:pt x="50" y="2131"/>
                  </a:cubicBezTo>
                  <a:lnTo>
                    <a:pt x="1" y="2792"/>
                  </a:lnTo>
                  <a:cubicBezTo>
                    <a:pt x="1" y="3111"/>
                    <a:pt x="246" y="3356"/>
                    <a:pt x="540" y="3356"/>
                  </a:cubicBezTo>
                  <a:cubicBezTo>
                    <a:pt x="1397" y="3307"/>
                    <a:pt x="2964" y="3209"/>
                    <a:pt x="3429" y="2939"/>
                  </a:cubicBezTo>
                  <a:cubicBezTo>
                    <a:pt x="4108" y="2551"/>
                    <a:pt x="4115" y="0"/>
                    <a:pt x="3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0"/>
            <p:cNvSpPr/>
            <p:nvPr/>
          </p:nvSpPr>
          <p:spPr>
            <a:xfrm>
              <a:off x="1699775" y="794250"/>
              <a:ext cx="126750" cy="109100"/>
            </a:xfrm>
            <a:custGeom>
              <a:avLst/>
              <a:gdLst/>
              <a:ahLst/>
              <a:cxnLst/>
              <a:rect l="l" t="t" r="r" b="b"/>
              <a:pathLst>
                <a:path w="5070" h="4364" extrusionOk="0">
                  <a:moveTo>
                    <a:pt x="3943" y="1303"/>
                  </a:moveTo>
                  <a:lnTo>
                    <a:pt x="3943" y="1303"/>
                  </a:lnTo>
                  <a:cubicBezTo>
                    <a:pt x="3992" y="1866"/>
                    <a:pt x="3894" y="2821"/>
                    <a:pt x="3698" y="2993"/>
                  </a:cubicBezTo>
                  <a:cubicBezTo>
                    <a:pt x="3502" y="3091"/>
                    <a:pt x="2670" y="3262"/>
                    <a:pt x="1029" y="3311"/>
                  </a:cubicBezTo>
                  <a:lnTo>
                    <a:pt x="1078" y="2650"/>
                  </a:lnTo>
                  <a:lnTo>
                    <a:pt x="564" y="2625"/>
                  </a:lnTo>
                  <a:lnTo>
                    <a:pt x="1078" y="2625"/>
                  </a:lnTo>
                  <a:cubicBezTo>
                    <a:pt x="1311" y="2640"/>
                    <a:pt x="1518" y="2647"/>
                    <a:pt x="1702" y="2647"/>
                  </a:cubicBezTo>
                  <a:cubicBezTo>
                    <a:pt x="2740" y="2647"/>
                    <a:pt x="3056" y="2443"/>
                    <a:pt x="3160" y="2380"/>
                  </a:cubicBezTo>
                  <a:cubicBezTo>
                    <a:pt x="3527" y="2136"/>
                    <a:pt x="3698" y="1768"/>
                    <a:pt x="3870" y="1425"/>
                  </a:cubicBezTo>
                  <a:cubicBezTo>
                    <a:pt x="3894" y="1401"/>
                    <a:pt x="3919" y="1352"/>
                    <a:pt x="3943" y="1303"/>
                  </a:cubicBezTo>
                  <a:close/>
                  <a:moveTo>
                    <a:pt x="4069" y="0"/>
                  </a:moveTo>
                  <a:cubicBezTo>
                    <a:pt x="4041" y="0"/>
                    <a:pt x="4015" y="2"/>
                    <a:pt x="3992" y="5"/>
                  </a:cubicBezTo>
                  <a:cubicBezTo>
                    <a:pt x="3380" y="54"/>
                    <a:pt x="3135" y="593"/>
                    <a:pt x="2939" y="985"/>
                  </a:cubicBezTo>
                  <a:cubicBezTo>
                    <a:pt x="2841" y="1205"/>
                    <a:pt x="2719" y="1450"/>
                    <a:pt x="2621" y="1499"/>
                  </a:cubicBezTo>
                  <a:cubicBezTo>
                    <a:pt x="2541" y="1559"/>
                    <a:pt x="2251" y="1635"/>
                    <a:pt x="1619" y="1635"/>
                  </a:cubicBezTo>
                  <a:cubicBezTo>
                    <a:pt x="1474" y="1635"/>
                    <a:pt x="1310" y="1630"/>
                    <a:pt x="1127" y="1621"/>
                  </a:cubicBezTo>
                  <a:cubicBezTo>
                    <a:pt x="1100" y="1619"/>
                    <a:pt x="1072" y="1618"/>
                    <a:pt x="1045" y="1618"/>
                  </a:cubicBezTo>
                  <a:cubicBezTo>
                    <a:pt x="537" y="1618"/>
                    <a:pt x="73" y="2042"/>
                    <a:pt x="50" y="2576"/>
                  </a:cubicBezTo>
                  <a:lnTo>
                    <a:pt x="25" y="3262"/>
                  </a:lnTo>
                  <a:cubicBezTo>
                    <a:pt x="1" y="3556"/>
                    <a:pt x="99" y="3850"/>
                    <a:pt x="319" y="4046"/>
                  </a:cubicBezTo>
                  <a:cubicBezTo>
                    <a:pt x="515" y="4242"/>
                    <a:pt x="760" y="4364"/>
                    <a:pt x="1054" y="4364"/>
                  </a:cubicBezTo>
                  <a:lnTo>
                    <a:pt x="1078" y="4364"/>
                  </a:lnTo>
                  <a:cubicBezTo>
                    <a:pt x="3551" y="4242"/>
                    <a:pt x="4041" y="3972"/>
                    <a:pt x="4213" y="3874"/>
                  </a:cubicBezTo>
                  <a:cubicBezTo>
                    <a:pt x="5070" y="3384"/>
                    <a:pt x="5070" y="1425"/>
                    <a:pt x="4849" y="715"/>
                  </a:cubicBezTo>
                  <a:cubicBezTo>
                    <a:pt x="4654" y="109"/>
                    <a:pt x="4287" y="0"/>
                    <a:pt x="4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0"/>
            <p:cNvSpPr/>
            <p:nvPr/>
          </p:nvSpPr>
          <p:spPr>
            <a:xfrm>
              <a:off x="1214925" y="1152250"/>
              <a:ext cx="82050" cy="80475"/>
            </a:xfrm>
            <a:custGeom>
              <a:avLst/>
              <a:gdLst/>
              <a:ahLst/>
              <a:cxnLst/>
              <a:rect l="l" t="t" r="r" b="b"/>
              <a:pathLst>
                <a:path w="3282" h="3219" extrusionOk="0">
                  <a:moveTo>
                    <a:pt x="1591" y="0"/>
                  </a:moveTo>
                  <a:cubicBezTo>
                    <a:pt x="1470" y="0"/>
                    <a:pt x="1349" y="44"/>
                    <a:pt x="1249" y="133"/>
                  </a:cubicBezTo>
                  <a:cubicBezTo>
                    <a:pt x="1029" y="329"/>
                    <a:pt x="0" y="1333"/>
                    <a:pt x="343" y="2239"/>
                  </a:cubicBezTo>
                  <a:cubicBezTo>
                    <a:pt x="710" y="3218"/>
                    <a:pt x="2277" y="3218"/>
                    <a:pt x="2767" y="3218"/>
                  </a:cubicBezTo>
                  <a:cubicBezTo>
                    <a:pt x="3061" y="3218"/>
                    <a:pt x="3281" y="2974"/>
                    <a:pt x="3281" y="2704"/>
                  </a:cubicBezTo>
                  <a:cubicBezTo>
                    <a:pt x="3281" y="2410"/>
                    <a:pt x="3061" y="2190"/>
                    <a:pt x="2767" y="2190"/>
                  </a:cubicBezTo>
                  <a:cubicBezTo>
                    <a:pt x="1469" y="2190"/>
                    <a:pt x="1322" y="1896"/>
                    <a:pt x="1298" y="1896"/>
                  </a:cubicBezTo>
                  <a:cubicBezTo>
                    <a:pt x="1249" y="1725"/>
                    <a:pt x="1567" y="1235"/>
                    <a:pt x="1935" y="892"/>
                  </a:cubicBezTo>
                  <a:cubicBezTo>
                    <a:pt x="2155" y="721"/>
                    <a:pt x="2155" y="378"/>
                    <a:pt x="1984" y="182"/>
                  </a:cubicBezTo>
                  <a:cubicBezTo>
                    <a:pt x="1877" y="62"/>
                    <a:pt x="1734" y="0"/>
                    <a:pt x="1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0"/>
            <p:cNvSpPr/>
            <p:nvPr/>
          </p:nvSpPr>
          <p:spPr>
            <a:xfrm>
              <a:off x="1428575" y="1165350"/>
              <a:ext cx="12875" cy="109000"/>
            </a:xfrm>
            <a:custGeom>
              <a:avLst/>
              <a:gdLst/>
              <a:ahLst/>
              <a:cxnLst/>
              <a:rect l="l" t="t" r="r" b="b"/>
              <a:pathLst>
                <a:path w="515" h="4360" extrusionOk="0">
                  <a:moveTo>
                    <a:pt x="49" y="1"/>
                  </a:moveTo>
                  <a:lnTo>
                    <a:pt x="0" y="4360"/>
                  </a:lnTo>
                  <a:cubicBezTo>
                    <a:pt x="515" y="2058"/>
                    <a:pt x="49"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0"/>
            <p:cNvSpPr/>
            <p:nvPr/>
          </p:nvSpPr>
          <p:spPr>
            <a:xfrm>
              <a:off x="1414500" y="1152300"/>
              <a:ext cx="39800" cy="134900"/>
            </a:xfrm>
            <a:custGeom>
              <a:avLst/>
              <a:gdLst/>
              <a:ahLst/>
              <a:cxnLst/>
              <a:rect l="l" t="t" r="r" b="b"/>
              <a:pathLst>
                <a:path w="1592" h="5396" extrusionOk="0">
                  <a:moveTo>
                    <a:pt x="582" y="0"/>
                  </a:moveTo>
                  <a:cubicBezTo>
                    <a:pt x="552" y="0"/>
                    <a:pt x="521" y="3"/>
                    <a:pt x="490" y="9"/>
                  </a:cubicBezTo>
                  <a:cubicBezTo>
                    <a:pt x="221" y="82"/>
                    <a:pt x="49" y="351"/>
                    <a:pt x="98" y="621"/>
                  </a:cubicBezTo>
                  <a:cubicBezTo>
                    <a:pt x="98" y="645"/>
                    <a:pt x="539" y="2604"/>
                    <a:pt x="49" y="4759"/>
                  </a:cubicBezTo>
                  <a:cubicBezTo>
                    <a:pt x="0" y="5029"/>
                    <a:pt x="172" y="5322"/>
                    <a:pt x="441" y="5371"/>
                  </a:cubicBezTo>
                  <a:cubicBezTo>
                    <a:pt x="490" y="5396"/>
                    <a:pt x="514" y="5396"/>
                    <a:pt x="563" y="5396"/>
                  </a:cubicBezTo>
                  <a:cubicBezTo>
                    <a:pt x="784" y="5396"/>
                    <a:pt x="1004" y="5224"/>
                    <a:pt x="1053" y="5004"/>
                  </a:cubicBezTo>
                  <a:cubicBezTo>
                    <a:pt x="1592" y="2604"/>
                    <a:pt x="1127" y="498"/>
                    <a:pt x="1102" y="400"/>
                  </a:cubicBezTo>
                  <a:cubicBezTo>
                    <a:pt x="1037" y="162"/>
                    <a:pt x="81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0"/>
            <p:cNvSpPr/>
            <p:nvPr/>
          </p:nvSpPr>
          <p:spPr>
            <a:xfrm>
              <a:off x="842700" y="978700"/>
              <a:ext cx="144500" cy="57500"/>
            </a:xfrm>
            <a:custGeom>
              <a:avLst/>
              <a:gdLst/>
              <a:ahLst/>
              <a:cxnLst/>
              <a:rect l="l" t="t" r="r" b="b"/>
              <a:pathLst>
                <a:path w="5780" h="2300" extrusionOk="0">
                  <a:moveTo>
                    <a:pt x="5217" y="1"/>
                  </a:moveTo>
                  <a:cubicBezTo>
                    <a:pt x="5093" y="1"/>
                    <a:pt x="4969" y="50"/>
                    <a:pt x="4874" y="145"/>
                  </a:cubicBezTo>
                  <a:cubicBezTo>
                    <a:pt x="4854" y="145"/>
                    <a:pt x="3636" y="1264"/>
                    <a:pt x="2018" y="1264"/>
                  </a:cubicBezTo>
                  <a:cubicBezTo>
                    <a:pt x="1619" y="1264"/>
                    <a:pt x="1195" y="1196"/>
                    <a:pt x="760" y="1026"/>
                  </a:cubicBezTo>
                  <a:cubicBezTo>
                    <a:pt x="703" y="1006"/>
                    <a:pt x="645" y="996"/>
                    <a:pt x="588" y="996"/>
                  </a:cubicBezTo>
                  <a:cubicBezTo>
                    <a:pt x="375" y="996"/>
                    <a:pt x="176" y="1132"/>
                    <a:pt x="98" y="1345"/>
                  </a:cubicBezTo>
                  <a:cubicBezTo>
                    <a:pt x="0" y="1590"/>
                    <a:pt x="123" y="1884"/>
                    <a:pt x="392" y="2006"/>
                  </a:cubicBezTo>
                  <a:cubicBezTo>
                    <a:pt x="955" y="2202"/>
                    <a:pt x="1494" y="2300"/>
                    <a:pt x="2008" y="2300"/>
                  </a:cubicBezTo>
                  <a:cubicBezTo>
                    <a:pt x="4016" y="2300"/>
                    <a:pt x="5486" y="953"/>
                    <a:pt x="5559" y="880"/>
                  </a:cubicBezTo>
                  <a:cubicBezTo>
                    <a:pt x="5780" y="684"/>
                    <a:pt x="5780" y="365"/>
                    <a:pt x="5584" y="169"/>
                  </a:cubicBezTo>
                  <a:cubicBezTo>
                    <a:pt x="5483" y="56"/>
                    <a:pt x="5350" y="1"/>
                    <a:pt x="5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0"/>
            <p:cNvSpPr/>
            <p:nvPr/>
          </p:nvSpPr>
          <p:spPr>
            <a:xfrm>
              <a:off x="1698550" y="978700"/>
              <a:ext cx="144500" cy="57500"/>
            </a:xfrm>
            <a:custGeom>
              <a:avLst/>
              <a:gdLst/>
              <a:ahLst/>
              <a:cxnLst/>
              <a:rect l="l" t="t" r="r" b="b"/>
              <a:pathLst>
                <a:path w="5780" h="2300" extrusionOk="0">
                  <a:moveTo>
                    <a:pt x="563" y="1"/>
                  </a:moveTo>
                  <a:cubicBezTo>
                    <a:pt x="431" y="1"/>
                    <a:pt x="297" y="56"/>
                    <a:pt x="197" y="169"/>
                  </a:cubicBezTo>
                  <a:cubicBezTo>
                    <a:pt x="1" y="365"/>
                    <a:pt x="1" y="684"/>
                    <a:pt x="221" y="880"/>
                  </a:cubicBezTo>
                  <a:cubicBezTo>
                    <a:pt x="294" y="953"/>
                    <a:pt x="1764" y="2300"/>
                    <a:pt x="3772" y="2300"/>
                  </a:cubicBezTo>
                  <a:cubicBezTo>
                    <a:pt x="4286" y="2300"/>
                    <a:pt x="4825" y="2202"/>
                    <a:pt x="5388" y="2006"/>
                  </a:cubicBezTo>
                  <a:cubicBezTo>
                    <a:pt x="5657" y="1884"/>
                    <a:pt x="5780" y="1590"/>
                    <a:pt x="5682" y="1345"/>
                  </a:cubicBezTo>
                  <a:cubicBezTo>
                    <a:pt x="5605" y="1132"/>
                    <a:pt x="5405" y="996"/>
                    <a:pt x="5192" y="996"/>
                  </a:cubicBezTo>
                  <a:cubicBezTo>
                    <a:pt x="5135" y="996"/>
                    <a:pt x="5078" y="1006"/>
                    <a:pt x="5021" y="1026"/>
                  </a:cubicBezTo>
                  <a:cubicBezTo>
                    <a:pt x="4581" y="1193"/>
                    <a:pt x="4156" y="1259"/>
                    <a:pt x="3757" y="1259"/>
                  </a:cubicBezTo>
                  <a:cubicBezTo>
                    <a:pt x="2154" y="1259"/>
                    <a:pt x="965" y="184"/>
                    <a:pt x="907" y="145"/>
                  </a:cubicBezTo>
                  <a:cubicBezTo>
                    <a:pt x="812" y="50"/>
                    <a:pt x="688"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0"/>
            <p:cNvSpPr/>
            <p:nvPr/>
          </p:nvSpPr>
          <p:spPr>
            <a:xfrm>
              <a:off x="968200" y="816400"/>
              <a:ext cx="744450" cy="345075"/>
            </a:xfrm>
            <a:custGeom>
              <a:avLst/>
              <a:gdLst/>
              <a:ahLst/>
              <a:cxnLst/>
              <a:rect l="l" t="t" r="r" b="b"/>
              <a:pathLst>
                <a:path w="29778" h="13803" extrusionOk="0">
                  <a:moveTo>
                    <a:pt x="49" y="1"/>
                  </a:moveTo>
                  <a:cubicBezTo>
                    <a:pt x="25" y="858"/>
                    <a:pt x="0" y="1715"/>
                    <a:pt x="0" y="2547"/>
                  </a:cubicBezTo>
                  <a:cubicBezTo>
                    <a:pt x="0" y="12901"/>
                    <a:pt x="3357" y="13803"/>
                    <a:pt x="10470" y="13803"/>
                  </a:cubicBezTo>
                  <a:cubicBezTo>
                    <a:pt x="11971" y="13803"/>
                    <a:pt x="13638" y="13763"/>
                    <a:pt x="15477" y="13763"/>
                  </a:cubicBezTo>
                  <a:cubicBezTo>
                    <a:pt x="17311" y="13763"/>
                    <a:pt x="18940" y="13803"/>
                    <a:pt x="20380" y="13803"/>
                  </a:cubicBezTo>
                  <a:cubicBezTo>
                    <a:pt x="27206" y="13803"/>
                    <a:pt x="29778" y="12901"/>
                    <a:pt x="29778" y="2547"/>
                  </a:cubicBezTo>
                  <a:cubicBezTo>
                    <a:pt x="29778" y="1764"/>
                    <a:pt x="29753" y="956"/>
                    <a:pt x="29729" y="148"/>
                  </a:cubicBezTo>
                  <a:cubicBezTo>
                    <a:pt x="29331" y="8244"/>
                    <a:pt x="26654" y="9004"/>
                    <a:pt x="20399" y="9004"/>
                  </a:cubicBezTo>
                  <a:cubicBezTo>
                    <a:pt x="18955" y="9004"/>
                    <a:pt x="17319" y="8963"/>
                    <a:pt x="15477" y="8963"/>
                  </a:cubicBezTo>
                  <a:cubicBezTo>
                    <a:pt x="13615" y="8963"/>
                    <a:pt x="11928" y="9005"/>
                    <a:pt x="10412" y="9005"/>
                  </a:cubicBezTo>
                  <a:cubicBezTo>
                    <a:pt x="3876" y="9005"/>
                    <a:pt x="527" y="8230"/>
                    <a:pt x="4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0"/>
            <p:cNvSpPr/>
            <p:nvPr/>
          </p:nvSpPr>
          <p:spPr>
            <a:xfrm>
              <a:off x="1549800" y="432750"/>
              <a:ext cx="105300" cy="82525"/>
            </a:xfrm>
            <a:custGeom>
              <a:avLst/>
              <a:gdLst/>
              <a:ahLst/>
              <a:cxnLst/>
              <a:rect l="l" t="t" r="r" b="b"/>
              <a:pathLst>
                <a:path w="4212" h="3301" extrusionOk="0">
                  <a:moveTo>
                    <a:pt x="567" y="0"/>
                  </a:moveTo>
                  <a:cubicBezTo>
                    <a:pt x="314" y="0"/>
                    <a:pt x="116" y="77"/>
                    <a:pt x="49" y="287"/>
                  </a:cubicBezTo>
                  <a:cubicBezTo>
                    <a:pt x="0" y="483"/>
                    <a:pt x="122" y="678"/>
                    <a:pt x="269" y="825"/>
                  </a:cubicBezTo>
                  <a:cubicBezTo>
                    <a:pt x="686" y="1266"/>
                    <a:pt x="1298" y="1487"/>
                    <a:pt x="1861" y="1731"/>
                  </a:cubicBezTo>
                  <a:cubicBezTo>
                    <a:pt x="2424" y="2001"/>
                    <a:pt x="3012" y="2295"/>
                    <a:pt x="3330" y="2833"/>
                  </a:cubicBezTo>
                  <a:cubicBezTo>
                    <a:pt x="3472" y="3022"/>
                    <a:pt x="3613" y="3300"/>
                    <a:pt x="3841" y="3300"/>
                  </a:cubicBezTo>
                  <a:cubicBezTo>
                    <a:pt x="3850" y="3300"/>
                    <a:pt x="3859" y="3300"/>
                    <a:pt x="3869" y="3299"/>
                  </a:cubicBezTo>
                  <a:cubicBezTo>
                    <a:pt x="4065" y="3299"/>
                    <a:pt x="4187" y="3127"/>
                    <a:pt x="4212" y="2931"/>
                  </a:cubicBezTo>
                  <a:cubicBezTo>
                    <a:pt x="4212" y="2760"/>
                    <a:pt x="4138" y="2588"/>
                    <a:pt x="4065" y="2442"/>
                  </a:cubicBezTo>
                  <a:cubicBezTo>
                    <a:pt x="3673" y="1633"/>
                    <a:pt x="3037" y="972"/>
                    <a:pt x="2253" y="531"/>
                  </a:cubicBezTo>
                  <a:cubicBezTo>
                    <a:pt x="1998" y="396"/>
                    <a:pt x="1141" y="0"/>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0"/>
            <p:cNvSpPr/>
            <p:nvPr/>
          </p:nvSpPr>
          <p:spPr>
            <a:xfrm>
              <a:off x="1251025" y="784575"/>
              <a:ext cx="172075" cy="172650"/>
            </a:xfrm>
            <a:custGeom>
              <a:avLst/>
              <a:gdLst/>
              <a:ahLst/>
              <a:cxnLst/>
              <a:rect l="l" t="t" r="r" b="b"/>
              <a:pathLst>
                <a:path w="6883" h="6906" extrusionOk="0">
                  <a:moveTo>
                    <a:pt x="833" y="0"/>
                  </a:moveTo>
                  <a:cubicBezTo>
                    <a:pt x="417" y="0"/>
                    <a:pt x="99" y="294"/>
                    <a:pt x="74" y="686"/>
                  </a:cubicBezTo>
                  <a:cubicBezTo>
                    <a:pt x="1" y="2474"/>
                    <a:pt x="99" y="6906"/>
                    <a:pt x="3429" y="6906"/>
                  </a:cubicBezTo>
                  <a:cubicBezTo>
                    <a:pt x="6760" y="6906"/>
                    <a:pt x="6882" y="2474"/>
                    <a:pt x="6809" y="686"/>
                  </a:cubicBezTo>
                  <a:cubicBezTo>
                    <a:pt x="6784" y="294"/>
                    <a:pt x="6441" y="0"/>
                    <a:pt x="6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0"/>
            <p:cNvSpPr/>
            <p:nvPr/>
          </p:nvSpPr>
          <p:spPr>
            <a:xfrm>
              <a:off x="1239400" y="772950"/>
              <a:ext cx="194700" cy="195925"/>
            </a:xfrm>
            <a:custGeom>
              <a:avLst/>
              <a:gdLst/>
              <a:ahLst/>
              <a:cxnLst/>
              <a:rect l="l" t="t" r="r" b="b"/>
              <a:pathLst>
                <a:path w="7788" h="7837" extrusionOk="0">
                  <a:moveTo>
                    <a:pt x="6514" y="906"/>
                  </a:moveTo>
                  <a:cubicBezTo>
                    <a:pt x="6686" y="906"/>
                    <a:pt x="6808" y="1029"/>
                    <a:pt x="6808" y="1175"/>
                  </a:cubicBezTo>
                  <a:cubicBezTo>
                    <a:pt x="6857" y="2277"/>
                    <a:pt x="6857" y="4947"/>
                    <a:pt x="5633" y="6220"/>
                  </a:cubicBezTo>
                  <a:cubicBezTo>
                    <a:pt x="5192" y="6685"/>
                    <a:pt x="4629" y="6930"/>
                    <a:pt x="3894" y="6930"/>
                  </a:cubicBezTo>
                  <a:cubicBezTo>
                    <a:pt x="3184" y="6930"/>
                    <a:pt x="2621" y="6685"/>
                    <a:pt x="2180" y="6220"/>
                  </a:cubicBezTo>
                  <a:cubicBezTo>
                    <a:pt x="956" y="4947"/>
                    <a:pt x="956" y="2277"/>
                    <a:pt x="1005" y="1175"/>
                  </a:cubicBezTo>
                  <a:cubicBezTo>
                    <a:pt x="1005" y="1029"/>
                    <a:pt x="1127" y="906"/>
                    <a:pt x="1298" y="906"/>
                  </a:cubicBezTo>
                  <a:close/>
                  <a:moveTo>
                    <a:pt x="1298" y="0"/>
                  </a:moveTo>
                  <a:cubicBezTo>
                    <a:pt x="637" y="0"/>
                    <a:pt x="123" y="490"/>
                    <a:pt x="74" y="1151"/>
                  </a:cubicBezTo>
                  <a:cubicBezTo>
                    <a:pt x="1" y="2645"/>
                    <a:pt x="99" y="5363"/>
                    <a:pt x="1494" y="6857"/>
                  </a:cubicBezTo>
                  <a:cubicBezTo>
                    <a:pt x="2131" y="7493"/>
                    <a:pt x="2939" y="7836"/>
                    <a:pt x="3894" y="7836"/>
                  </a:cubicBezTo>
                  <a:cubicBezTo>
                    <a:pt x="4874" y="7836"/>
                    <a:pt x="5682" y="7493"/>
                    <a:pt x="6294" y="6857"/>
                  </a:cubicBezTo>
                  <a:cubicBezTo>
                    <a:pt x="7714" y="5363"/>
                    <a:pt x="7788" y="2645"/>
                    <a:pt x="7714" y="1151"/>
                  </a:cubicBezTo>
                  <a:cubicBezTo>
                    <a:pt x="7690" y="490"/>
                    <a:pt x="7176" y="0"/>
                    <a:pt x="6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8" name="Google Shape;2848;p50"/>
          <p:cNvGrpSpPr/>
          <p:nvPr/>
        </p:nvGrpSpPr>
        <p:grpSpPr>
          <a:xfrm>
            <a:off x="7158787" y="879214"/>
            <a:ext cx="827540" cy="1616342"/>
            <a:chOff x="7161603" y="746850"/>
            <a:chExt cx="1108115" cy="2164357"/>
          </a:xfrm>
        </p:grpSpPr>
        <p:sp>
          <p:nvSpPr>
            <p:cNvPr id="2849" name="Google Shape;2849;p50"/>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50" name="Google Shape;2850;p50"/>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0"/>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0"/>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0"/>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0"/>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0"/>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0"/>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50"/>
          <p:cNvGrpSpPr/>
          <p:nvPr/>
        </p:nvGrpSpPr>
        <p:grpSpPr>
          <a:xfrm>
            <a:off x="7123353" y="3337160"/>
            <a:ext cx="155400" cy="155400"/>
            <a:chOff x="1666623" y="2623621"/>
            <a:chExt cx="155400" cy="155400"/>
          </a:xfrm>
        </p:grpSpPr>
        <p:sp>
          <p:nvSpPr>
            <p:cNvPr id="2858" name="Google Shape;2858;p5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59" name="Google Shape;2859;p50"/>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860" name="Google Shape;2860;p50"/>
          <p:cNvGrpSpPr/>
          <p:nvPr/>
        </p:nvGrpSpPr>
        <p:grpSpPr>
          <a:xfrm flipH="1">
            <a:off x="6660597" y="3571919"/>
            <a:ext cx="450609" cy="494091"/>
            <a:chOff x="1584644" y="2497374"/>
            <a:chExt cx="450609" cy="494091"/>
          </a:xfrm>
        </p:grpSpPr>
        <p:sp>
          <p:nvSpPr>
            <p:cNvPr id="2861" name="Google Shape;2861;p5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3" name="Google Shape;2863;p50"/>
          <p:cNvGrpSpPr/>
          <p:nvPr/>
        </p:nvGrpSpPr>
        <p:grpSpPr>
          <a:xfrm>
            <a:off x="2593327" y="4213995"/>
            <a:ext cx="155400" cy="155400"/>
            <a:chOff x="1666623" y="2623621"/>
            <a:chExt cx="155400" cy="155400"/>
          </a:xfrm>
        </p:grpSpPr>
        <p:sp>
          <p:nvSpPr>
            <p:cNvPr id="2864" name="Google Shape;2864;p5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65" name="Google Shape;2865;p5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 name="TextBox 2"/>
          <p:cNvSpPr txBox="1"/>
          <p:nvPr/>
        </p:nvSpPr>
        <p:spPr>
          <a:xfrm>
            <a:off x="3160552" y="462462"/>
            <a:ext cx="2626350" cy="523220"/>
          </a:xfrm>
          <a:prstGeom prst="rect">
            <a:avLst/>
          </a:prstGeom>
          <a:noFill/>
        </p:spPr>
        <p:txBody>
          <a:bodyPr wrap="square" rtlCol="0">
            <a:spAutoFit/>
          </a:bodyPr>
          <a:lstStyle/>
          <a:p>
            <a:pPr algn="ctr"/>
            <a:r>
              <a:rPr lang="en-US" sz="2800" b="1" dirty="0" smtClean="0">
                <a:solidFill>
                  <a:schemeClr val="bg2">
                    <a:lumMod val="75000"/>
                  </a:schemeClr>
                </a:solidFill>
              </a:rPr>
              <a:t>KẾT LUẬN</a:t>
            </a:r>
            <a:endParaRPr lang="en-US" sz="2800" b="1" dirty="0">
              <a:solidFill>
                <a:schemeClr val="bg2">
                  <a:lumMod val="75000"/>
                </a:schemeClr>
              </a:solidFill>
            </a:endParaRPr>
          </a:p>
        </p:txBody>
      </p:sp>
      <p:sp>
        <p:nvSpPr>
          <p:cNvPr id="4" name="Rectangle 3"/>
          <p:cNvSpPr/>
          <p:nvPr/>
        </p:nvSpPr>
        <p:spPr>
          <a:xfrm>
            <a:off x="2349705" y="1343055"/>
            <a:ext cx="4572000" cy="2343655"/>
          </a:xfrm>
          <a:prstGeom prst="rect">
            <a:avLst/>
          </a:prstGeom>
        </p:spPr>
        <p:txBody>
          <a:bodyPr>
            <a:spAutoFit/>
          </a:bodyPr>
          <a:lstStyle/>
          <a:p>
            <a:pPr algn="just">
              <a:lnSpc>
                <a:spcPct val="150000"/>
              </a:lnSpc>
            </a:pPr>
            <a:r>
              <a:rPr lang="vi-VN" sz="2000" dirty="0"/>
              <a:t>Khi tiếp nhận được thông tin, em cần có quyết định đúng đắn và kịp thời. Nếu quyết định hành động không đúng đắn, không kịp thời có thể dẫn đến hậu quả không tốt. </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1"/>
        <p:cNvGrpSpPr/>
        <p:nvPr/>
      </p:nvGrpSpPr>
      <p:grpSpPr>
        <a:xfrm>
          <a:off x="0" y="0"/>
          <a:ext cx="0" cy="0"/>
          <a:chOff x="0" y="0"/>
          <a:chExt cx="0" cy="0"/>
        </a:xfrm>
      </p:grpSpPr>
      <p:sp>
        <p:nvSpPr>
          <p:cNvPr id="2392" name="Google Shape;2392;p46"/>
          <p:cNvSpPr/>
          <p:nvPr/>
        </p:nvSpPr>
        <p:spPr>
          <a:xfrm>
            <a:off x="514135" y="1727401"/>
            <a:ext cx="3270902" cy="226971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5" name="Google Shape;2395;p46"/>
          <p:cNvPicPr preferRelativeResize="0"/>
          <p:nvPr/>
        </p:nvPicPr>
        <p:blipFill>
          <a:blip r:embed="rId3">
            <a:extLst>
              <a:ext uri="{28A0092B-C50C-407E-A947-70E740481C1C}">
                <a14:useLocalDpi xmlns:a14="http://schemas.microsoft.com/office/drawing/2010/main" val="0"/>
              </a:ext>
            </a:extLst>
          </a:blip>
          <a:stretch>
            <a:fillRect/>
          </a:stretch>
        </p:blipFill>
        <p:spPr>
          <a:xfrm>
            <a:off x="688285" y="1892140"/>
            <a:ext cx="2922600" cy="1948400"/>
          </a:xfrm>
          <a:prstGeom prst="roundRect">
            <a:avLst>
              <a:gd name="adj" fmla="val 0"/>
            </a:avLst>
          </a:prstGeom>
          <a:noFill/>
          <a:ln>
            <a:noFill/>
          </a:ln>
        </p:spPr>
      </p:pic>
      <p:grpSp>
        <p:nvGrpSpPr>
          <p:cNvPr id="2396" name="Google Shape;2396;p46"/>
          <p:cNvGrpSpPr/>
          <p:nvPr/>
        </p:nvGrpSpPr>
        <p:grpSpPr>
          <a:xfrm>
            <a:off x="376389" y="1565934"/>
            <a:ext cx="1336995" cy="265175"/>
            <a:chOff x="3992075" y="4487250"/>
            <a:chExt cx="800500" cy="154100"/>
          </a:xfrm>
        </p:grpSpPr>
        <p:sp>
          <p:nvSpPr>
            <p:cNvPr id="2397" name="Google Shape;2397;p46"/>
            <p:cNvSpPr/>
            <p:nvPr/>
          </p:nvSpPr>
          <p:spPr>
            <a:xfrm>
              <a:off x="3992075" y="4487950"/>
              <a:ext cx="800500" cy="153400"/>
            </a:xfrm>
            <a:custGeom>
              <a:avLst/>
              <a:gdLst/>
              <a:ahLst/>
              <a:cxnLst/>
              <a:rect l="l" t="t" r="r" b="b"/>
              <a:pathLst>
                <a:path w="32020" h="6136" extrusionOk="0">
                  <a:moveTo>
                    <a:pt x="1854" y="1"/>
                  </a:moveTo>
                  <a:cubicBezTo>
                    <a:pt x="1854" y="1"/>
                    <a:pt x="1433" y="1157"/>
                    <a:pt x="1376" y="1453"/>
                  </a:cubicBezTo>
                  <a:cubicBezTo>
                    <a:pt x="1309" y="1759"/>
                    <a:pt x="898" y="2351"/>
                    <a:pt x="573" y="2714"/>
                  </a:cubicBezTo>
                  <a:cubicBezTo>
                    <a:pt x="258" y="3068"/>
                    <a:pt x="0" y="3249"/>
                    <a:pt x="57" y="3842"/>
                  </a:cubicBezTo>
                  <a:cubicBezTo>
                    <a:pt x="115" y="4444"/>
                    <a:pt x="659" y="4625"/>
                    <a:pt x="573" y="4922"/>
                  </a:cubicBezTo>
                  <a:cubicBezTo>
                    <a:pt x="497" y="5218"/>
                    <a:pt x="774" y="6135"/>
                    <a:pt x="774" y="6135"/>
                  </a:cubicBezTo>
                  <a:lnTo>
                    <a:pt x="32020" y="6135"/>
                  </a:lnTo>
                  <a:cubicBezTo>
                    <a:pt x="32020" y="6135"/>
                    <a:pt x="31962" y="4387"/>
                    <a:pt x="31800" y="3785"/>
                  </a:cubicBezTo>
                  <a:cubicBezTo>
                    <a:pt x="31647" y="3192"/>
                    <a:pt x="31246" y="1"/>
                    <a:pt x="31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4670975" y="4487950"/>
              <a:ext cx="79800" cy="90175"/>
            </a:xfrm>
            <a:custGeom>
              <a:avLst/>
              <a:gdLst/>
              <a:ahLst/>
              <a:cxnLst/>
              <a:rect l="l" t="t" r="r" b="b"/>
              <a:pathLst>
                <a:path w="3192" h="3607" extrusionOk="0">
                  <a:moveTo>
                    <a:pt x="1472" y="1"/>
                  </a:moveTo>
                  <a:cubicBezTo>
                    <a:pt x="1214" y="306"/>
                    <a:pt x="1214" y="736"/>
                    <a:pt x="956" y="861"/>
                  </a:cubicBezTo>
                  <a:cubicBezTo>
                    <a:pt x="650" y="1004"/>
                    <a:pt x="239" y="1281"/>
                    <a:pt x="115" y="1788"/>
                  </a:cubicBezTo>
                  <a:cubicBezTo>
                    <a:pt x="0" y="2227"/>
                    <a:pt x="143" y="3183"/>
                    <a:pt x="1099" y="3517"/>
                  </a:cubicBezTo>
                  <a:cubicBezTo>
                    <a:pt x="1263" y="3573"/>
                    <a:pt x="1464" y="3607"/>
                    <a:pt x="1673" y="3607"/>
                  </a:cubicBezTo>
                  <a:cubicBezTo>
                    <a:pt x="2039" y="3607"/>
                    <a:pt x="2431" y="3503"/>
                    <a:pt x="2704" y="3230"/>
                  </a:cubicBezTo>
                  <a:cubicBezTo>
                    <a:pt x="3192" y="2753"/>
                    <a:pt x="3086" y="2275"/>
                    <a:pt x="2981" y="1663"/>
                  </a:cubicBezTo>
                  <a:cubicBezTo>
                    <a:pt x="2857" y="918"/>
                    <a:pt x="3077" y="603"/>
                    <a:pt x="2876" y="182"/>
                  </a:cubicBezTo>
                  <a:cubicBezTo>
                    <a:pt x="2838" y="115"/>
                    <a:pt x="2800" y="58"/>
                    <a:pt x="2762" y="1"/>
                  </a:cubicBezTo>
                  <a:lnTo>
                    <a:pt x="2322" y="1"/>
                  </a:lnTo>
                  <a:cubicBezTo>
                    <a:pt x="2456" y="48"/>
                    <a:pt x="2561" y="154"/>
                    <a:pt x="2628" y="297"/>
                  </a:cubicBezTo>
                  <a:cubicBezTo>
                    <a:pt x="2704" y="459"/>
                    <a:pt x="2695" y="603"/>
                    <a:pt x="2685" y="842"/>
                  </a:cubicBezTo>
                  <a:cubicBezTo>
                    <a:pt x="2676" y="1061"/>
                    <a:pt x="2656" y="1338"/>
                    <a:pt x="2714" y="1711"/>
                  </a:cubicBezTo>
                  <a:lnTo>
                    <a:pt x="2733" y="1788"/>
                  </a:lnTo>
                  <a:cubicBezTo>
                    <a:pt x="2828" y="2390"/>
                    <a:pt x="2867" y="2695"/>
                    <a:pt x="2513" y="3039"/>
                  </a:cubicBezTo>
                  <a:cubicBezTo>
                    <a:pt x="2255" y="3297"/>
                    <a:pt x="1882" y="3335"/>
                    <a:pt x="1682" y="3335"/>
                  </a:cubicBezTo>
                  <a:cubicBezTo>
                    <a:pt x="1510" y="3335"/>
                    <a:pt x="1338" y="3307"/>
                    <a:pt x="1194" y="3259"/>
                  </a:cubicBezTo>
                  <a:cubicBezTo>
                    <a:pt x="382" y="2972"/>
                    <a:pt x="296" y="2179"/>
                    <a:pt x="373" y="1854"/>
                  </a:cubicBezTo>
                  <a:cubicBezTo>
                    <a:pt x="459" y="1539"/>
                    <a:pt x="688" y="1281"/>
                    <a:pt x="1070" y="1100"/>
                  </a:cubicBezTo>
                  <a:cubicBezTo>
                    <a:pt x="1309" y="985"/>
                    <a:pt x="1405" y="756"/>
                    <a:pt x="1481" y="555"/>
                  </a:cubicBezTo>
                  <a:cubicBezTo>
                    <a:pt x="1558" y="354"/>
                    <a:pt x="1634" y="173"/>
                    <a:pt x="1806" y="77"/>
                  </a:cubicBezTo>
                  <a:cubicBezTo>
                    <a:pt x="1854" y="48"/>
                    <a:pt x="1911" y="20"/>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4720175" y="4487250"/>
              <a:ext cx="8875" cy="725"/>
            </a:xfrm>
            <a:custGeom>
              <a:avLst/>
              <a:gdLst/>
              <a:ahLst/>
              <a:cxnLst/>
              <a:rect l="l" t="t" r="r" b="b"/>
              <a:pathLst>
                <a:path w="355" h="29" extrusionOk="0">
                  <a:moveTo>
                    <a:pt x="182" y="0"/>
                  </a:moveTo>
                  <a:cubicBezTo>
                    <a:pt x="125" y="0"/>
                    <a:pt x="58" y="10"/>
                    <a:pt x="0" y="29"/>
                  </a:cubicBezTo>
                  <a:lnTo>
                    <a:pt x="354" y="29"/>
                  </a:lnTo>
                  <a:cubicBezTo>
                    <a:pt x="306" y="10"/>
                    <a:pt x="249" y="0"/>
                    <a:pt x="182" y="0"/>
                  </a:cubicBezTo>
                  <a:close/>
                </a:path>
              </a:pathLst>
            </a:custGeom>
            <a:solidFill>
              <a:srgbClr val="CFE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4678375" y="4487950"/>
              <a:ext cx="64275" cy="83400"/>
            </a:xfrm>
            <a:custGeom>
              <a:avLst/>
              <a:gdLst/>
              <a:ahLst/>
              <a:cxnLst/>
              <a:rect l="l" t="t" r="r" b="b"/>
              <a:pathLst>
                <a:path w="2571" h="3336" extrusionOk="0">
                  <a:moveTo>
                    <a:pt x="1242" y="1472"/>
                  </a:moveTo>
                  <a:cubicBezTo>
                    <a:pt x="1596" y="1472"/>
                    <a:pt x="1873" y="1759"/>
                    <a:pt x="1873" y="2103"/>
                  </a:cubicBezTo>
                  <a:cubicBezTo>
                    <a:pt x="1873" y="2456"/>
                    <a:pt x="1596" y="2734"/>
                    <a:pt x="1242" y="2734"/>
                  </a:cubicBezTo>
                  <a:cubicBezTo>
                    <a:pt x="898" y="2734"/>
                    <a:pt x="612" y="2456"/>
                    <a:pt x="612" y="2103"/>
                  </a:cubicBezTo>
                  <a:cubicBezTo>
                    <a:pt x="612" y="1759"/>
                    <a:pt x="898" y="1472"/>
                    <a:pt x="1242" y="1472"/>
                  </a:cubicBezTo>
                  <a:close/>
                  <a:moveTo>
                    <a:pt x="1672" y="1"/>
                  </a:moveTo>
                  <a:cubicBezTo>
                    <a:pt x="1615" y="20"/>
                    <a:pt x="1558" y="48"/>
                    <a:pt x="1510" y="77"/>
                  </a:cubicBezTo>
                  <a:cubicBezTo>
                    <a:pt x="1338" y="173"/>
                    <a:pt x="1262" y="354"/>
                    <a:pt x="1185" y="555"/>
                  </a:cubicBezTo>
                  <a:cubicBezTo>
                    <a:pt x="1109" y="756"/>
                    <a:pt x="1013" y="985"/>
                    <a:pt x="774" y="1100"/>
                  </a:cubicBezTo>
                  <a:cubicBezTo>
                    <a:pt x="392" y="1281"/>
                    <a:pt x="163" y="1539"/>
                    <a:pt x="77" y="1854"/>
                  </a:cubicBezTo>
                  <a:cubicBezTo>
                    <a:pt x="0" y="2179"/>
                    <a:pt x="86" y="2972"/>
                    <a:pt x="898" y="3259"/>
                  </a:cubicBezTo>
                  <a:cubicBezTo>
                    <a:pt x="1042" y="3307"/>
                    <a:pt x="1214" y="3335"/>
                    <a:pt x="1386" y="3335"/>
                  </a:cubicBezTo>
                  <a:cubicBezTo>
                    <a:pt x="1586" y="3335"/>
                    <a:pt x="1959" y="3297"/>
                    <a:pt x="2217" y="3039"/>
                  </a:cubicBezTo>
                  <a:cubicBezTo>
                    <a:pt x="2571" y="2695"/>
                    <a:pt x="2532" y="2390"/>
                    <a:pt x="2437" y="1788"/>
                  </a:cubicBezTo>
                  <a:lnTo>
                    <a:pt x="2418" y="1711"/>
                  </a:lnTo>
                  <a:cubicBezTo>
                    <a:pt x="2360" y="1338"/>
                    <a:pt x="2380" y="1061"/>
                    <a:pt x="2389" y="842"/>
                  </a:cubicBezTo>
                  <a:cubicBezTo>
                    <a:pt x="2399" y="603"/>
                    <a:pt x="2408" y="459"/>
                    <a:pt x="2332" y="297"/>
                  </a:cubicBezTo>
                  <a:cubicBezTo>
                    <a:pt x="2265" y="154"/>
                    <a:pt x="2160" y="48"/>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4693650" y="4524750"/>
              <a:ext cx="31575" cy="31550"/>
            </a:xfrm>
            <a:custGeom>
              <a:avLst/>
              <a:gdLst/>
              <a:ahLst/>
              <a:cxnLst/>
              <a:rect l="l" t="t" r="r" b="b"/>
              <a:pathLst>
                <a:path w="1263" h="1262" extrusionOk="0">
                  <a:moveTo>
                    <a:pt x="631" y="0"/>
                  </a:moveTo>
                  <a:cubicBezTo>
                    <a:pt x="287" y="0"/>
                    <a:pt x="1" y="287"/>
                    <a:pt x="1" y="631"/>
                  </a:cubicBezTo>
                  <a:cubicBezTo>
                    <a:pt x="1" y="984"/>
                    <a:pt x="287" y="1262"/>
                    <a:pt x="631" y="1262"/>
                  </a:cubicBezTo>
                  <a:cubicBezTo>
                    <a:pt x="985" y="1262"/>
                    <a:pt x="1262" y="984"/>
                    <a:pt x="1262" y="631"/>
                  </a:cubicBezTo>
                  <a:cubicBezTo>
                    <a:pt x="1262" y="287"/>
                    <a:pt x="98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4745025" y="4550075"/>
              <a:ext cx="47550" cy="89875"/>
            </a:xfrm>
            <a:custGeom>
              <a:avLst/>
              <a:gdLst/>
              <a:ahLst/>
              <a:cxnLst/>
              <a:rect l="l" t="t" r="r" b="b"/>
              <a:pathLst>
                <a:path w="1902" h="3595" extrusionOk="0">
                  <a:moveTo>
                    <a:pt x="1462" y="0"/>
                  </a:moveTo>
                  <a:cubicBezTo>
                    <a:pt x="1214" y="296"/>
                    <a:pt x="1204" y="726"/>
                    <a:pt x="956" y="841"/>
                  </a:cubicBezTo>
                  <a:cubicBezTo>
                    <a:pt x="650" y="994"/>
                    <a:pt x="239" y="1271"/>
                    <a:pt x="105" y="1777"/>
                  </a:cubicBezTo>
                  <a:cubicBezTo>
                    <a:pt x="0" y="2217"/>
                    <a:pt x="144" y="3163"/>
                    <a:pt x="1099" y="3497"/>
                  </a:cubicBezTo>
                  <a:cubicBezTo>
                    <a:pt x="1264" y="3562"/>
                    <a:pt x="1472" y="3594"/>
                    <a:pt x="1686" y="3594"/>
                  </a:cubicBezTo>
                  <a:cubicBezTo>
                    <a:pt x="1758" y="3594"/>
                    <a:pt x="1830" y="3590"/>
                    <a:pt x="1902" y="3583"/>
                  </a:cubicBezTo>
                  <a:cubicBezTo>
                    <a:pt x="1902" y="3516"/>
                    <a:pt x="1892" y="3430"/>
                    <a:pt x="1892" y="3306"/>
                  </a:cubicBezTo>
                  <a:cubicBezTo>
                    <a:pt x="1806" y="3316"/>
                    <a:pt x="1739" y="3325"/>
                    <a:pt x="1672" y="3325"/>
                  </a:cubicBezTo>
                  <a:cubicBezTo>
                    <a:pt x="1500" y="3325"/>
                    <a:pt x="1328" y="3297"/>
                    <a:pt x="1185" y="3249"/>
                  </a:cubicBezTo>
                  <a:cubicBezTo>
                    <a:pt x="382" y="2962"/>
                    <a:pt x="287" y="2169"/>
                    <a:pt x="373" y="1844"/>
                  </a:cubicBezTo>
                  <a:cubicBezTo>
                    <a:pt x="449" y="1529"/>
                    <a:pt x="688" y="1271"/>
                    <a:pt x="1070" y="1089"/>
                  </a:cubicBezTo>
                  <a:cubicBezTo>
                    <a:pt x="1300" y="975"/>
                    <a:pt x="1395" y="745"/>
                    <a:pt x="1481" y="535"/>
                  </a:cubicBezTo>
                  <a:cubicBezTo>
                    <a:pt x="1491" y="497"/>
                    <a:pt x="1510" y="459"/>
                    <a:pt x="1529" y="421"/>
                  </a:cubicBezTo>
                  <a:cubicBezTo>
                    <a:pt x="1500" y="287"/>
                    <a:pt x="1481" y="143"/>
                    <a:pt x="1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4752175" y="4560575"/>
              <a:ext cx="40175" cy="72650"/>
            </a:xfrm>
            <a:custGeom>
              <a:avLst/>
              <a:gdLst/>
              <a:ahLst/>
              <a:cxnLst/>
              <a:rect l="l" t="t" r="r" b="b"/>
              <a:pathLst>
                <a:path w="1607" h="2906" extrusionOk="0">
                  <a:moveTo>
                    <a:pt x="1243" y="1"/>
                  </a:moveTo>
                  <a:cubicBezTo>
                    <a:pt x="1224" y="39"/>
                    <a:pt x="1205" y="77"/>
                    <a:pt x="1195" y="115"/>
                  </a:cubicBezTo>
                  <a:cubicBezTo>
                    <a:pt x="1109" y="325"/>
                    <a:pt x="1014" y="555"/>
                    <a:pt x="784" y="669"/>
                  </a:cubicBezTo>
                  <a:cubicBezTo>
                    <a:pt x="402" y="851"/>
                    <a:pt x="163" y="1109"/>
                    <a:pt x="87" y="1424"/>
                  </a:cubicBezTo>
                  <a:cubicBezTo>
                    <a:pt x="1" y="1749"/>
                    <a:pt x="96" y="2542"/>
                    <a:pt x="899" y="2829"/>
                  </a:cubicBezTo>
                  <a:cubicBezTo>
                    <a:pt x="1042" y="2877"/>
                    <a:pt x="1214" y="2905"/>
                    <a:pt x="1386" y="2905"/>
                  </a:cubicBezTo>
                  <a:cubicBezTo>
                    <a:pt x="1453" y="2905"/>
                    <a:pt x="1520" y="2896"/>
                    <a:pt x="1606" y="2886"/>
                  </a:cubicBezTo>
                  <a:cubicBezTo>
                    <a:pt x="1597" y="2705"/>
                    <a:pt x="1577" y="2466"/>
                    <a:pt x="1568" y="2217"/>
                  </a:cubicBezTo>
                  <a:cubicBezTo>
                    <a:pt x="1472" y="2275"/>
                    <a:pt x="1367" y="2303"/>
                    <a:pt x="1253" y="2303"/>
                  </a:cubicBezTo>
                  <a:cubicBezTo>
                    <a:pt x="909" y="2303"/>
                    <a:pt x="622" y="2026"/>
                    <a:pt x="622" y="1673"/>
                  </a:cubicBezTo>
                  <a:cubicBezTo>
                    <a:pt x="622" y="1329"/>
                    <a:pt x="909" y="1042"/>
                    <a:pt x="1253" y="1042"/>
                  </a:cubicBezTo>
                  <a:cubicBezTo>
                    <a:pt x="1320" y="1042"/>
                    <a:pt x="1377" y="1052"/>
                    <a:pt x="1444" y="1071"/>
                  </a:cubicBezTo>
                  <a:cubicBezTo>
                    <a:pt x="1425" y="1004"/>
                    <a:pt x="1415" y="937"/>
                    <a:pt x="1396" y="880"/>
                  </a:cubicBezTo>
                  <a:cubicBezTo>
                    <a:pt x="1358" y="727"/>
                    <a:pt x="1300" y="402"/>
                    <a:pt x="12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4767700" y="4586625"/>
              <a:ext cx="23675" cy="31550"/>
            </a:xfrm>
            <a:custGeom>
              <a:avLst/>
              <a:gdLst/>
              <a:ahLst/>
              <a:cxnLst/>
              <a:rect l="l" t="t" r="r" b="b"/>
              <a:pathLst>
                <a:path w="947" h="1262" extrusionOk="0">
                  <a:moveTo>
                    <a:pt x="632" y="0"/>
                  </a:moveTo>
                  <a:cubicBezTo>
                    <a:pt x="288" y="0"/>
                    <a:pt x="1" y="287"/>
                    <a:pt x="1" y="631"/>
                  </a:cubicBezTo>
                  <a:cubicBezTo>
                    <a:pt x="1" y="984"/>
                    <a:pt x="288" y="1261"/>
                    <a:pt x="632" y="1261"/>
                  </a:cubicBezTo>
                  <a:cubicBezTo>
                    <a:pt x="746" y="1261"/>
                    <a:pt x="851" y="1233"/>
                    <a:pt x="947" y="1175"/>
                  </a:cubicBezTo>
                  <a:cubicBezTo>
                    <a:pt x="918" y="774"/>
                    <a:pt x="870" y="334"/>
                    <a:pt x="823" y="29"/>
                  </a:cubicBezTo>
                  <a:cubicBezTo>
                    <a:pt x="756" y="10"/>
                    <a:pt x="699" y="0"/>
                    <a:pt x="63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4674100" y="4591625"/>
              <a:ext cx="29150" cy="29050"/>
            </a:xfrm>
            <a:custGeom>
              <a:avLst/>
              <a:gdLst/>
              <a:ahLst/>
              <a:cxnLst/>
              <a:rect l="l" t="t" r="r" b="b"/>
              <a:pathLst>
                <a:path w="1166" h="1162" extrusionOk="0">
                  <a:moveTo>
                    <a:pt x="45" y="0"/>
                  </a:moveTo>
                  <a:cubicBezTo>
                    <a:pt x="34" y="0"/>
                    <a:pt x="28" y="1"/>
                    <a:pt x="28" y="1"/>
                  </a:cubicBezTo>
                  <a:cubicBezTo>
                    <a:pt x="1" y="1016"/>
                    <a:pt x="590" y="1161"/>
                    <a:pt x="931" y="1161"/>
                  </a:cubicBezTo>
                  <a:cubicBezTo>
                    <a:pt x="1068" y="1161"/>
                    <a:pt x="1165" y="1138"/>
                    <a:pt x="1165" y="1138"/>
                  </a:cubicBezTo>
                  <a:cubicBezTo>
                    <a:pt x="1094" y="41"/>
                    <a:pt x="181"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4764125" y="4491300"/>
              <a:ext cx="11500" cy="15325"/>
            </a:xfrm>
            <a:custGeom>
              <a:avLst/>
              <a:gdLst/>
              <a:ahLst/>
              <a:cxnLst/>
              <a:rect l="l" t="t" r="r" b="b"/>
              <a:pathLst>
                <a:path w="460" h="613" extrusionOk="0">
                  <a:moveTo>
                    <a:pt x="383" y="0"/>
                  </a:moveTo>
                  <a:cubicBezTo>
                    <a:pt x="125" y="172"/>
                    <a:pt x="1" y="421"/>
                    <a:pt x="1" y="421"/>
                  </a:cubicBezTo>
                  <a:cubicBezTo>
                    <a:pt x="173" y="516"/>
                    <a:pt x="326" y="583"/>
                    <a:pt x="459" y="612"/>
                  </a:cubicBezTo>
                  <a:cubicBezTo>
                    <a:pt x="421" y="344"/>
                    <a:pt x="392" y="125"/>
                    <a:pt x="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4660925" y="4487950"/>
              <a:ext cx="24875" cy="16025"/>
            </a:xfrm>
            <a:custGeom>
              <a:avLst/>
              <a:gdLst/>
              <a:ahLst/>
              <a:cxnLst/>
              <a:rect l="l" t="t" r="r" b="b"/>
              <a:pathLst>
                <a:path w="995" h="641" extrusionOk="0">
                  <a:moveTo>
                    <a:pt x="106" y="1"/>
                  </a:moveTo>
                  <a:cubicBezTo>
                    <a:pt x="1" y="335"/>
                    <a:pt x="87" y="641"/>
                    <a:pt x="87" y="641"/>
                  </a:cubicBezTo>
                  <a:cubicBezTo>
                    <a:pt x="660" y="517"/>
                    <a:pt x="909" y="268"/>
                    <a:pt x="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4470075" y="4487950"/>
              <a:ext cx="79800" cy="90175"/>
            </a:xfrm>
            <a:custGeom>
              <a:avLst/>
              <a:gdLst/>
              <a:ahLst/>
              <a:cxnLst/>
              <a:rect l="l" t="t" r="r" b="b"/>
              <a:pathLst>
                <a:path w="3192" h="3607" extrusionOk="0">
                  <a:moveTo>
                    <a:pt x="1472" y="1"/>
                  </a:moveTo>
                  <a:cubicBezTo>
                    <a:pt x="1214" y="306"/>
                    <a:pt x="1214" y="736"/>
                    <a:pt x="956" y="861"/>
                  </a:cubicBezTo>
                  <a:cubicBezTo>
                    <a:pt x="650" y="1004"/>
                    <a:pt x="249" y="1281"/>
                    <a:pt x="115" y="1788"/>
                  </a:cubicBezTo>
                  <a:cubicBezTo>
                    <a:pt x="0" y="2227"/>
                    <a:pt x="153" y="3183"/>
                    <a:pt x="1109" y="3517"/>
                  </a:cubicBezTo>
                  <a:cubicBezTo>
                    <a:pt x="1269" y="3573"/>
                    <a:pt x="1467" y="3607"/>
                    <a:pt x="1676" y="3607"/>
                  </a:cubicBezTo>
                  <a:cubicBezTo>
                    <a:pt x="2039" y="3607"/>
                    <a:pt x="2431" y="3503"/>
                    <a:pt x="2704" y="3230"/>
                  </a:cubicBezTo>
                  <a:cubicBezTo>
                    <a:pt x="3192" y="2753"/>
                    <a:pt x="3086" y="2275"/>
                    <a:pt x="2991" y="1663"/>
                  </a:cubicBezTo>
                  <a:cubicBezTo>
                    <a:pt x="2867" y="918"/>
                    <a:pt x="3077" y="603"/>
                    <a:pt x="2876" y="182"/>
                  </a:cubicBezTo>
                  <a:cubicBezTo>
                    <a:pt x="2838" y="115"/>
                    <a:pt x="2800" y="58"/>
                    <a:pt x="2762" y="1"/>
                  </a:cubicBezTo>
                  <a:lnTo>
                    <a:pt x="2322" y="1"/>
                  </a:lnTo>
                  <a:cubicBezTo>
                    <a:pt x="2456" y="48"/>
                    <a:pt x="2561" y="154"/>
                    <a:pt x="2628" y="297"/>
                  </a:cubicBezTo>
                  <a:cubicBezTo>
                    <a:pt x="2704" y="459"/>
                    <a:pt x="2704" y="603"/>
                    <a:pt x="2685" y="842"/>
                  </a:cubicBezTo>
                  <a:cubicBezTo>
                    <a:pt x="2676" y="1061"/>
                    <a:pt x="2656" y="1338"/>
                    <a:pt x="2723" y="1711"/>
                  </a:cubicBezTo>
                  <a:lnTo>
                    <a:pt x="2733" y="1788"/>
                  </a:lnTo>
                  <a:cubicBezTo>
                    <a:pt x="2838" y="2390"/>
                    <a:pt x="2867" y="2695"/>
                    <a:pt x="2513" y="3039"/>
                  </a:cubicBezTo>
                  <a:cubicBezTo>
                    <a:pt x="2255" y="3297"/>
                    <a:pt x="1883" y="3335"/>
                    <a:pt x="1682" y="3335"/>
                  </a:cubicBezTo>
                  <a:cubicBezTo>
                    <a:pt x="1510" y="3335"/>
                    <a:pt x="1338" y="3307"/>
                    <a:pt x="1195" y="3259"/>
                  </a:cubicBezTo>
                  <a:cubicBezTo>
                    <a:pt x="382" y="2972"/>
                    <a:pt x="296" y="2179"/>
                    <a:pt x="373" y="1854"/>
                  </a:cubicBezTo>
                  <a:cubicBezTo>
                    <a:pt x="459" y="1539"/>
                    <a:pt x="698" y="1281"/>
                    <a:pt x="1080" y="1100"/>
                  </a:cubicBezTo>
                  <a:cubicBezTo>
                    <a:pt x="1309" y="985"/>
                    <a:pt x="1405" y="756"/>
                    <a:pt x="1481" y="555"/>
                  </a:cubicBezTo>
                  <a:cubicBezTo>
                    <a:pt x="1558" y="354"/>
                    <a:pt x="1634" y="173"/>
                    <a:pt x="1806" y="77"/>
                  </a:cubicBezTo>
                  <a:cubicBezTo>
                    <a:pt x="1854" y="48"/>
                    <a:pt x="1911" y="20"/>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4519275" y="4487250"/>
              <a:ext cx="8875" cy="725"/>
            </a:xfrm>
            <a:custGeom>
              <a:avLst/>
              <a:gdLst/>
              <a:ahLst/>
              <a:cxnLst/>
              <a:rect l="l" t="t" r="r" b="b"/>
              <a:pathLst>
                <a:path w="355" h="29" extrusionOk="0">
                  <a:moveTo>
                    <a:pt x="182" y="0"/>
                  </a:moveTo>
                  <a:cubicBezTo>
                    <a:pt x="125" y="0"/>
                    <a:pt x="58" y="10"/>
                    <a:pt x="0" y="29"/>
                  </a:cubicBezTo>
                  <a:lnTo>
                    <a:pt x="354" y="29"/>
                  </a:lnTo>
                  <a:cubicBezTo>
                    <a:pt x="306" y="10"/>
                    <a:pt x="249" y="0"/>
                    <a:pt x="182" y="0"/>
                  </a:cubicBezTo>
                  <a:close/>
                </a:path>
              </a:pathLst>
            </a:custGeom>
            <a:solidFill>
              <a:srgbClr val="CFE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4477475" y="4487950"/>
              <a:ext cx="64275" cy="83400"/>
            </a:xfrm>
            <a:custGeom>
              <a:avLst/>
              <a:gdLst/>
              <a:ahLst/>
              <a:cxnLst/>
              <a:rect l="l" t="t" r="r" b="b"/>
              <a:pathLst>
                <a:path w="2571" h="3336" extrusionOk="0">
                  <a:moveTo>
                    <a:pt x="1252" y="1472"/>
                  </a:moveTo>
                  <a:cubicBezTo>
                    <a:pt x="1596" y="1472"/>
                    <a:pt x="1883" y="1759"/>
                    <a:pt x="1883" y="2103"/>
                  </a:cubicBezTo>
                  <a:cubicBezTo>
                    <a:pt x="1883" y="2456"/>
                    <a:pt x="1596" y="2734"/>
                    <a:pt x="1252" y="2734"/>
                  </a:cubicBezTo>
                  <a:cubicBezTo>
                    <a:pt x="899" y="2734"/>
                    <a:pt x="621" y="2456"/>
                    <a:pt x="621" y="2103"/>
                  </a:cubicBezTo>
                  <a:cubicBezTo>
                    <a:pt x="621" y="1759"/>
                    <a:pt x="899" y="1472"/>
                    <a:pt x="1252" y="1472"/>
                  </a:cubicBezTo>
                  <a:close/>
                  <a:moveTo>
                    <a:pt x="1672" y="1"/>
                  </a:moveTo>
                  <a:cubicBezTo>
                    <a:pt x="1615" y="20"/>
                    <a:pt x="1558" y="48"/>
                    <a:pt x="1510" y="77"/>
                  </a:cubicBezTo>
                  <a:cubicBezTo>
                    <a:pt x="1338" y="173"/>
                    <a:pt x="1262" y="354"/>
                    <a:pt x="1185" y="555"/>
                  </a:cubicBezTo>
                  <a:cubicBezTo>
                    <a:pt x="1109" y="756"/>
                    <a:pt x="1013" y="985"/>
                    <a:pt x="784" y="1100"/>
                  </a:cubicBezTo>
                  <a:cubicBezTo>
                    <a:pt x="402" y="1281"/>
                    <a:pt x="163" y="1539"/>
                    <a:pt x="77" y="1854"/>
                  </a:cubicBezTo>
                  <a:cubicBezTo>
                    <a:pt x="0" y="2179"/>
                    <a:pt x="86" y="2972"/>
                    <a:pt x="899" y="3259"/>
                  </a:cubicBezTo>
                  <a:cubicBezTo>
                    <a:pt x="1042" y="3307"/>
                    <a:pt x="1214" y="3335"/>
                    <a:pt x="1386" y="3335"/>
                  </a:cubicBezTo>
                  <a:cubicBezTo>
                    <a:pt x="1587" y="3335"/>
                    <a:pt x="1959" y="3297"/>
                    <a:pt x="2217" y="3039"/>
                  </a:cubicBezTo>
                  <a:cubicBezTo>
                    <a:pt x="2571" y="2695"/>
                    <a:pt x="2542" y="2390"/>
                    <a:pt x="2437" y="1788"/>
                  </a:cubicBezTo>
                  <a:lnTo>
                    <a:pt x="2427" y="1711"/>
                  </a:lnTo>
                  <a:cubicBezTo>
                    <a:pt x="2360" y="1338"/>
                    <a:pt x="2380" y="1061"/>
                    <a:pt x="2389" y="842"/>
                  </a:cubicBezTo>
                  <a:cubicBezTo>
                    <a:pt x="2408" y="603"/>
                    <a:pt x="2408" y="459"/>
                    <a:pt x="2332" y="297"/>
                  </a:cubicBezTo>
                  <a:cubicBezTo>
                    <a:pt x="2265" y="154"/>
                    <a:pt x="2160" y="48"/>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6"/>
            <p:cNvSpPr/>
            <p:nvPr/>
          </p:nvSpPr>
          <p:spPr>
            <a:xfrm>
              <a:off x="4493000" y="4524750"/>
              <a:ext cx="31550" cy="31550"/>
            </a:xfrm>
            <a:custGeom>
              <a:avLst/>
              <a:gdLst/>
              <a:ahLst/>
              <a:cxnLst/>
              <a:rect l="l" t="t" r="r" b="b"/>
              <a:pathLst>
                <a:path w="1262" h="1262" extrusionOk="0">
                  <a:moveTo>
                    <a:pt x="631" y="0"/>
                  </a:moveTo>
                  <a:cubicBezTo>
                    <a:pt x="278" y="0"/>
                    <a:pt x="0" y="287"/>
                    <a:pt x="0" y="631"/>
                  </a:cubicBezTo>
                  <a:cubicBezTo>
                    <a:pt x="0" y="984"/>
                    <a:pt x="278" y="1262"/>
                    <a:pt x="631" y="1262"/>
                  </a:cubicBezTo>
                  <a:cubicBezTo>
                    <a:pt x="975" y="1262"/>
                    <a:pt x="1262" y="984"/>
                    <a:pt x="1262" y="631"/>
                  </a:cubicBezTo>
                  <a:cubicBezTo>
                    <a:pt x="1262" y="287"/>
                    <a:pt x="97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6"/>
            <p:cNvSpPr/>
            <p:nvPr/>
          </p:nvSpPr>
          <p:spPr>
            <a:xfrm>
              <a:off x="4544125" y="4542300"/>
              <a:ext cx="79800" cy="97650"/>
            </a:xfrm>
            <a:custGeom>
              <a:avLst/>
              <a:gdLst/>
              <a:ahLst/>
              <a:cxnLst/>
              <a:rect l="l" t="t" r="r" b="b"/>
              <a:pathLst>
                <a:path w="3192" h="3906" extrusionOk="0">
                  <a:moveTo>
                    <a:pt x="2150" y="273"/>
                  </a:moveTo>
                  <a:cubicBezTo>
                    <a:pt x="2351" y="273"/>
                    <a:pt x="2523" y="388"/>
                    <a:pt x="2628" y="598"/>
                  </a:cubicBezTo>
                  <a:cubicBezTo>
                    <a:pt x="2704" y="760"/>
                    <a:pt x="2695" y="903"/>
                    <a:pt x="2685" y="1133"/>
                  </a:cubicBezTo>
                  <a:cubicBezTo>
                    <a:pt x="2666" y="1362"/>
                    <a:pt x="2657" y="1639"/>
                    <a:pt x="2714" y="2012"/>
                  </a:cubicBezTo>
                  <a:lnTo>
                    <a:pt x="2733" y="2088"/>
                  </a:lnTo>
                  <a:cubicBezTo>
                    <a:pt x="2829" y="2690"/>
                    <a:pt x="2867" y="2987"/>
                    <a:pt x="2513" y="3340"/>
                  </a:cubicBezTo>
                  <a:cubicBezTo>
                    <a:pt x="2255" y="3598"/>
                    <a:pt x="1883" y="3636"/>
                    <a:pt x="1682" y="3636"/>
                  </a:cubicBezTo>
                  <a:cubicBezTo>
                    <a:pt x="1510" y="3636"/>
                    <a:pt x="1338" y="3608"/>
                    <a:pt x="1195" y="3560"/>
                  </a:cubicBezTo>
                  <a:cubicBezTo>
                    <a:pt x="382" y="3273"/>
                    <a:pt x="287" y="2480"/>
                    <a:pt x="373" y="2155"/>
                  </a:cubicBezTo>
                  <a:cubicBezTo>
                    <a:pt x="449" y="1840"/>
                    <a:pt x="688" y="1582"/>
                    <a:pt x="1070" y="1400"/>
                  </a:cubicBezTo>
                  <a:cubicBezTo>
                    <a:pt x="1309" y="1286"/>
                    <a:pt x="1395" y="1056"/>
                    <a:pt x="1481" y="846"/>
                  </a:cubicBezTo>
                  <a:cubicBezTo>
                    <a:pt x="1558" y="655"/>
                    <a:pt x="1625" y="474"/>
                    <a:pt x="1797" y="378"/>
                  </a:cubicBezTo>
                  <a:cubicBezTo>
                    <a:pt x="1921" y="302"/>
                    <a:pt x="2036" y="273"/>
                    <a:pt x="2150" y="273"/>
                  </a:cubicBezTo>
                  <a:close/>
                  <a:moveTo>
                    <a:pt x="2147" y="0"/>
                  </a:moveTo>
                  <a:cubicBezTo>
                    <a:pt x="1988" y="0"/>
                    <a:pt x="1822" y="46"/>
                    <a:pt x="1663" y="139"/>
                  </a:cubicBezTo>
                  <a:cubicBezTo>
                    <a:pt x="1204" y="407"/>
                    <a:pt x="1262" y="1009"/>
                    <a:pt x="956" y="1152"/>
                  </a:cubicBezTo>
                  <a:cubicBezTo>
                    <a:pt x="650" y="1305"/>
                    <a:pt x="239" y="1582"/>
                    <a:pt x="105" y="2088"/>
                  </a:cubicBezTo>
                  <a:cubicBezTo>
                    <a:pt x="0" y="2528"/>
                    <a:pt x="144" y="3474"/>
                    <a:pt x="1099" y="3808"/>
                  </a:cubicBezTo>
                  <a:cubicBezTo>
                    <a:pt x="1266" y="3869"/>
                    <a:pt x="1472" y="3905"/>
                    <a:pt x="1686" y="3905"/>
                  </a:cubicBezTo>
                  <a:cubicBezTo>
                    <a:pt x="2048" y="3905"/>
                    <a:pt x="2434" y="3801"/>
                    <a:pt x="2704" y="3531"/>
                  </a:cubicBezTo>
                  <a:cubicBezTo>
                    <a:pt x="3192" y="3044"/>
                    <a:pt x="3087" y="2576"/>
                    <a:pt x="2981" y="1964"/>
                  </a:cubicBezTo>
                  <a:cubicBezTo>
                    <a:pt x="2857" y="1219"/>
                    <a:pt x="3077" y="894"/>
                    <a:pt x="2867" y="474"/>
                  </a:cubicBezTo>
                  <a:cubicBezTo>
                    <a:pt x="2717" y="162"/>
                    <a:pt x="2445" y="0"/>
                    <a:pt x="2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6"/>
            <p:cNvSpPr/>
            <p:nvPr/>
          </p:nvSpPr>
          <p:spPr>
            <a:xfrm>
              <a:off x="4551275" y="4549100"/>
              <a:ext cx="64525" cy="84125"/>
            </a:xfrm>
            <a:custGeom>
              <a:avLst/>
              <a:gdLst/>
              <a:ahLst/>
              <a:cxnLst/>
              <a:rect l="l" t="t" r="r" b="b"/>
              <a:pathLst>
                <a:path w="2581" h="3365" extrusionOk="0">
                  <a:moveTo>
                    <a:pt x="1253" y="1501"/>
                  </a:moveTo>
                  <a:cubicBezTo>
                    <a:pt x="1606" y="1501"/>
                    <a:pt x="1883" y="1788"/>
                    <a:pt x="1883" y="2132"/>
                  </a:cubicBezTo>
                  <a:cubicBezTo>
                    <a:pt x="1883" y="2485"/>
                    <a:pt x="1606" y="2762"/>
                    <a:pt x="1253" y="2762"/>
                  </a:cubicBezTo>
                  <a:cubicBezTo>
                    <a:pt x="909" y="2762"/>
                    <a:pt x="622" y="2485"/>
                    <a:pt x="622" y="2132"/>
                  </a:cubicBezTo>
                  <a:cubicBezTo>
                    <a:pt x="622" y="1788"/>
                    <a:pt x="909" y="1501"/>
                    <a:pt x="1253" y="1501"/>
                  </a:cubicBezTo>
                  <a:close/>
                  <a:moveTo>
                    <a:pt x="1864" y="1"/>
                  </a:moveTo>
                  <a:cubicBezTo>
                    <a:pt x="1750" y="1"/>
                    <a:pt x="1635" y="30"/>
                    <a:pt x="1511" y="106"/>
                  </a:cubicBezTo>
                  <a:cubicBezTo>
                    <a:pt x="1339" y="202"/>
                    <a:pt x="1272" y="383"/>
                    <a:pt x="1195" y="574"/>
                  </a:cubicBezTo>
                  <a:cubicBezTo>
                    <a:pt x="1109" y="784"/>
                    <a:pt x="1023" y="1014"/>
                    <a:pt x="784" y="1128"/>
                  </a:cubicBezTo>
                  <a:cubicBezTo>
                    <a:pt x="402" y="1310"/>
                    <a:pt x="163" y="1568"/>
                    <a:pt x="87" y="1883"/>
                  </a:cubicBezTo>
                  <a:cubicBezTo>
                    <a:pt x="1" y="2208"/>
                    <a:pt x="96" y="3001"/>
                    <a:pt x="909" y="3288"/>
                  </a:cubicBezTo>
                  <a:cubicBezTo>
                    <a:pt x="1052" y="3336"/>
                    <a:pt x="1224" y="3364"/>
                    <a:pt x="1396" y="3364"/>
                  </a:cubicBezTo>
                  <a:cubicBezTo>
                    <a:pt x="1597" y="3364"/>
                    <a:pt x="1969" y="3326"/>
                    <a:pt x="2227" y="3068"/>
                  </a:cubicBezTo>
                  <a:cubicBezTo>
                    <a:pt x="2581" y="2715"/>
                    <a:pt x="2543" y="2418"/>
                    <a:pt x="2447" y="1816"/>
                  </a:cubicBezTo>
                  <a:lnTo>
                    <a:pt x="2428" y="1740"/>
                  </a:lnTo>
                  <a:cubicBezTo>
                    <a:pt x="2371" y="1367"/>
                    <a:pt x="2380" y="1081"/>
                    <a:pt x="2399" y="861"/>
                  </a:cubicBezTo>
                  <a:cubicBezTo>
                    <a:pt x="2409" y="631"/>
                    <a:pt x="2418" y="488"/>
                    <a:pt x="2342" y="326"/>
                  </a:cubicBezTo>
                  <a:cubicBezTo>
                    <a:pt x="2237" y="116"/>
                    <a:pt x="2065" y="1"/>
                    <a:pt x="18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6"/>
            <p:cNvSpPr/>
            <p:nvPr/>
          </p:nvSpPr>
          <p:spPr>
            <a:xfrm>
              <a:off x="4566800" y="4586625"/>
              <a:ext cx="31575" cy="31550"/>
            </a:xfrm>
            <a:custGeom>
              <a:avLst/>
              <a:gdLst/>
              <a:ahLst/>
              <a:cxnLst/>
              <a:rect l="l" t="t" r="r" b="b"/>
              <a:pathLst>
                <a:path w="1263" h="1262" extrusionOk="0">
                  <a:moveTo>
                    <a:pt x="632" y="0"/>
                  </a:moveTo>
                  <a:cubicBezTo>
                    <a:pt x="288" y="0"/>
                    <a:pt x="1" y="287"/>
                    <a:pt x="1" y="631"/>
                  </a:cubicBezTo>
                  <a:cubicBezTo>
                    <a:pt x="1" y="984"/>
                    <a:pt x="288" y="1261"/>
                    <a:pt x="632" y="1261"/>
                  </a:cubicBezTo>
                  <a:cubicBezTo>
                    <a:pt x="985" y="1261"/>
                    <a:pt x="1262" y="984"/>
                    <a:pt x="1262" y="631"/>
                  </a:cubicBezTo>
                  <a:cubicBezTo>
                    <a:pt x="1262" y="287"/>
                    <a:pt x="985" y="0"/>
                    <a:pt x="63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6"/>
            <p:cNvSpPr/>
            <p:nvPr/>
          </p:nvSpPr>
          <p:spPr>
            <a:xfrm>
              <a:off x="4473200" y="4591625"/>
              <a:ext cx="29150" cy="29050"/>
            </a:xfrm>
            <a:custGeom>
              <a:avLst/>
              <a:gdLst/>
              <a:ahLst/>
              <a:cxnLst/>
              <a:rect l="l" t="t" r="r" b="b"/>
              <a:pathLst>
                <a:path w="1166" h="1162" extrusionOk="0">
                  <a:moveTo>
                    <a:pt x="45" y="0"/>
                  </a:moveTo>
                  <a:cubicBezTo>
                    <a:pt x="34" y="0"/>
                    <a:pt x="28" y="1"/>
                    <a:pt x="28" y="1"/>
                  </a:cubicBezTo>
                  <a:cubicBezTo>
                    <a:pt x="1" y="1016"/>
                    <a:pt x="590" y="1161"/>
                    <a:pt x="931" y="1161"/>
                  </a:cubicBezTo>
                  <a:cubicBezTo>
                    <a:pt x="1068" y="1161"/>
                    <a:pt x="1165" y="1138"/>
                    <a:pt x="1165" y="1138"/>
                  </a:cubicBezTo>
                  <a:cubicBezTo>
                    <a:pt x="1094" y="41"/>
                    <a:pt x="181"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6"/>
            <p:cNvSpPr/>
            <p:nvPr/>
          </p:nvSpPr>
          <p:spPr>
            <a:xfrm>
              <a:off x="4563225" y="4487950"/>
              <a:ext cx="38500" cy="19575"/>
            </a:xfrm>
            <a:custGeom>
              <a:avLst/>
              <a:gdLst/>
              <a:ahLst/>
              <a:cxnLst/>
              <a:rect l="l" t="t" r="r" b="b"/>
              <a:pathLst>
                <a:path w="1540" h="783" extrusionOk="0">
                  <a:moveTo>
                    <a:pt x="631" y="1"/>
                  </a:moveTo>
                  <a:cubicBezTo>
                    <a:pt x="201" y="154"/>
                    <a:pt x="1" y="555"/>
                    <a:pt x="1" y="555"/>
                  </a:cubicBezTo>
                  <a:cubicBezTo>
                    <a:pt x="290" y="719"/>
                    <a:pt x="528" y="783"/>
                    <a:pt x="722" y="783"/>
                  </a:cubicBezTo>
                  <a:cubicBezTo>
                    <a:pt x="1365" y="783"/>
                    <a:pt x="1539" y="96"/>
                    <a:pt x="1539" y="96"/>
                  </a:cubicBezTo>
                  <a:cubicBezTo>
                    <a:pt x="1463" y="58"/>
                    <a:pt x="1377" y="29"/>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6"/>
            <p:cNvSpPr/>
            <p:nvPr/>
          </p:nvSpPr>
          <p:spPr>
            <a:xfrm>
              <a:off x="4630825" y="4535500"/>
              <a:ext cx="45900" cy="40150"/>
            </a:xfrm>
            <a:custGeom>
              <a:avLst/>
              <a:gdLst/>
              <a:ahLst/>
              <a:cxnLst/>
              <a:rect l="l" t="t" r="r" b="b"/>
              <a:pathLst>
                <a:path w="1836" h="1606" extrusionOk="0">
                  <a:moveTo>
                    <a:pt x="842" y="0"/>
                  </a:moveTo>
                  <a:cubicBezTo>
                    <a:pt x="1" y="832"/>
                    <a:pt x="737" y="1605"/>
                    <a:pt x="737" y="1605"/>
                  </a:cubicBezTo>
                  <a:cubicBezTo>
                    <a:pt x="1835" y="698"/>
                    <a:pt x="842"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6"/>
            <p:cNvSpPr/>
            <p:nvPr/>
          </p:nvSpPr>
          <p:spPr>
            <a:xfrm>
              <a:off x="4460025" y="4487950"/>
              <a:ext cx="24875" cy="16025"/>
            </a:xfrm>
            <a:custGeom>
              <a:avLst/>
              <a:gdLst/>
              <a:ahLst/>
              <a:cxnLst/>
              <a:rect l="l" t="t" r="r" b="b"/>
              <a:pathLst>
                <a:path w="995" h="641" extrusionOk="0">
                  <a:moveTo>
                    <a:pt x="106" y="1"/>
                  </a:moveTo>
                  <a:cubicBezTo>
                    <a:pt x="1" y="335"/>
                    <a:pt x="87" y="641"/>
                    <a:pt x="87" y="641"/>
                  </a:cubicBezTo>
                  <a:cubicBezTo>
                    <a:pt x="670" y="517"/>
                    <a:pt x="909" y="268"/>
                    <a:pt x="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6"/>
            <p:cNvSpPr/>
            <p:nvPr/>
          </p:nvSpPr>
          <p:spPr>
            <a:xfrm>
              <a:off x="4269175" y="4487950"/>
              <a:ext cx="79800" cy="90175"/>
            </a:xfrm>
            <a:custGeom>
              <a:avLst/>
              <a:gdLst/>
              <a:ahLst/>
              <a:cxnLst/>
              <a:rect l="l" t="t" r="r" b="b"/>
              <a:pathLst>
                <a:path w="3192" h="3607" extrusionOk="0">
                  <a:moveTo>
                    <a:pt x="1481" y="1"/>
                  </a:moveTo>
                  <a:cubicBezTo>
                    <a:pt x="1214" y="306"/>
                    <a:pt x="1214" y="736"/>
                    <a:pt x="956" y="861"/>
                  </a:cubicBezTo>
                  <a:cubicBezTo>
                    <a:pt x="659" y="1004"/>
                    <a:pt x="249" y="1281"/>
                    <a:pt x="115" y="1788"/>
                  </a:cubicBezTo>
                  <a:cubicBezTo>
                    <a:pt x="0" y="2227"/>
                    <a:pt x="153" y="3183"/>
                    <a:pt x="1109" y="3517"/>
                  </a:cubicBezTo>
                  <a:cubicBezTo>
                    <a:pt x="1272" y="3573"/>
                    <a:pt x="1472" y="3607"/>
                    <a:pt x="1680" y="3607"/>
                  </a:cubicBezTo>
                  <a:cubicBezTo>
                    <a:pt x="2042" y="3607"/>
                    <a:pt x="2431" y="3503"/>
                    <a:pt x="2704" y="3230"/>
                  </a:cubicBezTo>
                  <a:cubicBezTo>
                    <a:pt x="3192" y="2753"/>
                    <a:pt x="3086" y="2275"/>
                    <a:pt x="2991" y="1663"/>
                  </a:cubicBezTo>
                  <a:cubicBezTo>
                    <a:pt x="2867" y="918"/>
                    <a:pt x="3077" y="603"/>
                    <a:pt x="2876" y="182"/>
                  </a:cubicBezTo>
                  <a:cubicBezTo>
                    <a:pt x="2848" y="115"/>
                    <a:pt x="2809" y="58"/>
                    <a:pt x="2762" y="1"/>
                  </a:cubicBezTo>
                  <a:lnTo>
                    <a:pt x="2332" y="1"/>
                  </a:lnTo>
                  <a:cubicBezTo>
                    <a:pt x="2456" y="48"/>
                    <a:pt x="2561" y="154"/>
                    <a:pt x="2628" y="297"/>
                  </a:cubicBezTo>
                  <a:cubicBezTo>
                    <a:pt x="2714" y="459"/>
                    <a:pt x="2704" y="603"/>
                    <a:pt x="2685" y="842"/>
                  </a:cubicBezTo>
                  <a:cubicBezTo>
                    <a:pt x="2676" y="1061"/>
                    <a:pt x="2657" y="1338"/>
                    <a:pt x="2723" y="1711"/>
                  </a:cubicBezTo>
                  <a:lnTo>
                    <a:pt x="2733" y="1788"/>
                  </a:lnTo>
                  <a:cubicBezTo>
                    <a:pt x="2838" y="2390"/>
                    <a:pt x="2867" y="2695"/>
                    <a:pt x="2513" y="3039"/>
                  </a:cubicBezTo>
                  <a:cubicBezTo>
                    <a:pt x="2255" y="3297"/>
                    <a:pt x="1883" y="3335"/>
                    <a:pt x="1682" y="3335"/>
                  </a:cubicBezTo>
                  <a:cubicBezTo>
                    <a:pt x="1510" y="3335"/>
                    <a:pt x="1338" y="3307"/>
                    <a:pt x="1195" y="3259"/>
                  </a:cubicBezTo>
                  <a:cubicBezTo>
                    <a:pt x="392" y="2972"/>
                    <a:pt x="296" y="2179"/>
                    <a:pt x="373" y="1854"/>
                  </a:cubicBezTo>
                  <a:cubicBezTo>
                    <a:pt x="459" y="1539"/>
                    <a:pt x="698" y="1281"/>
                    <a:pt x="1080" y="1100"/>
                  </a:cubicBezTo>
                  <a:cubicBezTo>
                    <a:pt x="1309" y="985"/>
                    <a:pt x="1405" y="756"/>
                    <a:pt x="1481" y="555"/>
                  </a:cubicBezTo>
                  <a:cubicBezTo>
                    <a:pt x="1558" y="354"/>
                    <a:pt x="1634" y="173"/>
                    <a:pt x="1806" y="77"/>
                  </a:cubicBezTo>
                  <a:cubicBezTo>
                    <a:pt x="1863" y="48"/>
                    <a:pt x="1911" y="20"/>
                    <a:pt x="1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6"/>
            <p:cNvSpPr/>
            <p:nvPr/>
          </p:nvSpPr>
          <p:spPr>
            <a:xfrm>
              <a:off x="4318375" y="4487250"/>
              <a:ext cx="9100" cy="725"/>
            </a:xfrm>
            <a:custGeom>
              <a:avLst/>
              <a:gdLst/>
              <a:ahLst/>
              <a:cxnLst/>
              <a:rect l="l" t="t" r="r" b="b"/>
              <a:pathLst>
                <a:path w="364" h="29" extrusionOk="0">
                  <a:moveTo>
                    <a:pt x="192" y="0"/>
                  </a:moveTo>
                  <a:cubicBezTo>
                    <a:pt x="125" y="0"/>
                    <a:pt x="67" y="10"/>
                    <a:pt x="1" y="29"/>
                  </a:cubicBezTo>
                  <a:lnTo>
                    <a:pt x="364" y="29"/>
                  </a:lnTo>
                  <a:cubicBezTo>
                    <a:pt x="306" y="10"/>
                    <a:pt x="249" y="0"/>
                    <a:pt x="192" y="0"/>
                  </a:cubicBezTo>
                  <a:close/>
                </a:path>
              </a:pathLst>
            </a:custGeom>
            <a:solidFill>
              <a:srgbClr val="CFE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6"/>
            <p:cNvSpPr/>
            <p:nvPr/>
          </p:nvSpPr>
          <p:spPr>
            <a:xfrm>
              <a:off x="4276575" y="4487950"/>
              <a:ext cx="64275" cy="83400"/>
            </a:xfrm>
            <a:custGeom>
              <a:avLst/>
              <a:gdLst/>
              <a:ahLst/>
              <a:cxnLst/>
              <a:rect l="l" t="t" r="r" b="b"/>
              <a:pathLst>
                <a:path w="2571" h="3336" extrusionOk="0">
                  <a:moveTo>
                    <a:pt x="1252" y="1472"/>
                  </a:moveTo>
                  <a:cubicBezTo>
                    <a:pt x="1596" y="1472"/>
                    <a:pt x="1883" y="1759"/>
                    <a:pt x="1883" y="2103"/>
                  </a:cubicBezTo>
                  <a:cubicBezTo>
                    <a:pt x="1883" y="2456"/>
                    <a:pt x="1596" y="2734"/>
                    <a:pt x="1252" y="2734"/>
                  </a:cubicBezTo>
                  <a:cubicBezTo>
                    <a:pt x="899" y="2734"/>
                    <a:pt x="621" y="2456"/>
                    <a:pt x="621" y="2103"/>
                  </a:cubicBezTo>
                  <a:cubicBezTo>
                    <a:pt x="621" y="1759"/>
                    <a:pt x="899" y="1472"/>
                    <a:pt x="1252" y="1472"/>
                  </a:cubicBezTo>
                  <a:close/>
                  <a:moveTo>
                    <a:pt x="1673" y="1"/>
                  </a:moveTo>
                  <a:cubicBezTo>
                    <a:pt x="1615" y="20"/>
                    <a:pt x="1567" y="48"/>
                    <a:pt x="1510" y="77"/>
                  </a:cubicBezTo>
                  <a:cubicBezTo>
                    <a:pt x="1338" y="173"/>
                    <a:pt x="1262" y="354"/>
                    <a:pt x="1185" y="555"/>
                  </a:cubicBezTo>
                  <a:cubicBezTo>
                    <a:pt x="1109" y="756"/>
                    <a:pt x="1013" y="985"/>
                    <a:pt x="784" y="1100"/>
                  </a:cubicBezTo>
                  <a:cubicBezTo>
                    <a:pt x="402" y="1281"/>
                    <a:pt x="163" y="1539"/>
                    <a:pt x="77" y="1854"/>
                  </a:cubicBezTo>
                  <a:cubicBezTo>
                    <a:pt x="0" y="2179"/>
                    <a:pt x="96" y="2972"/>
                    <a:pt x="899" y="3259"/>
                  </a:cubicBezTo>
                  <a:cubicBezTo>
                    <a:pt x="1042" y="3307"/>
                    <a:pt x="1214" y="3335"/>
                    <a:pt x="1386" y="3335"/>
                  </a:cubicBezTo>
                  <a:cubicBezTo>
                    <a:pt x="1587" y="3335"/>
                    <a:pt x="1959" y="3297"/>
                    <a:pt x="2217" y="3039"/>
                  </a:cubicBezTo>
                  <a:cubicBezTo>
                    <a:pt x="2571" y="2695"/>
                    <a:pt x="2542" y="2390"/>
                    <a:pt x="2437" y="1788"/>
                  </a:cubicBezTo>
                  <a:lnTo>
                    <a:pt x="2427" y="1711"/>
                  </a:lnTo>
                  <a:cubicBezTo>
                    <a:pt x="2361" y="1338"/>
                    <a:pt x="2380" y="1061"/>
                    <a:pt x="2389" y="842"/>
                  </a:cubicBezTo>
                  <a:cubicBezTo>
                    <a:pt x="2408" y="603"/>
                    <a:pt x="2418" y="459"/>
                    <a:pt x="2332" y="297"/>
                  </a:cubicBezTo>
                  <a:cubicBezTo>
                    <a:pt x="2265" y="154"/>
                    <a:pt x="2160" y="48"/>
                    <a:pt x="20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6"/>
            <p:cNvSpPr/>
            <p:nvPr/>
          </p:nvSpPr>
          <p:spPr>
            <a:xfrm>
              <a:off x="4292100" y="4524750"/>
              <a:ext cx="31550" cy="31550"/>
            </a:xfrm>
            <a:custGeom>
              <a:avLst/>
              <a:gdLst/>
              <a:ahLst/>
              <a:cxnLst/>
              <a:rect l="l" t="t" r="r" b="b"/>
              <a:pathLst>
                <a:path w="1262" h="1262" extrusionOk="0">
                  <a:moveTo>
                    <a:pt x="631" y="0"/>
                  </a:moveTo>
                  <a:cubicBezTo>
                    <a:pt x="278" y="0"/>
                    <a:pt x="0" y="287"/>
                    <a:pt x="0" y="631"/>
                  </a:cubicBezTo>
                  <a:cubicBezTo>
                    <a:pt x="0" y="984"/>
                    <a:pt x="278" y="1262"/>
                    <a:pt x="631" y="1262"/>
                  </a:cubicBezTo>
                  <a:cubicBezTo>
                    <a:pt x="975" y="1262"/>
                    <a:pt x="1262" y="984"/>
                    <a:pt x="1262" y="631"/>
                  </a:cubicBezTo>
                  <a:cubicBezTo>
                    <a:pt x="1262" y="287"/>
                    <a:pt x="97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6"/>
            <p:cNvSpPr/>
            <p:nvPr/>
          </p:nvSpPr>
          <p:spPr>
            <a:xfrm>
              <a:off x="4343225" y="4542300"/>
              <a:ext cx="79800" cy="97650"/>
            </a:xfrm>
            <a:custGeom>
              <a:avLst/>
              <a:gdLst/>
              <a:ahLst/>
              <a:cxnLst/>
              <a:rect l="l" t="t" r="r" b="b"/>
              <a:pathLst>
                <a:path w="3192" h="3906" extrusionOk="0">
                  <a:moveTo>
                    <a:pt x="2150" y="273"/>
                  </a:moveTo>
                  <a:cubicBezTo>
                    <a:pt x="2360" y="273"/>
                    <a:pt x="2523" y="388"/>
                    <a:pt x="2628" y="598"/>
                  </a:cubicBezTo>
                  <a:cubicBezTo>
                    <a:pt x="2704" y="760"/>
                    <a:pt x="2695" y="903"/>
                    <a:pt x="2685" y="1133"/>
                  </a:cubicBezTo>
                  <a:cubicBezTo>
                    <a:pt x="2676" y="1362"/>
                    <a:pt x="2657" y="1639"/>
                    <a:pt x="2714" y="2012"/>
                  </a:cubicBezTo>
                  <a:lnTo>
                    <a:pt x="2733" y="2088"/>
                  </a:lnTo>
                  <a:cubicBezTo>
                    <a:pt x="2829" y="2690"/>
                    <a:pt x="2867" y="2987"/>
                    <a:pt x="2513" y="3340"/>
                  </a:cubicBezTo>
                  <a:cubicBezTo>
                    <a:pt x="2255" y="3598"/>
                    <a:pt x="1883" y="3636"/>
                    <a:pt x="1682" y="3636"/>
                  </a:cubicBezTo>
                  <a:cubicBezTo>
                    <a:pt x="1510" y="3636"/>
                    <a:pt x="1338" y="3608"/>
                    <a:pt x="1195" y="3560"/>
                  </a:cubicBezTo>
                  <a:cubicBezTo>
                    <a:pt x="382" y="3273"/>
                    <a:pt x="287" y="2480"/>
                    <a:pt x="373" y="2155"/>
                  </a:cubicBezTo>
                  <a:cubicBezTo>
                    <a:pt x="459" y="1840"/>
                    <a:pt x="688" y="1582"/>
                    <a:pt x="1070" y="1400"/>
                  </a:cubicBezTo>
                  <a:cubicBezTo>
                    <a:pt x="1309" y="1286"/>
                    <a:pt x="1395" y="1056"/>
                    <a:pt x="1481" y="846"/>
                  </a:cubicBezTo>
                  <a:cubicBezTo>
                    <a:pt x="1558" y="655"/>
                    <a:pt x="1634" y="474"/>
                    <a:pt x="1806" y="378"/>
                  </a:cubicBezTo>
                  <a:cubicBezTo>
                    <a:pt x="1921" y="302"/>
                    <a:pt x="2036" y="273"/>
                    <a:pt x="2150" y="273"/>
                  </a:cubicBezTo>
                  <a:close/>
                  <a:moveTo>
                    <a:pt x="2151" y="0"/>
                  </a:moveTo>
                  <a:cubicBezTo>
                    <a:pt x="1993" y="0"/>
                    <a:pt x="1826" y="46"/>
                    <a:pt x="1663" y="139"/>
                  </a:cubicBezTo>
                  <a:cubicBezTo>
                    <a:pt x="1204" y="407"/>
                    <a:pt x="1262" y="1009"/>
                    <a:pt x="956" y="1152"/>
                  </a:cubicBezTo>
                  <a:cubicBezTo>
                    <a:pt x="650" y="1305"/>
                    <a:pt x="239" y="1582"/>
                    <a:pt x="115" y="2088"/>
                  </a:cubicBezTo>
                  <a:cubicBezTo>
                    <a:pt x="0" y="2528"/>
                    <a:pt x="144" y="3474"/>
                    <a:pt x="1099" y="3808"/>
                  </a:cubicBezTo>
                  <a:cubicBezTo>
                    <a:pt x="1266" y="3869"/>
                    <a:pt x="1472" y="3905"/>
                    <a:pt x="1686" y="3905"/>
                  </a:cubicBezTo>
                  <a:cubicBezTo>
                    <a:pt x="2048" y="3905"/>
                    <a:pt x="2434" y="3801"/>
                    <a:pt x="2704" y="3531"/>
                  </a:cubicBezTo>
                  <a:cubicBezTo>
                    <a:pt x="3192" y="3044"/>
                    <a:pt x="3087" y="2576"/>
                    <a:pt x="2982" y="1964"/>
                  </a:cubicBezTo>
                  <a:cubicBezTo>
                    <a:pt x="2857" y="1219"/>
                    <a:pt x="3077" y="894"/>
                    <a:pt x="2867" y="474"/>
                  </a:cubicBezTo>
                  <a:cubicBezTo>
                    <a:pt x="2717" y="162"/>
                    <a:pt x="2449" y="0"/>
                    <a:pt x="2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6"/>
            <p:cNvSpPr/>
            <p:nvPr/>
          </p:nvSpPr>
          <p:spPr>
            <a:xfrm>
              <a:off x="4350375" y="4549100"/>
              <a:ext cx="64525" cy="84125"/>
            </a:xfrm>
            <a:custGeom>
              <a:avLst/>
              <a:gdLst/>
              <a:ahLst/>
              <a:cxnLst/>
              <a:rect l="l" t="t" r="r" b="b"/>
              <a:pathLst>
                <a:path w="2581" h="3365" extrusionOk="0">
                  <a:moveTo>
                    <a:pt x="1253" y="1501"/>
                  </a:moveTo>
                  <a:cubicBezTo>
                    <a:pt x="1606" y="1501"/>
                    <a:pt x="1883" y="1788"/>
                    <a:pt x="1883" y="2132"/>
                  </a:cubicBezTo>
                  <a:cubicBezTo>
                    <a:pt x="1883" y="2485"/>
                    <a:pt x="1606" y="2762"/>
                    <a:pt x="1253" y="2762"/>
                  </a:cubicBezTo>
                  <a:cubicBezTo>
                    <a:pt x="909" y="2762"/>
                    <a:pt x="622" y="2485"/>
                    <a:pt x="622" y="2132"/>
                  </a:cubicBezTo>
                  <a:cubicBezTo>
                    <a:pt x="622" y="1788"/>
                    <a:pt x="909" y="1501"/>
                    <a:pt x="1253" y="1501"/>
                  </a:cubicBezTo>
                  <a:close/>
                  <a:moveTo>
                    <a:pt x="1864" y="1"/>
                  </a:moveTo>
                  <a:cubicBezTo>
                    <a:pt x="1750" y="1"/>
                    <a:pt x="1635" y="30"/>
                    <a:pt x="1520" y="106"/>
                  </a:cubicBezTo>
                  <a:cubicBezTo>
                    <a:pt x="1348" y="202"/>
                    <a:pt x="1272" y="383"/>
                    <a:pt x="1195" y="574"/>
                  </a:cubicBezTo>
                  <a:cubicBezTo>
                    <a:pt x="1109" y="784"/>
                    <a:pt x="1023" y="1014"/>
                    <a:pt x="784" y="1128"/>
                  </a:cubicBezTo>
                  <a:cubicBezTo>
                    <a:pt x="402" y="1310"/>
                    <a:pt x="173" y="1568"/>
                    <a:pt x="87" y="1883"/>
                  </a:cubicBezTo>
                  <a:cubicBezTo>
                    <a:pt x="1" y="2208"/>
                    <a:pt x="96" y="3001"/>
                    <a:pt x="909" y="3288"/>
                  </a:cubicBezTo>
                  <a:cubicBezTo>
                    <a:pt x="1052" y="3336"/>
                    <a:pt x="1224" y="3364"/>
                    <a:pt x="1396" y="3364"/>
                  </a:cubicBezTo>
                  <a:cubicBezTo>
                    <a:pt x="1597" y="3364"/>
                    <a:pt x="1969" y="3326"/>
                    <a:pt x="2227" y="3068"/>
                  </a:cubicBezTo>
                  <a:cubicBezTo>
                    <a:pt x="2581" y="2715"/>
                    <a:pt x="2543" y="2418"/>
                    <a:pt x="2447" y="1816"/>
                  </a:cubicBezTo>
                  <a:lnTo>
                    <a:pt x="2428" y="1740"/>
                  </a:lnTo>
                  <a:cubicBezTo>
                    <a:pt x="2371" y="1367"/>
                    <a:pt x="2390" y="1081"/>
                    <a:pt x="2399" y="861"/>
                  </a:cubicBezTo>
                  <a:cubicBezTo>
                    <a:pt x="2409" y="631"/>
                    <a:pt x="2418" y="488"/>
                    <a:pt x="2342" y="326"/>
                  </a:cubicBezTo>
                  <a:cubicBezTo>
                    <a:pt x="2237" y="116"/>
                    <a:pt x="2074" y="1"/>
                    <a:pt x="18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6"/>
            <p:cNvSpPr/>
            <p:nvPr/>
          </p:nvSpPr>
          <p:spPr>
            <a:xfrm>
              <a:off x="4365925" y="4586625"/>
              <a:ext cx="31550" cy="31550"/>
            </a:xfrm>
            <a:custGeom>
              <a:avLst/>
              <a:gdLst/>
              <a:ahLst/>
              <a:cxnLst/>
              <a:rect l="l" t="t" r="r" b="b"/>
              <a:pathLst>
                <a:path w="1262" h="1262" extrusionOk="0">
                  <a:moveTo>
                    <a:pt x="631" y="0"/>
                  </a:moveTo>
                  <a:cubicBezTo>
                    <a:pt x="287" y="0"/>
                    <a:pt x="0" y="287"/>
                    <a:pt x="0" y="631"/>
                  </a:cubicBezTo>
                  <a:cubicBezTo>
                    <a:pt x="0" y="984"/>
                    <a:pt x="287" y="1261"/>
                    <a:pt x="631" y="1261"/>
                  </a:cubicBezTo>
                  <a:cubicBezTo>
                    <a:pt x="984" y="1261"/>
                    <a:pt x="1261" y="984"/>
                    <a:pt x="1261" y="631"/>
                  </a:cubicBezTo>
                  <a:cubicBezTo>
                    <a:pt x="1261" y="287"/>
                    <a:pt x="984"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6"/>
            <p:cNvSpPr/>
            <p:nvPr/>
          </p:nvSpPr>
          <p:spPr>
            <a:xfrm>
              <a:off x="4272300" y="4591625"/>
              <a:ext cx="29150" cy="29050"/>
            </a:xfrm>
            <a:custGeom>
              <a:avLst/>
              <a:gdLst/>
              <a:ahLst/>
              <a:cxnLst/>
              <a:rect l="l" t="t" r="r" b="b"/>
              <a:pathLst>
                <a:path w="1166" h="1162" extrusionOk="0">
                  <a:moveTo>
                    <a:pt x="45" y="0"/>
                  </a:moveTo>
                  <a:cubicBezTo>
                    <a:pt x="34" y="0"/>
                    <a:pt x="28" y="1"/>
                    <a:pt x="28" y="1"/>
                  </a:cubicBezTo>
                  <a:cubicBezTo>
                    <a:pt x="1" y="1016"/>
                    <a:pt x="590" y="1161"/>
                    <a:pt x="931" y="1161"/>
                  </a:cubicBezTo>
                  <a:cubicBezTo>
                    <a:pt x="1068" y="1161"/>
                    <a:pt x="1165" y="1138"/>
                    <a:pt x="1165" y="1138"/>
                  </a:cubicBezTo>
                  <a:cubicBezTo>
                    <a:pt x="1094" y="41"/>
                    <a:pt x="181"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6"/>
            <p:cNvSpPr/>
            <p:nvPr/>
          </p:nvSpPr>
          <p:spPr>
            <a:xfrm>
              <a:off x="4362575" y="4487950"/>
              <a:ext cx="38475" cy="19575"/>
            </a:xfrm>
            <a:custGeom>
              <a:avLst/>
              <a:gdLst/>
              <a:ahLst/>
              <a:cxnLst/>
              <a:rect l="l" t="t" r="r" b="b"/>
              <a:pathLst>
                <a:path w="1539" h="783" extrusionOk="0">
                  <a:moveTo>
                    <a:pt x="621" y="1"/>
                  </a:moveTo>
                  <a:cubicBezTo>
                    <a:pt x="191" y="154"/>
                    <a:pt x="0" y="555"/>
                    <a:pt x="0" y="555"/>
                  </a:cubicBezTo>
                  <a:cubicBezTo>
                    <a:pt x="287" y="719"/>
                    <a:pt x="524" y="783"/>
                    <a:pt x="718" y="783"/>
                  </a:cubicBezTo>
                  <a:cubicBezTo>
                    <a:pt x="1359" y="783"/>
                    <a:pt x="1539" y="96"/>
                    <a:pt x="1539" y="96"/>
                  </a:cubicBezTo>
                  <a:cubicBezTo>
                    <a:pt x="1453" y="58"/>
                    <a:pt x="1376" y="29"/>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6"/>
            <p:cNvSpPr/>
            <p:nvPr/>
          </p:nvSpPr>
          <p:spPr>
            <a:xfrm>
              <a:off x="4429925" y="4535500"/>
              <a:ext cx="45900" cy="40150"/>
            </a:xfrm>
            <a:custGeom>
              <a:avLst/>
              <a:gdLst/>
              <a:ahLst/>
              <a:cxnLst/>
              <a:rect l="l" t="t" r="r" b="b"/>
              <a:pathLst>
                <a:path w="1836" h="1606" extrusionOk="0">
                  <a:moveTo>
                    <a:pt x="851" y="0"/>
                  </a:moveTo>
                  <a:lnTo>
                    <a:pt x="851" y="0"/>
                  </a:lnTo>
                  <a:cubicBezTo>
                    <a:pt x="1" y="832"/>
                    <a:pt x="737" y="1605"/>
                    <a:pt x="737" y="1605"/>
                  </a:cubicBezTo>
                  <a:cubicBezTo>
                    <a:pt x="1835" y="698"/>
                    <a:pt x="851" y="0"/>
                    <a:pt x="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6"/>
            <p:cNvSpPr/>
            <p:nvPr/>
          </p:nvSpPr>
          <p:spPr>
            <a:xfrm>
              <a:off x="4259125" y="4487950"/>
              <a:ext cx="24875" cy="16025"/>
            </a:xfrm>
            <a:custGeom>
              <a:avLst/>
              <a:gdLst/>
              <a:ahLst/>
              <a:cxnLst/>
              <a:rect l="l" t="t" r="r" b="b"/>
              <a:pathLst>
                <a:path w="995" h="641" extrusionOk="0">
                  <a:moveTo>
                    <a:pt x="106" y="1"/>
                  </a:moveTo>
                  <a:cubicBezTo>
                    <a:pt x="1" y="335"/>
                    <a:pt x="87" y="641"/>
                    <a:pt x="87" y="641"/>
                  </a:cubicBezTo>
                  <a:cubicBezTo>
                    <a:pt x="670" y="517"/>
                    <a:pt x="909" y="268"/>
                    <a:pt x="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6"/>
            <p:cNvSpPr/>
            <p:nvPr/>
          </p:nvSpPr>
          <p:spPr>
            <a:xfrm>
              <a:off x="4068275" y="4487950"/>
              <a:ext cx="79800" cy="90175"/>
            </a:xfrm>
            <a:custGeom>
              <a:avLst/>
              <a:gdLst/>
              <a:ahLst/>
              <a:cxnLst/>
              <a:rect l="l" t="t" r="r" b="b"/>
              <a:pathLst>
                <a:path w="3192" h="3607" extrusionOk="0">
                  <a:moveTo>
                    <a:pt x="1481" y="1"/>
                  </a:moveTo>
                  <a:cubicBezTo>
                    <a:pt x="1223" y="306"/>
                    <a:pt x="1214" y="736"/>
                    <a:pt x="965" y="861"/>
                  </a:cubicBezTo>
                  <a:cubicBezTo>
                    <a:pt x="659" y="1004"/>
                    <a:pt x="249" y="1281"/>
                    <a:pt x="115" y="1788"/>
                  </a:cubicBezTo>
                  <a:cubicBezTo>
                    <a:pt x="0" y="2227"/>
                    <a:pt x="153" y="3183"/>
                    <a:pt x="1109" y="3517"/>
                  </a:cubicBezTo>
                  <a:cubicBezTo>
                    <a:pt x="1272" y="3573"/>
                    <a:pt x="1473" y="3607"/>
                    <a:pt x="1683" y="3607"/>
                  </a:cubicBezTo>
                  <a:cubicBezTo>
                    <a:pt x="2048" y="3607"/>
                    <a:pt x="2441" y="3503"/>
                    <a:pt x="2714" y="3230"/>
                  </a:cubicBezTo>
                  <a:cubicBezTo>
                    <a:pt x="3192" y="2753"/>
                    <a:pt x="3087" y="2275"/>
                    <a:pt x="2991" y="1663"/>
                  </a:cubicBezTo>
                  <a:cubicBezTo>
                    <a:pt x="2867" y="918"/>
                    <a:pt x="3077" y="603"/>
                    <a:pt x="2876" y="182"/>
                  </a:cubicBezTo>
                  <a:cubicBezTo>
                    <a:pt x="2848" y="115"/>
                    <a:pt x="2809" y="58"/>
                    <a:pt x="2762" y="1"/>
                  </a:cubicBezTo>
                  <a:lnTo>
                    <a:pt x="2332" y="1"/>
                  </a:lnTo>
                  <a:cubicBezTo>
                    <a:pt x="2456" y="48"/>
                    <a:pt x="2561" y="154"/>
                    <a:pt x="2637" y="297"/>
                  </a:cubicBezTo>
                  <a:cubicBezTo>
                    <a:pt x="2714" y="459"/>
                    <a:pt x="2704" y="603"/>
                    <a:pt x="2685" y="842"/>
                  </a:cubicBezTo>
                  <a:cubicBezTo>
                    <a:pt x="2676" y="1061"/>
                    <a:pt x="2657" y="1338"/>
                    <a:pt x="2723" y="1711"/>
                  </a:cubicBezTo>
                  <a:lnTo>
                    <a:pt x="2733" y="1788"/>
                  </a:lnTo>
                  <a:cubicBezTo>
                    <a:pt x="2838" y="2390"/>
                    <a:pt x="2867" y="2695"/>
                    <a:pt x="2523" y="3039"/>
                  </a:cubicBezTo>
                  <a:cubicBezTo>
                    <a:pt x="2265" y="3297"/>
                    <a:pt x="1883" y="3335"/>
                    <a:pt x="1682" y="3335"/>
                  </a:cubicBezTo>
                  <a:cubicBezTo>
                    <a:pt x="1510" y="3335"/>
                    <a:pt x="1338" y="3307"/>
                    <a:pt x="1195" y="3259"/>
                  </a:cubicBezTo>
                  <a:cubicBezTo>
                    <a:pt x="392" y="2972"/>
                    <a:pt x="296" y="2179"/>
                    <a:pt x="382" y="1854"/>
                  </a:cubicBezTo>
                  <a:cubicBezTo>
                    <a:pt x="459" y="1539"/>
                    <a:pt x="698" y="1281"/>
                    <a:pt x="1080" y="1100"/>
                  </a:cubicBezTo>
                  <a:cubicBezTo>
                    <a:pt x="1309" y="985"/>
                    <a:pt x="1405" y="756"/>
                    <a:pt x="1491" y="555"/>
                  </a:cubicBezTo>
                  <a:cubicBezTo>
                    <a:pt x="1567" y="354"/>
                    <a:pt x="1634" y="173"/>
                    <a:pt x="1806" y="77"/>
                  </a:cubicBezTo>
                  <a:cubicBezTo>
                    <a:pt x="1863" y="48"/>
                    <a:pt x="1911" y="20"/>
                    <a:pt x="1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6"/>
            <p:cNvSpPr/>
            <p:nvPr/>
          </p:nvSpPr>
          <p:spPr>
            <a:xfrm>
              <a:off x="4117475" y="4487250"/>
              <a:ext cx="9100" cy="725"/>
            </a:xfrm>
            <a:custGeom>
              <a:avLst/>
              <a:gdLst/>
              <a:ahLst/>
              <a:cxnLst/>
              <a:rect l="l" t="t" r="r" b="b"/>
              <a:pathLst>
                <a:path w="364" h="29" extrusionOk="0">
                  <a:moveTo>
                    <a:pt x="192" y="0"/>
                  </a:moveTo>
                  <a:cubicBezTo>
                    <a:pt x="125" y="0"/>
                    <a:pt x="67" y="10"/>
                    <a:pt x="1" y="29"/>
                  </a:cubicBezTo>
                  <a:lnTo>
                    <a:pt x="364" y="29"/>
                  </a:lnTo>
                  <a:cubicBezTo>
                    <a:pt x="306" y="10"/>
                    <a:pt x="249" y="0"/>
                    <a:pt x="192" y="0"/>
                  </a:cubicBezTo>
                  <a:close/>
                </a:path>
              </a:pathLst>
            </a:custGeom>
            <a:solidFill>
              <a:srgbClr val="CFE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6"/>
            <p:cNvSpPr/>
            <p:nvPr/>
          </p:nvSpPr>
          <p:spPr>
            <a:xfrm>
              <a:off x="4075675" y="4487950"/>
              <a:ext cx="64275" cy="83400"/>
            </a:xfrm>
            <a:custGeom>
              <a:avLst/>
              <a:gdLst/>
              <a:ahLst/>
              <a:cxnLst/>
              <a:rect l="l" t="t" r="r" b="b"/>
              <a:pathLst>
                <a:path w="2571" h="3336" extrusionOk="0">
                  <a:moveTo>
                    <a:pt x="1252" y="1472"/>
                  </a:moveTo>
                  <a:cubicBezTo>
                    <a:pt x="1596" y="1472"/>
                    <a:pt x="1883" y="1759"/>
                    <a:pt x="1883" y="2103"/>
                  </a:cubicBezTo>
                  <a:cubicBezTo>
                    <a:pt x="1883" y="2456"/>
                    <a:pt x="1596" y="2734"/>
                    <a:pt x="1252" y="2734"/>
                  </a:cubicBezTo>
                  <a:cubicBezTo>
                    <a:pt x="899" y="2734"/>
                    <a:pt x="621" y="2456"/>
                    <a:pt x="621" y="2103"/>
                  </a:cubicBezTo>
                  <a:cubicBezTo>
                    <a:pt x="621" y="1759"/>
                    <a:pt x="899" y="1472"/>
                    <a:pt x="1252" y="1472"/>
                  </a:cubicBezTo>
                  <a:close/>
                  <a:moveTo>
                    <a:pt x="1673" y="1"/>
                  </a:moveTo>
                  <a:cubicBezTo>
                    <a:pt x="1615" y="20"/>
                    <a:pt x="1567" y="48"/>
                    <a:pt x="1510" y="77"/>
                  </a:cubicBezTo>
                  <a:cubicBezTo>
                    <a:pt x="1338" y="173"/>
                    <a:pt x="1271" y="354"/>
                    <a:pt x="1195" y="555"/>
                  </a:cubicBezTo>
                  <a:cubicBezTo>
                    <a:pt x="1109" y="756"/>
                    <a:pt x="1013" y="985"/>
                    <a:pt x="784" y="1100"/>
                  </a:cubicBezTo>
                  <a:cubicBezTo>
                    <a:pt x="402" y="1281"/>
                    <a:pt x="163" y="1539"/>
                    <a:pt x="86" y="1854"/>
                  </a:cubicBezTo>
                  <a:cubicBezTo>
                    <a:pt x="0" y="2179"/>
                    <a:pt x="96" y="2972"/>
                    <a:pt x="899" y="3259"/>
                  </a:cubicBezTo>
                  <a:cubicBezTo>
                    <a:pt x="1042" y="3307"/>
                    <a:pt x="1214" y="3335"/>
                    <a:pt x="1386" y="3335"/>
                  </a:cubicBezTo>
                  <a:cubicBezTo>
                    <a:pt x="1587" y="3335"/>
                    <a:pt x="1969" y="3297"/>
                    <a:pt x="2227" y="3039"/>
                  </a:cubicBezTo>
                  <a:cubicBezTo>
                    <a:pt x="2571" y="2695"/>
                    <a:pt x="2542" y="2390"/>
                    <a:pt x="2437" y="1788"/>
                  </a:cubicBezTo>
                  <a:lnTo>
                    <a:pt x="2427" y="1711"/>
                  </a:lnTo>
                  <a:cubicBezTo>
                    <a:pt x="2361" y="1338"/>
                    <a:pt x="2380" y="1061"/>
                    <a:pt x="2389" y="842"/>
                  </a:cubicBezTo>
                  <a:cubicBezTo>
                    <a:pt x="2408" y="603"/>
                    <a:pt x="2418" y="459"/>
                    <a:pt x="2341" y="297"/>
                  </a:cubicBezTo>
                  <a:cubicBezTo>
                    <a:pt x="2265" y="154"/>
                    <a:pt x="2160" y="48"/>
                    <a:pt x="20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6"/>
            <p:cNvSpPr/>
            <p:nvPr/>
          </p:nvSpPr>
          <p:spPr>
            <a:xfrm>
              <a:off x="4091200" y="4524750"/>
              <a:ext cx="31550" cy="31550"/>
            </a:xfrm>
            <a:custGeom>
              <a:avLst/>
              <a:gdLst/>
              <a:ahLst/>
              <a:cxnLst/>
              <a:rect l="l" t="t" r="r" b="b"/>
              <a:pathLst>
                <a:path w="1262" h="1262" extrusionOk="0">
                  <a:moveTo>
                    <a:pt x="631" y="0"/>
                  </a:moveTo>
                  <a:cubicBezTo>
                    <a:pt x="278" y="0"/>
                    <a:pt x="0" y="287"/>
                    <a:pt x="0" y="631"/>
                  </a:cubicBezTo>
                  <a:cubicBezTo>
                    <a:pt x="0" y="984"/>
                    <a:pt x="278" y="1262"/>
                    <a:pt x="631" y="1262"/>
                  </a:cubicBezTo>
                  <a:cubicBezTo>
                    <a:pt x="975" y="1262"/>
                    <a:pt x="1262" y="984"/>
                    <a:pt x="1262" y="631"/>
                  </a:cubicBezTo>
                  <a:cubicBezTo>
                    <a:pt x="1262" y="287"/>
                    <a:pt x="97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6"/>
            <p:cNvSpPr/>
            <p:nvPr/>
          </p:nvSpPr>
          <p:spPr>
            <a:xfrm>
              <a:off x="4142325" y="4542300"/>
              <a:ext cx="79800" cy="97650"/>
            </a:xfrm>
            <a:custGeom>
              <a:avLst/>
              <a:gdLst/>
              <a:ahLst/>
              <a:cxnLst/>
              <a:rect l="l" t="t" r="r" b="b"/>
              <a:pathLst>
                <a:path w="3192" h="3906" extrusionOk="0">
                  <a:moveTo>
                    <a:pt x="2150" y="273"/>
                  </a:moveTo>
                  <a:cubicBezTo>
                    <a:pt x="2360" y="273"/>
                    <a:pt x="2523" y="388"/>
                    <a:pt x="2628" y="598"/>
                  </a:cubicBezTo>
                  <a:cubicBezTo>
                    <a:pt x="2704" y="760"/>
                    <a:pt x="2695" y="903"/>
                    <a:pt x="2685" y="1133"/>
                  </a:cubicBezTo>
                  <a:cubicBezTo>
                    <a:pt x="2676" y="1362"/>
                    <a:pt x="2657" y="1639"/>
                    <a:pt x="2714" y="2012"/>
                  </a:cubicBezTo>
                  <a:lnTo>
                    <a:pt x="2733" y="2088"/>
                  </a:lnTo>
                  <a:cubicBezTo>
                    <a:pt x="2829" y="2690"/>
                    <a:pt x="2867" y="2987"/>
                    <a:pt x="2513" y="3340"/>
                  </a:cubicBezTo>
                  <a:cubicBezTo>
                    <a:pt x="2255" y="3598"/>
                    <a:pt x="1883" y="3636"/>
                    <a:pt x="1682" y="3636"/>
                  </a:cubicBezTo>
                  <a:cubicBezTo>
                    <a:pt x="1510" y="3636"/>
                    <a:pt x="1338" y="3608"/>
                    <a:pt x="1195" y="3560"/>
                  </a:cubicBezTo>
                  <a:cubicBezTo>
                    <a:pt x="383" y="3273"/>
                    <a:pt x="297" y="2480"/>
                    <a:pt x="373" y="2155"/>
                  </a:cubicBezTo>
                  <a:cubicBezTo>
                    <a:pt x="459" y="1840"/>
                    <a:pt x="688" y="1582"/>
                    <a:pt x="1070" y="1400"/>
                  </a:cubicBezTo>
                  <a:cubicBezTo>
                    <a:pt x="1309" y="1286"/>
                    <a:pt x="1405" y="1056"/>
                    <a:pt x="1481" y="846"/>
                  </a:cubicBezTo>
                  <a:cubicBezTo>
                    <a:pt x="1558" y="655"/>
                    <a:pt x="1634" y="474"/>
                    <a:pt x="1806" y="378"/>
                  </a:cubicBezTo>
                  <a:cubicBezTo>
                    <a:pt x="1921" y="302"/>
                    <a:pt x="2045" y="273"/>
                    <a:pt x="2150" y="273"/>
                  </a:cubicBezTo>
                  <a:close/>
                  <a:moveTo>
                    <a:pt x="2152" y="0"/>
                  </a:moveTo>
                  <a:cubicBezTo>
                    <a:pt x="1993" y="0"/>
                    <a:pt x="1826" y="46"/>
                    <a:pt x="1663" y="139"/>
                  </a:cubicBezTo>
                  <a:cubicBezTo>
                    <a:pt x="1204" y="407"/>
                    <a:pt x="1262" y="1009"/>
                    <a:pt x="956" y="1152"/>
                  </a:cubicBezTo>
                  <a:cubicBezTo>
                    <a:pt x="650" y="1305"/>
                    <a:pt x="239" y="1582"/>
                    <a:pt x="115" y="2088"/>
                  </a:cubicBezTo>
                  <a:cubicBezTo>
                    <a:pt x="0" y="2528"/>
                    <a:pt x="153" y="3474"/>
                    <a:pt x="1109" y="3808"/>
                  </a:cubicBezTo>
                  <a:cubicBezTo>
                    <a:pt x="1272" y="3869"/>
                    <a:pt x="1476" y="3905"/>
                    <a:pt x="1689" y="3905"/>
                  </a:cubicBezTo>
                  <a:cubicBezTo>
                    <a:pt x="2048" y="3905"/>
                    <a:pt x="2434" y="3801"/>
                    <a:pt x="2704" y="3531"/>
                  </a:cubicBezTo>
                  <a:cubicBezTo>
                    <a:pt x="3192" y="3044"/>
                    <a:pt x="3087" y="2576"/>
                    <a:pt x="2982" y="1964"/>
                  </a:cubicBezTo>
                  <a:cubicBezTo>
                    <a:pt x="2857" y="1219"/>
                    <a:pt x="3077" y="894"/>
                    <a:pt x="2876" y="474"/>
                  </a:cubicBezTo>
                  <a:cubicBezTo>
                    <a:pt x="2721" y="162"/>
                    <a:pt x="2451" y="0"/>
                    <a:pt x="2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6"/>
            <p:cNvSpPr/>
            <p:nvPr/>
          </p:nvSpPr>
          <p:spPr>
            <a:xfrm>
              <a:off x="4149725" y="4549100"/>
              <a:ext cx="64275" cy="84125"/>
            </a:xfrm>
            <a:custGeom>
              <a:avLst/>
              <a:gdLst/>
              <a:ahLst/>
              <a:cxnLst/>
              <a:rect l="l" t="t" r="r" b="b"/>
              <a:pathLst>
                <a:path w="2571" h="3365" extrusionOk="0">
                  <a:moveTo>
                    <a:pt x="1252" y="1501"/>
                  </a:moveTo>
                  <a:cubicBezTo>
                    <a:pt x="1596" y="1501"/>
                    <a:pt x="1883" y="1788"/>
                    <a:pt x="1883" y="2132"/>
                  </a:cubicBezTo>
                  <a:cubicBezTo>
                    <a:pt x="1883" y="2485"/>
                    <a:pt x="1596" y="2762"/>
                    <a:pt x="1252" y="2762"/>
                  </a:cubicBezTo>
                  <a:cubicBezTo>
                    <a:pt x="899" y="2762"/>
                    <a:pt x="622" y="2485"/>
                    <a:pt x="622" y="2132"/>
                  </a:cubicBezTo>
                  <a:cubicBezTo>
                    <a:pt x="622" y="1788"/>
                    <a:pt x="899" y="1501"/>
                    <a:pt x="1252" y="1501"/>
                  </a:cubicBezTo>
                  <a:close/>
                  <a:moveTo>
                    <a:pt x="1854" y="1"/>
                  </a:moveTo>
                  <a:cubicBezTo>
                    <a:pt x="1749" y="1"/>
                    <a:pt x="1625" y="30"/>
                    <a:pt x="1510" y="106"/>
                  </a:cubicBezTo>
                  <a:cubicBezTo>
                    <a:pt x="1338" y="202"/>
                    <a:pt x="1262" y="383"/>
                    <a:pt x="1185" y="574"/>
                  </a:cubicBezTo>
                  <a:cubicBezTo>
                    <a:pt x="1109" y="784"/>
                    <a:pt x="1013" y="1014"/>
                    <a:pt x="774" y="1128"/>
                  </a:cubicBezTo>
                  <a:cubicBezTo>
                    <a:pt x="392" y="1310"/>
                    <a:pt x="163" y="1568"/>
                    <a:pt x="77" y="1883"/>
                  </a:cubicBezTo>
                  <a:cubicBezTo>
                    <a:pt x="1" y="2208"/>
                    <a:pt x="87" y="3001"/>
                    <a:pt x="899" y="3288"/>
                  </a:cubicBezTo>
                  <a:cubicBezTo>
                    <a:pt x="1042" y="3336"/>
                    <a:pt x="1214" y="3364"/>
                    <a:pt x="1386" y="3364"/>
                  </a:cubicBezTo>
                  <a:cubicBezTo>
                    <a:pt x="1587" y="3364"/>
                    <a:pt x="1959" y="3326"/>
                    <a:pt x="2217" y="3068"/>
                  </a:cubicBezTo>
                  <a:cubicBezTo>
                    <a:pt x="2571" y="2715"/>
                    <a:pt x="2533" y="2418"/>
                    <a:pt x="2437" y="1816"/>
                  </a:cubicBezTo>
                  <a:lnTo>
                    <a:pt x="2428" y="1740"/>
                  </a:lnTo>
                  <a:cubicBezTo>
                    <a:pt x="2361" y="1367"/>
                    <a:pt x="2380" y="1081"/>
                    <a:pt x="2389" y="861"/>
                  </a:cubicBezTo>
                  <a:cubicBezTo>
                    <a:pt x="2399" y="631"/>
                    <a:pt x="2408" y="488"/>
                    <a:pt x="2332" y="326"/>
                  </a:cubicBezTo>
                  <a:cubicBezTo>
                    <a:pt x="2227" y="116"/>
                    <a:pt x="2064" y="1"/>
                    <a:pt x="1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6"/>
            <p:cNvSpPr/>
            <p:nvPr/>
          </p:nvSpPr>
          <p:spPr>
            <a:xfrm>
              <a:off x="4165250" y="4586625"/>
              <a:ext cx="31550" cy="31550"/>
            </a:xfrm>
            <a:custGeom>
              <a:avLst/>
              <a:gdLst/>
              <a:ahLst/>
              <a:cxnLst/>
              <a:rect l="l" t="t" r="r" b="b"/>
              <a:pathLst>
                <a:path w="1262" h="1262" extrusionOk="0">
                  <a:moveTo>
                    <a:pt x="631" y="0"/>
                  </a:moveTo>
                  <a:cubicBezTo>
                    <a:pt x="278" y="0"/>
                    <a:pt x="1" y="287"/>
                    <a:pt x="1" y="631"/>
                  </a:cubicBezTo>
                  <a:cubicBezTo>
                    <a:pt x="1" y="984"/>
                    <a:pt x="278" y="1261"/>
                    <a:pt x="631" y="1261"/>
                  </a:cubicBezTo>
                  <a:cubicBezTo>
                    <a:pt x="975" y="1261"/>
                    <a:pt x="1262" y="984"/>
                    <a:pt x="1262" y="631"/>
                  </a:cubicBezTo>
                  <a:cubicBezTo>
                    <a:pt x="1262" y="287"/>
                    <a:pt x="97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6"/>
            <p:cNvSpPr/>
            <p:nvPr/>
          </p:nvSpPr>
          <p:spPr>
            <a:xfrm>
              <a:off x="4071400" y="4591625"/>
              <a:ext cx="29150" cy="29050"/>
            </a:xfrm>
            <a:custGeom>
              <a:avLst/>
              <a:gdLst/>
              <a:ahLst/>
              <a:cxnLst/>
              <a:rect l="l" t="t" r="r" b="b"/>
              <a:pathLst>
                <a:path w="1166" h="1162" extrusionOk="0">
                  <a:moveTo>
                    <a:pt x="45" y="0"/>
                  </a:moveTo>
                  <a:cubicBezTo>
                    <a:pt x="34" y="0"/>
                    <a:pt x="28" y="1"/>
                    <a:pt x="28" y="1"/>
                  </a:cubicBezTo>
                  <a:cubicBezTo>
                    <a:pt x="1" y="1016"/>
                    <a:pt x="590" y="1161"/>
                    <a:pt x="931" y="1161"/>
                  </a:cubicBezTo>
                  <a:cubicBezTo>
                    <a:pt x="1068" y="1161"/>
                    <a:pt x="1165" y="1138"/>
                    <a:pt x="1165" y="1138"/>
                  </a:cubicBezTo>
                  <a:cubicBezTo>
                    <a:pt x="1094" y="41"/>
                    <a:pt x="181"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6"/>
            <p:cNvSpPr/>
            <p:nvPr/>
          </p:nvSpPr>
          <p:spPr>
            <a:xfrm>
              <a:off x="4161675" y="4487950"/>
              <a:ext cx="38475" cy="19575"/>
            </a:xfrm>
            <a:custGeom>
              <a:avLst/>
              <a:gdLst/>
              <a:ahLst/>
              <a:cxnLst/>
              <a:rect l="l" t="t" r="r" b="b"/>
              <a:pathLst>
                <a:path w="1539" h="783" extrusionOk="0">
                  <a:moveTo>
                    <a:pt x="631" y="1"/>
                  </a:moveTo>
                  <a:cubicBezTo>
                    <a:pt x="191" y="154"/>
                    <a:pt x="0" y="555"/>
                    <a:pt x="0" y="555"/>
                  </a:cubicBezTo>
                  <a:cubicBezTo>
                    <a:pt x="287" y="719"/>
                    <a:pt x="524" y="783"/>
                    <a:pt x="718" y="783"/>
                  </a:cubicBezTo>
                  <a:cubicBezTo>
                    <a:pt x="1359" y="783"/>
                    <a:pt x="1539" y="96"/>
                    <a:pt x="1539" y="96"/>
                  </a:cubicBezTo>
                  <a:cubicBezTo>
                    <a:pt x="1453" y="58"/>
                    <a:pt x="1376" y="29"/>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6"/>
            <p:cNvSpPr/>
            <p:nvPr/>
          </p:nvSpPr>
          <p:spPr>
            <a:xfrm>
              <a:off x="4229275" y="4535500"/>
              <a:ext cx="45650" cy="40150"/>
            </a:xfrm>
            <a:custGeom>
              <a:avLst/>
              <a:gdLst/>
              <a:ahLst/>
              <a:cxnLst/>
              <a:rect l="l" t="t" r="r" b="b"/>
              <a:pathLst>
                <a:path w="1826" h="1606" extrusionOk="0">
                  <a:moveTo>
                    <a:pt x="841" y="0"/>
                  </a:moveTo>
                  <a:lnTo>
                    <a:pt x="841" y="0"/>
                  </a:lnTo>
                  <a:cubicBezTo>
                    <a:pt x="0" y="832"/>
                    <a:pt x="727" y="1605"/>
                    <a:pt x="727" y="1605"/>
                  </a:cubicBezTo>
                  <a:cubicBezTo>
                    <a:pt x="1825" y="698"/>
                    <a:pt x="841" y="0"/>
                    <a:pt x="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6"/>
            <p:cNvSpPr/>
            <p:nvPr/>
          </p:nvSpPr>
          <p:spPr>
            <a:xfrm>
              <a:off x="4058225" y="4487950"/>
              <a:ext cx="25125" cy="16025"/>
            </a:xfrm>
            <a:custGeom>
              <a:avLst/>
              <a:gdLst/>
              <a:ahLst/>
              <a:cxnLst/>
              <a:rect l="l" t="t" r="r" b="b"/>
              <a:pathLst>
                <a:path w="1005" h="641" extrusionOk="0">
                  <a:moveTo>
                    <a:pt x="106" y="1"/>
                  </a:moveTo>
                  <a:cubicBezTo>
                    <a:pt x="1" y="335"/>
                    <a:pt x="87" y="641"/>
                    <a:pt x="87" y="641"/>
                  </a:cubicBezTo>
                  <a:cubicBezTo>
                    <a:pt x="670" y="517"/>
                    <a:pt x="909" y="268"/>
                    <a:pt x="1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6"/>
            <p:cNvSpPr/>
            <p:nvPr/>
          </p:nvSpPr>
          <p:spPr>
            <a:xfrm>
              <a:off x="4006400" y="4550300"/>
              <a:ext cx="14825" cy="80525"/>
            </a:xfrm>
            <a:custGeom>
              <a:avLst/>
              <a:gdLst/>
              <a:ahLst/>
              <a:cxnLst/>
              <a:rect l="l" t="t" r="r" b="b"/>
              <a:pathLst>
                <a:path w="593" h="3221" extrusionOk="0">
                  <a:moveTo>
                    <a:pt x="182" y="1"/>
                  </a:moveTo>
                  <a:cubicBezTo>
                    <a:pt x="125" y="77"/>
                    <a:pt x="58" y="154"/>
                    <a:pt x="0" y="220"/>
                  </a:cubicBezTo>
                  <a:cubicBezTo>
                    <a:pt x="10" y="240"/>
                    <a:pt x="19" y="259"/>
                    <a:pt x="29" y="278"/>
                  </a:cubicBezTo>
                  <a:cubicBezTo>
                    <a:pt x="115" y="440"/>
                    <a:pt x="105" y="574"/>
                    <a:pt x="86" y="813"/>
                  </a:cubicBezTo>
                  <a:cubicBezTo>
                    <a:pt x="77" y="1033"/>
                    <a:pt x="58" y="1319"/>
                    <a:pt x="125" y="1692"/>
                  </a:cubicBezTo>
                  <a:lnTo>
                    <a:pt x="134" y="1768"/>
                  </a:lnTo>
                  <a:cubicBezTo>
                    <a:pt x="220" y="2294"/>
                    <a:pt x="258" y="2590"/>
                    <a:pt x="19" y="2896"/>
                  </a:cubicBezTo>
                  <a:cubicBezTo>
                    <a:pt x="39" y="3011"/>
                    <a:pt x="67" y="3125"/>
                    <a:pt x="96" y="3221"/>
                  </a:cubicBezTo>
                  <a:cubicBezTo>
                    <a:pt x="96" y="3221"/>
                    <a:pt x="105" y="3211"/>
                    <a:pt x="105" y="3211"/>
                  </a:cubicBezTo>
                  <a:cubicBezTo>
                    <a:pt x="593" y="2724"/>
                    <a:pt x="488" y="2256"/>
                    <a:pt x="392" y="1644"/>
                  </a:cubicBezTo>
                  <a:cubicBezTo>
                    <a:pt x="268" y="899"/>
                    <a:pt x="478" y="574"/>
                    <a:pt x="277" y="154"/>
                  </a:cubicBezTo>
                  <a:cubicBezTo>
                    <a:pt x="249" y="106"/>
                    <a:pt x="220" y="48"/>
                    <a:pt x="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6"/>
            <p:cNvSpPr/>
            <p:nvPr/>
          </p:nvSpPr>
          <p:spPr>
            <a:xfrm>
              <a:off x="3992075" y="4555800"/>
              <a:ext cx="20800" cy="66900"/>
            </a:xfrm>
            <a:custGeom>
              <a:avLst/>
              <a:gdLst/>
              <a:ahLst/>
              <a:cxnLst/>
              <a:rect l="l" t="t" r="r" b="b"/>
              <a:pathLst>
                <a:path w="832" h="2676" extrusionOk="0">
                  <a:moveTo>
                    <a:pt x="573" y="0"/>
                  </a:moveTo>
                  <a:cubicBezTo>
                    <a:pt x="258" y="354"/>
                    <a:pt x="0" y="535"/>
                    <a:pt x="57" y="1128"/>
                  </a:cubicBezTo>
                  <a:cubicBezTo>
                    <a:pt x="115" y="1730"/>
                    <a:pt x="659" y="1911"/>
                    <a:pt x="573" y="2208"/>
                  </a:cubicBezTo>
                  <a:cubicBezTo>
                    <a:pt x="545" y="2313"/>
                    <a:pt x="564" y="2494"/>
                    <a:pt x="592" y="2676"/>
                  </a:cubicBezTo>
                  <a:cubicBezTo>
                    <a:pt x="831" y="2370"/>
                    <a:pt x="793" y="2074"/>
                    <a:pt x="707" y="1548"/>
                  </a:cubicBezTo>
                  <a:lnTo>
                    <a:pt x="698" y="1472"/>
                  </a:lnTo>
                  <a:cubicBezTo>
                    <a:pt x="631" y="1099"/>
                    <a:pt x="650" y="813"/>
                    <a:pt x="659" y="593"/>
                  </a:cubicBezTo>
                  <a:cubicBezTo>
                    <a:pt x="678" y="363"/>
                    <a:pt x="688" y="220"/>
                    <a:pt x="602" y="58"/>
                  </a:cubicBezTo>
                  <a:cubicBezTo>
                    <a:pt x="592" y="39"/>
                    <a:pt x="583" y="20"/>
                    <a:pt x="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6"/>
            <p:cNvSpPr/>
            <p:nvPr/>
          </p:nvSpPr>
          <p:spPr>
            <a:xfrm>
              <a:off x="4028375" y="4535500"/>
              <a:ext cx="45650" cy="40150"/>
            </a:xfrm>
            <a:custGeom>
              <a:avLst/>
              <a:gdLst/>
              <a:ahLst/>
              <a:cxnLst/>
              <a:rect l="l" t="t" r="r" b="b"/>
              <a:pathLst>
                <a:path w="1826" h="1606" extrusionOk="0">
                  <a:moveTo>
                    <a:pt x="841" y="0"/>
                  </a:moveTo>
                  <a:cubicBezTo>
                    <a:pt x="0" y="832"/>
                    <a:pt x="736" y="1605"/>
                    <a:pt x="736" y="1605"/>
                  </a:cubicBezTo>
                  <a:cubicBezTo>
                    <a:pt x="1825" y="698"/>
                    <a:pt x="841" y="0"/>
                    <a:pt x="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46"/>
          <p:cNvGrpSpPr/>
          <p:nvPr/>
        </p:nvGrpSpPr>
        <p:grpSpPr>
          <a:xfrm>
            <a:off x="5347637" y="4367456"/>
            <a:ext cx="3261330" cy="299178"/>
            <a:chOff x="3989750" y="2661988"/>
            <a:chExt cx="1362350" cy="124975"/>
          </a:xfrm>
        </p:grpSpPr>
        <p:sp>
          <p:nvSpPr>
            <p:cNvPr id="2445" name="Google Shape;2445;p46"/>
            <p:cNvSpPr/>
            <p:nvPr/>
          </p:nvSpPr>
          <p:spPr>
            <a:xfrm>
              <a:off x="3989750" y="2661988"/>
              <a:ext cx="1362350" cy="124850"/>
            </a:xfrm>
            <a:custGeom>
              <a:avLst/>
              <a:gdLst/>
              <a:ahLst/>
              <a:cxnLst/>
              <a:rect l="l" t="t" r="r" b="b"/>
              <a:pathLst>
                <a:path w="54494" h="4994" extrusionOk="0">
                  <a:moveTo>
                    <a:pt x="105" y="1"/>
                  </a:moveTo>
                  <a:cubicBezTo>
                    <a:pt x="86" y="1"/>
                    <a:pt x="86" y="10"/>
                    <a:pt x="96" y="20"/>
                  </a:cubicBezTo>
                  <a:cubicBezTo>
                    <a:pt x="86" y="39"/>
                    <a:pt x="86" y="48"/>
                    <a:pt x="76" y="77"/>
                  </a:cubicBezTo>
                  <a:cubicBezTo>
                    <a:pt x="76" y="125"/>
                    <a:pt x="76" y="163"/>
                    <a:pt x="67" y="201"/>
                  </a:cubicBezTo>
                  <a:cubicBezTo>
                    <a:pt x="57" y="259"/>
                    <a:pt x="48" y="306"/>
                    <a:pt x="96" y="326"/>
                  </a:cubicBezTo>
                  <a:cubicBezTo>
                    <a:pt x="115" y="345"/>
                    <a:pt x="143" y="345"/>
                    <a:pt x="162" y="354"/>
                  </a:cubicBezTo>
                  <a:cubicBezTo>
                    <a:pt x="229" y="383"/>
                    <a:pt x="220" y="431"/>
                    <a:pt x="201" y="498"/>
                  </a:cubicBezTo>
                  <a:cubicBezTo>
                    <a:pt x="182" y="564"/>
                    <a:pt x="172" y="631"/>
                    <a:pt x="210" y="689"/>
                  </a:cubicBezTo>
                  <a:cubicBezTo>
                    <a:pt x="220" y="708"/>
                    <a:pt x="277" y="756"/>
                    <a:pt x="248" y="775"/>
                  </a:cubicBezTo>
                  <a:cubicBezTo>
                    <a:pt x="244" y="777"/>
                    <a:pt x="240" y="777"/>
                    <a:pt x="234" y="777"/>
                  </a:cubicBezTo>
                  <a:cubicBezTo>
                    <a:pt x="219" y="777"/>
                    <a:pt x="201" y="772"/>
                    <a:pt x="186" y="772"/>
                  </a:cubicBezTo>
                  <a:cubicBezTo>
                    <a:pt x="181" y="772"/>
                    <a:pt x="176" y="773"/>
                    <a:pt x="172" y="775"/>
                  </a:cubicBezTo>
                  <a:cubicBezTo>
                    <a:pt x="124" y="775"/>
                    <a:pt x="105" y="813"/>
                    <a:pt x="105" y="861"/>
                  </a:cubicBezTo>
                  <a:cubicBezTo>
                    <a:pt x="96" y="937"/>
                    <a:pt x="105" y="1013"/>
                    <a:pt x="105" y="1080"/>
                  </a:cubicBezTo>
                  <a:cubicBezTo>
                    <a:pt x="96" y="1185"/>
                    <a:pt x="76" y="1291"/>
                    <a:pt x="48" y="1386"/>
                  </a:cubicBezTo>
                  <a:cubicBezTo>
                    <a:pt x="29" y="1434"/>
                    <a:pt x="0" y="1501"/>
                    <a:pt x="38" y="1539"/>
                  </a:cubicBezTo>
                  <a:cubicBezTo>
                    <a:pt x="76" y="1577"/>
                    <a:pt x="143" y="1568"/>
                    <a:pt x="191" y="1577"/>
                  </a:cubicBezTo>
                  <a:cubicBezTo>
                    <a:pt x="143" y="1644"/>
                    <a:pt x="86" y="1721"/>
                    <a:pt x="143" y="1816"/>
                  </a:cubicBezTo>
                  <a:cubicBezTo>
                    <a:pt x="162" y="1845"/>
                    <a:pt x="201" y="1864"/>
                    <a:pt x="201" y="1912"/>
                  </a:cubicBezTo>
                  <a:cubicBezTo>
                    <a:pt x="201" y="1940"/>
                    <a:pt x="182" y="1969"/>
                    <a:pt x="162" y="1998"/>
                  </a:cubicBezTo>
                  <a:cubicBezTo>
                    <a:pt x="143" y="2026"/>
                    <a:pt x="115" y="2045"/>
                    <a:pt x="105" y="2084"/>
                  </a:cubicBezTo>
                  <a:cubicBezTo>
                    <a:pt x="96" y="2112"/>
                    <a:pt x="105" y="2131"/>
                    <a:pt x="124" y="2151"/>
                  </a:cubicBezTo>
                  <a:cubicBezTo>
                    <a:pt x="134" y="2160"/>
                    <a:pt x="162" y="2160"/>
                    <a:pt x="172" y="2179"/>
                  </a:cubicBezTo>
                  <a:cubicBezTo>
                    <a:pt x="182" y="2198"/>
                    <a:pt x="115" y="2237"/>
                    <a:pt x="105" y="2246"/>
                  </a:cubicBezTo>
                  <a:cubicBezTo>
                    <a:pt x="19" y="2313"/>
                    <a:pt x="48" y="2409"/>
                    <a:pt x="57" y="2514"/>
                  </a:cubicBezTo>
                  <a:cubicBezTo>
                    <a:pt x="57" y="2686"/>
                    <a:pt x="57" y="2858"/>
                    <a:pt x="48" y="3030"/>
                  </a:cubicBezTo>
                  <a:cubicBezTo>
                    <a:pt x="38" y="3154"/>
                    <a:pt x="19" y="3288"/>
                    <a:pt x="115" y="3374"/>
                  </a:cubicBezTo>
                  <a:cubicBezTo>
                    <a:pt x="134" y="3393"/>
                    <a:pt x="153" y="3402"/>
                    <a:pt x="172" y="3412"/>
                  </a:cubicBezTo>
                  <a:cubicBezTo>
                    <a:pt x="191" y="3450"/>
                    <a:pt x="172" y="3488"/>
                    <a:pt x="172" y="3527"/>
                  </a:cubicBezTo>
                  <a:cubicBezTo>
                    <a:pt x="172" y="3603"/>
                    <a:pt x="210" y="3679"/>
                    <a:pt x="229" y="3746"/>
                  </a:cubicBezTo>
                  <a:cubicBezTo>
                    <a:pt x="248" y="3785"/>
                    <a:pt x="268" y="3813"/>
                    <a:pt x="277" y="3851"/>
                  </a:cubicBezTo>
                  <a:cubicBezTo>
                    <a:pt x="287" y="3890"/>
                    <a:pt x="268" y="3918"/>
                    <a:pt x="258" y="3956"/>
                  </a:cubicBezTo>
                  <a:cubicBezTo>
                    <a:pt x="258" y="4004"/>
                    <a:pt x="315" y="4042"/>
                    <a:pt x="296" y="4090"/>
                  </a:cubicBezTo>
                  <a:cubicBezTo>
                    <a:pt x="277" y="4128"/>
                    <a:pt x="220" y="4148"/>
                    <a:pt x="220" y="4195"/>
                  </a:cubicBezTo>
                  <a:cubicBezTo>
                    <a:pt x="210" y="4224"/>
                    <a:pt x="229" y="4243"/>
                    <a:pt x="229" y="4272"/>
                  </a:cubicBezTo>
                  <a:cubicBezTo>
                    <a:pt x="229" y="4310"/>
                    <a:pt x="201" y="4348"/>
                    <a:pt x="191" y="4377"/>
                  </a:cubicBezTo>
                  <a:cubicBezTo>
                    <a:pt x="172" y="4434"/>
                    <a:pt x="162" y="4482"/>
                    <a:pt x="143" y="4530"/>
                  </a:cubicBezTo>
                  <a:cubicBezTo>
                    <a:pt x="134" y="4549"/>
                    <a:pt x="124" y="4558"/>
                    <a:pt x="124" y="4578"/>
                  </a:cubicBezTo>
                  <a:cubicBezTo>
                    <a:pt x="124" y="4625"/>
                    <a:pt x="191" y="4683"/>
                    <a:pt x="220" y="4721"/>
                  </a:cubicBezTo>
                  <a:lnTo>
                    <a:pt x="239" y="4721"/>
                  </a:lnTo>
                  <a:cubicBezTo>
                    <a:pt x="1128" y="4721"/>
                    <a:pt x="2016" y="4788"/>
                    <a:pt x="2914" y="4816"/>
                  </a:cubicBezTo>
                  <a:cubicBezTo>
                    <a:pt x="3755" y="4845"/>
                    <a:pt x="4606" y="4855"/>
                    <a:pt x="5456" y="4922"/>
                  </a:cubicBezTo>
                  <a:cubicBezTo>
                    <a:pt x="6321" y="4979"/>
                    <a:pt x="7188" y="4993"/>
                    <a:pt x="8056" y="4993"/>
                  </a:cubicBezTo>
                  <a:cubicBezTo>
                    <a:pt x="8925" y="4993"/>
                    <a:pt x="9794" y="4979"/>
                    <a:pt x="10664" y="4979"/>
                  </a:cubicBezTo>
                  <a:lnTo>
                    <a:pt x="21203" y="4979"/>
                  </a:lnTo>
                  <a:cubicBezTo>
                    <a:pt x="28245" y="4969"/>
                    <a:pt x="35278" y="4950"/>
                    <a:pt x="42320" y="4941"/>
                  </a:cubicBezTo>
                  <a:cubicBezTo>
                    <a:pt x="46267" y="4931"/>
                    <a:pt x="50213" y="4931"/>
                    <a:pt x="54159" y="4931"/>
                  </a:cubicBezTo>
                  <a:cubicBezTo>
                    <a:pt x="54169" y="4931"/>
                    <a:pt x="54178" y="4931"/>
                    <a:pt x="54178" y="4922"/>
                  </a:cubicBezTo>
                  <a:cubicBezTo>
                    <a:pt x="54197" y="4864"/>
                    <a:pt x="54197" y="4807"/>
                    <a:pt x="54217" y="4750"/>
                  </a:cubicBezTo>
                  <a:cubicBezTo>
                    <a:pt x="54236" y="4683"/>
                    <a:pt x="54274" y="4654"/>
                    <a:pt x="54303" y="4606"/>
                  </a:cubicBezTo>
                  <a:cubicBezTo>
                    <a:pt x="54360" y="4520"/>
                    <a:pt x="54389" y="4425"/>
                    <a:pt x="54408" y="4329"/>
                  </a:cubicBezTo>
                  <a:cubicBezTo>
                    <a:pt x="54436" y="4224"/>
                    <a:pt x="54455" y="4128"/>
                    <a:pt x="54455" y="4023"/>
                  </a:cubicBezTo>
                  <a:cubicBezTo>
                    <a:pt x="54465" y="3918"/>
                    <a:pt x="54436" y="3851"/>
                    <a:pt x="54379" y="3785"/>
                  </a:cubicBezTo>
                  <a:cubicBezTo>
                    <a:pt x="54341" y="3746"/>
                    <a:pt x="54283" y="3699"/>
                    <a:pt x="54303" y="3632"/>
                  </a:cubicBezTo>
                  <a:cubicBezTo>
                    <a:pt x="54312" y="3584"/>
                    <a:pt x="54350" y="3555"/>
                    <a:pt x="54369" y="3507"/>
                  </a:cubicBezTo>
                  <a:cubicBezTo>
                    <a:pt x="54389" y="3431"/>
                    <a:pt x="54369" y="3364"/>
                    <a:pt x="54322" y="3307"/>
                  </a:cubicBezTo>
                  <a:cubicBezTo>
                    <a:pt x="54283" y="3259"/>
                    <a:pt x="54245" y="3211"/>
                    <a:pt x="54217" y="3154"/>
                  </a:cubicBezTo>
                  <a:cubicBezTo>
                    <a:pt x="54197" y="3106"/>
                    <a:pt x="54169" y="3058"/>
                    <a:pt x="54140" y="3011"/>
                  </a:cubicBezTo>
                  <a:cubicBezTo>
                    <a:pt x="54092" y="2953"/>
                    <a:pt x="53949" y="2858"/>
                    <a:pt x="54016" y="2753"/>
                  </a:cubicBezTo>
                  <a:cubicBezTo>
                    <a:pt x="54054" y="2686"/>
                    <a:pt x="54140" y="2667"/>
                    <a:pt x="54169" y="2590"/>
                  </a:cubicBezTo>
                  <a:cubicBezTo>
                    <a:pt x="54207" y="2523"/>
                    <a:pt x="54131" y="2495"/>
                    <a:pt x="54150" y="2428"/>
                  </a:cubicBezTo>
                  <a:cubicBezTo>
                    <a:pt x="54159" y="2389"/>
                    <a:pt x="54188" y="2351"/>
                    <a:pt x="54217" y="2323"/>
                  </a:cubicBezTo>
                  <a:cubicBezTo>
                    <a:pt x="54245" y="2284"/>
                    <a:pt x="54274" y="2256"/>
                    <a:pt x="54293" y="2227"/>
                  </a:cubicBezTo>
                  <a:cubicBezTo>
                    <a:pt x="54341" y="2160"/>
                    <a:pt x="54398" y="2084"/>
                    <a:pt x="54436" y="2007"/>
                  </a:cubicBezTo>
                  <a:cubicBezTo>
                    <a:pt x="54494" y="1845"/>
                    <a:pt x="54369" y="1740"/>
                    <a:pt x="54264" y="1663"/>
                  </a:cubicBezTo>
                  <a:cubicBezTo>
                    <a:pt x="54207" y="1606"/>
                    <a:pt x="54111" y="1529"/>
                    <a:pt x="54131" y="1424"/>
                  </a:cubicBezTo>
                  <a:cubicBezTo>
                    <a:pt x="54150" y="1338"/>
                    <a:pt x="54226" y="1291"/>
                    <a:pt x="54264" y="1224"/>
                  </a:cubicBezTo>
                  <a:cubicBezTo>
                    <a:pt x="54303" y="1166"/>
                    <a:pt x="54322" y="1090"/>
                    <a:pt x="54283" y="1023"/>
                  </a:cubicBezTo>
                  <a:cubicBezTo>
                    <a:pt x="54245" y="966"/>
                    <a:pt x="54178" y="937"/>
                    <a:pt x="54131" y="880"/>
                  </a:cubicBezTo>
                  <a:cubicBezTo>
                    <a:pt x="54102" y="841"/>
                    <a:pt x="54083" y="784"/>
                    <a:pt x="54073" y="727"/>
                  </a:cubicBezTo>
                  <a:cubicBezTo>
                    <a:pt x="54064" y="670"/>
                    <a:pt x="54045" y="603"/>
                    <a:pt x="54045" y="545"/>
                  </a:cubicBezTo>
                  <a:cubicBezTo>
                    <a:pt x="54035" y="392"/>
                    <a:pt x="54083" y="249"/>
                    <a:pt x="54092" y="96"/>
                  </a:cubicBezTo>
                  <a:lnTo>
                    <a:pt x="54092" y="68"/>
                  </a:lnTo>
                  <a:lnTo>
                    <a:pt x="54083" y="68"/>
                  </a:lnTo>
                  <a:cubicBezTo>
                    <a:pt x="54083" y="58"/>
                    <a:pt x="54083" y="48"/>
                    <a:pt x="54073" y="48"/>
                  </a:cubicBezTo>
                  <a:cubicBezTo>
                    <a:pt x="47031" y="48"/>
                    <a:pt x="39979" y="68"/>
                    <a:pt x="32927" y="87"/>
                  </a:cubicBezTo>
                  <a:cubicBezTo>
                    <a:pt x="31956" y="88"/>
                    <a:pt x="30984" y="88"/>
                    <a:pt x="30012" y="88"/>
                  </a:cubicBezTo>
                  <a:cubicBezTo>
                    <a:pt x="28440" y="88"/>
                    <a:pt x="26869" y="87"/>
                    <a:pt x="25297" y="87"/>
                  </a:cubicBezTo>
                  <a:cubicBezTo>
                    <a:pt x="20812" y="87"/>
                    <a:pt x="16327" y="96"/>
                    <a:pt x="11839" y="163"/>
                  </a:cubicBezTo>
                  <a:cubicBezTo>
                    <a:pt x="10427" y="184"/>
                    <a:pt x="9015" y="199"/>
                    <a:pt x="7603" y="199"/>
                  </a:cubicBezTo>
                  <a:cubicBezTo>
                    <a:pt x="7056" y="199"/>
                    <a:pt x="6509" y="197"/>
                    <a:pt x="5963" y="192"/>
                  </a:cubicBezTo>
                  <a:cubicBezTo>
                    <a:pt x="4004" y="163"/>
                    <a:pt x="2054" y="1"/>
                    <a:pt x="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6"/>
            <p:cNvSpPr/>
            <p:nvPr/>
          </p:nvSpPr>
          <p:spPr>
            <a:xfrm>
              <a:off x="4000975" y="2779763"/>
              <a:ext cx="725" cy="250"/>
            </a:xfrm>
            <a:custGeom>
              <a:avLst/>
              <a:gdLst/>
              <a:ahLst/>
              <a:cxnLst/>
              <a:rect l="l" t="t" r="r" b="b"/>
              <a:pathLst>
                <a:path w="29" h="10" extrusionOk="0">
                  <a:moveTo>
                    <a:pt x="10" y="0"/>
                  </a:moveTo>
                  <a:lnTo>
                    <a:pt x="0" y="10"/>
                  </a:lnTo>
                  <a:lnTo>
                    <a:pt x="29" y="10"/>
                  </a:ln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6"/>
            <p:cNvSpPr/>
            <p:nvPr/>
          </p:nvSpPr>
          <p:spPr>
            <a:xfrm>
              <a:off x="3991650" y="2727688"/>
              <a:ext cx="19850" cy="19600"/>
            </a:xfrm>
            <a:custGeom>
              <a:avLst/>
              <a:gdLst/>
              <a:ahLst/>
              <a:cxnLst/>
              <a:rect l="l" t="t" r="r" b="b"/>
              <a:pathLst>
                <a:path w="794" h="784" extrusionOk="0">
                  <a:moveTo>
                    <a:pt x="392" y="0"/>
                  </a:moveTo>
                  <a:lnTo>
                    <a:pt x="0" y="392"/>
                  </a:lnTo>
                  <a:lnTo>
                    <a:pt x="392" y="784"/>
                  </a:lnTo>
                  <a:lnTo>
                    <a:pt x="79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6"/>
            <p:cNvSpPr/>
            <p:nvPr/>
          </p:nvSpPr>
          <p:spPr>
            <a:xfrm>
              <a:off x="4017675" y="2753713"/>
              <a:ext cx="19875" cy="19850"/>
            </a:xfrm>
            <a:custGeom>
              <a:avLst/>
              <a:gdLst/>
              <a:ahLst/>
              <a:cxnLst/>
              <a:rect l="l" t="t" r="r" b="b"/>
              <a:pathLst>
                <a:path w="795"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6"/>
            <p:cNvSpPr/>
            <p:nvPr/>
          </p:nvSpPr>
          <p:spPr>
            <a:xfrm>
              <a:off x="4051600" y="2779763"/>
              <a:ext cx="4575" cy="2400"/>
            </a:xfrm>
            <a:custGeom>
              <a:avLst/>
              <a:gdLst/>
              <a:ahLst/>
              <a:cxnLst/>
              <a:rect l="l" t="t" r="r" b="b"/>
              <a:pathLst>
                <a:path w="183" h="96" extrusionOk="0">
                  <a:moveTo>
                    <a:pt x="87" y="0"/>
                  </a:moveTo>
                  <a:lnTo>
                    <a:pt x="1" y="86"/>
                  </a:lnTo>
                  <a:cubicBezTo>
                    <a:pt x="58" y="96"/>
                    <a:pt x="115" y="96"/>
                    <a:pt x="182" y="96"/>
                  </a:cubicBezTo>
                  <a:lnTo>
                    <a:pt x="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6"/>
            <p:cNvSpPr/>
            <p:nvPr/>
          </p:nvSpPr>
          <p:spPr>
            <a:xfrm>
              <a:off x="3992375" y="2675363"/>
              <a:ext cx="19375" cy="19850"/>
            </a:xfrm>
            <a:custGeom>
              <a:avLst/>
              <a:gdLst/>
              <a:ahLst/>
              <a:cxnLst/>
              <a:rect l="l" t="t" r="r" b="b"/>
              <a:pathLst>
                <a:path w="775" h="794" extrusionOk="0">
                  <a:moveTo>
                    <a:pt x="382" y="1"/>
                  </a:moveTo>
                  <a:lnTo>
                    <a:pt x="0" y="383"/>
                  </a:lnTo>
                  <a:cubicBezTo>
                    <a:pt x="0" y="392"/>
                    <a:pt x="0" y="402"/>
                    <a:pt x="0" y="412"/>
                  </a:cubicBezTo>
                  <a:lnTo>
                    <a:pt x="382" y="794"/>
                  </a:lnTo>
                  <a:lnTo>
                    <a:pt x="774" y="402"/>
                  </a:lnTo>
                  <a:lnTo>
                    <a:pt x="3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6"/>
            <p:cNvSpPr/>
            <p:nvPr/>
          </p:nvSpPr>
          <p:spPr>
            <a:xfrm>
              <a:off x="4017925"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6"/>
            <p:cNvSpPr/>
            <p:nvPr/>
          </p:nvSpPr>
          <p:spPr>
            <a:xfrm>
              <a:off x="4044200" y="2727688"/>
              <a:ext cx="19625" cy="19600"/>
            </a:xfrm>
            <a:custGeom>
              <a:avLst/>
              <a:gdLst/>
              <a:ahLst/>
              <a:cxnLst/>
              <a:rect l="l" t="t" r="r" b="b"/>
              <a:pathLst>
                <a:path w="785" h="784" extrusionOk="0">
                  <a:moveTo>
                    <a:pt x="392" y="0"/>
                  </a:moveTo>
                  <a:lnTo>
                    <a:pt x="1" y="392"/>
                  </a:lnTo>
                  <a:lnTo>
                    <a:pt x="392" y="784"/>
                  </a:lnTo>
                  <a:lnTo>
                    <a:pt x="78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6"/>
            <p:cNvSpPr/>
            <p:nvPr/>
          </p:nvSpPr>
          <p:spPr>
            <a:xfrm>
              <a:off x="4070250" y="2753713"/>
              <a:ext cx="19850" cy="19850"/>
            </a:xfrm>
            <a:custGeom>
              <a:avLst/>
              <a:gdLst/>
              <a:ahLst/>
              <a:cxnLst/>
              <a:rect l="l" t="t" r="r" b="b"/>
              <a:pathLst>
                <a:path w="794" h="794" extrusionOk="0">
                  <a:moveTo>
                    <a:pt x="392" y="1"/>
                  </a:moveTo>
                  <a:lnTo>
                    <a:pt x="0" y="393"/>
                  </a:lnTo>
                  <a:lnTo>
                    <a:pt x="392" y="794"/>
                  </a:lnTo>
                  <a:lnTo>
                    <a:pt x="793"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6"/>
            <p:cNvSpPr/>
            <p:nvPr/>
          </p:nvSpPr>
          <p:spPr>
            <a:xfrm>
              <a:off x="4102250" y="2779763"/>
              <a:ext cx="8150" cy="4325"/>
            </a:xfrm>
            <a:custGeom>
              <a:avLst/>
              <a:gdLst/>
              <a:ahLst/>
              <a:cxnLst/>
              <a:rect l="l" t="t" r="r" b="b"/>
              <a:pathLst>
                <a:path w="326" h="173" extrusionOk="0">
                  <a:moveTo>
                    <a:pt x="163" y="0"/>
                  </a:moveTo>
                  <a:lnTo>
                    <a:pt x="1" y="153"/>
                  </a:lnTo>
                  <a:cubicBezTo>
                    <a:pt x="115" y="163"/>
                    <a:pt x="220" y="163"/>
                    <a:pt x="325" y="172"/>
                  </a:cubicBezTo>
                  <a:lnTo>
                    <a:pt x="1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6"/>
            <p:cNvSpPr/>
            <p:nvPr/>
          </p:nvSpPr>
          <p:spPr>
            <a:xfrm>
              <a:off x="4021500" y="2662463"/>
              <a:ext cx="12925" cy="6725"/>
            </a:xfrm>
            <a:custGeom>
              <a:avLst/>
              <a:gdLst/>
              <a:ahLst/>
              <a:cxnLst/>
              <a:rect l="l" t="t" r="r" b="b"/>
              <a:pathLst>
                <a:path w="517" h="269" extrusionOk="0">
                  <a:moveTo>
                    <a:pt x="1" y="1"/>
                  </a:moveTo>
                  <a:lnTo>
                    <a:pt x="268" y="268"/>
                  </a:lnTo>
                  <a:lnTo>
                    <a:pt x="517" y="20"/>
                  </a:lnTo>
                  <a:cubicBezTo>
                    <a:pt x="345" y="10"/>
                    <a:pt x="173"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6"/>
            <p:cNvSpPr/>
            <p:nvPr/>
          </p:nvSpPr>
          <p:spPr>
            <a:xfrm>
              <a:off x="4044450" y="2675363"/>
              <a:ext cx="19850" cy="19850"/>
            </a:xfrm>
            <a:custGeom>
              <a:avLst/>
              <a:gdLst/>
              <a:ahLst/>
              <a:cxnLst/>
              <a:rect l="l" t="t" r="r" b="b"/>
              <a:pathLst>
                <a:path w="794" h="794" extrusionOk="0">
                  <a:moveTo>
                    <a:pt x="392" y="1"/>
                  </a:moveTo>
                  <a:lnTo>
                    <a:pt x="0" y="392"/>
                  </a:lnTo>
                  <a:lnTo>
                    <a:pt x="392" y="794"/>
                  </a:lnTo>
                  <a:lnTo>
                    <a:pt x="793" y="39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6"/>
            <p:cNvSpPr/>
            <p:nvPr/>
          </p:nvSpPr>
          <p:spPr>
            <a:xfrm>
              <a:off x="4070475" y="2701413"/>
              <a:ext cx="19850" cy="19850"/>
            </a:xfrm>
            <a:custGeom>
              <a:avLst/>
              <a:gdLst/>
              <a:ahLst/>
              <a:cxnLst/>
              <a:rect l="l" t="t" r="r" b="b"/>
              <a:pathLst>
                <a:path w="794" h="794" extrusionOk="0">
                  <a:moveTo>
                    <a:pt x="392" y="0"/>
                  </a:moveTo>
                  <a:lnTo>
                    <a:pt x="1" y="402"/>
                  </a:lnTo>
                  <a:lnTo>
                    <a:pt x="392" y="793"/>
                  </a:lnTo>
                  <a:lnTo>
                    <a:pt x="79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6"/>
            <p:cNvSpPr/>
            <p:nvPr/>
          </p:nvSpPr>
          <p:spPr>
            <a:xfrm>
              <a:off x="4096525" y="2727688"/>
              <a:ext cx="19850" cy="19600"/>
            </a:xfrm>
            <a:custGeom>
              <a:avLst/>
              <a:gdLst/>
              <a:ahLst/>
              <a:cxnLst/>
              <a:rect l="l" t="t" r="r" b="b"/>
              <a:pathLst>
                <a:path w="794" h="784" extrusionOk="0">
                  <a:moveTo>
                    <a:pt x="402" y="0"/>
                  </a:moveTo>
                  <a:lnTo>
                    <a:pt x="0" y="392"/>
                  </a:lnTo>
                  <a:lnTo>
                    <a:pt x="402" y="784"/>
                  </a:lnTo>
                  <a:lnTo>
                    <a:pt x="793"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6"/>
            <p:cNvSpPr/>
            <p:nvPr/>
          </p:nvSpPr>
          <p:spPr>
            <a:xfrm>
              <a:off x="4122550"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6"/>
            <p:cNvSpPr/>
            <p:nvPr/>
          </p:nvSpPr>
          <p:spPr>
            <a:xfrm>
              <a:off x="4152175" y="2779763"/>
              <a:ext cx="13400" cy="6950"/>
            </a:xfrm>
            <a:custGeom>
              <a:avLst/>
              <a:gdLst/>
              <a:ahLst/>
              <a:cxnLst/>
              <a:rect l="l" t="t" r="r" b="b"/>
              <a:pathLst>
                <a:path w="536" h="278" extrusionOk="0">
                  <a:moveTo>
                    <a:pt x="259" y="0"/>
                  </a:moveTo>
                  <a:lnTo>
                    <a:pt x="1" y="258"/>
                  </a:lnTo>
                  <a:cubicBezTo>
                    <a:pt x="182" y="268"/>
                    <a:pt x="354" y="268"/>
                    <a:pt x="536" y="277"/>
                  </a:cubicBezTo>
                  <a:lnTo>
                    <a:pt x="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6"/>
            <p:cNvSpPr/>
            <p:nvPr/>
          </p:nvSpPr>
          <p:spPr>
            <a:xfrm>
              <a:off x="4076225" y="2664613"/>
              <a:ext cx="8625" cy="4575"/>
            </a:xfrm>
            <a:custGeom>
              <a:avLst/>
              <a:gdLst/>
              <a:ahLst/>
              <a:cxnLst/>
              <a:rect l="l" t="t" r="r" b="b"/>
              <a:pathLst>
                <a:path w="345" h="183" extrusionOk="0">
                  <a:moveTo>
                    <a:pt x="0" y="1"/>
                  </a:moveTo>
                  <a:lnTo>
                    <a:pt x="182" y="182"/>
                  </a:lnTo>
                  <a:lnTo>
                    <a:pt x="344" y="20"/>
                  </a:lnTo>
                  <a:cubicBezTo>
                    <a:pt x="229" y="10"/>
                    <a:pt x="115"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6"/>
            <p:cNvSpPr/>
            <p:nvPr/>
          </p:nvSpPr>
          <p:spPr>
            <a:xfrm>
              <a:off x="4096750" y="2675363"/>
              <a:ext cx="19850" cy="19850"/>
            </a:xfrm>
            <a:custGeom>
              <a:avLst/>
              <a:gdLst/>
              <a:ahLst/>
              <a:cxnLst/>
              <a:rect l="l" t="t" r="r" b="b"/>
              <a:pathLst>
                <a:path w="794" h="794" extrusionOk="0">
                  <a:moveTo>
                    <a:pt x="402" y="1"/>
                  </a:moveTo>
                  <a:lnTo>
                    <a:pt x="1" y="392"/>
                  </a:lnTo>
                  <a:lnTo>
                    <a:pt x="402" y="794"/>
                  </a:lnTo>
                  <a:lnTo>
                    <a:pt x="794" y="39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6"/>
            <p:cNvSpPr/>
            <p:nvPr/>
          </p:nvSpPr>
          <p:spPr>
            <a:xfrm>
              <a:off x="4123025" y="2701413"/>
              <a:ext cx="19625" cy="19850"/>
            </a:xfrm>
            <a:custGeom>
              <a:avLst/>
              <a:gdLst/>
              <a:ahLst/>
              <a:cxnLst/>
              <a:rect l="l" t="t" r="r" b="b"/>
              <a:pathLst>
                <a:path w="785" h="794" extrusionOk="0">
                  <a:moveTo>
                    <a:pt x="393" y="0"/>
                  </a:moveTo>
                  <a:lnTo>
                    <a:pt x="1" y="402"/>
                  </a:lnTo>
                  <a:lnTo>
                    <a:pt x="393" y="793"/>
                  </a:lnTo>
                  <a:lnTo>
                    <a:pt x="784" y="40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6"/>
            <p:cNvSpPr/>
            <p:nvPr/>
          </p:nvSpPr>
          <p:spPr>
            <a:xfrm>
              <a:off x="4149075"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6"/>
            <p:cNvSpPr/>
            <p:nvPr/>
          </p:nvSpPr>
          <p:spPr>
            <a:xfrm>
              <a:off x="4175100" y="2753713"/>
              <a:ext cx="19850" cy="19850"/>
            </a:xfrm>
            <a:custGeom>
              <a:avLst/>
              <a:gdLst/>
              <a:ahLst/>
              <a:cxnLst/>
              <a:rect l="l" t="t" r="r" b="b"/>
              <a:pathLst>
                <a:path w="794" h="794" extrusionOk="0">
                  <a:moveTo>
                    <a:pt x="393" y="1"/>
                  </a:moveTo>
                  <a:lnTo>
                    <a:pt x="1" y="393"/>
                  </a:lnTo>
                  <a:lnTo>
                    <a:pt x="393" y="794"/>
                  </a:lnTo>
                  <a:lnTo>
                    <a:pt x="794" y="393"/>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6"/>
            <p:cNvSpPr/>
            <p:nvPr/>
          </p:nvSpPr>
          <p:spPr>
            <a:xfrm>
              <a:off x="4204025" y="2779763"/>
              <a:ext cx="14100" cy="7200"/>
            </a:xfrm>
            <a:custGeom>
              <a:avLst/>
              <a:gdLst/>
              <a:ahLst/>
              <a:cxnLst/>
              <a:rect l="l" t="t" r="r" b="b"/>
              <a:pathLst>
                <a:path w="564" h="288" extrusionOk="0">
                  <a:moveTo>
                    <a:pt x="287" y="0"/>
                  </a:moveTo>
                  <a:lnTo>
                    <a:pt x="0" y="287"/>
                  </a:lnTo>
                  <a:cubicBezTo>
                    <a:pt x="191" y="287"/>
                    <a:pt x="373" y="287"/>
                    <a:pt x="564" y="277"/>
                  </a:cubicBezTo>
                  <a:lnTo>
                    <a:pt x="2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6"/>
            <p:cNvSpPr/>
            <p:nvPr/>
          </p:nvSpPr>
          <p:spPr>
            <a:xfrm>
              <a:off x="4130450" y="2666538"/>
              <a:ext cx="5025" cy="2650"/>
            </a:xfrm>
            <a:custGeom>
              <a:avLst/>
              <a:gdLst/>
              <a:ahLst/>
              <a:cxnLst/>
              <a:rect l="l" t="t" r="r" b="b"/>
              <a:pathLst>
                <a:path w="201" h="106" extrusionOk="0">
                  <a:moveTo>
                    <a:pt x="0" y="0"/>
                  </a:moveTo>
                  <a:lnTo>
                    <a:pt x="105" y="105"/>
                  </a:lnTo>
                  <a:lnTo>
                    <a:pt x="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6"/>
            <p:cNvSpPr/>
            <p:nvPr/>
          </p:nvSpPr>
          <p:spPr>
            <a:xfrm>
              <a:off x="4149300" y="2675363"/>
              <a:ext cx="19875" cy="19850"/>
            </a:xfrm>
            <a:custGeom>
              <a:avLst/>
              <a:gdLst/>
              <a:ahLst/>
              <a:cxnLst/>
              <a:rect l="l" t="t" r="r" b="b"/>
              <a:pathLst>
                <a:path w="795" h="794" extrusionOk="0">
                  <a:moveTo>
                    <a:pt x="393" y="1"/>
                  </a:moveTo>
                  <a:lnTo>
                    <a:pt x="1" y="392"/>
                  </a:lnTo>
                  <a:lnTo>
                    <a:pt x="393" y="794"/>
                  </a:lnTo>
                  <a:lnTo>
                    <a:pt x="794" y="392"/>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6"/>
            <p:cNvSpPr/>
            <p:nvPr/>
          </p:nvSpPr>
          <p:spPr>
            <a:xfrm>
              <a:off x="4175350" y="2701413"/>
              <a:ext cx="19850" cy="19850"/>
            </a:xfrm>
            <a:custGeom>
              <a:avLst/>
              <a:gdLst/>
              <a:ahLst/>
              <a:cxnLst/>
              <a:rect l="l" t="t" r="r" b="b"/>
              <a:pathLst>
                <a:path w="794" h="794" extrusionOk="0">
                  <a:moveTo>
                    <a:pt x="402" y="0"/>
                  </a:moveTo>
                  <a:lnTo>
                    <a:pt x="0"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6"/>
            <p:cNvSpPr/>
            <p:nvPr/>
          </p:nvSpPr>
          <p:spPr>
            <a:xfrm>
              <a:off x="4201375" y="2727688"/>
              <a:ext cx="19875" cy="19600"/>
            </a:xfrm>
            <a:custGeom>
              <a:avLst/>
              <a:gdLst/>
              <a:ahLst/>
              <a:cxnLst/>
              <a:rect l="l" t="t" r="r" b="b"/>
              <a:pathLst>
                <a:path w="795" h="784" extrusionOk="0">
                  <a:moveTo>
                    <a:pt x="402" y="0"/>
                  </a:moveTo>
                  <a:lnTo>
                    <a:pt x="1" y="392"/>
                  </a:lnTo>
                  <a:lnTo>
                    <a:pt x="402" y="784"/>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6"/>
            <p:cNvSpPr/>
            <p:nvPr/>
          </p:nvSpPr>
          <p:spPr>
            <a:xfrm>
              <a:off x="4227675" y="2753713"/>
              <a:ext cx="19600" cy="19850"/>
            </a:xfrm>
            <a:custGeom>
              <a:avLst/>
              <a:gdLst/>
              <a:ahLst/>
              <a:cxnLst/>
              <a:rect l="l" t="t" r="r" b="b"/>
              <a:pathLst>
                <a:path w="784" h="794" extrusionOk="0">
                  <a:moveTo>
                    <a:pt x="392" y="1"/>
                  </a:moveTo>
                  <a:lnTo>
                    <a:pt x="0" y="393"/>
                  </a:lnTo>
                  <a:lnTo>
                    <a:pt x="392" y="794"/>
                  </a:lnTo>
                  <a:lnTo>
                    <a:pt x="78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a:off x="4256800" y="2779763"/>
              <a:ext cx="13650" cy="6950"/>
            </a:xfrm>
            <a:custGeom>
              <a:avLst/>
              <a:gdLst/>
              <a:ahLst/>
              <a:cxnLst/>
              <a:rect l="l" t="t" r="r" b="b"/>
              <a:pathLst>
                <a:path w="546" h="278" extrusionOk="0">
                  <a:moveTo>
                    <a:pt x="268" y="0"/>
                  </a:moveTo>
                  <a:lnTo>
                    <a:pt x="1" y="277"/>
                  </a:lnTo>
                  <a:cubicBezTo>
                    <a:pt x="182" y="277"/>
                    <a:pt x="364" y="268"/>
                    <a:pt x="545" y="268"/>
                  </a:cubicBez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6"/>
            <p:cNvSpPr/>
            <p:nvPr/>
          </p:nvSpPr>
          <p:spPr>
            <a:xfrm>
              <a:off x="4183475" y="2667013"/>
              <a:ext cx="4325" cy="2175"/>
            </a:xfrm>
            <a:custGeom>
              <a:avLst/>
              <a:gdLst/>
              <a:ahLst/>
              <a:cxnLst/>
              <a:rect l="l" t="t" r="r" b="b"/>
              <a:pathLst>
                <a:path w="173" h="87" extrusionOk="0">
                  <a:moveTo>
                    <a:pt x="0" y="0"/>
                  </a:moveTo>
                  <a:lnTo>
                    <a:pt x="86" y="86"/>
                  </a:lnTo>
                  <a:lnTo>
                    <a:pt x="1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6"/>
            <p:cNvSpPr/>
            <p:nvPr/>
          </p:nvSpPr>
          <p:spPr>
            <a:xfrm>
              <a:off x="4201625" y="2675363"/>
              <a:ext cx="19850" cy="19850"/>
            </a:xfrm>
            <a:custGeom>
              <a:avLst/>
              <a:gdLst/>
              <a:ahLst/>
              <a:cxnLst/>
              <a:rect l="l" t="t" r="r" b="b"/>
              <a:pathLst>
                <a:path w="794" h="794" extrusionOk="0">
                  <a:moveTo>
                    <a:pt x="402" y="1"/>
                  </a:moveTo>
                  <a:lnTo>
                    <a:pt x="1" y="392"/>
                  </a:lnTo>
                  <a:lnTo>
                    <a:pt x="402" y="794"/>
                  </a:lnTo>
                  <a:lnTo>
                    <a:pt x="794" y="39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6"/>
            <p:cNvSpPr/>
            <p:nvPr/>
          </p:nvSpPr>
          <p:spPr>
            <a:xfrm>
              <a:off x="4227900" y="2701413"/>
              <a:ext cx="19850" cy="19850"/>
            </a:xfrm>
            <a:custGeom>
              <a:avLst/>
              <a:gdLst/>
              <a:ahLst/>
              <a:cxnLst/>
              <a:rect l="l" t="t" r="r" b="b"/>
              <a:pathLst>
                <a:path w="794" h="794" extrusionOk="0">
                  <a:moveTo>
                    <a:pt x="392" y="0"/>
                  </a:moveTo>
                  <a:lnTo>
                    <a:pt x="1" y="402"/>
                  </a:lnTo>
                  <a:lnTo>
                    <a:pt x="392" y="793"/>
                  </a:lnTo>
                  <a:lnTo>
                    <a:pt x="79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6"/>
            <p:cNvSpPr/>
            <p:nvPr/>
          </p:nvSpPr>
          <p:spPr>
            <a:xfrm>
              <a:off x="4253950"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6"/>
            <p:cNvSpPr/>
            <p:nvPr/>
          </p:nvSpPr>
          <p:spPr>
            <a:xfrm>
              <a:off x="4279975"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6"/>
            <p:cNvSpPr/>
            <p:nvPr/>
          </p:nvSpPr>
          <p:spPr>
            <a:xfrm>
              <a:off x="4309350" y="2779763"/>
              <a:ext cx="13425" cy="6700"/>
            </a:xfrm>
            <a:custGeom>
              <a:avLst/>
              <a:gdLst/>
              <a:ahLst/>
              <a:cxnLst/>
              <a:rect l="l" t="t" r="r" b="b"/>
              <a:pathLst>
                <a:path w="537" h="268" extrusionOk="0">
                  <a:moveTo>
                    <a:pt x="269" y="0"/>
                  </a:moveTo>
                  <a:lnTo>
                    <a:pt x="1" y="268"/>
                  </a:lnTo>
                  <a:lnTo>
                    <a:pt x="536" y="268"/>
                  </a:lnTo>
                  <a:lnTo>
                    <a:pt x="2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6"/>
            <p:cNvSpPr/>
            <p:nvPr/>
          </p:nvSpPr>
          <p:spPr>
            <a:xfrm>
              <a:off x="4235550" y="2666538"/>
              <a:ext cx="5050" cy="2650"/>
            </a:xfrm>
            <a:custGeom>
              <a:avLst/>
              <a:gdLst/>
              <a:ahLst/>
              <a:cxnLst/>
              <a:rect l="l" t="t" r="r" b="b"/>
              <a:pathLst>
                <a:path w="202" h="106" extrusionOk="0">
                  <a:moveTo>
                    <a:pt x="0" y="0"/>
                  </a:moveTo>
                  <a:lnTo>
                    <a:pt x="96" y="105"/>
                  </a:lnTo>
                  <a:lnTo>
                    <a:pt x="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6"/>
            <p:cNvSpPr/>
            <p:nvPr/>
          </p:nvSpPr>
          <p:spPr>
            <a:xfrm>
              <a:off x="4254175" y="2675363"/>
              <a:ext cx="19850" cy="19850"/>
            </a:xfrm>
            <a:custGeom>
              <a:avLst/>
              <a:gdLst/>
              <a:ahLst/>
              <a:cxnLst/>
              <a:rect l="l" t="t" r="r" b="b"/>
              <a:pathLst>
                <a:path w="794" h="794" extrusionOk="0">
                  <a:moveTo>
                    <a:pt x="392" y="1"/>
                  </a:moveTo>
                  <a:lnTo>
                    <a:pt x="1" y="392"/>
                  </a:lnTo>
                  <a:lnTo>
                    <a:pt x="392" y="794"/>
                  </a:lnTo>
                  <a:lnTo>
                    <a:pt x="794" y="39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6"/>
            <p:cNvSpPr/>
            <p:nvPr/>
          </p:nvSpPr>
          <p:spPr>
            <a:xfrm>
              <a:off x="4280225" y="2701413"/>
              <a:ext cx="19850" cy="19850"/>
            </a:xfrm>
            <a:custGeom>
              <a:avLst/>
              <a:gdLst/>
              <a:ahLst/>
              <a:cxnLst/>
              <a:rect l="l" t="t" r="r" b="b"/>
              <a:pathLst>
                <a:path w="794" h="794" extrusionOk="0">
                  <a:moveTo>
                    <a:pt x="402" y="0"/>
                  </a:moveTo>
                  <a:lnTo>
                    <a:pt x="0" y="402"/>
                  </a:lnTo>
                  <a:lnTo>
                    <a:pt x="402" y="793"/>
                  </a:lnTo>
                  <a:lnTo>
                    <a:pt x="793"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6"/>
            <p:cNvSpPr/>
            <p:nvPr/>
          </p:nvSpPr>
          <p:spPr>
            <a:xfrm>
              <a:off x="4306250" y="2727688"/>
              <a:ext cx="19850" cy="19600"/>
            </a:xfrm>
            <a:custGeom>
              <a:avLst/>
              <a:gdLst/>
              <a:ahLst/>
              <a:cxnLst/>
              <a:rect l="l" t="t" r="r" b="b"/>
              <a:pathLst>
                <a:path w="794" h="784" extrusionOk="0">
                  <a:moveTo>
                    <a:pt x="402" y="0"/>
                  </a:moveTo>
                  <a:lnTo>
                    <a:pt x="1" y="392"/>
                  </a:lnTo>
                  <a:lnTo>
                    <a:pt x="402" y="784"/>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6"/>
            <p:cNvSpPr/>
            <p:nvPr/>
          </p:nvSpPr>
          <p:spPr>
            <a:xfrm>
              <a:off x="4332525" y="2753713"/>
              <a:ext cx="19850" cy="19850"/>
            </a:xfrm>
            <a:custGeom>
              <a:avLst/>
              <a:gdLst/>
              <a:ahLst/>
              <a:cxnLst/>
              <a:rect l="l" t="t" r="r" b="b"/>
              <a:pathLst>
                <a:path w="794" h="794" extrusionOk="0">
                  <a:moveTo>
                    <a:pt x="393" y="1"/>
                  </a:moveTo>
                  <a:lnTo>
                    <a:pt x="1" y="393"/>
                  </a:lnTo>
                  <a:lnTo>
                    <a:pt x="393" y="794"/>
                  </a:lnTo>
                  <a:lnTo>
                    <a:pt x="794" y="393"/>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6"/>
            <p:cNvSpPr/>
            <p:nvPr/>
          </p:nvSpPr>
          <p:spPr>
            <a:xfrm>
              <a:off x="4361675" y="2779763"/>
              <a:ext cx="13650" cy="6700"/>
            </a:xfrm>
            <a:custGeom>
              <a:avLst/>
              <a:gdLst/>
              <a:ahLst/>
              <a:cxnLst/>
              <a:rect l="l" t="t" r="r" b="b"/>
              <a:pathLst>
                <a:path w="546" h="268" extrusionOk="0">
                  <a:moveTo>
                    <a:pt x="268" y="0"/>
                  </a:moveTo>
                  <a:lnTo>
                    <a:pt x="1" y="268"/>
                  </a:lnTo>
                  <a:lnTo>
                    <a:pt x="545" y="26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6"/>
            <p:cNvSpPr/>
            <p:nvPr/>
          </p:nvSpPr>
          <p:spPr>
            <a:xfrm>
              <a:off x="4287375" y="2665813"/>
              <a:ext cx="6250" cy="3375"/>
            </a:xfrm>
            <a:custGeom>
              <a:avLst/>
              <a:gdLst/>
              <a:ahLst/>
              <a:cxnLst/>
              <a:rect l="l" t="t" r="r" b="b"/>
              <a:pathLst>
                <a:path w="250" h="135" extrusionOk="0">
                  <a:moveTo>
                    <a:pt x="249" y="1"/>
                  </a:moveTo>
                  <a:cubicBezTo>
                    <a:pt x="163" y="10"/>
                    <a:pt x="87" y="10"/>
                    <a:pt x="1" y="10"/>
                  </a:cubicBezTo>
                  <a:lnTo>
                    <a:pt x="125" y="134"/>
                  </a:lnTo>
                  <a:lnTo>
                    <a:pt x="2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6"/>
            <p:cNvSpPr/>
            <p:nvPr/>
          </p:nvSpPr>
          <p:spPr>
            <a:xfrm>
              <a:off x="4306725" y="2675363"/>
              <a:ext cx="19625" cy="19850"/>
            </a:xfrm>
            <a:custGeom>
              <a:avLst/>
              <a:gdLst/>
              <a:ahLst/>
              <a:cxnLst/>
              <a:rect l="l" t="t" r="r" b="b"/>
              <a:pathLst>
                <a:path w="785" h="794" extrusionOk="0">
                  <a:moveTo>
                    <a:pt x="393" y="1"/>
                  </a:moveTo>
                  <a:lnTo>
                    <a:pt x="1" y="402"/>
                  </a:lnTo>
                  <a:lnTo>
                    <a:pt x="393" y="794"/>
                  </a:lnTo>
                  <a:lnTo>
                    <a:pt x="784" y="402"/>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6"/>
            <p:cNvSpPr/>
            <p:nvPr/>
          </p:nvSpPr>
          <p:spPr>
            <a:xfrm>
              <a:off x="4332775"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6"/>
            <p:cNvSpPr/>
            <p:nvPr/>
          </p:nvSpPr>
          <p:spPr>
            <a:xfrm>
              <a:off x="4358800" y="2727438"/>
              <a:ext cx="19850" cy="19850"/>
            </a:xfrm>
            <a:custGeom>
              <a:avLst/>
              <a:gdLst/>
              <a:ahLst/>
              <a:cxnLst/>
              <a:rect l="l" t="t" r="r" b="b"/>
              <a:pathLst>
                <a:path w="794" h="794" extrusionOk="0">
                  <a:moveTo>
                    <a:pt x="402" y="1"/>
                  </a:moveTo>
                  <a:lnTo>
                    <a:pt x="1"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6"/>
            <p:cNvSpPr/>
            <p:nvPr/>
          </p:nvSpPr>
          <p:spPr>
            <a:xfrm>
              <a:off x="4384850" y="2753713"/>
              <a:ext cx="19850" cy="19850"/>
            </a:xfrm>
            <a:custGeom>
              <a:avLst/>
              <a:gdLst/>
              <a:ahLst/>
              <a:cxnLst/>
              <a:rect l="l" t="t" r="r" b="b"/>
              <a:pathLst>
                <a:path w="794" h="794" extrusionOk="0">
                  <a:moveTo>
                    <a:pt x="402" y="1"/>
                  </a:moveTo>
                  <a:lnTo>
                    <a:pt x="0"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6"/>
            <p:cNvSpPr/>
            <p:nvPr/>
          </p:nvSpPr>
          <p:spPr>
            <a:xfrm>
              <a:off x="4414225" y="2779763"/>
              <a:ext cx="13400" cy="6700"/>
            </a:xfrm>
            <a:custGeom>
              <a:avLst/>
              <a:gdLst/>
              <a:ahLst/>
              <a:cxnLst/>
              <a:rect l="l" t="t" r="r" b="b"/>
              <a:pathLst>
                <a:path w="536" h="268" extrusionOk="0">
                  <a:moveTo>
                    <a:pt x="268" y="0"/>
                  </a:moveTo>
                  <a:lnTo>
                    <a:pt x="1" y="268"/>
                  </a:lnTo>
                  <a:lnTo>
                    <a:pt x="536" y="26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6"/>
            <p:cNvSpPr/>
            <p:nvPr/>
          </p:nvSpPr>
          <p:spPr>
            <a:xfrm>
              <a:off x="4339225" y="2665338"/>
              <a:ext cx="7425" cy="3850"/>
            </a:xfrm>
            <a:custGeom>
              <a:avLst/>
              <a:gdLst/>
              <a:ahLst/>
              <a:cxnLst/>
              <a:rect l="l" t="t" r="r" b="b"/>
              <a:pathLst>
                <a:path w="297" h="154" extrusionOk="0">
                  <a:moveTo>
                    <a:pt x="0" y="0"/>
                  </a:moveTo>
                  <a:lnTo>
                    <a:pt x="144" y="153"/>
                  </a:lnTo>
                  <a:lnTo>
                    <a:pt x="2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6"/>
            <p:cNvSpPr/>
            <p:nvPr/>
          </p:nvSpPr>
          <p:spPr>
            <a:xfrm>
              <a:off x="4359050" y="2675363"/>
              <a:ext cx="19850" cy="19850"/>
            </a:xfrm>
            <a:custGeom>
              <a:avLst/>
              <a:gdLst/>
              <a:ahLst/>
              <a:cxnLst/>
              <a:rect l="l" t="t" r="r" b="b"/>
              <a:pathLst>
                <a:path w="794" h="794" extrusionOk="0">
                  <a:moveTo>
                    <a:pt x="402" y="1"/>
                  </a:moveTo>
                  <a:lnTo>
                    <a:pt x="0"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6"/>
            <p:cNvSpPr/>
            <p:nvPr/>
          </p:nvSpPr>
          <p:spPr>
            <a:xfrm>
              <a:off x="4385075" y="2701413"/>
              <a:ext cx="19875" cy="19850"/>
            </a:xfrm>
            <a:custGeom>
              <a:avLst/>
              <a:gdLst/>
              <a:ahLst/>
              <a:cxnLst/>
              <a:rect l="l" t="t" r="r" b="b"/>
              <a:pathLst>
                <a:path w="795"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6"/>
            <p:cNvSpPr/>
            <p:nvPr/>
          </p:nvSpPr>
          <p:spPr>
            <a:xfrm>
              <a:off x="4411375"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6"/>
            <p:cNvSpPr/>
            <p:nvPr/>
          </p:nvSpPr>
          <p:spPr>
            <a:xfrm>
              <a:off x="4437400" y="2753713"/>
              <a:ext cx="19850" cy="19850"/>
            </a:xfrm>
            <a:custGeom>
              <a:avLst/>
              <a:gdLst/>
              <a:ahLst/>
              <a:cxnLst/>
              <a:rect l="l" t="t" r="r" b="b"/>
              <a:pathLst>
                <a:path w="794" h="794" extrusionOk="0">
                  <a:moveTo>
                    <a:pt x="392" y="1"/>
                  </a:moveTo>
                  <a:lnTo>
                    <a:pt x="1" y="393"/>
                  </a:lnTo>
                  <a:lnTo>
                    <a:pt x="392" y="794"/>
                  </a:lnTo>
                  <a:lnTo>
                    <a:pt x="79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6"/>
            <p:cNvSpPr/>
            <p:nvPr/>
          </p:nvSpPr>
          <p:spPr>
            <a:xfrm>
              <a:off x="4466775" y="2779763"/>
              <a:ext cx="13400" cy="6700"/>
            </a:xfrm>
            <a:custGeom>
              <a:avLst/>
              <a:gdLst/>
              <a:ahLst/>
              <a:cxnLst/>
              <a:rect l="l" t="t" r="r" b="b"/>
              <a:pathLst>
                <a:path w="536" h="268" extrusionOk="0">
                  <a:moveTo>
                    <a:pt x="268" y="0"/>
                  </a:moveTo>
                  <a:lnTo>
                    <a:pt x="1" y="268"/>
                  </a:lnTo>
                  <a:lnTo>
                    <a:pt x="536" y="26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6"/>
            <p:cNvSpPr/>
            <p:nvPr/>
          </p:nvSpPr>
          <p:spPr>
            <a:xfrm>
              <a:off x="4391300" y="2664863"/>
              <a:ext cx="8375" cy="4325"/>
            </a:xfrm>
            <a:custGeom>
              <a:avLst/>
              <a:gdLst/>
              <a:ahLst/>
              <a:cxnLst/>
              <a:rect l="l" t="t" r="r" b="b"/>
              <a:pathLst>
                <a:path w="335" h="173" extrusionOk="0">
                  <a:moveTo>
                    <a:pt x="0" y="0"/>
                  </a:moveTo>
                  <a:lnTo>
                    <a:pt x="163" y="172"/>
                  </a:lnTo>
                  <a:lnTo>
                    <a:pt x="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6"/>
            <p:cNvSpPr/>
            <p:nvPr/>
          </p:nvSpPr>
          <p:spPr>
            <a:xfrm>
              <a:off x="4411600" y="2675363"/>
              <a:ext cx="19850" cy="19850"/>
            </a:xfrm>
            <a:custGeom>
              <a:avLst/>
              <a:gdLst/>
              <a:ahLst/>
              <a:cxnLst/>
              <a:rect l="l" t="t" r="r" b="b"/>
              <a:pathLst>
                <a:path w="794" h="794" extrusionOk="0">
                  <a:moveTo>
                    <a:pt x="392" y="1"/>
                  </a:moveTo>
                  <a:lnTo>
                    <a:pt x="1" y="392"/>
                  </a:lnTo>
                  <a:lnTo>
                    <a:pt x="392" y="794"/>
                  </a:lnTo>
                  <a:lnTo>
                    <a:pt x="794" y="39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6"/>
            <p:cNvSpPr/>
            <p:nvPr/>
          </p:nvSpPr>
          <p:spPr>
            <a:xfrm>
              <a:off x="4437650"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6"/>
            <p:cNvSpPr/>
            <p:nvPr/>
          </p:nvSpPr>
          <p:spPr>
            <a:xfrm>
              <a:off x="4463675" y="2727688"/>
              <a:ext cx="19850" cy="19600"/>
            </a:xfrm>
            <a:custGeom>
              <a:avLst/>
              <a:gdLst/>
              <a:ahLst/>
              <a:cxnLst/>
              <a:rect l="l" t="t" r="r" b="b"/>
              <a:pathLst>
                <a:path w="794" h="784" extrusionOk="0">
                  <a:moveTo>
                    <a:pt x="402" y="0"/>
                  </a:moveTo>
                  <a:lnTo>
                    <a:pt x="1" y="392"/>
                  </a:lnTo>
                  <a:lnTo>
                    <a:pt x="402" y="784"/>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6"/>
            <p:cNvSpPr/>
            <p:nvPr/>
          </p:nvSpPr>
          <p:spPr>
            <a:xfrm>
              <a:off x="4489725" y="2753713"/>
              <a:ext cx="19850" cy="19850"/>
            </a:xfrm>
            <a:custGeom>
              <a:avLst/>
              <a:gdLst/>
              <a:ahLst/>
              <a:cxnLst/>
              <a:rect l="l" t="t" r="r" b="b"/>
              <a:pathLst>
                <a:path w="794" h="794" extrusionOk="0">
                  <a:moveTo>
                    <a:pt x="401" y="1"/>
                  </a:moveTo>
                  <a:lnTo>
                    <a:pt x="0" y="393"/>
                  </a:lnTo>
                  <a:lnTo>
                    <a:pt x="401" y="794"/>
                  </a:lnTo>
                  <a:lnTo>
                    <a:pt x="793" y="393"/>
                  </a:lnTo>
                  <a:lnTo>
                    <a:pt x="4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6"/>
            <p:cNvSpPr/>
            <p:nvPr/>
          </p:nvSpPr>
          <p:spPr>
            <a:xfrm>
              <a:off x="4519100" y="2779763"/>
              <a:ext cx="13400" cy="6700"/>
            </a:xfrm>
            <a:custGeom>
              <a:avLst/>
              <a:gdLst/>
              <a:ahLst/>
              <a:cxnLst/>
              <a:rect l="l" t="t" r="r" b="b"/>
              <a:pathLst>
                <a:path w="536" h="268" extrusionOk="0">
                  <a:moveTo>
                    <a:pt x="268" y="0"/>
                  </a:moveTo>
                  <a:lnTo>
                    <a:pt x="0" y="268"/>
                  </a:lnTo>
                  <a:lnTo>
                    <a:pt x="536" y="26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6"/>
            <p:cNvSpPr/>
            <p:nvPr/>
          </p:nvSpPr>
          <p:spPr>
            <a:xfrm>
              <a:off x="4443375" y="2664613"/>
              <a:ext cx="9100" cy="4575"/>
            </a:xfrm>
            <a:custGeom>
              <a:avLst/>
              <a:gdLst/>
              <a:ahLst/>
              <a:cxnLst/>
              <a:rect l="l" t="t" r="r" b="b"/>
              <a:pathLst>
                <a:path w="364" h="183" extrusionOk="0">
                  <a:moveTo>
                    <a:pt x="0" y="1"/>
                  </a:moveTo>
                  <a:lnTo>
                    <a:pt x="182" y="182"/>
                  </a:lnTo>
                  <a:lnTo>
                    <a:pt x="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6"/>
            <p:cNvSpPr/>
            <p:nvPr/>
          </p:nvSpPr>
          <p:spPr>
            <a:xfrm>
              <a:off x="4463925" y="2675363"/>
              <a:ext cx="19850" cy="19850"/>
            </a:xfrm>
            <a:custGeom>
              <a:avLst/>
              <a:gdLst/>
              <a:ahLst/>
              <a:cxnLst/>
              <a:rect l="l" t="t" r="r" b="b"/>
              <a:pathLst>
                <a:path w="794" h="794" extrusionOk="0">
                  <a:moveTo>
                    <a:pt x="402" y="1"/>
                  </a:moveTo>
                  <a:lnTo>
                    <a:pt x="0" y="402"/>
                  </a:lnTo>
                  <a:lnTo>
                    <a:pt x="402" y="794"/>
                  </a:lnTo>
                  <a:lnTo>
                    <a:pt x="793"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6"/>
            <p:cNvSpPr/>
            <p:nvPr/>
          </p:nvSpPr>
          <p:spPr>
            <a:xfrm>
              <a:off x="4490200" y="2701413"/>
              <a:ext cx="19600" cy="19850"/>
            </a:xfrm>
            <a:custGeom>
              <a:avLst/>
              <a:gdLst/>
              <a:ahLst/>
              <a:cxnLst/>
              <a:rect l="l" t="t" r="r" b="b"/>
              <a:pathLst>
                <a:path w="784" h="794" extrusionOk="0">
                  <a:moveTo>
                    <a:pt x="392" y="0"/>
                  </a:moveTo>
                  <a:lnTo>
                    <a:pt x="0" y="402"/>
                  </a:lnTo>
                  <a:lnTo>
                    <a:pt x="392" y="793"/>
                  </a:lnTo>
                  <a:lnTo>
                    <a:pt x="78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6"/>
            <p:cNvSpPr/>
            <p:nvPr/>
          </p:nvSpPr>
          <p:spPr>
            <a:xfrm>
              <a:off x="4516225" y="2727688"/>
              <a:ext cx="19850" cy="19600"/>
            </a:xfrm>
            <a:custGeom>
              <a:avLst/>
              <a:gdLst/>
              <a:ahLst/>
              <a:cxnLst/>
              <a:rect l="l" t="t" r="r" b="b"/>
              <a:pathLst>
                <a:path w="794" h="784" extrusionOk="0">
                  <a:moveTo>
                    <a:pt x="393" y="0"/>
                  </a:moveTo>
                  <a:lnTo>
                    <a:pt x="1" y="392"/>
                  </a:lnTo>
                  <a:lnTo>
                    <a:pt x="393" y="784"/>
                  </a:lnTo>
                  <a:lnTo>
                    <a:pt x="794" y="39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6"/>
            <p:cNvSpPr/>
            <p:nvPr/>
          </p:nvSpPr>
          <p:spPr>
            <a:xfrm>
              <a:off x="4542275" y="2753713"/>
              <a:ext cx="19850" cy="19850"/>
            </a:xfrm>
            <a:custGeom>
              <a:avLst/>
              <a:gdLst/>
              <a:ahLst/>
              <a:cxnLst/>
              <a:rect l="l" t="t" r="r" b="b"/>
              <a:pathLst>
                <a:path w="794" h="794" extrusionOk="0">
                  <a:moveTo>
                    <a:pt x="402" y="1"/>
                  </a:moveTo>
                  <a:lnTo>
                    <a:pt x="0" y="393"/>
                  </a:lnTo>
                  <a:lnTo>
                    <a:pt x="402" y="794"/>
                  </a:lnTo>
                  <a:lnTo>
                    <a:pt x="793"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6"/>
            <p:cNvSpPr/>
            <p:nvPr/>
          </p:nvSpPr>
          <p:spPr>
            <a:xfrm>
              <a:off x="4571650" y="2779763"/>
              <a:ext cx="13175" cy="6475"/>
            </a:xfrm>
            <a:custGeom>
              <a:avLst/>
              <a:gdLst/>
              <a:ahLst/>
              <a:cxnLst/>
              <a:rect l="l" t="t" r="r" b="b"/>
              <a:pathLst>
                <a:path w="527" h="259" extrusionOk="0">
                  <a:moveTo>
                    <a:pt x="268" y="0"/>
                  </a:moveTo>
                  <a:lnTo>
                    <a:pt x="1" y="258"/>
                  </a:lnTo>
                  <a:lnTo>
                    <a:pt x="526" y="25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6"/>
            <p:cNvSpPr/>
            <p:nvPr/>
          </p:nvSpPr>
          <p:spPr>
            <a:xfrm>
              <a:off x="4495700" y="2664388"/>
              <a:ext cx="9325" cy="4800"/>
            </a:xfrm>
            <a:custGeom>
              <a:avLst/>
              <a:gdLst/>
              <a:ahLst/>
              <a:cxnLst/>
              <a:rect l="l" t="t" r="r" b="b"/>
              <a:pathLst>
                <a:path w="373" h="192" extrusionOk="0">
                  <a:moveTo>
                    <a:pt x="0" y="0"/>
                  </a:moveTo>
                  <a:lnTo>
                    <a:pt x="182" y="191"/>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6"/>
            <p:cNvSpPr/>
            <p:nvPr/>
          </p:nvSpPr>
          <p:spPr>
            <a:xfrm>
              <a:off x="4516475" y="2675363"/>
              <a:ext cx="19850" cy="19850"/>
            </a:xfrm>
            <a:custGeom>
              <a:avLst/>
              <a:gdLst/>
              <a:ahLst/>
              <a:cxnLst/>
              <a:rect l="l" t="t" r="r" b="b"/>
              <a:pathLst>
                <a:path w="794" h="794" extrusionOk="0">
                  <a:moveTo>
                    <a:pt x="392" y="1"/>
                  </a:moveTo>
                  <a:lnTo>
                    <a:pt x="0" y="402"/>
                  </a:lnTo>
                  <a:lnTo>
                    <a:pt x="392" y="794"/>
                  </a:lnTo>
                  <a:lnTo>
                    <a:pt x="793"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6"/>
            <p:cNvSpPr/>
            <p:nvPr/>
          </p:nvSpPr>
          <p:spPr>
            <a:xfrm>
              <a:off x="4542500"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6"/>
            <p:cNvSpPr/>
            <p:nvPr/>
          </p:nvSpPr>
          <p:spPr>
            <a:xfrm>
              <a:off x="4568550" y="2727688"/>
              <a:ext cx="19850" cy="19850"/>
            </a:xfrm>
            <a:custGeom>
              <a:avLst/>
              <a:gdLst/>
              <a:ahLst/>
              <a:cxnLst/>
              <a:rect l="l" t="t" r="r" b="b"/>
              <a:pathLst>
                <a:path w="794" h="794" extrusionOk="0">
                  <a:moveTo>
                    <a:pt x="402" y="0"/>
                  </a:moveTo>
                  <a:lnTo>
                    <a:pt x="0" y="392"/>
                  </a:lnTo>
                  <a:lnTo>
                    <a:pt x="402" y="793"/>
                  </a:lnTo>
                  <a:lnTo>
                    <a:pt x="793"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6"/>
            <p:cNvSpPr/>
            <p:nvPr/>
          </p:nvSpPr>
          <p:spPr>
            <a:xfrm>
              <a:off x="4594825" y="2753713"/>
              <a:ext cx="19850" cy="19850"/>
            </a:xfrm>
            <a:custGeom>
              <a:avLst/>
              <a:gdLst/>
              <a:ahLst/>
              <a:cxnLst/>
              <a:rect l="l" t="t" r="r" b="b"/>
              <a:pathLst>
                <a:path w="794" h="794" extrusionOk="0">
                  <a:moveTo>
                    <a:pt x="392" y="1"/>
                  </a:moveTo>
                  <a:lnTo>
                    <a:pt x="0" y="393"/>
                  </a:lnTo>
                  <a:lnTo>
                    <a:pt x="392" y="794"/>
                  </a:lnTo>
                  <a:lnTo>
                    <a:pt x="79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6"/>
            <p:cNvSpPr/>
            <p:nvPr/>
          </p:nvSpPr>
          <p:spPr>
            <a:xfrm>
              <a:off x="4624200" y="2779763"/>
              <a:ext cx="12925" cy="6475"/>
            </a:xfrm>
            <a:custGeom>
              <a:avLst/>
              <a:gdLst/>
              <a:ahLst/>
              <a:cxnLst/>
              <a:rect l="l" t="t" r="r" b="b"/>
              <a:pathLst>
                <a:path w="517" h="259" extrusionOk="0">
                  <a:moveTo>
                    <a:pt x="259" y="0"/>
                  </a:moveTo>
                  <a:lnTo>
                    <a:pt x="1" y="258"/>
                  </a:lnTo>
                  <a:lnTo>
                    <a:pt x="517" y="258"/>
                  </a:lnTo>
                  <a:lnTo>
                    <a:pt x="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6"/>
            <p:cNvSpPr/>
            <p:nvPr/>
          </p:nvSpPr>
          <p:spPr>
            <a:xfrm>
              <a:off x="4548000" y="2664138"/>
              <a:ext cx="9575" cy="5050"/>
            </a:xfrm>
            <a:custGeom>
              <a:avLst/>
              <a:gdLst/>
              <a:ahLst/>
              <a:cxnLst/>
              <a:rect l="l" t="t" r="r" b="b"/>
              <a:pathLst>
                <a:path w="383" h="202" extrusionOk="0">
                  <a:moveTo>
                    <a:pt x="383" y="1"/>
                  </a:moveTo>
                  <a:lnTo>
                    <a:pt x="1" y="10"/>
                  </a:lnTo>
                  <a:lnTo>
                    <a:pt x="192" y="201"/>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6"/>
            <p:cNvSpPr/>
            <p:nvPr/>
          </p:nvSpPr>
          <p:spPr>
            <a:xfrm>
              <a:off x="4569025" y="2675363"/>
              <a:ext cx="19625" cy="19850"/>
            </a:xfrm>
            <a:custGeom>
              <a:avLst/>
              <a:gdLst/>
              <a:ahLst/>
              <a:cxnLst/>
              <a:rect l="l" t="t" r="r" b="b"/>
              <a:pathLst>
                <a:path w="785" h="794" extrusionOk="0">
                  <a:moveTo>
                    <a:pt x="392" y="1"/>
                  </a:moveTo>
                  <a:lnTo>
                    <a:pt x="1" y="402"/>
                  </a:lnTo>
                  <a:lnTo>
                    <a:pt x="392" y="794"/>
                  </a:lnTo>
                  <a:lnTo>
                    <a:pt x="78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6"/>
            <p:cNvSpPr/>
            <p:nvPr/>
          </p:nvSpPr>
          <p:spPr>
            <a:xfrm>
              <a:off x="4595075"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6"/>
            <p:cNvSpPr/>
            <p:nvPr/>
          </p:nvSpPr>
          <p:spPr>
            <a:xfrm>
              <a:off x="4621100" y="2727688"/>
              <a:ext cx="19850" cy="19850"/>
            </a:xfrm>
            <a:custGeom>
              <a:avLst/>
              <a:gdLst/>
              <a:ahLst/>
              <a:cxnLst/>
              <a:rect l="l" t="t" r="r" b="b"/>
              <a:pathLst>
                <a:path w="794" h="794" extrusionOk="0">
                  <a:moveTo>
                    <a:pt x="392" y="0"/>
                  </a:moveTo>
                  <a:lnTo>
                    <a:pt x="1" y="392"/>
                  </a:lnTo>
                  <a:lnTo>
                    <a:pt x="392" y="793"/>
                  </a:lnTo>
                  <a:lnTo>
                    <a:pt x="79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6"/>
            <p:cNvSpPr/>
            <p:nvPr/>
          </p:nvSpPr>
          <p:spPr>
            <a:xfrm>
              <a:off x="4647150" y="2753713"/>
              <a:ext cx="19850" cy="19850"/>
            </a:xfrm>
            <a:custGeom>
              <a:avLst/>
              <a:gdLst/>
              <a:ahLst/>
              <a:cxnLst/>
              <a:rect l="l" t="t" r="r" b="b"/>
              <a:pathLst>
                <a:path w="794" h="794" extrusionOk="0">
                  <a:moveTo>
                    <a:pt x="401" y="1"/>
                  </a:moveTo>
                  <a:lnTo>
                    <a:pt x="0" y="393"/>
                  </a:lnTo>
                  <a:lnTo>
                    <a:pt x="401" y="794"/>
                  </a:lnTo>
                  <a:lnTo>
                    <a:pt x="793" y="393"/>
                  </a:lnTo>
                  <a:lnTo>
                    <a:pt x="4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a:off x="4676750" y="2779763"/>
              <a:ext cx="12925" cy="6475"/>
            </a:xfrm>
            <a:custGeom>
              <a:avLst/>
              <a:gdLst/>
              <a:ahLst/>
              <a:cxnLst/>
              <a:rect l="l" t="t" r="r" b="b"/>
              <a:pathLst>
                <a:path w="517" h="259" extrusionOk="0">
                  <a:moveTo>
                    <a:pt x="259" y="0"/>
                  </a:moveTo>
                  <a:lnTo>
                    <a:pt x="1" y="258"/>
                  </a:lnTo>
                  <a:lnTo>
                    <a:pt x="517" y="258"/>
                  </a:lnTo>
                  <a:lnTo>
                    <a:pt x="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a:off x="4600325" y="2664138"/>
              <a:ext cx="9825" cy="5050"/>
            </a:xfrm>
            <a:custGeom>
              <a:avLst/>
              <a:gdLst/>
              <a:ahLst/>
              <a:cxnLst/>
              <a:rect l="l" t="t" r="r" b="b"/>
              <a:pathLst>
                <a:path w="393" h="202" extrusionOk="0">
                  <a:moveTo>
                    <a:pt x="0" y="1"/>
                  </a:moveTo>
                  <a:lnTo>
                    <a:pt x="191" y="201"/>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6"/>
            <p:cNvSpPr/>
            <p:nvPr/>
          </p:nvSpPr>
          <p:spPr>
            <a:xfrm>
              <a:off x="4621350" y="2675363"/>
              <a:ext cx="19850" cy="19850"/>
            </a:xfrm>
            <a:custGeom>
              <a:avLst/>
              <a:gdLst/>
              <a:ahLst/>
              <a:cxnLst/>
              <a:rect l="l" t="t" r="r" b="b"/>
              <a:pathLst>
                <a:path w="794" h="794" extrusionOk="0">
                  <a:moveTo>
                    <a:pt x="401" y="1"/>
                  </a:moveTo>
                  <a:lnTo>
                    <a:pt x="0" y="392"/>
                  </a:lnTo>
                  <a:lnTo>
                    <a:pt x="401" y="794"/>
                  </a:lnTo>
                  <a:lnTo>
                    <a:pt x="793" y="392"/>
                  </a:lnTo>
                  <a:lnTo>
                    <a:pt x="4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6"/>
            <p:cNvSpPr/>
            <p:nvPr/>
          </p:nvSpPr>
          <p:spPr>
            <a:xfrm>
              <a:off x="4647375"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6"/>
            <p:cNvSpPr/>
            <p:nvPr/>
          </p:nvSpPr>
          <p:spPr>
            <a:xfrm>
              <a:off x="4673650" y="2727688"/>
              <a:ext cx="19625" cy="19850"/>
            </a:xfrm>
            <a:custGeom>
              <a:avLst/>
              <a:gdLst/>
              <a:ahLst/>
              <a:cxnLst/>
              <a:rect l="l" t="t" r="r" b="b"/>
              <a:pathLst>
                <a:path w="785" h="794" extrusionOk="0">
                  <a:moveTo>
                    <a:pt x="392" y="0"/>
                  </a:moveTo>
                  <a:lnTo>
                    <a:pt x="1" y="392"/>
                  </a:lnTo>
                  <a:lnTo>
                    <a:pt x="392" y="793"/>
                  </a:lnTo>
                  <a:lnTo>
                    <a:pt x="78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6"/>
            <p:cNvSpPr/>
            <p:nvPr/>
          </p:nvSpPr>
          <p:spPr>
            <a:xfrm>
              <a:off x="4699700" y="2753713"/>
              <a:ext cx="19850" cy="19850"/>
            </a:xfrm>
            <a:custGeom>
              <a:avLst/>
              <a:gdLst/>
              <a:ahLst/>
              <a:cxnLst/>
              <a:rect l="l" t="t" r="r" b="b"/>
              <a:pathLst>
                <a:path w="794" h="794" extrusionOk="0">
                  <a:moveTo>
                    <a:pt x="392" y="1"/>
                  </a:moveTo>
                  <a:lnTo>
                    <a:pt x="0" y="393"/>
                  </a:lnTo>
                  <a:lnTo>
                    <a:pt x="392" y="794"/>
                  </a:lnTo>
                  <a:lnTo>
                    <a:pt x="793"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6"/>
            <p:cNvSpPr/>
            <p:nvPr/>
          </p:nvSpPr>
          <p:spPr>
            <a:xfrm>
              <a:off x="4729325" y="2779763"/>
              <a:ext cx="12675" cy="6225"/>
            </a:xfrm>
            <a:custGeom>
              <a:avLst/>
              <a:gdLst/>
              <a:ahLst/>
              <a:cxnLst/>
              <a:rect l="l" t="t" r="r" b="b"/>
              <a:pathLst>
                <a:path w="507" h="249" extrusionOk="0">
                  <a:moveTo>
                    <a:pt x="258" y="0"/>
                  </a:moveTo>
                  <a:lnTo>
                    <a:pt x="0" y="249"/>
                  </a:lnTo>
                  <a:lnTo>
                    <a:pt x="507" y="249"/>
                  </a:lnTo>
                  <a:lnTo>
                    <a:pt x="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6"/>
            <p:cNvSpPr/>
            <p:nvPr/>
          </p:nvSpPr>
          <p:spPr>
            <a:xfrm>
              <a:off x="4652875" y="2664138"/>
              <a:ext cx="9575" cy="5050"/>
            </a:xfrm>
            <a:custGeom>
              <a:avLst/>
              <a:gdLst/>
              <a:ahLst/>
              <a:cxnLst/>
              <a:rect l="l" t="t" r="r" b="b"/>
              <a:pathLst>
                <a:path w="383" h="202" extrusionOk="0">
                  <a:moveTo>
                    <a:pt x="0" y="1"/>
                  </a:moveTo>
                  <a:lnTo>
                    <a:pt x="192" y="201"/>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a:off x="4673900" y="2675363"/>
              <a:ext cx="19850" cy="19850"/>
            </a:xfrm>
            <a:custGeom>
              <a:avLst/>
              <a:gdLst/>
              <a:ahLst/>
              <a:cxnLst/>
              <a:rect l="l" t="t" r="r" b="b"/>
              <a:pathLst>
                <a:path w="794" h="794" extrusionOk="0">
                  <a:moveTo>
                    <a:pt x="392" y="1"/>
                  </a:moveTo>
                  <a:lnTo>
                    <a:pt x="0" y="392"/>
                  </a:lnTo>
                  <a:lnTo>
                    <a:pt x="392" y="794"/>
                  </a:lnTo>
                  <a:lnTo>
                    <a:pt x="793" y="39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a:off x="4699925" y="2701413"/>
              <a:ext cx="19850" cy="19850"/>
            </a:xfrm>
            <a:custGeom>
              <a:avLst/>
              <a:gdLst/>
              <a:ahLst/>
              <a:cxnLst/>
              <a:rect l="l" t="t" r="r" b="b"/>
              <a:pathLst>
                <a:path w="794" h="794" extrusionOk="0">
                  <a:moveTo>
                    <a:pt x="393" y="0"/>
                  </a:moveTo>
                  <a:lnTo>
                    <a:pt x="1" y="402"/>
                  </a:lnTo>
                  <a:lnTo>
                    <a:pt x="393" y="793"/>
                  </a:lnTo>
                  <a:lnTo>
                    <a:pt x="794" y="40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6"/>
            <p:cNvSpPr/>
            <p:nvPr/>
          </p:nvSpPr>
          <p:spPr>
            <a:xfrm>
              <a:off x="4725975" y="2727688"/>
              <a:ext cx="19850" cy="19600"/>
            </a:xfrm>
            <a:custGeom>
              <a:avLst/>
              <a:gdLst/>
              <a:ahLst/>
              <a:cxnLst/>
              <a:rect l="l" t="t" r="r" b="b"/>
              <a:pathLst>
                <a:path w="794" h="784" extrusionOk="0">
                  <a:moveTo>
                    <a:pt x="402" y="0"/>
                  </a:moveTo>
                  <a:lnTo>
                    <a:pt x="0" y="392"/>
                  </a:lnTo>
                  <a:lnTo>
                    <a:pt x="402" y="784"/>
                  </a:lnTo>
                  <a:lnTo>
                    <a:pt x="793"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6"/>
            <p:cNvSpPr/>
            <p:nvPr/>
          </p:nvSpPr>
          <p:spPr>
            <a:xfrm>
              <a:off x="4752000"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a:off x="4781875" y="2779763"/>
              <a:ext cx="12450" cy="6225"/>
            </a:xfrm>
            <a:custGeom>
              <a:avLst/>
              <a:gdLst/>
              <a:ahLst/>
              <a:cxnLst/>
              <a:rect l="l" t="t" r="r" b="b"/>
              <a:pathLst>
                <a:path w="498" h="249" extrusionOk="0">
                  <a:moveTo>
                    <a:pt x="249" y="0"/>
                  </a:moveTo>
                  <a:lnTo>
                    <a:pt x="0" y="249"/>
                  </a:lnTo>
                  <a:lnTo>
                    <a:pt x="497" y="249"/>
                  </a:lnTo>
                  <a:lnTo>
                    <a:pt x="2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6"/>
            <p:cNvSpPr/>
            <p:nvPr/>
          </p:nvSpPr>
          <p:spPr>
            <a:xfrm>
              <a:off x="4705200" y="2664138"/>
              <a:ext cx="9800" cy="5050"/>
            </a:xfrm>
            <a:custGeom>
              <a:avLst/>
              <a:gdLst/>
              <a:ahLst/>
              <a:cxnLst/>
              <a:rect l="l" t="t" r="r" b="b"/>
              <a:pathLst>
                <a:path w="392" h="202" extrusionOk="0">
                  <a:moveTo>
                    <a:pt x="0" y="1"/>
                  </a:moveTo>
                  <a:lnTo>
                    <a:pt x="201" y="201"/>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6"/>
            <p:cNvSpPr/>
            <p:nvPr/>
          </p:nvSpPr>
          <p:spPr>
            <a:xfrm>
              <a:off x="4726200" y="2675363"/>
              <a:ext cx="19850" cy="19850"/>
            </a:xfrm>
            <a:custGeom>
              <a:avLst/>
              <a:gdLst/>
              <a:ahLst/>
              <a:cxnLst/>
              <a:rect l="l" t="t" r="r" b="b"/>
              <a:pathLst>
                <a:path w="794" h="794" extrusionOk="0">
                  <a:moveTo>
                    <a:pt x="402" y="1"/>
                  </a:moveTo>
                  <a:lnTo>
                    <a:pt x="1"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6"/>
            <p:cNvSpPr/>
            <p:nvPr/>
          </p:nvSpPr>
          <p:spPr>
            <a:xfrm>
              <a:off x="4752475" y="2701413"/>
              <a:ext cx="19625" cy="19850"/>
            </a:xfrm>
            <a:custGeom>
              <a:avLst/>
              <a:gdLst/>
              <a:ahLst/>
              <a:cxnLst/>
              <a:rect l="l" t="t" r="r" b="b"/>
              <a:pathLst>
                <a:path w="785" h="794" extrusionOk="0">
                  <a:moveTo>
                    <a:pt x="393" y="0"/>
                  </a:moveTo>
                  <a:lnTo>
                    <a:pt x="1" y="402"/>
                  </a:lnTo>
                  <a:lnTo>
                    <a:pt x="393" y="793"/>
                  </a:lnTo>
                  <a:lnTo>
                    <a:pt x="784" y="40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6"/>
            <p:cNvSpPr/>
            <p:nvPr/>
          </p:nvSpPr>
          <p:spPr>
            <a:xfrm>
              <a:off x="4778525" y="2727688"/>
              <a:ext cx="19850" cy="19600"/>
            </a:xfrm>
            <a:custGeom>
              <a:avLst/>
              <a:gdLst/>
              <a:ahLst/>
              <a:cxnLst/>
              <a:rect l="l" t="t" r="r" b="b"/>
              <a:pathLst>
                <a:path w="794" h="784" extrusionOk="0">
                  <a:moveTo>
                    <a:pt x="392" y="0"/>
                  </a:moveTo>
                  <a:lnTo>
                    <a:pt x="0" y="392"/>
                  </a:lnTo>
                  <a:lnTo>
                    <a:pt x="392" y="784"/>
                  </a:lnTo>
                  <a:lnTo>
                    <a:pt x="79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6"/>
            <p:cNvSpPr/>
            <p:nvPr/>
          </p:nvSpPr>
          <p:spPr>
            <a:xfrm>
              <a:off x="4804575" y="2753713"/>
              <a:ext cx="19850" cy="19850"/>
            </a:xfrm>
            <a:custGeom>
              <a:avLst/>
              <a:gdLst/>
              <a:ahLst/>
              <a:cxnLst/>
              <a:rect l="l" t="t" r="r" b="b"/>
              <a:pathLst>
                <a:path w="794" h="794" extrusionOk="0">
                  <a:moveTo>
                    <a:pt x="392" y="1"/>
                  </a:moveTo>
                  <a:lnTo>
                    <a:pt x="0" y="393"/>
                  </a:lnTo>
                  <a:lnTo>
                    <a:pt x="392" y="794"/>
                  </a:lnTo>
                  <a:lnTo>
                    <a:pt x="793"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6"/>
            <p:cNvSpPr/>
            <p:nvPr/>
          </p:nvSpPr>
          <p:spPr>
            <a:xfrm>
              <a:off x="4834425" y="2779763"/>
              <a:ext cx="12200" cy="6225"/>
            </a:xfrm>
            <a:custGeom>
              <a:avLst/>
              <a:gdLst/>
              <a:ahLst/>
              <a:cxnLst/>
              <a:rect l="l" t="t" r="r" b="b"/>
              <a:pathLst>
                <a:path w="488" h="249" extrusionOk="0">
                  <a:moveTo>
                    <a:pt x="249" y="0"/>
                  </a:moveTo>
                  <a:lnTo>
                    <a:pt x="0" y="249"/>
                  </a:lnTo>
                  <a:lnTo>
                    <a:pt x="488" y="249"/>
                  </a:lnTo>
                  <a:lnTo>
                    <a:pt x="2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6"/>
            <p:cNvSpPr/>
            <p:nvPr/>
          </p:nvSpPr>
          <p:spPr>
            <a:xfrm>
              <a:off x="4757750" y="2664138"/>
              <a:ext cx="9800" cy="5050"/>
            </a:xfrm>
            <a:custGeom>
              <a:avLst/>
              <a:gdLst/>
              <a:ahLst/>
              <a:cxnLst/>
              <a:rect l="l" t="t" r="r" b="b"/>
              <a:pathLst>
                <a:path w="392" h="202" extrusionOk="0">
                  <a:moveTo>
                    <a:pt x="0" y="1"/>
                  </a:moveTo>
                  <a:lnTo>
                    <a:pt x="191" y="201"/>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6"/>
            <p:cNvSpPr/>
            <p:nvPr/>
          </p:nvSpPr>
          <p:spPr>
            <a:xfrm>
              <a:off x="4778775" y="2675363"/>
              <a:ext cx="19850" cy="19850"/>
            </a:xfrm>
            <a:custGeom>
              <a:avLst/>
              <a:gdLst/>
              <a:ahLst/>
              <a:cxnLst/>
              <a:rect l="l" t="t" r="r" b="b"/>
              <a:pathLst>
                <a:path w="794" h="794" extrusionOk="0">
                  <a:moveTo>
                    <a:pt x="392" y="1"/>
                  </a:moveTo>
                  <a:lnTo>
                    <a:pt x="0" y="402"/>
                  </a:lnTo>
                  <a:lnTo>
                    <a:pt x="392" y="794"/>
                  </a:lnTo>
                  <a:lnTo>
                    <a:pt x="793"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6"/>
            <p:cNvSpPr/>
            <p:nvPr/>
          </p:nvSpPr>
          <p:spPr>
            <a:xfrm>
              <a:off x="4804800"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6"/>
            <p:cNvSpPr/>
            <p:nvPr/>
          </p:nvSpPr>
          <p:spPr>
            <a:xfrm>
              <a:off x="4830850" y="2727688"/>
              <a:ext cx="19850" cy="19600"/>
            </a:xfrm>
            <a:custGeom>
              <a:avLst/>
              <a:gdLst/>
              <a:ahLst/>
              <a:cxnLst/>
              <a:rect l="l" t="t" r="r" b="b"/>
              <a:pathLst>
                <a:path w="794" h="784" extrusionOk="0">
                  <a:moveTo>
                    <a:pt x="401" y="0"/>
                  </a:moveTo>
                  <a:lnTo>
                    <a:pt x="0" y="392"/>
                  </a:lnTo>
                  <a:lnTo>
                    <a:pt x="401" y="784"/>
                  </a:lnTo>
                  <a:lnTo>
                    <a:pt x="793" y="392"/>
                  </a:lnTo>
                  <a:lnTo>
                    <a:pt x="4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6"/>
            <p:cNvSpPr/>
            <p:nvPr/>
          </p:nvSpPr>
          <p:spPr>
            <a:xfrm>
              <a:off x="4857125" y="2753713"/>
              <a:ext cx="19600" cy="19850"/>
            </a:xfrm>
            <a:custGeom>
              <a:avLst/>
              <a:gdLst/>
              <a:ahLst/>
              <a:cxnLst/>
              <a:rect l="l" t="t" r="r" b="b"/>
              <a:pathLst>
                <a:path w="784" h="794" extrusionOk="0">
                  <a:moveTo>
                    <a:pt x="392" y="1"/>
                  </a:moveTo>
                  <a:lnTo>
                    <a:pt x="0" y="393"/>
                  </a:lnTo>
                  <a:lnTo>
                    <a:pt x="392" y="794"/>
                  </a:lnTo>
                  <a:lnTo>
                    <a:pt x="78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6"/>
            <p:cNvSpPr/>
            <p:nvPr/>
          </p:nvSpPr>
          <p:spPr>
            <a:xfrm>
              <a:off x="4886975" y="2779763"/>
              <a:ext cx="11975" cy="6000"/>
            </a:xfrm>
            <a:custGeom>
              <a:avLst/>
              <a:gdLst/>
              <a:ahLst/>
              <a:cxnLst/>
              <a:rect l="l" t="t" r="r" b="b"/>
              <a:pathLst>
                <a:path w="479" h="240" extrusionOk="0">
                  <a:moveTo>
                    <a:pt x="239" y="0"/>
                  </a:moveTo>
                  <a:lnTo>
                    <a:pt x="1" y="239"/>
                  </a:lnTo>
                  <a:lnTo>
                    <a:pt x="478" y="239"/>
                  </a:lnTo>
                  <a:lnTo>
                    <a:pt x="2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6"/>
            <p:cNvSpPr/>
            <p:nvPr/>
          </p:nvSpPr>
          <p:spPr>
            <a:xfrm>
              <a:off x="4810050" y="2664138"/>
              <a:ext cx="10075" cy="5050"/>
            </a:xfrm>
            <a:custGeom>
              <a:avLst/>
              <a:gdLst/>
              <a:ahLst/>
              <a:cxnLst/>
              <a:rect l="l" t="t" r="r" b="b"/>
              <a:pathLst>
                <a:path w="403" h="202" extrusionOk="0">
                  <a:moveTo>
                    <a:pt x="1" y="1"/>
                  </a:moveTo>
                  <a:lnTo>
                    <a:pt x="201" y="201"/>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6"/>
            <p:cNvSpPr/>
            <p:nvPr/>
          </p:nvSpPr>
          <p:spPr>
            <a:xfrm>
              <a:off x="4831325" y="2675363"/>
              <a:ext cx="19600" cy="19850"/>
            </a:xfrm>
            <a:custGeom>
              <a:avLst/>
              <a:gdLst/>
              <a:ahLst/>
              <a:cxnLst/>
              <a:rect l="l" t="t" r="r" b="b"/>
              <a:pathLst>
                <a:path w="784" h="794" extrusionOk="0">
                  <a:moveTo>
                    <a:pt x="392" y="1"/>
                  </a:moveTo>
                  <a:lnTo>
                    <a:pt x="0" y="402"/>
                  </a:lnTo>
                  <a:lnTo>
                    <a:pt x="392" y="794"/>
                  </a:lnTo>
                  <a:lnTo>
                    <a:pt x="78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6"/>
            <p:cNvSpPr/>
            <p:nvPr/>
          </p:nvSpPr>
          <p:spPr>
            <a:xfrm>
              <a:off x="4857350" y="2701413"/>
              <a:ext cx="19850" cy="19850"/>
            </a:xfrm>
            <a:custGeom>
              <a:avLst/>
              <a:gdLst/>
              <a:ahLst/>
              <a:cxnLst/>
              <a:rect l="l" t="t" r="r" b="b"/>
              <a:pathLst>
                <a:path w="794" h="794" extrusionOk="0">
                  <a:moveTo>
                    <a:pt x="392" y="0"/>
                  </a:moveTo>
                  <a:lnTo>
                    <a:pt x="1" y="402"/>
                  </a:lnTo>
                  <a:lnTo>
                    <a:pt x="392" y="793"/>
                  </a:lnTo>
                  <a:lnTo>
                    <a:pt x="79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6"/>
            <p:cNvSpPr/>
            <p:nvPr/>
          </p:nvSpPr>
          <p:spPr>
            <a:xfrm>
              <a:off x="4883400"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6"/>
            <p:cNvSpPr/>
            <p:nvPr/>
          </p:nvSpPr>
          <p:spPr>
            <a:xfrm>
              <a:off x="4909425"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6"/>
            <p:cNvSpPr/>
            <p:nvPr/>
          </p:nvSpPr>
          <p:spPr>
            <a:xfrm>
              <a:off x="4939525" y="2779763"/>
              <a:ext cx="11975" cy="6000"/>
            </a:xfrm>
            <a:custGeom>
              <a:avLst/>
              <a:gdLst/>
              <a:ahLst/>
              <a:cxnLst/>
              <a:rect l="l" t="t" r="r" b="b"/>
              <a:pathLst>
                <a:path w="479" h="240" extrusionOk="0">
                  <a:moveTo>
                    <a:pt x="240" y="0"/>
                  </a:moveTo>
                  <a:lnTo>
                    <a:pt x="1" y="239"/>
                  </a:lnTo>
                  <a:lnTo>
                    <a:pt x="478" y="239"/>
                  </a:lnTo>
                  <a:lnTo>
                    <a:pt x="2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6"/>
            <p:cNvSpPr/>
            <p:nvPr/>
          </p:nvSpPr>
          <p:spPr>
            <a:xfrm>
              <a:off x="4862375" y="2663913"/>
              <a:ext cx="10300" cy="5275"/>
            </a:xfrm>
            <a:custGeom>
              <a:avLst/>
              <a:gdLst/>
              <a:ahLst/>
              <a:cxnLst/>
              <a:rect l="l" t="t" r="r" b="b"/>
              <a:pathLst>
                <a:path w="412" h="211" extrusionOk="0">
                  <a:moveTo>
                    <a:pt x="0" y="0"/>
                  </a:moveTo>
                  <a:lnTo>
                    <a:pt x="201" y="210"/>
                  </a:lnTo>
                  <a:lnTo>
                    <a:pt x="4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6"/>
            <p:cNvSpPr/>
            <p:nvPr/>
          </p:nvSpPr>
          <p:spPr>
            <a:xfrm>
              <a:off x="4883625" y="2675363"/>
              <a:ext cx="19850" cy="19850"/>
            </a:xfrm>
            <a:custGeom>
              <a:avLst/>
              <a:gdLst/>
              <a:ahLst/>
              <a:cxnLst/>
              <a:rect l="l" t="t" r="r" b="b"/>
              <a:pathLst>
                <a:path w="794" h="794" extrusionOk="0">
                  <a:moveTo>
                    <a:pt x="402" y="1"/>
                  </a:moveTo>
                  <a:lnTo>
                    <a:pt x="1"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6"/>
            <p:cNvSpPr/>
            <p:nvPr/>
          </p:nvSpPr>
          <p:spPr>
            <a:xfrm>
              <a:off x="4909675" y="2701413"/>
              <a:ext cx="19850" cy="19850"/>
            </a:xfrm>
            <a:custGeom>
              <a:avLst/>
              <a:gdLst/>
              <a:ahLst/>
              <a:cxnLst/>
              <a:rect l="l" t="t" r="r" b="b"/>
              <a:pathLst>
                <a:path w="794" h="794" extrusionOk="0">
                  <a:moveTo>
                    <a:pt x="402" y="0"/>
                  </a:moveTo>
                  <a:lnTo>
                    <a:pt x="0" y="402"/>
                  </a:lnTo>
                  <a:lnTo>
                    <a:pt x="402" y="793"/>
                  </a:lnTo>
                  <a:lnTo>
                    <a:pt x="793"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6"/>
            <p:cNvSpPr/>
            <p:nvPr/>
          </p:nvSpPr>
          <p:spPr>
            <a:xfrm>
              <a:off x="4935950" y="2727438"/>
              <a:ext cx="19600" cy="19850"/>
            </a:xfrm>
            <a:custGeom>
              <a:avLst/>
              <a:gdLst/>
              <a:ahLst/>
              <a:cxnLst/>
              <a:rect l="l" t="t" r="r" b="b"/>
              <a:pathLst>
                <a:path w="784" h="794" extrusionOk="0">
                  <a:moveTo>
                    <a:pt x="392" y="1"/>
                  </a:moveTo>
                  <a:lnTo>
                    <a:pt x="0" y="402"/>
                  </a:lnTo>
                  <a:lnTo>
                    <a:pt x="392" y="794"/>
                  </a:lnTo>
                  <a:lnTo>
                    <a:pt x="78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6"/>
            <p:cNvSpPr/>
            <p:nvPr/>
          </p:nvSpPr>
          <p:spPr>
            <a:xfrm>
              <a:off x="4961975" y="2753713"/>
              <a:ext cx="19875" cy="19850"/>
            </a:xfrm>
            <a:custGeom>
              <a:avLst/>
              <a:gdLst/>
              <a:ahLst/>
              <a:cxnLst/>
              <a:rect l="l" t="t" r="r" b="b"/>
              <a:pathLst>
                <a:path w="795" h="794" extrusionOk="0">
                  <a:moveTo>
                    <a:pt x="393" y="1"/>
                  </a:moveTo>
                  <a:lnTo>
                    <a:pt x="1" y="393"/>
                  </a:lnTo>
                  <a:lnTo>
                    <a:pt x="393" y="794"/>
                  </a:lnTo>
                  <a:lnTo>
                    <a:pt x="794" y="393"/>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p:nvPr/>
          </p:nvSpPr>
          <p:spPr>
            <a:xfrm>
              <a:off x="4992075" y="2779763"/>
              <a:ext cx="11750" cy="5750"/>
            </a:xfrm>
            <a:custGeom>
              <a:avLst/>
              <a:gdLst/>
              <a:ahLst/>
              <a:cxnLst/>
              <a:rect l="l" t="t" r="r" b="b"/>
              <a:pathLst>
                <a:path w="470" h="230" extrusionOk="0">
                  <a:moveTo>
                    <a:pt x="240" y="0"/>
                  </a:moveTo>
                  <a:lnTo>
                    <a:pt x="1" y="230"/>
                  </a:lnTo>
                  <a:lnTo>
                    <a:pt x="469" y="230"/>
                  </a:lnTo>
                  <a:lnTo>
                    <a:pt x="2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6"/>
            <p:cNvSpPr/>
            <p:nvPr/>
          </p:nvSpPr>
          <p:spPr>
            <a:xfrm>
              <a:off x="4914675" y="2663913"/>
              <a:ext cx="10550" cy="5275"/>
            </a:xfrm>
            <a:custGeom>
              <a:avLst/>
              <a:gdLst/>
              <a:ahLst/>
              <a:cxnLst/>
              <a:rect l="l" t="t" r="r" b="b"/>
              <a:pathLst>
                <a:path w="422" h="211" extrusionOk="0">
                  <a:moveTo>
                    <a:pt x="1" y="0"/>
                  </a:moveTo>
                  <a:lnTo>
                    <a:pt x="211" y="210"/>
                  </a:lnTo>
                  <a:lnTo>
                    <a:pt x="4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6"/>
            <p:cNvSpPr/>
            <p:nvPr/>
          </p:nvSpPr>
          <p:spPr>
            <a:xfrm>
              <a:off x="4936175" y="2675363"/>
              <a:ext cx="19875" cy="19850"/>
            </a:xfrm>
            <a:custGeom>
              <a:avLst/>
              <a:gdLst/>
              <a:ahLst/>
              <a:cxnLst/>
              <a:rect l="l" t="t" r="r" b="b"/>
              <a:pathLst>
                <a:path w="795" h="794" extrusionOk="0">
                  <a:moveTo>
                    <a:pt x="393" y="1"/>
                  </a:moveTo>
                  <a:lnTo>
                    <a:pt x="1" y="402"/>
                  </a:lnTo>
                  <a:lnTo>
                    <a:pt x="393" y="794"/>
                  </a:lnTo>
                  <a:lnTo>
                    <a:pt x="794" y="402"/>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6"/>
            <p:cNvSpPr/>
            <p:nvPr/>
          </p:nvSpPr>
          <p:spPr>
            <a:xfrm>
              <a:off x="4962225" y="2701413"/>
              <a:ext cx="19850" cy="19850"/>
            </a:xfrm>
            <a:custGeom>
              <a:avLst/>
              <a:gdLst/>
              <a:ahLst/>
              <a:cxnLst/>
              <a:rect l="l" t="t" r="r" b="b"/>
              <a:pathLst>
                <a:path w="794" h="794" extrusionOk="0">
                  <a:moveTo>
                    <a:pt x="392" y="0"/>
                  </a:moveTo>
                  <a:lnTo>
                    <a:pt x="0" y="402"/>
                  </a:lnTo>
                  <a:lnTo>
                    <a:pt x="392" y="793"/>
                  </a:lnTo>
                  <a:lnTo>
                    <a:pt x="79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4988275" y="2727688"/>
              <a:ext cx="19850" cy="19600"/>
            </a:xfrm>
            <a:custGeom>
              <a:avLst/>
              <a:gdLst/>
              <a:ahLst/>
              <a:cxnLst/>
              <a:rect l="l" t="t" r="r" b="b"/>
              <a:pathLst>
                <a:path w="794" h="784" extrusionOk="0">
                  <a:moveTo>
                    <a:pt x="401" y="0"/>
                  </a:moveTo>
                  <a:lnTo>
                    <a:pt x="0" y="392"/>
                  </a:lnTo>
                  <a:lnTo>
                    <a:pt x="401" y="784"/>
                  </a:lnTo>
                  <a:lnTo>
                    <a:pt x="793" y="392"/>
                  </a:lnTo>
                  <a:lnTo>
                    <a:pt x="4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5014300"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5044650" y="2779763"/>
              <a:ext cx="11475" cy="5750"/>
            </a:xfrm>
            <a:custGeom>
              <a:avLst/>
              <a:gdLst/>
              <a:ahLst/>
              <a:cxnLst/>
              <a:rect l="l" t="t" r="r" b="b"/>
              <a:pathLst>
                <a:path w="459" h="230" extrusionOk="0">
                  <a:moveTo>
                    <a:pt x="229" y="0"/>
                  </a:moveTo>
                  <a:lnTo>
                    <a:pt x="0" y="230"/>
                  </a:lnTo>
                  <a:lnTo>
                    <a:pt x="459" y="230"/>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4967000" y="2663663"/>
              <a:ext cx="10775" cy="5525"/>
            </a:xfrm>
            <a:custGeom>
              <a:avLst/>
              <a:gdLst/>
              <a:ahLst/>
              <a:cxnLst/>
              <a:rect l="l" t="t" r="r" b="b"/>
              <a:pathLst>
                <a:path w="431" h="221" extrusionOk="0">
                  <a:moveTo>
                    <a:pt x="1" y="1"/>
                  </a:moveTo>
                  <a:lnTo>
                    <a:pt x="220" y="220"/>
                  </a:lnTo>
                  <a:lnTo>
                    <a:pt x="4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4988500" y="2675363"/>
              <a:ext cx="19850" cy="19850"/>
            </a:xfrm>
            <a:custGeom>
              <a:avLst/>
              <a:gdLst/>
              <a:ahLst/>
              <a:cxnLst/>
              <a:rect l="l" t="t" r="r" b="b"/>
              <a:pathLst>
                <a:path w="794" h="794" extrusionOk="0">
                  <a:moveTo>
                    <a:pt x="402" y="1"/>
                  </a:moveTo>
                  <a:lnTo>
                    <a:pt x="1"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6"/>
            <p:cNvSpPr/>
            <p:nvPr/>
          </p:nvSpPr>
          <p:spPr>
            <a:xfrm>
              <a:off x="5014775" y="2701413"/>
              <a:ext cx="19625" cy="19850"/>
            </a:xfrm>
            <a:custGeom>
              <a:avLst/>
              <a:gdLst/>
              <a:ahLst/>
              <a:cxnLst/>
              <a:rect l="l" t="t" r="r" b="b"/>
              <a:pathLst>
                <a:path w="785" h="794" extrusionOk="0">
                  <a:moveTo>
                    <a:pt x="392" y="0"/>
                  </a:moveTo>
                  <a:lnTo>
                    <a:pt x="1" y="402"/>
                  </a:lnTo>
                  <a:lnTo>
                    <a:pt x="392" y="793"/>
                  </a:lnTo>
                  <a:lnTo>
                    <a:pt x="78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6"/>
            <p:cNvSpPr/>
            <p:nvPr/>
          </p:nvSpPr>
          <p:spPr>
            <a:xfrm>
              <a:off x="5040825"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6"/>
            <p:cNvSpPr/>
            <p:nvPr/>
          </p:nvSpPr>
          <p:spPr>
            <a:xfrm>
              <a:off x="5066850" y="2753713"/>
              <a:ext cx="19850" cy="19850"/>
            </a:xfrm>
            <a:custGeom>
              <a:avLst/>
              <a:gdLst/>
              <a:ahLst/>
              <a:cxnLst/>
              <a:rect l="l" t="t" r="r" b="b"/>
              <a:pathLst>
                <a:path w="794" h="794" extrusionOk="0">
                  <a:moveTo>
                    <a:pt x="392" y="1"/>
                  </a:moveTo>
                  <a:lnTo>
                    <a:pt x="1" y="393"/>
                  </a:lnTo>
                  <a:lnTo>
                    <a:pt x="392" y="794"/>
                  </a:lnTo>
                  <a:lnTo>
                    <a:pt x="79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6"/>
            <p:cNvSpPr/>
            <p:nvPr/>
          </p:nvSpPr>
          <p:spPr>
            <a:xfrm>
              <a:off x="5097200" y="2779763"/>
              <a:ext cx="11475" cy="5750"/>
            </a:xfrm>
            <a:custGeom>
              <a:avLst/>
              <a:gdLst/>
              <a:ahLst/>
              <a:cxnLst/>
              <a:rect l="l" t="t" r="r" b="b"/>
              <a:pathLst>
                <a:path w="459" h="230" extrusionOk="0">
                  <a:moveTo>
                    <a:pt x="230" y="0"/>
                  </a:moveTo>
                  <a:lnTo>
                    <a:pt x="0" y="230"/>
                  </a:lnTo>
                  <a:lnTo>
                    <a:pt x="459" y="230"/>
                  </a:lnTo>
                  <a:lnTo>
                    <a:pt x="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6"/>
            <p:cNvSpPr/>
            <p:nvPr/>
          </p:nvSpPr>
          <p:spPr>
            <a:xfrm>
              <a:off x="5019325" y="2663663"/>
              <a:ext cx="11000" cy="5525"/>
            </a:xfrm>
            <a:custGeom>
              <a:avLst/>
              <a:gdLst/>
              <a:ahLst/>
              <a:cxnLst/>
              <a:rect l="l" t="t" r="r" b="b"/>
              <a:pathLst>
                <a:path w="440" h="221" extrusionOk="0">
                  <a:moveTo>
                    <a:pt x="0" y="1"/>
                  </a:moveTo>
                  <a:lnTo>
                    <a:pt x="220" y="220"/>
                  </a:lnTo>
                  <a:lnTo>
                    <a:pt x="4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6"/>
            <p:cNvSpPr/>
            <p:nvPr/>
          </p:nvSpPr>
          <p:spPr>
            <a:xfrm>
              <a:off x="5041050" y="2675363"/>
              <a:ext cx="19850" cy="19850"/>
            </a:xfrm>
            <a:custGeom>
              <a:avLst/>
              <a:gdLst/>
              <a:ahLst/>
              <a:cxnLst/>
              <a:rect l="l" t="t" r="r" b="b"/>
              <a:pathLst>
                <a:path w="794" h="794" extrusionOk="0">
                  <a:moveTo>
                    <a:pt x="392" y="1"/>
                  </a:moveTo>
                  <a:lnTo>
                    <a:pt x="1" y="402"/>
                  </a:lnTo>
                  <a:lnTo>
                    <a:pt x="392" y="794"/>
                  </a:lnTo>
                  <a:lnTo>
                    <a:pt x="79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6"/>
            <p:cNvSpPr/>
            <p:nvPr/>
          </p:nvSpPr>
          <p:spPr>
            <a:xfrm>
              <a:off x="5067100" y="2701413"/>
              <a:ext cx="19850" cy="19850"/>
            </a:xfrm>
            <a:custGeom>
              <a:avLst/>
              <a:gdLst/>
              <a:ahLst/>
              <a:cxnLst/>
              <a:rect l="l" t="t" r="r" b="b"/>
              <a:pathLst>
                <a:path w="794" h="794" extrusionOk="0">
                  <a:moveTo>
                    <a:pt x="402" y="0"/>
                  </a:moveTo>
                  <a:lnTo>
                    <a:pt x="0" y="402"/>
                  </a:lnTo>
                  <a:lnTo>
                    <a:pt x="402" y="793"/>
                  </a:lnTo>
                  <a:lnTo>
                    <a:pt x="793"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6"/>
            <p:cNvSpPr/>
            <p:nvPr/>
          </p:nvSpPr>
          <p:spPr>
            <a:xfrm>
              <a:off x="5093125" y="2727688"/>
              <a:ext cx="19850" cy="19600"/>
            </a:xfrm>
            <a:custGeom>
              <a:avLst/>
              <a:gdLst/>
              <a:ahLst/>
              <a:cxnLst/>
              <a:rect l="l" t="t" r="r" b="b"/>
              <a:pathLst>
                <a:path w="794" h="784" extrusionOk="0">
                  <a:moveTo>
                    <a:pt x="402" y="0"/>
                  </a:moveTo>
                  <a:lnTo>
                    <a:pt x="1" y="392"/>
                  </a:lnTo>
                  <a:lnTo>
                    <a:pt x="402" y="784"/>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6"/>
            <p:cNvSpPr/>
            <p:nvPr/>
          </p:nvSpPr>
          <p:spPr>
            <a:xfrm>
              <a:off x="5119400" y="2753713"/>
              <a:ext cx="19625" cy="19850"/>
            </a:xfrm>
            <a:custGeom>
              <a:avLst/>
              <a:gdLst/>
              <a:ahLst/>
              <a:cxnLst/>
              <a:rect l="l" t="t" r="r" b="b"/>
              <a:pathLst>
                <a:path w="785" h="794" extrusionOk="0">
                  <a:moveTo>
                    <a:pt x="393" y="1"/>
                  </a:moveTo>
                  <a:lnTo>
                    <a:pt x="1" y="393"/>
                  </a:lnTo>
                  <a:lnTo>
                    <a:pt x="393" y="794"/>
                  </a:lnTo>
                  <a:lnTo>
                    <a:pt x="784" y="393"/>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6"/>
            <p:cNvSpPr/>
            <p:nvPr/>
          </p:nvSpPr>
          <p:spPr>
            <a:xfrm>
              <a:off x="5149750" y="2779763"/>
              <a:ext cx="11250" cy="5750"/>
            </a:xfrm>
            <a:custGeom>
              <a:avLst/>
              <a:gdLst/>
              <a:ahLst/>
              <a:cxnLst/>
              <a:rect l="l" t="t" r="r" b="b"/>
              <a:pathLst>
                <a:path w="450" h="230" extrusionOk="0">
                  <a:moveTo>
                    <a:pt x="220" y="0"/>
                  </a:moveTo>
                  <a:lnTo>
                    <a:pt x="0" y="230"/>
                  </a:lnTo>
                  <a:lnTo>
                    <a:pt x="449" y="230"/>
                  </a:lnTo>
                  <a:lnTo>
                    <a:pt x="2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6"/>
            <p:cNvSpPr/>
            <p:nvPr/>
          </p:nvSpPr>
          <p:spPr>
            <a:xfrm>
              <a:off x="5071875" y="2663413"/>
              <a:ext cx="11000" cy="5775"/>
            </a:xfrm>
            <a:custGeom>
              <a:avLst/>
              <a:gdLst/>
              <a:ahLst/>
              <a:cxnLst/>
              <a:rect l="l" t="t" r="r" b="b"/>
              <a:pathLst>
                <a:path w="440" h="231" extrusionOk="0">
                  <a:moveTo>
                    <a:pt x="440" y="1"/>
                  </a:moveTo>
                  <a:cubicBezTo>
                    <a:pt x="297" y="11"/>
                    <a:pt x="144" y="11"/>
                    <a:pt x="0" y="11"/>
                  </a:cubicBezTo>
                  <a:lnTo>
                    <a:pt x="220" y="230"/>
                  </a:lnTo>
                  <a:lnTo>
                    <a:pt x="4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6"/>
            <p:cNvSpPr/>
            <p:nvPr/>
          </p:nvSpPr>
          <p:spPr>
            <a:xfrm>
              <a:off x="5093375" y="2675363"/>
              <a:ext cx="19850" cy="19850"/>
            </a:xfrm>
            <a:custGeom>
              <a:avLst/>
              <a:gdLst/>
              <a:ahLst/>
              <a:cxnLst/>
              <a:rect l="l" t="t" r="r" b="b"/>
              <a:pathLst>
                <a:path w="794" h="794" extrusionOk="0">
                  <a:moveTo>
                    <a:pt x="402" y="1"/>
                  </a:moveTo>
                  <a:lnTo>
                    <a:pt x="0" y="402"/>
                  </a:lnTo>
                  <a:lnTo>
                    <a:pt x="402" y="794"/>
                  </a:lnTo>
                  <a:lnTo>
                    <a:pt x="793"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6"/>
            <p:cNvSpPr/>
            <p:nvPr/>
          </p:nvSpPr>
          <p:spPr>
            <a:xfrm>
              <a:off x="5119650"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6"/>
            <p:cNvSpPr/>
            <p:nvPr/>
          </p:nvSpPr>
          <p:spPr>
            <a:xfrm>
              <a:off x="5145675" y="2727688"/>
              <a:ext cx="19850" cy="19850"/>
            </a:xfrm>
            <a:custGeom>
              <a:avLst/>
              <a:gdLst/>
              <a:ahLst/>
              <a:cxnLst/>
              <a:rect l="l" t="t" r="r" b="b"/>
              <a:pathLst>
                <a:path w="794" h="794" extrusionOk="0">
                  <a:moveTo>
                    <a:pt x="393" y="0"/>
                  </a:moveTo>
                  <a:lnTo>
                    <a:pt x="1" y="392"/>
                  </a:lnTo>
                  <a:lnTo>
                    <a:pt x="393" y="793"/>
                  </a:lnTo>
                  <a:lnTo>
                    <a:pt x="794" y="39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6"/>
            <p:cNvSpPr/>
            <p:nvPr/>
          </p:nvSpPr>
          <p:spPr>
            <a:xfrm>
              <a:off x="5171725" y="2753713"/>
              <a:ext cx="19850" cy="19850"/>
            </a:xfrm>
            <a:custGeom>
              <a:avLst/>
              <a:gdLst/>
              <a:ahLst/>
              <a:cxnLst/>
              <a:rect l="l" t="t" r="r" b="b"/>
              <a:pathLst>
                <a:path w="794" h="794" extrusionOk="0">
                  <a:moveTo>
                    <a:pt x="402" y="1"/>
                  </a:moveTo>
                  <a:lnTo>
                    <a:pt x="0"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6"/>
            <p:cNvSpPr/>
            <p:nvPr/>
          </p:nvSpPr>
          <p:spPr>
            <a:xfrm>
              <a:off x="5202050" y="2779763"/>
              <a:ext cx="11275" cy="5525"/>
            </a:xfrm>
            <a:custGeom>
              <a:avLst/>
              <a:gdLst/>
              <a:ahLst/>
              <a:cxnLst/>
              <a:rect l="l" t="t" r="r" b="b"/>
              <a:pathLst>
                <a:path w="451" h="221" extrusionOk="0">
                  <a:moveTo>
                    <a:pt x="230" y="0"/>
                  </a:moveTo>
                  <a:lnTo>
                    <a:pt x="1" y="220"/>
                  </a:lnTo>
                  <a:lnTo>
                    <a:pt x="450" y="220"/>
                  </a:lnTo>
                  <a:lnTo>
                    <a:pt x="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6"/>
            <p:cNvSpPr/>
            <p:nvPr/>
          </p:nvSpPr>
          <p:spPr>
            <a:xfrm>
              <a:off x="5124175" y="2663413"/>
              <a:ext cx="11275" cy="5775"/>
            </a:xfrm>
            <a:custGeom>
              <a:avLst/>
              <a:gdLst/>
              <a:ahLst/>
              <a:cxnLst/>
              <a:rect l="l" t="t" r="r" b="b"/>
              <a:pathLst>
                <a:path w="451" h="231" extrusionOk="0">
                  <a:moveTo>
                    <a:pt x="1" y="1"/>
                  </a:moveTo>
                  <a:lnTo>
                    <a:pt x="221" y="230"/>
                  </a:lnTo>
                  <a:lnTo>
                    <a:pt x="4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6"/>
            <p:cNvSpPr/>
            <p:nvPr/>
          </p:nvSpPr>
          <p:spPr>
            <a:xfrm>
              <a:off x="5145925" y="2675363"/>
              <a:ext cx="19850" cy="19850"/>
            </a:xfrm>
            <a:custGeom>
              <a:avLst/>
              <a:gdLst/>
              <a:ahLst/>
              <a:cxnLst/>
              <a:rect l="l" t="t" r="r" b="b"/>
              <a:pathLst>
                <a:path w="794" h="794" extrusionOk="0">
                  <a:moveTo>
                    <a:pt x="392" y="1"/>
                  </a:moveTo>
                  <a:lnTo>
                    <a:pt x="0" y="402"/>
                  </a:lnTo>
                  <a:lnTo>
                    <a:pt x="392" y="794"/>
                  </a:lnTo>
                  <a:lnTo>
                    <a:pt x="79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6"/>
            <p:cNvSpPr/>
            <p:nvPr/>
          </p:nvSpPr>
          <p:spPr>
            <a:xfrm>
              <a:off x="5171950" y="2701413"/>
              <a:ext cx="19875" cy="19850"/>
            </a:xfrm>
            <a:custGeom>
              <a:avLst/>
              <a:gdLst/>
              <a:ahLst/>
              <a:cxnLst/>
              <a:rect l="l" t="t" r="r" b="b"/>
              <a:pathLst>
                <a:path w="795"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6"/>
            <p:cNvSpPr/>
            <p:nvPr/>
          </p:nvSpPr>
          <p:spPr>
            <a:xfrm>
              <a:off x="5198250" y="2727688"/>
              <a:ext cx="19600" cy="19850"/>
            </a:xfrm>
            <a:custGeom>
              <a:avLst/>
              <a:gdLst/>
              <a:ahLst/>
              <a:cxnLst/>
              <a:rect l="l" t="t" r="r" b="b"/>
              <a:pathLst>
                <a:path w="784" h="794" extrusionOk="0">
                  <a:moveTo>
                    <a:pt x="392" y="0"/>
                  </a:moveTo>
                  <a:lnTo>
                    <a:pt x="0" y="392"/>
                  </a:lnTo>
                  <a:lnTo>
                    <a:pt x="392" y="793"/>
                  </a:lnTo>
                  <a:lnTo>
                    <a:pt x="78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6"/>
            <p:cNvSpPr/>
            <p:nvPr/>
          </p:nvSpPr>
          <p:spPr>
            <a:xfrm>
              <a:off x="5224275" y="2753713"/>
              <a:ext cx="19850" cy="19850"/>
            </a:xfrm>
            <a:custGeom>
              <a:avLst/>
              <a:gdLst/>
              <a:ahLst/>
              <a:cxnLst/>
              <a:rect l="l" t="t" r="r" b="b"/>
              <a:pathLst>
                <a:path w="794" h="794" extrusionOk="0">
                  <a:moveTo>
                    <a:pt x="392" y="1"/>
                  </a:moveTo>
                  <a:lnTo>
                    <a:pt x="1" y="393"/>
                  </a:lnTo>
                  <a:lnTo>
                    <a:pt x="392" y="794"/>
                  </a:lnTo>
                  <a:lnTo>
                    <a:pt x="79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6"/>
            <p:cNvSpPr/>
            <p:nvPr/>
          </p:nvSpPr>
          <p:spPr>
            <a:xfrm>
              <a:off x="5254625" y="2779763"/>
              <a:ext cx="11250" cy="5525"/>
            </a:xfrm>
            <a:custGeom>
              <a:avLst/>
              <a:gdLst/>
              <a:ahLst/>
              <a:cxnLst/>
              <a:rect l="l" t="t" r="r" b="b"/>
              <a:pathLst>
                <a:path w="450" h="221" extrusionOk="0">
                  <a:moveTo>
                    <a:pt x="220" y="0"/>
                  </a:moveTo>
                  <a:lnTo>
                    <a:pt x="0" y="220"/>
                  </a:lnTo>
                  <a:lnTo>
                    <a:pt x="449" y="220"/>
                  </a:lnTo>
                  <a:lnTo>
                    <a:pt x="2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6"/>
            <p:cNvSpPr/>
            <p:nvPr/>
          </p:nvSpPr>
          <p:spPr>
            <a:xfrm>
              <a:off x="5176500" y="2663413"/>
              <a:ext cx="11500" cy="5775"/>
            </a:xfrm>
            <a:custGeom>
              <a:avLst/>
              <a:gdLst/>
              <a:ahLst/>
              <a:cxnLst/>
              <a:rect l="l" t="t" r="r" b="b"/>
              <a:pathLst>
                <a:path w="460" h="231" extrusionOk="0">
                  <a:moveTo>
                    <a:pt x="1" y="1"/>
                  </a:moveTo>
                  <a:lnTo>
                    <a:pt x="230" y="230"/>
                  </a:lnTo>
                  <a:lnTo>
                    <a:pt x="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6"/>
            <p:cNvSpPr/>
            <p:nvPr/>
          </p:nvSpPr>
          <p:spPr>
            <a:xfrm>
              <a:off x="5198475" y="2675363"/>
              <a:ext cx="19625" cy="19850"/>
            </a:xfrm>
            <a:custGeom>
              <a:avLst/>
              <a:gdLst/>
              <a:ahLst/>
              <a:cxnLst/>
              <a:rect l="l" t="t" r="r" b="b"/>
              <a:pathLst>
                <a:path w="785" h="794" extrusionOk="0">
                  <a:moveTo>
                    <a:pt x="392" y="1"/>
                  </a:moveTo>
                  <a:lnTo>
                    <a:pt x="1" y="402"/>
                  </a:lnTo>
                  <a:lnTo>
                    <a:pt x="392" y="794"/>
                  </a:lnTo>
                  <a:lnTo>
                    <a:pt x="78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6"/>
            <p:cNvSpPr/>
            <p:nvPr/>
          </p:nvSpPr>
          <p:spPr>
            <a:xfrm>
              <a:off x="5224525"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6"/>
            <p:cNvSpPr/>
            <p:nvPr/>
          </p:nvSpPr>
          <p:spPr>
            <a:xfrm>
              <a:off x="5250550" y="2727688"/>
              <a:ext cx="19850" cy="19850"/>
            </a:xfrm>
            <a:custGeom>
              <a:avLst/>
              <a:gdLst/>
              <a:ahLst/>
              <a:cxnLst/>
              <a:rect l="l" t="t" r="r" b="b"/>
              <a:pathLst>
                <a:path w="794" h="794" extrusionOk="0">
                  <a:moveTo>
                    <a:pt x="402" y="0"/>
                  </a:moveTo>
                  <a:lnTo>
                    <a:pt x="1" y="392"/>
                  </a:lnTo>
                  <a:lnTo>
                    <a:pt x="402" y="793"/>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6"/>
            <p:cNvSpPr/>
            <p:nvPr/>
          </p:nvSpPr>
          <p:spPr>
            <a:xfrm>
              <a:off x="5276600" y="2753713"/>
              <a:ext cx="19850" cy="19850"/>
            </a:xfrm>
            <a:custGeom>
              <a:avLst/>
              <a:gdLst/>
              <a:ahLst/>
              <a:cxnLst/>
              <a:rect l="l" t="t" r="r" b="b"/>
              <a:pathLst>
                <a:path w="794" h="794" extrusionOk="0">
                  <a:moveTo>
                    <a:pt x="402" y="1"/>
                  </a:moveTo>
                  <a:lnTo>
                    <a:pt x="0" y="393"/>
                  </a:lnTo>
                  <a:lnTo>
                    <a:pt x="402" y="794"/>
                  </a:lnTo>
                  <a:lnTo>
                    <a:pt x="793"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6"/>
            <p:cNvSpPr/>
            <p:nvPr/>
          </p:nvSpPr>
          <p:spPr>
            <a:xfrm>
              <a:off x="5307175" y="2779763"/>
              <a:ext cx="11000" cy="5525"/>
            </a:xfrm>
            <a:custGeom>
              <a:avLst/>
              <a:gdLst/>
              <a:ahLst/>
              <a:cxnLst/>
              <a:rect l="l" t="t" r="r" b="b"/>
              <a:pathLst>
                <a:path w="440" h="221" extrusionOk="0">
                  <a:moveTo>
                    <a:pt x="220" y="0"/>
                  </a:moveTo>
                  <a:lnTo>
                    <a:pt x="0" y="220"/>
                  </a:lnTo>
                  <a:lnTo>
                    <a:pt x="440" y="220"/>
                  </a:lnTo>
                  <a:lnTo>
                    <a:pt x="2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6"/>
            <p:cNvSpPr/>
            <p:nvPr/>
          </p:nvSpPr>
          <p:spPr>
            <a:xfrm>
              <a:off x="5229050" y="2663413"/>
              <a:ext cx="11250" cy="5775"/>
            </a:xfrm>
            <a:custGeom>
              <a:avLst/>
              <a:gdLst/>
              <a:ahLst/>
              <a:cxnLst/>
              <a:rect l="l" t="t" r="r" b="b"/>
              <a:pathLst>
                <a:path w="450" h="231" extrusionOk="0">
                  <a:moveTo>
                    <a:pt x="1" y="1"/>
                  </a:moveTo>
                  <a:lnTo>
                    <a:pt x="230" y="230"/>
                  </a:lnTo>
                  <a:lnTo>
                    <a:pt x="4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6"/>
            <p:cNvSpPr/>
            <p:nvPr/>
          </p:nvSpPr>
          <p:spPr>
            <a:xfrm>
              <a:off x="5250800" y="2675363"/>
              <a:ext cx="19850" cy="19850"/>
            </a:xfrm>
            <a:custGeom>
              <a:avLst/>
              <a:gdLst/>
              <a:ahLst/>
              <a:cxnLst/>
              <a:rect l="l" t="t" r="r" b="b"/>
              <a:pathLst>
                <a:path w="794" h="794" extrusionOk="0">
                  <a:moveTo>
                    <a:pt x="402" y="1"/>
                  </a:moveTo>
                  <a:lnTo>
                    <a:pt x="0" y="402"/>
                  </a:lnTo>
                  <a:lnTo>
                    <a:pt x="402" y="794"/>
                  </a:lnTo>
                  <a:lnTo>
                    <a:pt x="793"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6"/>
            <p:cNvSpPr/>
            <p:nvPr/>
          </p:nvSpPr>
          <p:spPr>
            <a:xfrm>
              <a:off x="5276825"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6"/>
            <p:cNvSpPr/>
            <p:nvPr/>
          </p:nvSpPr>
          <p:spPr>
            <a:xfrm>
              <a:off x="5303100" y="2727688"/>
              <a:ext cx="19850" cy="19600"/>
            </a:xfrm>
            <a:custGeom>
              <a:avLst/>
              <a:gdLst/>
              <a:ahLst/>
              <a:cxnLst/>
              <a:rect l="l" t="t" r="r" b="b"/>
              <a:pathLst>
                <a:path w="794" h="784" extrusionOk="0">
                  <a:moveTo>
                    <a:pt x="393" y="0"/>
                  </a:moveTo>
                  <a:lnTo>
                    <a:pt x="1" y="392"/>
                  </a:lnTo>
                  <a:lnTo>
                    <a:pt x="393" y="784"/>
                  </a:lnTo>
                  <a:lnTo>
                    <a:pt x="794" y="39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6"/>
            <p:cNvSpPr/>
            <p:nvPr/>
          </p:nvSpPr>
          <p:spPr>
            <a:xfrm>
              <a:off x="5329150" y="2753713"/>
              <a:ext cx="19850" cy="19850"/>
            </a:xfrm>
            <a:custGeom>
              <a:avLst/>
              <a:gdLst/>
              <a:ahLst/>
              <a:cxnLst/>
              <a:rect l="l" t="t" r="r" b="b"/>
              <a:pathLst>
                <a:path w="794" h="794" extrusionOk="0">
                  <a:moveTo>
                    <a:pt x="392" y="1"/>
                  </a:moveTo>
                  <a:lnTo>
                    <a:pt x="0" y="393"/>
                  </a:lnTo>
                  <a:lnTo>
                    <a:pt x="392" y="794"/>
                  </a:lnTo>
                  <a:lnTo>
                    <a:pt x="793"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6"/>
            <p:cNvSpPr/>
            <p:nvPr/>
          </p:nvSpPr>
          <p:spPr>
            <a:xfrm>
              <a:off x="5281375" y="2663413"/>
              <a:ext cx="11475" cy="5775"/>
            </a:xfrm>
            <a:custGeom>
              <a:avLst/>
              <a:gdLst/>
              <a:ahLst/>
              <a:cxnLst/>
              <a:rect l="l" t="t" r="r" b="b"/>
              <a:pathLst>
                <a:path w="459" h="231" extrusionOk="0">
                  <a:moveTo>
                    <a:pt x="0" y="1"/>
                  </a:moveTo>
                  <a:lnTo>
                    <a:pt x="230" y="230"/>
                  </a:lnTo>
                  <a:lnTo>
                    <a:pt x="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6"/>
            <p:cNvSpPr/>
            <p:nvPr/>
          </p:nvSpPr>
          <p:spPr>
            <a:xfrm>
              <a:off x="5303350" y="2675363"/>
              <a:ext cx="19850" cy="19850"/>
            </a:xfrm>
            <a:custGeom>
              <a:avLst/>
              <a:gdLst/>
              <a:ahLst/>
              <a:cxnLst/>
              <a:rect l="l" t="t" r="r" b="b"/>
              <a:pathLst>
                <a:path w="794" h="794" extrusionOk="0">
                  <a:moveTo>
                    <a:pt x="392" y="1"/>
                  </a:moveTo>
                  <a:lnTo>
                    <a:pt x="0" y="402"/>
                  </a:lnTo>
                  <a:lnTo>
                    <a:pt x="392" y="794"/>
                  </a:lnTo>
                  <a:lnTo>
                    <a:pt x="793"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6"/>
            <p:cNvSpPr/>
            <p:nvPr/>
          </p:nvSpPr>
          <p:spPr>
            <a:xfrm>
              <a:off x="5329375" y="2701413"/>
              <a:ext cx="19850" cy="19850"/>
            </a:xfrm>
            <a:custGeom>
              <a:avLst/>
              <a:gdLst/>
              <a:ahLst/>
              <a:cxnLst/>
              <a:rect l="l" t="t" r="r" b="b"/>
              <a:pathLst>
                <a:path w="794" h="794" extrusionOk="0">
                  <a:moveTo>
                    <a:pt x="393" y="0"/>
                  </a:moveTo>
                  <a:lnTo>
                    <a:pt x="1" y="402"/>
                  </a:lnTo>
                  <a:lnTo>
                    <a:pt x="393" y="793"/>
                  </a:lnTo>
                  <a:lnTo>
                    <a:pt x="794" y="40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6"/>
            <p:cNvSpPr/>
            <p:nvPr/>
          </p:nvSpPr>
          <p:spPr>
            <a:xfrm>
              <a:off x="5333675" y="2663188"/>
              <a:ext cx="8400" cy="6000"/>
            </a:xfrm>
            <a:custGeom>
              <a:avLst/>
              <a:gdLst/>
              <a:ahLst/>
              <a:cxnLst/>
              <a:rect l="l" t="t" r="r" b="b"/>
              <a:pathLst>
                <a:path w="336" h="240" extrusionOk="0">
                  <a:moveTo>
                    <a:pt x="1" y="0"/>
                  </a:moveTo>
                  <a:lnTo>
                    <a:pt x="240" y="239"/>
                  </a:lnTo>
                  <a:lnTo>
                    <a:pt x="326" y="153"/>
                  </a:lnTo>
                  <a:cubicBezTo>
                    <a:pt x="326" y="115"/>
                    <a:pt x="335" y="86"/>
                    <a:pt x="335" y="48"/>
                  </a:cubicBezTo>
                  <a:lnTo>
                    <a:pt x="335" y="20"/>
                  </a:lnTo>
                  <a:lnTo>
                    <a:pt x="326" y="20"/>
                  </a:lnTo>
                  <a:cubicBezTo>
                    <a:pt x="326" y="10"/>
                    <a:pt x="32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46"/>
          <p:cNvGrpSpPr/>
          <p:nvPr/>
        </p:nvGrpSpPr>
        <p:grpSpPr>
          <a:xfrm>
            <a:off x="3127062" y="3452794"/>
            <a:ext cx="648914" cy="895558"/>
            <a:chOff x="3810375" y="3371700"/>
            <a:chExt cx="648914" cy="895558"/>
          </a:xfrm>
        </p:grpSpPr>
        <p:sp>
          <p:nvSpPr>
            <p:cNvPr id="2603" name="Google Shape;2603;p46"/>
            <p:cNvSpPr/>
            <p:nvPr/>
          </p:nvSpPr>
          <p:spPr>
            <a:xfrm>
              <a:off x="3810375" y="3371700"/>
              <a:ext cx="648914" cy="895558"/>
            </a:xfrm>
            <a:custGeom>
              <a:avLst/>
              <a:gdLst/>
              <a:ahLst/>
              <a:cxnLst/>
              <a:rect l="l" t="t" r="r" b="b"/>
              <a:pathLst>
                <a:path w="11792" h="16274" extrusionOk="0">
                  <a:moveTo>
                    <a:pt x="4348" y="1"/>
                  </a:moveTo>
                  <a:cubicBezTo>
                    <a:pt x="3441" y="1"/>
                    <a:pt x="2667" y="192"/>
                    <a:pt x="2027" y="574"/>
                  </a:cubicBezTo>
                  <a:lnTo>
                    <a:pt x="2007" y="584"/>
                  </a:lnTo>
                  <a:lnTo>
                    <a:pt x="1960" y="622"/>
                  </a:lnTo>
                  <a:lnTo>
                    <a:pt x="1950" y="631"/>
                  </a:lnTo>
                  <a:cubicBezTo>
                    <a:pt x="651" y="1596"/>
                    <a:pt x="947" y="3011"/>
                    <a:pt x="1138" y="3861"/>
                  </a:cubicBezTo>
                  <a:cubicBezTo>
                    <a:pt x="1176" y="4090"/>
                    <a:pt x="1224" y="4272"/>
                    <a:pt x="1243" y="4463"/>
                  </a:cubicBezTo>
                  <a:lnTo>
                    <a:pt x="1243" y="4482"/>
                  </a:lnTo>
                  <a:lnTo>
                    <a:pt x="1253" y="4501"/>
                  </a:lnTo>
                  <a:cubicBezTo>
                    <a:pt x="1405" y="5390"/>
                    <a:pt x="1425" y="6288"/>
                    <a:pt x="1415" y="7110"/>
                  </a:cubicBezTo>
                  <a:cubicBezTo>
                    <a:pt x="928" y="7282"/>
                    <a:pt x="517" y="7654"/>
                    <a:pt x="316" y="8142"/>
                  </a:cubicBezTo>
                  <a:cubicBezTo>
                    <a:pt x="1" y="8925"/>
                    <a:pt x="201" y="9823"/>
                    <a:pt x="813" y="10492"/>
                  </a:cubicBezTo>
                  <a:cubicBezTo>
                    <a:pt x="813" y="10511"/>
                    <a:pt x="803" y="10521"/>
                    <a:pt x="803" y="10540"/>
                  </a:cubicBezTo>
                  <a:cubicBezTo>
                    <a:pt x="775" y="10817"/>
                    <a:pt x="861" y="11094"/>
                    <a:pt x="1042" y="11305"/>
                  </a:cubicBezTo>
                  <a:cubicBezTo>
                    <a:pt x="1100" y="11371"/>
                    <a:pt x="1157" y="11419"/>
                    <a:pt x="1224" y="11467"/>
                  </a:cubicBezTo>
                  <a:cubicBezTo>
                    <a:pt x="1224" y="11620"/>
                    <a:pt x="1224" y="11763"/>
                    <a:pt x="1224" y="11907"/>
                  </a:cubicBezTo>
                  <a:lnTo>
                    <a:pt x="1233" y="11935"/>
                  </a:lnTo>
                  <a:lnTo>
                    <a:pt x="1233" y="12002"/>
                  </a:lnTo>
                  <a:lnTo>
                    <a:pt x="1233" y="12021"/>
                  </a:lnTo>
                  <a:cubicBezTo>
                    <a:pt x="1281" y="12327"/>
                    <a:pt x="1358" y="12623"/>
                    <a:pt x="1491" y="12910"/>
                  </a:cubicBezTo>
                  <a:cubicBezTo>
                    <a:pt x="1482" y="12929"/>
                    <a:pt x="1482" y="12938"/>
                    <a:pt x="1482" y="12958"/>
                  </a:cubicBezTo>
                  <a:cubicBezTo>
                    <a:pt x="1415" y="13502"/>
                    <a:pt x="1491" y="14095"/>
                    <a:pt x="1711" y="14658"/>
                  </a:cubicBezTo>
                  <a:cubicBezTo>
                    <a:pt x="1549" y="14897"/>
                    <a:pt x="1482" y="15203"/>
                    <a:pt x="1568" y="15509"/>
                  </a:cubicBezTo>
                  <a:cubicBezTo>
                    <a:pt x="1683" y="15958"/>
                    <a:pt x="2093" y="16273"/>
                    <a:pt x="2562" y="16273"/>
                  </a:cubicBezTo>
                  <a:cubicBezTo>
                    <a:pt x="2638" y="16273"/>
                    <a:pt x="2724" y="16264"/>
                    <a:pt x="2810" y="16245"/>
                  </a:cubicBezTo>
                  <a:cubicBezTo>
                    <a:pt x="2963" y="16206"/>
                    <a:pt x="3087" y="16149"/>
                    <a:pt x="3183" y="16101"/>
                  </a:cubicBezTo>
                  <a:cubicBezTo>
                    <a:pt x="3202" y="16101"/>
                    <a:pt x="3221" y="16092"/>
                    <a:pt x="3240" y="16082"/>
                  </a:cubicBezTo>
                  <a:cubicBezTo>
                    <a:pt x="3555" y="16034"/>
                    <a:pt x="3842" y="15834"/>
                    <a:pt x="3985" y="15547"/>
                  </a:cubicBezTo>
                  <a:cubicBezTo>
                    <a:pt x="4081" y="15366"/>
                    <a:pt x="4119" y="15165"/>
                    <a:pt x="4090" y="14974"/>
                  </a:cubicBezTo>
                  <a:lnTo>
                    <a:pt x="4090" y="14974"/>
                  </a:lnTo>
                  <a:cubicBezTo>
                    <a:pt x="4473" y="15041"/>
                    <a:pt x="5208" y="15155"/>
                    <a:pt x="6059" y="15155"/>
                  </a:cubicBezTo>
                  <a:cubicBezTo>
                    <a:pt x="7119" y="15155"/>
                    <a:pt x="8056" y="14974"/>
                    <a:pt x="8830" y="14630"/>
                  </a:cubicBezTo>
                  <a:lnTo>
                    <a:pt x="8830" y="14630"/>
                  </a:lnTo>
                  <a:cubicBezTo>
                    <a:pt x="8811" y="14697"/>
                    <a:pt x="8792" y="14764"/>
                    <a:pt x="8773" y="14840"/>
                  </a:cubicBezTo>
                  <a:cubicBezTo>
                    <a:pt x="8725" y="14974"/>
                    <a:pt x="8706" y="15127"/>
                    <a:pt x="8715" y="15280"/>
                  </a:cubicBezTo>
                  <a:cubicBezTo>
                    <a:pt x="8744" y="15480"/>
                    <a:pt x="8820" y="15662"/>
                    <a:pt x="8954" y="15805"/>
                  </a:cubicBezTo>
                  <a:cubicBezTo>
                    <a:pt x="9097" y="15987"/>
                    <a:pt x="9308" y="16101"/>
                    <a:pt x="9537" y="16130"/>
                  </a:cubicBezTo>
                  <a:cubicBezTo>
                    <a:pt x="9642" y="16149"/>
                    <a:pt x="9747" y="16168"/>
                    <a:pt x="9833" y="16178"/>
                  </a:cubicBezTo>
                  <a:lnTo>
                    <a:pt x="9890" y="16187"/>
                  </a:lnTo>
                  <a:cubicBezTo>
                    <a:pt x="9986" y="16197"/>
                    <a:pt x="10110" y="16216"/>
                    <a:pt x="10234" y="16216"/>
                  </a:cubicBezTo>
                  <a:cubicBezTo>
                    <a:pt x="10282" y="16216"/>
                    <a:pt x="10330" y="16206"/>
                    <a:pt x="10368" y="16206"/>
                  </a:cubicBezTo>
                  <a:cubicBezTo>
                    <a:pt x="10865" y="16168"/>
                    <a:pt x="11247" y="15776"/>
                    <a:pt x="11286" y="15280"/>
                  </a:cubicBezTo>
                  <a:cubicBezTo>
                    <a:pt x="11305" y="14983"/>
                    <a:pt x="11190" y="14697"/>
                    <a:pt x="10980" y="14496"/>
                  </a:cubicBezTo>
                  <a:cubicBezTo>
                    <a:pt x="11028" y="14104"/>
                    <a:pt x="10999" y="13741"/>
                    <a:pt x="10980" y="13540"/>
                  </a:cubicBezTo>
                  <a:cubicBezTo>
                    <a:pt x="10942" y="13254"/>
                    <a:pt x="10875" y="12977"/>
                    <a:pt x="10779" y="12709"/>
                  </a:cubicBezTo>
                  <a:cubicBezTo>
                    <a:pt x="10980" y="12193"/>
                    <a:pt x="11056" y="11658"/>
                    <a:pt x="11066" y="11133"/>
                  </a:cubicBezTo>
                  <a:cubicBezTo>
                    <a:pt x="11477" y="10999"/>
                    <a:pt x="11773" y="10617"/>
                    <a:pt x="11782" y="10167"/>
                  </a:cubicBezTo>
                  <a:cubicBezTo>
                    <a:pt x="11792" y="9890"/>
                    <a:pt x="11696" y="9623"/>
                    <a:pt x="11515" y="9432"/>
                  </a:cubicBezTo>
                  <a:cubicBezTo>
                    <a:pt x="11620" y="8897"/>
                    <a:pt x="11582" y="8342"/>
                    <a:pt x="11391" y="7893"/>
                  </a:cubicBezTo>
                  <a:cubicBezTo>
                    <a:pt x="11276" y="7616"/>
                    <a:pt x="11104" y="7387"/>
                    <a:pt x="10894" y="7196"/>
                  </a:cubicBezTo>
                  <a:cubicBezTo>
                    <a:pt x="10856" y="5944"/>
                    <a:pt x="10817" y="4654"/>
                    <a:pt x="10387" y="3383"/>
                  </a:cubicBezTo>
                  <a:lnTo>
                    <a:pt x="10378" y="3355"/>
                  </a:lnTo>
                  <a:cubicBezTo>
                    <a:pt x="10062" y="2485"/>
                    <a:pt x="9461" y="1730"/>
                    <a:pt x="8696" y="1224"/>
                  </a:cubicBezTo>
                  <a:lnTo>
                    <a:pt x="8667" y="1205"/>
                  </a:lnTo>
                  <a:lnTo>
                    <a:pt x="8648" y="1195"/>
                  </a:lnTo>
                  <a:cubicBezTo>
                    <a:pt x="7693" y="641"/>
                    <a:pt x="5992" y="1"/>
                    <a:pt x="4348"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04" name="Google Shape;2604;p46"/>
            <p:cNvSpPr/>
            <p:nvPr/>
          </p:nvSpPr>
          <p:spPr>
            <a:xfrm>
              <a:off x="3932924" y="4053186"/>
              <a:ext cx="60093" cy="168172"/>
            </a:xfrm>
            <a:custGeom>
              <a:avLst/>
              <a:gdLst/>
              <a:ahLst/>
              <a:cxnLst/>
              <a:rect l="l" t="t" r="r" b="b"/>
              <a:pathLst>
                <a:path w="1092" h="3056" extrusionOk="0">
                  <a:moveTo>
                    <a:pt x="670" y="1"/>
                  </a:moveTo>
                  <a:cubicBezTo>
                    <a:pt x="371" y="1"/>
                    <a:pt x="128" y="342"/>
                    <a:pt x="86" y="679"/>
                  </a:cubicBezTo>
                  <a:cubicBezTo>
                    <a:pt x="0" y="1319"/>
                    <a:pt x="210" y="2026"/>
                    <a:pt x="573" y="2561"/>
                  </a:cubicBezTo>
                  <a:cubicBezTo>
                    <a:pt x="449" y="2599"/>
                    <a:pt x="335" y="2647"/>
                    <a:pt x="230" y="2704"/>
                  </a:cubicBezTo>
                  <a:cubicBezTo>
                    <a:pt x="55" y="2800"/>
                    <a:pt x="151" y="3056"/>
                    <a:pt x="329" y="3056"/>
                  </a:cubicBezTo>
                  <a:cubicBezTo>
                    <a:pt x="346" y="3056"/>
                    <a:pt x="364" y="3053"/>
                    <a:pt x="382" y="3048"/>
                  </a:cubicBezTo>
                  <a:cubicBezTo>
                    <a:pt x="478" y="3029"/>
                    <a:pt x="573" y="2972"/>
                    <a:pt x="669" y="2934"/>
                  </a:cubicBezTo>
                  <a:cubicBezTo>
                    <a:pt x="726" y="2905"/>
                    <a:pt x="765" y="2886"/>
                    <a:pt x="812" y="2857"/>
                  </a:cubicBezTo>
                  <a:cubicBezTo>
                    <a:pt x="829" y="2866"/>
                    <a:pt x="848" y="2870"/>
                    <a:pt x="866" y="2870"/>
                  </a:cubicBezTo>
                  <a:cubicBezTo>
                    <a:pt x="973" y="2870"/>
                    <a:pt x="1086" y="2743"/>
                    <a:pt x="1013" y="2638"/>
                  </a:cubicBezTo>
                  <a:cubicBezTo>
                    <a:pt x="793" y="2322"/>
                    <a:pt x="602" y="2016"/>
                    <a:pt x="497" y="1644"/>
                  </a:cubicBezTo>
                  <a:cubicBezTo>
                    <a:pt x="440" y="1453"/>
                    <a:pt x="411" y="1262"/>
                    <a:pt x="392" y="1070"/>
                  </a:cubicBezTo>
                  <a:cubicBezTo>
                    <a:pt x="382" y="984"/>
                    <a:pt x="382" y="908"/>
                    <a:pt x="382" y="832"/>
                  </a:cubicBezTo>
                  <a:cubicBezTo>
                    <a:pt x="344" y="526"/>
                    <a:pt x="507" y="363"/>
                    <a:pt x="870" y="335"/>
                  </a:cubicBezTo>
                  <a:cubicBezTo>
                    <a:pt x="890" y="348"/>
                    <a:pt x="910" y="354"/>
                    <a:pt x="929" y="354"/>
                  </a:cubicBezTo>
                  <a:cubicBezTo>
                    <a:pt x="1021" y="354"/>
                    <a:pt x="1092" y="224"/>
                    <a:pt x="1013" y="153"/>
                  </a:cubicBezTo>
                  <a:cubicBezTo>
                    <a:pt x="896" y="46"/>
                    <a:pt x="779"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6"/>
            <p:cNvSpPr/>
            <p:nvPr/>
          </p:nvSpPr>
          <p:spPr>
            <a:xfrm>
              <a:off x="4310642" y="4028092"/>
              <a:ext cx="78748" cy="189798"/>
            </a:xfrm>
            <a:custGeom>
              <a:avLst/>
              <a:gdLst/>
              <a:ahLst/>
              <a:cxnLst/>
              <a:rect l="l" t="t" r="r" b="b"/>
              <a:pathLst>
                <a:path w="1431" h="3449" extrusionOk="0">
                  <a:moveTo>
                    <a:pt x="149" y="1"/>
                  </a:moveTo>
                  <a:cubicBezTo>
                    <a:pt x="67" y="1"/>
                    <a:pt x="0" y="109"/>
                    <a:pt x="73" y="189"/>
                  </a:cubicBezTo>
                  <a:cubicBezTo>
                    <a:pt x="484" y="647"/>
                    <a:pt x="733" y="1240"/>
                    <a:pt x="752" y="1861"/>
                  </a:cubicBezTo>
                  <a:cubicBezTo>
                    <a:pt x="761" y="2119"/>
                    <a:pt x="723" y="2377"/>
                    <a:pt x="656" y="2625"/>
                  </a:cubicBezTo>
                  <a:cubicBezTo>
                    <a:pt x="599" y="2826"/>
                    <a:pt x="513" y="2979"/>
                    <a:pt x="494" y="3170"/>
                  </a:cubicBezTo>
                  <a:cubicBezTo>
                    <a:pt x="446" y="3218"/>
                    <a:pt x="446" y="3294"/>
                    <a:pt x="494" y="3332"/>
                  </a:cubicBezTo>
                  <a:cubicBezTo>
                    <a:pt x="513" y="3361"/>
                    <a:pt x="542" y="3371"/>
                    <a:pt x="580" y="3371"/>
                  </a:cubicBezTo>
                  <a:cubicBezTo>
                    <a:pt x="666" y="3399"/>
                    <a:pt x="752" y="3409"/>
                    <a:pt x="847" y="3418"/>
                  </a:cubicBezTo>
                  <a:cubicBezTo>
                    <a:pt x="946" y="3427"/>
                    <a:pt x="1052" y="3449"/>
                    <a:pt x="1158" y="3449"/>
                  </a:cubicBezTo>
                  <a:cubicBezTo>
                    <a:pt x="1176" y="3449"/>
                    <a:pt x="1193" y="3448"/>
                    <a:pt x="1210" y="3447"/>
                  </a:cubicBezTo>
                  <a:cubicBezTo>
                    <a:pt x="1373" y="3428"/>
                    <a:pt x="1430" y="3189"/>
                    <a:pt x="1249" y="3141"/>
                  </a:cubicBezTo>
                  <a:cubicBezTo>
                    <a:pt x="1134" y="3113"/>
                    <a:pt x="1010" y="3122"/>
                    <a:pt x="895" y="3113"/>
                  </a:cubicBezTo>
                  <a:lnTo>
                    <a:pt x="857" y="3113"/>
                  </a:lnTo>
                  <a:cubicBezTo>
                    <a:pt x="1096" y="2730"/>
                    <a:pt x="1096" y="2090"/>
                    <a:pt x="1057" y="1708"/>
                  </a:cubicBezTo>
                  <a:cubicBezTo>
                    <a:pt x="981" y="1058"/>
                    <a:pt x="694" y="495"/>
                    <a:pt x="226" y="36"/>
                  </a:cubicBezTo>
                  <a:cubicBezTo>
                    <a:pt x="201" y="11"/>
                    <a:pt x="174"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6"/>
            <p:cNvSpPr/>
            <p:nvPr/>
          </p:nvSpPr>
          <p:spPr>
            <a:xfrm>
              <a:off x="3854563" y="3804012"/>
              <a:ext cx="102466" cy="162999"/>
            </a:xfrm>
            <a:custGeom>
              <a:avLst/>
              <a:gdLst/>
              <a:ahLst/>
              <a:cxnLst/>
              <a:rect l="l" t="t" r="r" b="b"/>
              <a:pathLst>
                <a:path w="1862" h="2962" extrusionOk="0">
                  <a:moveTo>
                    <a:pt x="1176" y="1"/>
                  </a:moveTo>
                  <a:cubicBezTo>
                    <a:pt x="813" y="1"/>
                    <a:pt x="441" y="235"/>
                    <a:pt x="287" y="601"/>
                  </a:cubicBezTo>
                  <a:cubicBezTo>
                    <a:pt x="0" y="1308"/>
                    <a:pt x="440" y="2034"/>
                    <a:pt x="1032" y="2417"/>
                  </a:cubicBezTo>
                  <a:cubicBezTo>
                    <a:pt x="1023" y="2436"/>
                    <a:pt x="1004" y="2455"/>
                    <a:pt x="994" y="2464"/>
                  </a:cubicBezTo>
                  <a:cubicBezTo>
                    <a:pt x="918" y="2569"/>
                    <a:pt x="851" y="2655"/>
                    <a:pt x="832" y="2789"/>
                  </a:cubicBezTo>
                  <a:cubicBezTo>
                    <a:pt x="817" y="2892"/>
                    <a:pt x="921" y="2961"/>
                    <a:pt x="1018" y="2961"/>
                  </a:cubicBezTo>
                  <a:cubicBezTo>
                    <a:pt x="1047" y="2961"/>
                    <a:pt x="1075" y="2955"/>
                    <a:pt x="1099" y="2942"/>
                  </a:cubicBezTo>
                  <a:cubicBezTo>
                    <a:pt x="1195" y="2885"/>
                    <a:pt x="1262" y="2770"/>
                    <a:pt x="1319" y="2675"/>
                  </a:cubicBezTo>
                  <a:cubicBezTo>
                    <a:pt x="1348" y="2617"/>
                    <a:pt x="1386" y="2569"/>
                    <a:pt x="1415" y="2512"/>
                  </a:cubicBezTo>
                  <a:cubicBezTo>
                    <a:pt x="1501" y="2445"/>
                    <a:pt x="1520" y="2292"/>
                    <a:pt x="1396" y="2206"/>
                  </a:cubicBezTo>
                  <a:cubicBezTo>
                    <a:pt x="994" y="1939"/>
                    <a:pt x="574" y="1604"/>
                    <a:pt x="555" y="1079"/>
                  </a:cubicBezTo>
                  <a:cubicBezTo>
                    <a:pt x="541" y="673"/>
                    <a:pt x="859" y="299"/>
                    <a:pt x="1222" y="299"/>
                  </a:cubicBezTo>
                  <a:cubicBezTo>
                    <a:pt x="1355" y="299"/>
                    <a:pt x="1494" y="349"/>
                    <a:pt x="1625" y="467"/>
                  </a:cubicBezTo>
                  <a:cubicBezTo>
                    <a:pt x="1650" y="488"/>
                    <a:pt x="1677" y="497"/>
                    <a:pt x="1702" y="497"/>
                  </a:cubicBezTo>
                  <a:cubicBezTo>
                    <a:pt x="1791" y="497"/>
                    <a:pt x="1862" y="385"/>
                    <a:pt x="1787" y="295"/>
                  </a:cubicBezTo>
                  <a:cubicBezTo>
                    <a:pt x="1623" y="91"/>
                    <a:pt x="1401"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6"/>
            <p:cNvSpPr/>
            <p:nvPr/>
          </p:nvSpPr>
          <p:spPr>
            <a:xfrm>
              <a:off x="4316530" y="3788494"/>
              <a:ext cx="100705" cy="152763"/>
            </a:xfrm>
            <a:custGeom>
              <a:avLst/>
              <a:gdLst/>
              <a:ahLst/>
              <a:cxnLst/>
              <a:rect l="l" t="t" r="r" b="b"/>
              <a:pathLst>
                <a:path w="1830" h="2776" extrusionOk="0">
                  <a:moveTo>
                    <a:pt x="499" y="0"/>
                  </a:moveTo>
                  <a:cubicBezTo>
                    <a:pt x="381" y="0"/>
                    <a:pt x="259" y="23"/>
                    <a:pt x="138" y="71"/>
                  </a:cubicBezTo>
                  <a:cubicBezTo>
                    <a:pt x="1" y="123"/>
                    <a:pt x="33" y="337"/>
                    <a:pt x="167" y="337"/>
                  </a:cubicBezTo>
                  <a:cubicBezTo>
                    <a:pt x="182" y="337"/>
                    <a:pt x="198" y="335"/>
                    <a:pt x="215" y="329"/>
                  </a:cubicBezTo>
                  <a:cubicBezTo>
                    <a:pt x="294" y="302"/>
                    <a:pt x="370" y="290"/>
                    <a:pt x="441" y="290"/>
                  </a:cubicBezTo>
                  <a:cubicBezTo>
                    <a:pt x="886" y="290"/>
                    <a:pt x="1170" y="763"/>
                    <a:pt x="1170" y="1208"/>
                  </a:cubicBezTo>
                  <a:cubicBezTo>
                    <a:pt x="1170" y="1657"/>
                    <a:pt x="874" y="1991"/>
                    <a:pt x="798" y="2412"/>
                  </a:cubicBezTo>
                  <a:cubicBezTo>
                    <a:pt x="782" y="2523"/>
                    <a:pt x="865" y="2615"/>
                    <a:pt x="954" y="2615"/>
                  </a:cubicBezTo>
                  <a:cubicBezTo>
                    <a:pt x="972" y="2615"/>
                    <a:pt x="990" y="2611"/>
                    <a:pt x="1008" y="2603"/>
                  </a:cubicBezTo>
                  <a:cubicBezTo>
                    <a:pt x="1142" y="2710"/>
                    <a:pt x="1335" y="2776"/>
                    <a:pt x="1508" y="2776"/>
                  </a:cubicBezTo>
                  <a:cubicBezTo>
                    <a:pt x="1520" y="2776"/>
                    <a:pt x="1531" y="2776"/>
                    <a:pt x="1543" y="2775"/>
                  </a:cubicBezTo>
                  <a:cubicBezTo>
                    <a:pt x="1830" y="2756"/>
                    <a:pt x="1820" y="2374"/>
                    <a:pt x="1543" y="2335"/>
                  </a:cubicBezTo>
                  <a:cubicBezTo>
                    <a:pt x="1447" y="2326"/>
                    <a:pt x="1361" y="2307"/>
                    <a:pt x="1275" y="2278"/>
                  </a:cubicBezTo>
                  <a:cubicBezTo>
                    <a:pt x="1552" y="1800"/>
                    <a:pt x="1629" y="1122"/>
                    <a:pt x="1428" y="644"/>
                  </a:cubicBezTo>
                  <a:cubicBezTo>
                    <a:pt x="1259" y="254"/>
                    <a:pt x="897"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6"/>
            <p:cNvSpPr/>
            <p:nvPr/>
          </p:nvSpPr>
          <p:spPr>
            <a:xfrm>
              <a:off x="3912398" y="3427995"/>
              <a:ext cx="452292" cy="722104"/>
            </a:xfrm>
            <a:custGeom>
              <a:avLst/>
              <a:gdLst/>
              <a:ahLst/>
              <a:cxnLst/>
              <a:rect l="l" t="t" r="r" b="b"/>
              <a:pathLst>
                <a:path w="8219" h="13122" extrusionOk="0">
                  <a:moveTo>
                    <a:pt x="2251" y="0"/>
                  </a:moveTo>
                  <a:cubicBezTo>
                    <a:pt x="1670" y="0"/>
                    <a:pt x="1113" y="105"/>
                    <a:pt x="698" y="421"/>
                  </a:cubicBezTo>
                  <a:cubicBezTo>
                    <a:pt x="1" y="956"/>
                    <a:pt x="39" y="1701"/>
                    <a:pt x="249" y="2456"/>
                  </a:cubicBezTo>
                  <a:cubicBezTo>
                    <a:pt x="297" y="2742"/>
                    <a:pt x="354" y="3029"/>
                    <a:pt x="392" y="3306"/>
                  </a:cubicBezTo>
                  <a:cubicBezTo>
                    <a:pt x="431" y="3622"/>
                    <a:pt x="469" y="3946"/>
                    <a:pt x="507" y="4252"/>
                  </a:cubicBezTo>
                  <a:cubicBezTo>
                    <a:pt x="564" y="5074"/>
                    <a:pt x="583" y="5905"/>
                    <a:pt x="574" y="6737"/>
                  </a:cubicBezTo>
                  <a:cubicBezTo>
                    <a:pt x="555" y="7520"/>
                    <a:pt x="507" y="8313"/>
                    <a:pt x="431" y="9097"/>
                  </a:cubicBezTo>
                  <a:cubicBezTo>
                    <a:pt x="364" y="9737"/>
                    <a:pt x="278" y="10387"/>
                    <a:pt x="421" y="11017"/>
                  </a:cubicBezTo>
                  <a:cubicBezTo>
                    <a:pt x="555" y="11696"/>
                    <a:pt x="956" y="12193"/>
                    <a:pt x="1482" y="12537"/>
                  </a:cubicBezTo>
                  <a:cubicBezTo>
                    <a:pt x="1912" y="12823"/>
                    <a:pt x="2428" y="12995"/>
                    <a:pt x="2963" y="13062"/>
                  </a:cubicBezTo>
                  <a:cubicBezTo>
                    <a:pt x="3275" y="13101"/>
                    <a:pt x="3613" y="13122"/>
                    <a:pt x="3961" y="13122"/>
                  </a:cubicBezTo>
                  <a:cubicBezTo>
                    <a:pt x="4888" y="13122"/>
                    <a:pt x="5887" y="12975"/>
                    <a:pt x="6680" y="12642"/>
                  </a:cubicBezTo>
                  <a:cubicBezTo>
                    <a:pt x="7817" y="12173"/>
                    <a:pt x="8218" y="11170"/>
                    <a:pt x="8189" y="9985"/>
                  </a:cubicBezTo>
                  <a:cubicBezTo>
                    <a:pt x="8170" y="8839"/>
                    <a:pt x="8103" y="7683"/>
                    <a:pt x="8036" y="6526"/>
                  </a:cubicBezTo>
                  <a:cubicBezTo>
                    <a:pt x="8017" y="6163"/>
                    <a:pt x="7998" y="5800"/>
                    <a:pt x="7989" y="5437"/>
                  </a:cubicBezTo>
                  <a:cubicBezTo>
                    <a:pt x="7931" y="4204"/>
                    <a:pt x="7884" y="2867"/>
                    <a:pt x="7119" y="1835"/>
                  </a:cubicBezTo>
                  <a:cubicBezTo>
                    <a:pt x="6441" y="917"/>
                    <a:pt x="5351" y="478"/>
                    <a:pt x="4262" y="268"/>
                  </a:cubicBezTo>
                  <a:cubicBezTo>
                    <a:pt x="3692" y="153"/>
                    <a:pt x="2954" y="0"/>
                    <a:pt x="2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6"/>
            <p:cNvSpPr/>
            <p:nvPr/>
          </p:nvSpPr>
          <p:spPr>
            <a:xfrm>
              <a:off x="3927641" y="3473175"/>
              <a:ext cx="330785" cy="122607"/>
            </a:xfrm>
            <a:custGeom>
              <a:avLst/>
              <a:gdLst/>
              <a:ahLst/>
              <a:cxnLst/>
              <a:rect l="l" t="t" r="r" b="b"/>
              <a:pathLst>
                <a:path w="6011" h="2228" extrusionOk="0">
                  <a:moveTo>
                    <a:pt x="5629" y="1"/>
                  </a:moveTo>
                  <a:cubicBezTo>
                    <a:pt x="4750" y="546"/>
                    <a:pt x="3909" y="1205"/>
                    <a:pt x="2905" y="1463"/>
                  </a:cubicBezTo>
                  <a:cubicBezTo>
                    <a:pt x="2679" y="1519"/>
                    <a:pt x="2468" y="1540"/>
                    <a:pt x="2260" y="1540"/>
                  </a:cubicBezTo>
                  <a:cubicBezTo>
                    <a:pt x="1975" y="1540"/>
                    <a:pt x="1695" y="1501"/>
                    <a:pt x="1386" y="1463"/>
                  </a:cubicBezTo>
                  <a:cubicBezTo>
                    <a:pt x="1271" y="1450"/>
                    <a:pt x="1159" y="1442"/>
                    <a:pt x="1048" y="1442"/>
                  </a:cubicBezTo>
                  <a:cubicBezTo>
                    <a:pt x="827" y="1442"/>
                    <a:pt x="612" y="1476"/>
                    <a:pt x="402" y="1577"/>
                  </a:cubicBezTo>
                  <a:cubicBezTo>
                    <a:pt x="268" y="1644"/>
                    <a:pt x="134" y="1730"/>
                    <a:pt x="1" y="1826"/>
                  </a:cubicBezTo>
                  <a:cubicBezTo>
                    <a:pt x="29" y="1960"/>
                    <a:pt x="58" y="2093"/>
                    <a:pt x="77" y="2227"/>
                  </a:cubicBezTo>
                  <a:cubicBezTo>
                    <a:pt x="333" y="1953"/>
                    <a:pt x="625" y="1748"/>
                    <a:pt x="1127" y="1748"/>
                  </a:cubicBezTo>
                  <a:cubicBezTo>
                    <a:pt x="1149" y="1748"/>
                    <a:pt x="1172" y="1749"/>
                    <a:pt x="1195" y="1749"/>
                  </a:cubicBezTo>
                  <a:cubicBezTo>
                    <a:pt x="1548" y="1767"/>
                    <a:pt x="1885" y="1866"/>
                    <a:pt x="2235" y="1866"/>
                  </a:cubicBezTo>
                  <a:cubicBezTo>
                    <a:pt x="2264" y="1866"/>
                    <a:pt x="2293" y="1866"/>
                    <a:pt x="2323" y="1864"/>
                  </a:cubicBezTo>
                  <a:cubicBezTo>
                    <a:pt x="2695" y="1855"/>
                    <a:pt x="3068" y="1769"/>
                    <a:pt x="3421" y="1644"/>
                  </a:cubicBezTo>
                  <a:cubicBezTo>
                    <a:pt x="4367" y="1300"/>
                    <a:pt x="5160" y="718"/>
                    <a:pt x="6011" y="230"/>
                  </a:cubicBezTo>
                  <a:cubicBezTo>
                    <a:pt x="5887" y="144"/>
                    <a:pt x="5762" y="68"/>
                    <a:pt x="562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6"/>
            <p:cNvSpPr/>
            <p:nvPr/>
          </p:nvSpPr>
          <p:spPr>
            <a:xfrm>
              <a:off x="3942389" y="3575750"/>
              <a:ext cx="393354" cy="144124"/>
            </a:xfrm>
            <a:custGeom>
              <a:avLst/>
              <a:gdLst/>
              <a:ahLst/>
              <a:cxnLst/>
              <a:rect l="l" t="t" r="r" b="b"/>
              <a:pathLst>
                <a:path w="7148" h="2619" extrusionOk="0">
                  <a:moveTo>
                    <a:pt x="7033" y="0"/>
                  </a:moveTo>
                  <a:cubicBezTo>
                    <a:pt x="5982" y="698"/>
                    <a:pt x="5007" y="1548"/>
                    <a:pt x="3765" y="1854"/>
                  </a:cubicBezTo>
                  <a:cubicBezTo>
                    <a:pt x="3522" y="1915"/>
                    <a:pt x="3279" y="1936"/>
                    <a:pt x="3036" y="1936"/>
                  </a:cubicBezTo>
                  <a:cubicBezTo>
                    <a:pt x="2548" y="1936"/>
                    <a:pt x="2061" y="1852"/>
                    <a:pt x="1576" y="1852"/>
                  </a:cubicBezTo>
                  <a:cubicBezTo>
                    <a:pt x="1327" y="1852"/>
                    <a:pt x="1079" y="1874"/>
                    <a:pt x="831" y="1940"/>
                  </a:cubicBezTo>
                  <a:cubicBezTo>
                    <a:pt x="545" y="2007"/>
                    <a:pt x="258" y="2131"/>
                    <a:pt x="0" y="2274"/>
                  </a:cubicBezTo>
                  <a:cubicBezTo>
                    <a:pt x="10" y="2389"/>
                    <a:pt x="10" y="2504"/>
                    <a:pt x="10" y="2618"/>
                  </a:cubicBezTo>
                  <a:cubicBezTo>
                    <a:pt x="483" y="2327"/>
                    <a:pt x="1008" y="2149"/>
                    <a:pt x="1593" y="2149"/>
                  </a:cubicBezTo>
                  <a:cubicBezTo>
                    <a:pt x="1622" y="2149"/>
                    <a:pt x="1652" y="2149"/>
                    <a:pt x="1682" y="2150"/>
                  </a:cubicBezTo>
                  <a:cubicBezTo>
                    <a:pt x="2141" y="2159"/>
                    <a:pt x="2582" y="2265"/>
                    <a:pt x="3039" y="2265"/>
                  </a:cubicBezTo>
                  <a:cubicBezTo>
                    <a:pt x="3058" y="2265"/>
                    <a:pt x="3077" y="2265"/>
                    <a:pt x="3096" y="2265"/>
                  </a:cubicBezTo>
                  <a:cubicBezTo>
                    <a:pt x="3497" y="2246"/>
                    <a:pt x="3899" y="2160"/>
                    <a:pt x="4290" y="2026"/>
                  </a:cubicBezTo>
                  <a:cubicBezTo>
                    <a:pt x="5342" y="1644"/>
                    <a:pt x="6221" y="956"/>
                    <a:pt x="7148" y="344"/>
                  </a:cubicBezTo>
                  <a:cubicBezTo>
                    <a:pt x="7109" y="229"/>
                    <a:pt x="7071" y="115"/>
                    <a:pt x="703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3939197" y="3705619"/>
              <a:ext cx="412835" cy="187762"/>
            </a:xfrm>
            <a:custGeom>
              <a:avLst/>
              <a:gdLst/>
              <a:ahLst/>
              <a:cxnLst/>
              <a:rect l="l" t="t" r="r" b="b"/>
              <a:pathLst>
                <a:path w="7502" h="3412" extrusionOk="0">
                  <a:moveTo>
                    <a:pt x="7483" y="0"/>
                  </a:moveTo>
                  <a:cubicBezTo>
                    <a:pt x="6986" y="363"/>
                    <a:pt x="6508" y="746"/>
                    <a:pt x="6021" y="1118"/>
                  </a:cubicBezTo>
                  <a:cubicBezTo>
                    <a:pt x="5610" y="1424"/>
                    <a:pt x="5208" y="1797"/>
                    <a:pt x="4750" y="2036"/>
                  </a:cubicBezTo>
                  <a:cubicBezTo>
                    <a:pt x="4572" y="2130"/>
                    <a:pt x="4423" y="2167"/>
                    <a:pt x="4289" y="2167"/>
                  </a:cubicBezTo>
                  <a:cubicBezTo>
                    <a:pt x="3948" y="2167"/>
                    <a:pt x="3703" y="1926"/>
                    <a:pt x="3326" y="1768"/>
                  </a:cubicBezTo>
                  <a:cubicBezTo>
                    <a:pt x="3101" y="1674"/>
                    <a:pt x="2882" y="1632"/>
                    <a:pt x="2669" y="1632"/>
                  </a:cubicBezTo>
                  <a:cubicBezTo>
                    <a:pt x="1698" y="1632"/>
                    <a:pt x="843" y="2493"/>
                    <a:pt x="20" y="3096"/>
                  </a:cubicBezTo>
                  <a:cubicBezTo>
                    <a:pt x="10" y="3201"/>
                    <a:pt x="10" y="3306"/>
                    <a:pt x="1" y="3411"/>
                  </a:cubicBezTo>
                  <a:cubicBezTo>
                    <a:pt x="555" y="3048"/>
                    <a:pt x="1033" y="2580"/>
                    <a:pt x="1616" y="2255"/>
                  </a:cubicBezTo>
                  <a:cubicBezTo>
                    <a:pt x="1956" y="2070"/>
                    <a:pt x="2354" y="1931"/>
                    <a:pt x="2747" y="1931"/>
                  </a:cubicBezTo>
                  <a:cubicBezTo>
                    <a:pt x="2861" y="1931"/>
                    <a:pt x="2975" y="1943"/>
                    <a:pt x="3087" y="1969"/>
                  </a:cubicBezTo>
                  <a:cubicBezTo>
                    <a:pt x="3489" y="2064"/>
                    <a:pt x="3747" y="2427"/>
                    <a:pt x="4157" y="2475"/>
                  </a:cubicBezTo>
                  <a:cubicBezTo>
                    <a:pt x="4200" y="2481"/>
                    <a:pt x="4243" y="2483"/>
                    <a:pt x="4285" y="2483"/>
                  </a:cubicBezTo>
                  <a:cubicBezTo>
                    <a:pt x="4987" y="2483"/>
                    <a:pt x="5679" y="1774"/>
                    <a:pt x="6183" y="1405"/>
                  </a:cubicBezTo>
                  <a:cubicBezTo>
                    <a:pt x="6613" y="1080"/>
                    <a:pt x="7062" y="774"/>
                    <a:pt x="7502" y="449"/>
                  </a:cubicBezTo>
                  <a:cubicBezTo>
                    <a:pt x="7502" y="430"/>
                    <a:pt x="7502" y="411"/>
                    <a:pt x="7502" y="392"/>
                  </a:cubicBezTo>
                  <a:cubicBezTo>
                    <a:pt x="7492" y="258"/>
                    <a:pt x="7483" y="125"/>
                    <a:pt x="748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3931879" y="3841817"/>
              <a:ext cx="426978" cy="184075"/>
            </a:xfrm>
            <a:custGeom>
              <a:avLst/>
              <a:gdLst/>
              <a:ahLst/>
              <a:cxnLst/>
              <a:rect l="l" t="t" r="r" b="b"/>
              <a:pathLst>
                <a:path w="7759" h="3345" extrusionOk="0">
                  <a:moveTo>
                    <a:pt x="7740" y="0"/>
                  </a:moveTo>
                  <a:cubicBezTo>
                    <a:pt x="7339" y="287"/>
                    <a:pt x="6947" y="583"/>
                    <a:pt x="6555" y="860"/>
                  </a:cubicBezTo>
                  <a:cubicBezTo>
                    <a:pt x="6096" y="1185"/>
                    <a:pt x="5638" y="1510"/>
                    <a:pt x="5179" y="1835"/>
                  </a:cubicBezTo>
                  <a:cubicBezTo>
                    <a:pt x="4784" y="2118"/>
                    <a:pt x="4319" y="2579"/>
                    <a:pt x="3820" y="2579"/>
                  </a:cubicBezTo>
                  <a:cubicBezTo>
                    <a:pt x="3764" y="2579"/>
                    <a:pt x="3707" y="2573"/>
                    <a:pt x="3650" y="2561"/>
                  </a:cubicBezTo>
                  <a:cubicBezTo>
                    <a:pt x="3220" y="2475"/>
                    <a:pt x="2895" y="2207"/>
                    <a:pt x="2456" y="2160"/>
                  </a:cubicBezTo>
                  <a:cubicBezTo>
                    <a:pt x="2363" y="2148"/>
                    <a:pt x="2270" y="2143"/>
                    <a:pt x="2177" y="2143"/>
                  </a:cubicBezTo>
                  <a:cubicBezTo>
                    <a:pt x="1879" y="2143"/>
                    <a:pt x="1584" y="2199"/>
                    <a:pt x="1300" y="2293"/>
                  </a:cubicBezTo>
                  <a:cubicBezTo>
                    <a:pt x="822" y="2446"/>
                    <a:pt x="392" y="2704"/>
                    <a:pt x="0" y="3010"/>
                  </a:cubicBezTo>
                  <a:cubicBezTo>
                    <a:pt x="10" y="3125"/>
                    <a:pt x="19" y="3230"/>
                    <a:pt x="38" y="3344"/>
                  </a:cubicBezTo>
                  <a:cubicBezTo>
                    <a:pt x="640" y="2905"/>
                    <a:pt x="1280" y="2513"/>
                    <a:pt x="2054" y="2465"/>
                  </a:cubicBezTo>
                  <a:cubicBezTo>
                    <a:pt x="2094" y="2463"/>
                    <a:pt x="2132" y="2461"/>
                    <a:pt x="2169" y="2461"/>
                  </a:cubicBezTo>
                  <a:cubicBezTo>
                    <a:pt x="2669" y="2461"/>
                    <a:pt x="3017" y="2688"/>
                    <a:pt x="3488" y="2857"/>
                  </a:cubicBezTo>
                  <a:cubicBezTo>
                    <a:pt x="3619" y="2905"/>
                    <a:pt x="3742" y="2929"/>
                    <a:pt x="3865" y="2929"/>
                  </a:cubicBezTo>
                  <a:cubicBezTo>
                    <a:pt x="4010" y="2929"/>
                    <a:pt x="4154" y="2896"/>
                    <a:pt x="4309" y="2828"/>
                  </a:cubicBezTo>
                  <a:cubicBezTo>
                    <a:pt x="4739" y="2628"/>
                    <a:pt x="5131" y="2284"/>
                    <a:pt x="5523" y="2007"/>
                  </a:cubicBezTo>
                  <a:cubicBezTo>
                    <a:pt x="5982" y="1691"/>
                    <a:pt x="6440" y="1366"/>
                    <a:pt x="6899" y="1042"/>
                  </a:cubicBezTo>
                  <a:cubicBezTo>
                    <a:pt x="7186" y="841"/>
                    <a:pt x="7472" y="650"/>
                    <a:pt x="7759" y="459"/>
                  </a:cubicBezTo>
                  <a:cubicBezTo>
                    <a:pt x="7759" y="306"/>
                    <a:pt x="7749" y="153"/>
                    <a:pt x="774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4025428" y="4007951"/>
              <a:ext cx="336619" cy="132567"/>
            </a:xfrm>
            <a:custGeom>
              <a:avLst/>
              <a:gdLst/>
              <a:ahLst/>
              <a:cxnLst/>
              <a:rect l="l" t="t" r="r" b="b"/>
              <a:pathLst>
                <a:path w="6117" h="2409" extrusionOk="0">
                  <a:moveTo>
                    <a:pt x="6116" y="1"/>
                  </a:moveTo>
                  <a:lnTo>
                    <a:pt x="6116" y="1"/>
                  </a:lnTo>
                  <a:cubicBezTo>
                    <a:pt x="5476" y="593"/>
                    <a:pt x="4826" y="1166"/>
                    <a:pt x="3919" y="1243"/>
                  </a:cubicBezTo>
                  <a:cubicBezTo>
                    <a:pt x="3830" y="1251"/>
                    <a:pt x="3741" y="1254"/>
                    <a:pt x="3653" y="1254"/>
                  </a:cubicBezTo>
                  <a:cubicBezTo>
                    <a:pt x="3334" y="1254"/>
                    <a:pt x="3017" y="1213"/>
                    <a:pt x="2695" y="1213"/>
                  </a:cubicBezTo>
                  <a:cubicBezTo>
                    <a:pt x="2578" y="1213"/>
                    <a:pt x="2461" y="1218"/>
                    <a:pt x="2342" y="1233"/>
                  </a:cubicBezTo>
                  <a:cubicBezTo>
                    <a:pt x="1864" y="1290"/>
                    <a:pt x="1415" y="1453"/>
                    <a:pt x="985" y="1663"/>
                  </a:cubicBezTo>
                  <a:cubicBezTo>
                    <a:pt x="632" y="1845"/>
                    <a:pt x="307" y="2055"/>
                    <a:pt x="1" y="2294"/>
                  </a:cubicBezTo>
                  <a:cubicBezTo>
                    <a:pt x="116" y="2332"/>
                    <a:pt x="221" y="2370"/>
                    <a:pt x="335" y="2408"/>
                  </a:cubicBezTo>
                  <a:cubicBezTo>
                    <a:pt x="593" y="2227"/>
                    <a:pt x="861" y="2064"/>
                    <a:pt x="1138" y="1931"/>
                  </a:cubicBezTo>
                  <a:cubicBezTo>
                    <a:pt x="1664" y="1673"/>
                    <a:pt x="2227" y="1529"/>
                    <a:pt x="2820" y="1529"/>
                  </a:cubicBezTo>
                  <a:cubicBezTo>
                    <a:pt x="3164" y="1529"/>
                    <a:pt x="3508" y="1576"/>
                    <a:pt x="3852" y="1576"/>
                  </a:cubicBezTo>
                  <a:cubicBezTo>
                    <a:pt x="4024" y="1576"/>
                    <a:pt x="4196" y="1564"/>
                    <a:pt x="4368" y="1529"/>
                  </a:cubicBezTo>
                  <a:cubicBezTo>
                    <a:pt x="4989" y="1405"/>
                    <a:pt x="5505" y="1032"/>
                    <a:pt x="5982" y="622"/>
                  </a:cubicBezTo>
                  <a:cubicBezTo>
                    <a:pt x="6049" y="431"/>
                    <a:pt x="6088" y="220"/>
                    <a:pt x="611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6"/>
            <p:cNvSpPr/>
            <p:nvPr/>
          </p:nvSpPr>
          <p:spPr>
            <a:xfrm>
              <a:off x="3993896" y="3787118"/>
              <a:ext cx="370792" cy="362978"/>
            </a:xfrm>
            <a:custGeom>
              <a:avLst/>
              <a:gdLst/>
              <a:ahLst/>
              <a:cxnLst/>
              <a:rect l="l" t="t" r="r" b="b"/>
              <a:pathLst>
                <a:path w="6738" h="6596" extrusionOk="0">
                  <a:moveTo>
                    <a:pt x="6555" y="0"/>
                  </a:moveTo>
                  <a:cubicBezTo>
                    <a:pt x="6536" y="153"/>
                    <a:pt x="6498" y="297"/>
                    <a:pt x="6460" y="449"/>
                  </a:cubicBezTo>
                  <a:cubicBezTo>
                    <a:pt x="6164" y="1634"/>
                    <a:pt x="5600" y="2752"/>
                    <a:pt x="4769" y="3660"/>
                  </a:cubicBezTo>
                  <a:cubicBezTo>
                    <a:pt x="3966" y="4549"/>
                    <a:pt x="2934" y="5217"/>
                    <a:pt x="1807" y="5609"/>
                  </a:cubicBezTo>
                  <a:cubicBezTo>
                    <a:pt x="1243" y="5810"/>
                    <a:pt x="650" y="5944"/>
                    <a:pt x="58" y="6011"/>
                  </a:cubicBezTo>
                  <a:lnTo>
                    <a:pt x="1" y="6011"/>
                  </a:lnTo>
                  <a:cubicBezTo>
                    <a:pt x="431" y="6297"/>
                    <a:pt x="947" y="6469"/>
                    <a:pt x="1482" y="6536"/>
                  </a:cubicBezTo>
                  <a:cubicBezTo>
                    <a:pt x="1794" y="6575"/>
                    <a:pt x="2132" y="6596"/>
                    <a:pt x="2480" y="6596"/>
                  </a:cubicBezTo>
                  <a:cubicBezTo>
                    <a:pt x="3407" y="6596"/>
                    <a:pt x="4406" y="6449"/>
                    <a:pt x="5199" y="6116"/>
                  </a:cubicBezTo>
                  <a:cubicBezTo>
                    <a:pt x="6336" y="5647"/>
                    <a:pt x="6737" y="4644"/>
                    <a:pt x="6708" y="3459"/>
                  </a:cubicBezTo>
                  <a:cubicBezTo>
                    <a:pt x="6689" y="2313"/>
                    <a:pt x="6622" y="1157"/>
                    <a:pt x="655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6"/>
            <p:cNvSpPr/>
            <p:nvPr/>
          </p:nvSpPr>
          <p:spPr>
            <a:xfrm>
              <a:off x="3967592" y="3516208"/>
              <a:ext cx="42648" cy="105768"/>
            </a:xfrm>
            <a:custGeom>
              <a:avLst/>
              <a:gdLst/>
              <a:ahLst/>
              <a:cxnLst/>
              <a:rect l="l" t="t" r="r" b="b"/>
              <a:pathLst>
                <a:path w="775" h="1922" extrusionOk="0">
                  <a:moveTo>
                    <a:pt x="265" y="0"/>
                  </a:moveTo>
                  <a:cubicBezTo>
                    <a:pt x="166" y="0"/>
                    <a:pt x="75" y="55"/>
                    <a:pt x="49" y="184"/>
                  </a:cubicBezTo>
                  <a:cubicBezTo>
                    <a:pt x="1" y="461"/>
                    <a:pt x="39" y="738"/>
                    <a:pt x="58" y="1015"/>
                  </a:cubicBezTo>
                  <a:cubicBezTo>
                    <a:pt x="87" y="1273"/>
                    <a:pt x="58" y="1579"/>
                    <a:pt x="211" y="1799"/>
                  </a:cubicBezTo>
                  <a:cubicBezTo>
                    <a:pt x="263" y="1871"/>
                    <a:pt x="366" y="1922"/>
                    <a:pt x="462" y="1922"/>
                  </a:cubicBezTo>
                  <a:cubicBezTo>
                    <a:pt x="544" y="1922"/>
                    <a:pt x="621" y="1886"/>
                    <a:pt x="660" y="1799"/>
                  </a:cubicBezTo>
                  <a:cubicBezTo>
                    <a:pt x="775" y="1541"/>
                    <a:pt x="708" y="1283"/>
                    <a:pt x="679" y="1015"/>
                  </a:cubicBezTo>
                  <a:cubicBezTo>
                    <a:pt x="651" y="738"/>
                    <a:pt x="651" y="442"/>
                    <a:pt x="545" y="184"/>
                  </a:cubicBezTo>
                  <a:cubicBezTo>
                    <a:pt x="500" y="72"/>
                    <a:pt x="377"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a:off x="3978653" y="3674418"/>
              <a:ext cx="41603" cy="176591"/>
            </a:xfrm>
            <a:custGeom>
              <a:avLst/>
              <a:gdLst/>
              <a:ahLst/>
              <a:cxnLst/>
              <a:rect l="l" t="t" r="r" b="b"/>
              <a:pathLst>
                <a:path w="756" h="3209" extrusionOk="0">
                  <a:moveTo>
                    <a:pt x="330" y="1"/>
                  </a:moveTo>
                  <a:cubicBezTo>
                    <a:pt x="232" y="1"/>
                    <a:pt x="131" y="75"/>
                    <a:pt x="115" y="204"/>
                  </a:cubicBezTo>
                  <a:cubicBezTo>
                    <a:pt x="48" y="701"/>
                    <a:pt x="106" y="1207"/>
                    <a:pt x="96" y="1714"/>
                  </a:cubicBezTo>
                  <a:cubicBezTo>
                    <a:pt x="96" y="2173"/>
                    <a:pt x="0" y="2641"/>
                    <a:pt x="163" y="3071"/>
                  </a:cubicBezTo>
                  <a:cubicBezTo>
                    <a:pt x="196" y="3158"/>
                    <a:pt x="275" y="3208"/>
                    <a:pt x="353" y="3208"/>
                  </a:cubicBezTo>
                  <a:cubicBezTo>
                    <a:pt x="412" y="3208"/>
                    <a:pt x="470" y="3180"/>
                    <a:pt x="507" y="3119"/>
                  </a:cubicBezTo>
                  <a:cubicBezTo>
                    <a:pt x="755" y="2698"/>
                    <a:pt x="717" y="2192"/>
                    <a:pt x="717" y="1714"/>
                  </a:cubicBezTo>
                  <a:cubicBezTo>
                    <a:pt x="708" y="1188"/>
                    <a:pt x="688" y="644"/>
                    <a:pt x="516" y="147"/>
                  </a:cubicBezTo>
                  <a:cubicBezTo>
                    <a:pt x="483" y="46"/>
                    <a:pt x="407"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a:off x="4010735" y="3809185"/>
              <a:ext cx="98889" cy="52168"/>
            </a:xfrm>
            <a:custGeom>
              <a:avLst/>
              <a:gdLst/>
              <a:ahLst/>
              <a:cxnLst/>
              <a:rect l="l" t="t" r="r" b="b"/>
              <a:pathLst>
                <a:path w="1797" h="948" extrusionOk="0">
                  <a:moveTo>
                    <a:pt x="1051" y="1"/>
                  </a:moveTo>
                  <a:cubicBezTo>
                    <a:pt x="927" y="10"/>
                    <a:pt x="813" y="29"/>
                    <a:pt x="698" y="77"/>
                  </a:cubicBezTo>
                  <a:cubicBezTo>
                    <a:pt x="478" y="134"/>
                    <a:pt x="268" y="259"/>
                    <a:pt x="105" y="402"/>
                  </a:cubicBezTo>
                  <a:cubicBezTo>
                    <a:pt x="0" y="488"/>
                    <a:pt x="39" y="650"/>
                    <a:pt x="144" y="717"/>
                  </a:cubicBezTo>
                  <a:cubicBezTo>
                    <a:pt x="372" y="872"/>
                    <a:pt x="646" y="947"/>
                    <a:pt x="922" y="947"/>
                  </a:cubicBezTo>
                  <a:cubicBezTo>
                    <a:pt x="1003" y="947"/>
                    <a:pt x="1085" y="941"/>
                    <a:pt x="1166" y="928"/>
                  </a:cubicBezTo>
                  <a:cubicBezTo>
                    <a:pt x="1434" y="880"/>
                    <a:pt x="1797" y="717"/>
                    <a:pt x="1739" y="383"/>
                  </a:cubicBezTo>
                  <a:cubicBezTo>
                    <a:pt x="1692" y="87"/>
                    <a:pt x="1309" y="1"/>
                    <a:pt x="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4261556" y="3798949"/>
              <a:ext cx="86782" cy="53819"/>
            </a:xfrm>
            <a:custGeom>
              <a:avLst/>
              <a:gdLst/>
              <a:ahLst/>
              <a:cxnLst/>
              <a:rect l="l" t="t" r="r" b="b"/>
              <a:pathLst>
                <a:path w="1577" h="978" extrusionOk="0">
                  <a:moveTo>
                    <a:pt x="916" y="1"/>
                  </a:moveTo>
                  <a:cubicBezTo>
                    <a:pt x="814" y="1"/>
                    <a:pt x="712" y="28"/>
                    <a:pt x="612" y="72"/>
                  </a:cubicBezTo>
                  <a:cubicBezTo>
                    <a:pt x="580" y="69"/>
                    <a:pt x="548" y="67"/>
                    <a:pt x="516" y="67"/>
                  </a:cubicBezTo>
                  <a:cubicBezTo>
                    <a:pt x="430" y="67"/>
                    <a:pt x="344" y="81"/>
                    <a:pt x="268" y="129"/>
                  </a:cubicBezTo>
                  <a:cubicBezTo>
                    <a:pt x="105" y="215"/>
                    <a:pt x="0" y="397"/>
                    <a:pt x="38" y="588"/>
                  </a:cubicBezTo>
                  <a:cubicBezTo>
                    <a:pt x="105" y="869"/>
                    <a:pt x="485" y="978"/>
                    <a:pt x="791" y="978"/>
                  </a:cubicBezTo>
                  <a:cubicBezTo>
                    <a:pt x="881" y="978"/>
                    <a:pt x="965" y="968"/>
                    <a:pt x="1032" y="951"/>
                  </a:cubicBezTo>
                  <a:cubicBezTo>
                    <a:pt x="1395" y="856"/>
                    <a:pt x="1577" y="416"/>
                    <a:pt x="1271" y="139"/>
                  </a:cubicBezTo>
                  <a:cubicBezTo>
                    <a:pt x="1157" y="40"/>
                    <a:pt x="1037" y="1"/>
                    <a:pt x="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6"/>
            <p:cNvSpPr/>
            <p:nvPr/>
          </p:nvSpPr>
          <p:spPr>
            <a:xfrm>
              <a:off x="4035388" y="3778038"/>
              <a:ext cx="84251" cy="38466"/>
            </a:xfrm>
            <a:custGeom>
              <a:avLst/>
              <a:gdLst/>
              <a:ahLst/>
              <a:cxnLst/>
              <a:rect l="l" t="t" r="r" b="b"/>
              <a:pathLst>
                <a:path w="1531" h="699" extrusionOk="0">
                  <a:moveTo>
                    <a:pt x="1347" y="1"/>
                  </a:moveTo>
                  <a:cubicBezTo>
                    <a:pt x="1338" y="1"/>
                    <a:pt x="1329" y="1"/>
                    <a:pt x="1320" y="3"/>
                  </a:cubicBezTo>
                  <a:cubicBezTo>
                    <a:pt x="1215" y="12"/>
                    <a:pt x="1196" y="70"/>
                    <a:pt x="1129" y="146"/>
                  </a:cubicBezTo>
                  <a:cubicBezTo>
                    <a:pt x="1043" y="232"/>
                    <a:pt x="938" y="299"/>
                    <a:pt x="823" y="347"/>
                  </a:cubicBezTo>
                  <a:cubicBezTo>
                    <a:pt x="722" y="388"/>
                    <a:pt x="615" y="405"/>
                    <a:pt x="508" y="405"/>
                  </a:cubicBezTo>
                  <a:cubicBezTo>
                    <a:pt x="393" y="405"/>
                    <a:pt x="277" y="386"/>
                    <a:pt x="164" y="356"/>
                  </a:cubicBezTo>
                  <a:cubicBezTo>
                    <a:pt x="153" y="354"/>
                    <a:pt x="142" y="353"/>
                    <a:pt x="133" y="353"/>
                  </a:cubicBezTo>
                  <a:cubicBezTo>
                    <a:pt x="32" y="353"/>
                    <a:pt x="0" y="477"/>
                    <a:pt x="87" y="538"/>
                  </a:cubicBezTo>
                  <a:cubicBezTo>
                    <a:pt x="226" y="649"/>
                    <a:pt x="393" y="698"/>
                    <a:pt x="565" y="698"/>
                  </a:cubicBezTo>
                  <a:cubicBezTo>
                    <a:pt x="690" y="698"/>
                    <a:pt x="817" y="672"/>
                    <a:pt x="938" y="624"/>
                  </a:cubicBezTo>
                  <a:cubicBezTo>
                    <a:pt x="1129" y="557"/>
                    <a:pt x="1530" y="328"/>
                    <a:pt x="1444" y="70"/>
                  </a:cubicBezTo>
                  <a:cubicBezTo>
                    <a:pt x="1428" y="22"/>
                    <a:pt x="1392" y="1"/>
                    <a:pt x="1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6"/>
            <p:cNvSpPr/>
            <p:nvPr/>
          </p:nvSpPr>
          <p:spPr>
            <a:xfrm>
              <a:off x="4234592" y="3768188"/>
              <a:ext cx="81169" cy="41548"/>
            </a:xfrm>
            <a:custGeom>
              <a:avLst/>
              <a:gdLst/>
              <a:ahLst/>
              <a:cxnLst/>
              <a:rect l="l" t="t" r="r" b="b"/>
              <a:pathLst>
                <a:path w="1475" h="755" extrusionOk="0">
                  <a:moveTo>
                    <a:pt x="157" y="0"/>
                  </a:moveTo>
                  <a:cubicBezTo>
                    <a:pt x="78" y="0"/>
                    <a:pt x="1" y="97"/>
                    <a:pt x="51" y="182"/>
                  </a:cubicBezTo>
                  <a:cubicBezTo>
                    <a:pt x="194" y="430"/>
                    <a:pt x="404" y="621"/>
                    <a:pt x="681" y="698"/>
                  </a:cubicBezTo>
                  <a:cubicBezTo>
                    <a:pt x="780" y="731"/>
                    <a:pt x="902" y="755"/>
                    <a:pt x="1021" y="755"/>
                  </a:cubicBezTo>
                  <a:cubicBezTo>
                    <a:pt x="1179" y="755"/>
                    <a:pt x="1334" y="713"/>
                    <a:pt x="1427" y="593"/>
                  </a:cubicBezTo>
                  <a:cubicBezTo>
                    <a:pt x="1474" y="526"/>
                    <a:pt x="1417" y="430"/>
                    <a:pt x="1350" y="402"/>
                  </a:cubicBezTo>
                  <a:cubicBezTo>
                    <a:pt x="1305" y="387"/>
                    <a:pt x="1258" y="383"/>
                    <a:pt x="1211" y="383"/>
                  </a:cubicBezTo>
                  <a:cubicBezTo>
                    <a:pt x="1116" y="383"/>
                    <a:pt x="1017" y="402"/>
                    <a:pt x="918" y="402"/>
                  </a:cubicBezTo>
                  <a:cubicBezTo>
                    <a:pt x="868" y="402"/>
                    <a:pt x="817" y="397"/>
                    <a:pt x="767" y="383"/>
                  </a:cubicBezTo>
                  <a:cubicBezTo>
                    <a:pt x="557" y="325"/>
                    <a:pt x="366" y="220"/>
                    <a:pt x="232" y="39"/>
                  </a:cubicBezTo>
                  <a:cubicBezTo>
                    <a:pt x="210" y="12"/>
                    <a:pt x="183"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6"/>
            <p:cNvSpPr/>
            <p:nvPr/>
          </p:nvSpPr>
          <p:spPr>
            <a:xfrm>
              <a:off x="4149518" y="3832407"/>
              <a:ext cx="69503" cy="45840"/>
            </a:xfrm>
            <a:custGeom>
              <a:avLst/>
              <a:gdLst/>
              <a:ahLst/>
              <a:cxnLst/>
              <a:rect l="l" t="t" r="r" b="b"/>
              <a:pathLst>
                <a:path w="1263" h="833" extrusionOk="0">
                  <a:moveTo>
                    <a:pt x="1042" y="1"/>
                  </a:moveTo>
                  <a:cubicBezTo>
                    <a:pt x="998" y="1"/>
                    <a:pt x="954" y="27"/>
                    <a:pt x="928" y="66"/>
                  </a:cubicBezTo>
                  <a:cubicBezTo>
                    <a:pt x="870" y="142"/>
                    <a:pt x="899" y="238"/>
                    <a:pt x="861" y="324"/>
                  </a:cubicBezTo>
                  <a:cubicBezTo>
                    <a:pt x="823" y="410"/>
                    <a:pt x="746" y="496"/>
                    <a:pt x="651" y="506"/>
                  </a:cubicBezTo>
                  <a:cubicBezTo>
                    <a:pt x="637" y="507"/>
                    <a:pt x="625" y="508"/>
                    <a:pt x="613" y="508"/>
                  </a:cubicBezTo>
                  <a:cubicBezTo>
                    <a:pt x="416" y="508"/>
                    <a:pt x="365" y="299"/>
                    <a:pt x="230" y="200"/>
                  </a:cubicBezTo>
                  <a:cubicBezTo>
                    <a:pt x="217" y="192"/>
                    <a:pt x="202" y="188"/>
                    <a:pt x="188" y="188"/>
                  </a:cubicBezTo>
                  <a:cubicBezTo>
                    <a:pt x="153" y="188"/>
                    <a:pt x="120" y="211"/>
                    <a:pt x="106" y="238"/>
                  </a:cubicBezTo>
                  <a:cubicBezTo>
                    <a:pt x="1" y="372"/>
                    <a:pt x="125" y="572"/>
                    <a:pt x="230" y="678"/>
                  </a:cubicBezTo>
                  <a:cubicBezTo>
                    <a:pt x="329" y="776"/>
                    <a:pt x="476" y="833"/>
                    <a:pt x="623" y="833"/>
                  </a:cubicBezTo>
                  <a:cubicBezTo>
                    <a:pt x="661" y="833"/>
                    <a:pt x="699" y="829"/>
                    <a:pt x="737" y="821"/>
                  </a:cubicBezTo>
                  <a:cubicBezTo>
                    <a:pt x="909" y="783"/>
                    <a:pt x="1052" y="668"/>
                    <a:pt x="1138" y="506"/>
                  </a:cubicBezTo>
                  <a:cubicBezTo>
                    <a:pt x="1214" y="353"/>
                    <a:pt x="1262" y="123"/>
                    <a:pt x="1100" y="18"/>
                  </a:cubicBezTo>
                  <a:cubicBezTo>
                    <a:pt x="1082" y="6"/>
                    <a:pt x="1062"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3897155" y="3417925"/>
              <a:ext cx="481733" cy="742025"/>
            </a:xfrm>
            <a:custGeom>
              <a:avLst/>
              <a:gdLst/>
              <a:ahLst/>
              <a:cxnLst/>
              <a:rect l="l" t="t" r="r" b="b"/>
              <a:pathLst>
                <a:path w="8754" h="13484" extrusionOk="0">
                  <a:moveTo>
                    <a:pt x="2770" y="359"/>
                  </a:moveTo>
                  <a:cubicBezTo>
                    <a:pt x="4080" y="359"/>
                    <a:pt x="5553" y="855"/>
                    <a:pt x="6469" y="1378"/>
                  </a:cubicBezTo>
                  <a:cubicBezTo>
                    <a:pt x="7024" y="1750"/>
                    <a:pt x="7454" y="2295"/>
                    <a:pt x="7683" y="2925"/>
                  </a:cubicBezTo>
                  <a:cubicBezTo>
                    <a:pt x="8056" y="4034"/>
                    <a:pt x="8094" y="5257"/>
                    <a:pt x="8122" y="6442"/>
                  </a:cubicBezTo>
                  <a:cubicBezTo>
                    <a:pt x="8142" y="6996"/>
                    <a:pt x="8161" y="7569"/>
                    <a:pt x="8208" y="8133"/>
                  </a:cubicBezTo>
                  <a:cubicBezTo>
                    <a:pt x="8208" y="8448"/>
                    <a:pt x="8237" y="8783"/>
                    <a:pt x="8256" y="9098"/>
                  </a:cubicBezTo>
                  <a:cubicBezTo>
                    <a:pt x="8323" y="10101"/>
                    <a:pt x="8390" y="11124"/>
                    <a:pt x="7826" y="11936"/>
                  </a:cubicBezTo>
                  <a:cubicBezTo>
                    <a:pt x="7007" y="12887"/>
                    <a:pt x="5642" y="13123"/>
                    <a:pt x="4495" y="13123"/>
                  </a:cubicBezTo>
                  <a:cubicBezTo>
                    <a:pt x="3728" y="13123"/>
                    <a:pt x="3059" y="13018"/>
                    <a:pt x="2714" y="12949"/>
                  </a:cubicBezTo>
                  <a:cubicBezTo>
                    <a:pt x="1902" y="12729"/>
                    <a:pt x="994" y="12108"/>
                    <a:pt x="841" y="11028"/>
                  </a:cubicBezTo>
                  <a:cubicBezTo>
                    <a:pt x="832" y="10111"/>
                    <a:pt x="880" y="9175"/>
                    <a:pt x="937" y="8267"/>
                  </a:cubicBezTo>
                  <a:cubicBezTo>
                    <a:pt x="1032" y="6690"/>
                    <a:pt x="1128" y="5066"/>
                    <a:pt x="851" y="3470"/>
                  </a:cubicBezTo>
                  <a:cubicBezTo>
                    <a:pt x="822" y="3241"/>
                    <a:pt x="774" y="3002"/>
                    <a:pt x="727" y="2773"/>
                  </a:cubicBezTo>
                  <a:cubicBezTo>
                    <a:pt x="555" y="1999"/>
                    <a:pt x="402" y="1263"/>
                    <a:pt x="1071" y="756"/>
                  </a:cubicBezTo>
                  <a:cubicBezTo>
                    <a:pt x="1546" y="474"/>
                    <a:pt x="2139" y="359"/>
                    <a:pt x="2770" y="359"/>
                  </a:cubicBezTo>
                  <a:close/>
                  <a:moveTo>
                    <a:pt x="2762" y="0"/>
                  </a:moveTo>
                  <a:cubicBezTo>
                    <a:pt x="2077" y="0"/>
                    <a:pt x="1422" y="129"/>
                    <a:pt x="880" y="451"/>
                  </a:cubicBezTo>
                  <a:lnTo>
                    <a:pt x="870" y="460"/>
                  </a:lnTo>
                  <a:cubicBezTo>
                    <a:pt x="0" y="1110"/>
                    <a:pt x="201" y="2027"/>
                    <a:pt x="373" y="2839"/>
                  </a:cubicBezTo>
                  <a:cubicBezTo>
                    <a:pt x="421" y="3078"/>
                    <a:pt x="469" y="3298"/>
                    <a:pt x="497" y="3518"/>
                  </a:cubicBezTo>
                  <a:cubicBezTo>
                    <a:pt x="765" y="5085"/>
                    <a:pt x="669" y="6690"/>
                    <a:pt x="583" y="8238"/>
                  </a:cubicBezTo>
                  <a:cubicBezTo>
                    <a:pt x="526" y="9165"/>
                    <a:pt x="469" y="10111"/>
                    <a:pt x="488" y="11047"/>
                  </a:cubicBezTo>
                  <a:lnTo>
                    <a:pt x="488" y="11067"/>
                  </a:lnTo>
                  <a:cubicBezTo>
                    <a:pt x="631" y="12118"/>
                    <a:pt x="1443" y="12978"/>
                    <a:pt x="2628" y="13302"/>
                  </a:cubicBezTo>
                  <a:lnTo>
                    <a:pt x="2638" y="13302"/>
                  </a:lnTo>
                  <a:cubicBezTo>
                    <a:pt x="2991" y="13369"/>
                    <a:pt x="3679" y="13484"/>
                    <a:pt x="4482" y="13484"/>
                  </a:cubicBezTo>
                  <a:cubicBezTo>
                    <a:pt x="5714" y="13484"/>
                    <a:pt x="7196" y="13226"/>
                    <a:pt x="8103" y="12165"/>
                  </a:cubicBezTo>
                  <a:lnTo>
                    <a:pt x="8113" y="12146"/>
                  </a:lnTo>
                  <a:cubicBezTo>
                    <a:pt x="8753" y="11239"/>
                    <a:pt x="8686" y="10140"/>
                    <a:pt x="8610" y="9079"/>
                  </a:cubicBezTo>
                  <a:cubicBezTo>
                    <a:pt x="8591" y="8745"/>
                    <a:pt x="8571" y="8429"/>
                    <a:pt x="8571" y="8124"/>
                  </a:cubicBezTo>
                  <a:lnTo>
                    <a:pt x="8571" y="8104"/>
                  </a:lnTo>
                  <a:cubicBezTo>
                    <a:pt x="8514" y="7550"/>
                    <a:pt x="8505" y="6986"/>
                    <a:pt x="8485" y="6432"/>
                  </a:cubicBezTo>
                  <a:cubicBezTo>
                    <a:pt x="8447" y="5219"/>
                    <a:pt x="8409" y="3977"/>
                    <a:pt x="8017" y="2801"/>
                  </a:cubicBezTo>
                  <a:cubicBezTo>
                    <a:pt x="7759" y="2104"/>
                    <a:pt x="7282" y="1492"/>
                    <a:pt x="6660" y="1081"/>
                  </a:cubicBezTo>
                  <a:cubicBezTo>
                    <a:pt x="5743" y="558"/>
                    <a:pt x="4189" y="0"/>
                    <a:pt x="2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3" name="Google Shape;2623;p46"/>
          <p:cNvGrpSpPr/>
          <p:nvPr/>
        </p:nvGrpSpPr>
        <p:grpSpPr>
          <a:xfrm>
            <a:off x="7786106" y="434935"/>
            <a:ext cx="155400" cy="155400"/>
            <a:chOff x="1666623" y="2623621"/>
            <a:chExt cx="155400" cy="155400"/>
          </a:xfrm>
        </p:grpSpPr>
        <p:sp>
          <p:nvSpPr>
            <p:cNvPr id="2624" name="Google Shape;2624;p4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25" name="Google Shape;2625;p46"/>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629" name="Google Shape;2629;p46"/>
          <p:cNvGrpSpPr/>
          <p:nvPr/>
        </p:nvGrpSpPr>
        <p:grpSpPr>
          <a:xfrm>
            <a:off x="3029005" y="447631"/>
            <a:ext cx="155400" cy="155400"/>
            <a:chOff x="1666623" y="2623621"/>
            <a:chExt cx="155400" cy="155400"/>
          </a:xfrm>
        </p:grpSpPr>
        <p:sp>
          <p:nvSpPr>
            <p:cNvPr id="2630" name="Google Shape;2630;p4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31" name="Google Shape;2631;p46"/>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632" name="Google Shape;2632;p46"/>
          <p:cNvGrpSpPr/>
          <p:nvPr/>
        </p:nvGrpSpPr>
        <p:grpSpPr>
          <a:xfrm>
            <a:off x="8497213" y="815917"/>
            <a:ext cx="155400" cy="155400"/>
            <a:chOff x="1666623" y="2623621"/>
            <a:chExt cx="155400" cy="155400"/>
          </a:xfrm>
        </p:grpSpPr>
        <p:sp>
          <p:nvSpPr>
            <p:cNvPr id="2633" name="Google Shape;2633;p4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34" name="Google Shape;2634;p46"/>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635" name="Google Shape;2635;p46"/>
          <p:cNvGrpSpPr/>
          <p:nvPr/>
        </p:nvGrpSpPr>
        <p:grpSpPr>
          <a:xfrm rot="-5085004" flipH="1">
            <a:off x="1424179" y="3393176"/>
            <a:ext cx="450607" cy="494088"/>
            <a:chOff x="1584644" y="2497374"/>
            <a:chExt cx="450609" cy="494091"/>
          </a:xfrm>
        </p:grpSpPr>
        <p:sp>
          <p:nvSpPr>
            <p:cNvPr id="2636" name="Google Shape;2636;p46"/>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8" name="Google Shape;2638;p46"/>
          <p:cNvGrpSpPr/>
          <p:nvPr/>
        </p:nvGrpSpPr>
        <p:grpSpPr>
          <a:xfrm>
            <a:off x="8564859" y="4179966"/>
            <a:ext cx="155400" cy="155400"/>
            <a:chOff x="1666623" y="2623621"/>
            <a:chExt cx="155400" cy="155400"/>
          </a:xfrm>
        </p:grpSpPr>
        <p:sp>
          <p:nvSpPr>
            <p:cNvPr id="2639" name="Google Shape;2639;p4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40" name="Google Shape;2640;p46"/>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641" name="Google Shape;2641;p46"/>
          <p:cNvGrpSpPr/>
          <p:nvPr/>
        </p:nvGrpSpPr>
        <p:grpSpPr>
          <a:xfrm>
            <a:off x="1239381" y="4238934"/>
            <a:ext cx="155400" cy="155400"/>
            <a:chOff x="1666623" y="2623621"/>
            <a:chExt cx="155400" cy="155400"/>
          </a:xfrm>
        </p:grpSpPr>
        <p:sp>
          <p:nvSpPr>
            <p:cNvPr id="2642" name="Google Shape;2642;p4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43" name="Google Shape;2643;p46"/>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 name="TextBox 3"/>
          <p:cNvSpPr txBox="1"/>
          <p:nvPr/>
        </p:nvSpPr>
        <p:spPr>
          <a:xfrm>
            <a:off x="2866494" y="512635"/>
            <a:ext cx="3278372" cy="584775"/>
          </a:xfrm>
          <a:prstGeom prst="rect">
            <a:avLst/>
          </a:prstGeom>
          <a:noFill/>
        </p:spPr>
        <p:txBody>
          <a:bodyPr wrap="square" rtlCol="0">
            <a:spAutoFit/>
          </a:bodyPr>
          <a:lstStyle/>
          <a:p>
            <a:pPr algn="ctr"/>
            <a:r>
              <a:rPr lang="en-US" sz="3200" b="1" dirty="0" smtClean="0">
                <a:solidFill>
                  <a:schemeClr val="bg2">
                    <a:lumMod val="75000"/>
                  </a:schemeClr>
                </a:solidFill>
              </a:rPr>
              <a:t>LUYỆN TẬP</a:t>
            </a:r>
            <a:endParaRPr lang="en-US" sz="3200" b="1" dirty="0">
              <a:solidFill>
                <a:schemeClr val="bg2">
                  <a:lumMod val="75000"/>
                </a:schemeClr>
              </a:solidFill>
            </a:endParaRPr>
          </a:p>
        </p:txBody>
      </p:sp>
      <p:sp>
        <p:nvSpPr>
          <p:cNvPr id="5" name="TextBox 4"/>
          <p:cNvSpPr txBox="1"/>
          <p:nvPr/>
        </p:nvSpPr>
        <p:spPr>
          <a:xfrm>
            <a:off x="4397415" y="1318879"/>
            <a:ext cx="3863083" cy="400110"/>
          </a:xfrm>
          <a:prstGeom prst="rect">
            <a:avLst/>
          </a:prstGeom>
          <a:noFill/>
        </p:spPr>
        <p:txBody>
          <a:bodyPr wrap="square" rtlCol="0">
            <a:spAutoFit/>
          </a:bodyPr>
          <a:lstStyle/>
          <a:p>
            <a:r>
              <a:rPr lang="en-US" sz="2000" b="1" dirty="0" err="1" smtClean="0">
                <a:solidFill>
                  <a:schemeClr val="accent2">
                    <a:lumMod val="25000"/>
                  </a:schemeClr>
                </a:solidFill>
              </a:rPr>
              <a:t>Hoạt</a:t>
            </a:r>
            <a:r>
              <a:rPr lang="en-US" sz="2000" b="1" dirty="0" smtClean="0">
                <a:solidFill>
                  <a:schemeClr val="accent2">
                    <a:lumMod val="25000"/>
                  </a:schemeClr>
                </a:solidFill>
              </a:rPr>
              <a:t> </a:t>
            </a:r>
            <a:r>
              <a:rPr lang="en-US" sz="2000" b="1" dirty="0" err="1" smtClean="0">
                <a:solidFill>
                  <a:schemeClr val="accent2">
                    <a:lumMod val="25000"/>
                  </a:schemeClr>
                </a:solidFill>
              </a:rPr>
              <a:t>động</a:t>
            </a:r>
            <a:r>
              <a:rPr lang="en-US" sz="2000" b="1" dirty="0" smtClean="0">
                <a:solidFill>
                  <a:schemeClr val="accent2">
                    <a:lumMod val="25000"/>
                  </a:schemeClr>
                </a:solidFill>
              </a:rPr>
              <a:t> </a:t>
            </a:r>
            <a:r>
              <a:rPr lang="en-US" sz="2000" b="1" dirty="0" err="1" smtClean="0">
                <a:solidFill>
                  <a:schemeClr val="accent2">
                    <a:lumMod val="25000"/>
                  </a:schemeClr>
                </a:solidFill>
              </a:rPr>
              <a:t>nhóm</a:t>
            </a:r>
            <a:r>
              <a:rPr lang="en-US" sz="2000" b="1" dirty="0" smtClean="0">
                <a:solidFill>
                  <a:schemeClr val="accent2">
                    <a:lumMod val="25000"/>
                  </a:schemeClr>
                </a:solidFill>
              </a:rPr>
              <a:t> (4 - 6 </a:t>
            </a:r>
            <a:r>
              <a:rPr lang="en-US" sz="2000" b="1" dirty="0" err="1" smtClean="0">
                <a:solidFill>
                  <a:schemeClr val="accent2">
                    <a:lumMod val="25000"/>
                  </a:schemeClr>
                </a:solidFill>
              </a:rPr>
              <a:t>người</a:t>
            </a:r>
            <a:r>
              <a:rPr lang="en-US" sz="2000" b="1" dirty="0" smtClean="0">
                <a:solidFill>
                  <a:schemeClr val="accent2">
                    <a:lumMod val="25000"/>
                  </a:schemeClr>
                </a:solidFill>
              </a:rPr>
              <a:t>)</a:t>
            </a:r>
            <a:endParaRPr lang="en-US" sz="2000" b="1" dirty="0">
              <a:solidFill>
                <a:schemeClr val="accent2">
                  <a:lumMod val="25000"/>
                </a:schemeClr>
              </a:solidFill>
            </a:endParaRPr>
          </a:p>
        </p:txBody>
      </p:sp>
      <p:sp>
        <p:nvSpPr>
          <p:cNvPr id="6" name="Rectangle 5"/>
          <p:cNvSpPr/>
          <p:nvPr/>
        </p:nvSpPr>
        <p:spPr>
          <a:xfrm>
            <a:off x="3975064" y="1743713"/>
            <a:ext cx="4789493" cy="2862322"/>
          </a:xfrm>
          <a:prstGeom prst="rect">
            <a:avLst/>
          </a:prstGeom>
        </p:spPr>
        <p:txBody>
          <a:bodyPr wrap="square">
            <a:spAutoFit/>
          </a:bodyPr>
          <a:lstStyle/>
          <a:p>
            <a:pPr algn="just">
              <a:lnSpc>
                <a:spcPct val="150000"/>
              </a:lnSpc>
            </a:pPr>
            <a:r>
              <a:rPr lang="vi-VN" sz="2000" dirty="0"/>
              <a:t>Nghe dự báo thời tiết tối nay có gió mùa Đông Bắc, mẹ lấy chăn bông để sẵn trên giường cho bạn Bình. Theo em, mẹ bạn Bình đã tiếp nhận thông tin gì? Vì có thông tin đó, mẹ bạn Bình đã quyết định làm gì?</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64442" flipH="1">
            <a:off x="1088211" y="68101"/>
            <a:ext cx="1589231" cy="15892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96"/>
                                        </p:tgtEl>
                                        <p:attrNameLst>
                                          <p:attrName>style.visibility</p:attrName>
                                        </p:attrNameLst>
                                      </p:cBhvr>
                                      <p:to>
                                        <p:strVal val="visible"/>
                                      </p:to>
                                    </p:set>
                                    <p:animEffect transition="in" filter="dissolve">
                                      <p:cBhvr>
                                        <p:cTn id="12" dur="500"/>
                                        <p:tgtEl>
                                          <p:spTgt spid="239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92"/>
                                        </p:tgtEl>
                                        <p:attrNameLst>
                                          <p:attrName>style.visibility</p:attrName>
                                        </p:attrNameLst>
                                      </p:cBhvr>
                                      <p:to>
                                        <p:strVal val="visible"/>
                                      </p:to>
                                    </p:set>
                                    <p:animEffect transition="in" filter="dissolve">
                                      <p:cBhvr>
                                        <p:cTn id="15" dur="500"/>
                                        <p:tgtEl>
                                          <p:spTgt spid="2392"/>
                                        </p:tgtEl>
                                      </p:cBhvr>
                                    </p:animEffect>
                                  </p:childTnLst>
                                </p:cTn>
                              </p:par>
                              <p:par>
                                <p:cTn id="16" presetID="9" presetClass="entr" presetSubtype="0" fill="hold" nodeType="withEffect">
                                  <p:stCondLst>
                                    <p:cond delay="0"/>
                                  </p:stCondLst>
                                  <p:childTnLst>
                                    <p:set>
                                      <p:cBhvr>
                                        <p:cTn id="17" dur="1" fill="hold">
                                          <p:stCondLst>
                                            <p:cond delay="0"/>
                                          </p:stCondLst>
                                        </p:cTn>
                                        <p:tgtEl>
                                          <p:spTgt spid="2395"/>
                                        </p:tgtEl>
                                        <p:attrNameLst>
                                          <p:attrName>style.visibility</p:attrName>
                                        </p:attrNameLst>
                                      </p:cBhvr>
                                      <p:to>
                                        <p:strVal val="visible"/>
                                      </p:to>
                                    </p:set>
                                    <p:animEffect transition="in" filter="dissolve">
                                      <p:cBhvr>
                                        <p:cTn id="18" dur="500"/>
                                        <p:tgtEl>
                                          <p:spTgt spid="2395"/>
                                        </p:tgtEl>
                                      </p:cBhvr>
                                    </p:animEffect>
                                  </p:childTnLst>
                                </p:cTn>
                              </p:par>
                              <p:par>
                                <p:cTn id="19" presetID="9" presetClass="entr" presetSubtype="0" fill="hold" nodeType="withEffect">
                                  <p:stCondLst>
                                    <p:cond delay="0"/>
                                  </p:stCondLst>
                                  <p:childTnLst>
                                    <p:set>
                                      <p:cBhvr>
                                        <p:cTn id="20" dur="1" fill="hold">
                                          <p:stCondLst>
                                            <p:cond delay="0"/>
                                          </p:stCondLst>
                                        </p:cTn>
                                        <p:tgtEl>
                                          <p:spTgt spid="2602"/>
                                        </p:tgtEl>
                                        <p:attrNameLst>
                                          <p:attrName>style.visibility</p:attrName>
                                        </p:attrNameLst>
                                      </p:cBhvr>
                                      <p:to>
                                        <p:strVal val="visible"/>
                                      </p:to>
                                    </p:set>
                                    <p:animEffect transition="in" filter="dissolve">
                                      <p:cBhvr>
                                        <p:cTn id="21" dur="500"/>
                                        <p:tgtEl>
                                          <p:spTgt spid="260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2"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2021" name="Google Shape;2021;p44"/>
          <p:cNvSpPr/>
          <p:nvPr/>
        </p:nvSpPr>
        <p:spPr>
          <a:xfrm>
            <a:off x="4594636" y="1048654"/>
            <a:ext cx="3560205" cy="2757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4"/>
          <p:cNvSpPr/>
          <p:nvPr/>
        </p:nvSpPr>
        <p:spPr>
          <a:xfrm>
            <a:off x="5741149" y="1412239"/>
            <a:ext cx="1047446" cy="58144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4"/>
          <p:cNvSpPr/>
          <p:nvPr/>
        </p:nvSpPr>
        <p:spPr>
          <a:xfrm>
            <a:off x="962492" y="1070053"/>
            <a:ext cx="3446667" cy="2757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9" name="Google Shape;2029;p44"/>
          <p:cNvGrpSpPr/>
          <p:nvPr/>
        </p:nvGrpSpPr>
        <p:grpSpPr>
          <a:xfrm>
            <a:off x="7487295" y="3509722"/>
            <a:ext cx="1047475" cy="1141175"/>
            <a:chOff x="7532513" y="3451183"/>
            <a:chExt cx="1047475" cy="1141175"/>
          </a:xfrm>
        </p:grpSpPr>
        <p:sp>
          <p:nvSpPr>
            <p:cNvPr id="2030" name="Google Shape;2030;p44"/>
            <p:cNvSpPr/>
            <p:nvPr/>
          </p:nvSpPr>
          <p:spPr>
            <a:xfrm>
              <a:off x="7532513" y="3451183"/>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31" name="Google Shape;2031;p44"/>
            <p:cNvSpPr/>
            <p:nvPr/>
          </p:nvSpPr>
          <p:spPr>
            <a:xfrm>
              <a:off x="7609284" y="3517505"/>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4"/>
            <p:cNvSpPr/>
            <p:nvPr/>
          </p:nvSpPr>
          <p:spPr>
            <a:xfrm>
              <a:off x="7618459" y="3506255"/>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4"/>
            <p:cNvSpPr/>
            <p:nvPr/>
          </p:nvSpPr>
          <p:spPr>
            <a:xfrm>
              <a:off x="7684584" y="3560055"/>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4"/>
            <p:cNvSpPr/>
            <p:nvPr/>
          </p:nvSpPr>
          <p:spPr>
            <a:xfrm>
              <a:off x="8226384" y="3517505"/>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4"/>
            <p:cNvSpPr/>
            <p:nvPr/>
          </p:nvSpPr>
          <p:spPr>
            <a:xfrm>
              <a:off x="8209859" y="3506255"/>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4"/>
            <p:cNvSpPr/>
            <p:nvPr/>
          </p:nvSpPr>
          <p:spPr>
            <a:xfrm>
              <a:off x="8266784" y="3560055"/>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4"/>
            <p:cNvSpPr/>
            <p:nvPr/>
          </p:nvSpPr>
          <p:spPr>
            <a:xfrm>
              <a:off x="7604384" y="3572655"/>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4"/>
            <p:cNvSpPr/>
            <p:nvPr/>
          </p:nvSpPr>
          <p:spPr>
            <a:xfrm>
              <a:off x="7619084" y="3559805"/>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4"/>
            <p:cNvSpPr/>
            <p:nvPr/>
          </p:nvSpPr>
          <p:spPr>
            <a:xfrm>
              <a:off x="7725609" y="4115405"/>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4"/>
            <p:cNvSpPr/>
            <p:nvPr/>
          </p:nvSpPr>
          <p:spPr>
            <a:xfrm>
              <a:off x="8152909" y="4115405"/>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7945984" y="4400305"/>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4"/>
            <p:cNvSpPr/>
            <p:nvPr/>
          </p:nvSpPr>
          <p:spPr>
            <a:xfrm>
              <a:off x="8080059" y="4398930"/>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4"/>
            <p:cNvSpPr/>
            <p:nvPr/>
          </p:nvSpPr>
          <p:spPr>
            <a:xfrm>
              <a:off x="7579284" y="4197630"/>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4"/>
            <p:cNvSpPr/>
            <p:nvPr/>
          </p:nvSpPr>
          <p:spPr>
            <a:xfrm>
              <a:off x="7634384" y="4063030"/>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4"/>
            <p:cNvSpPr/>
            <p:nvPr/>
          </p:nvSpPr>
          <p:spPr>
            <a:xfrm>
              <a:off x="8183534" y="3632230"/>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4"/>
            <p:cNvSpPr/>
            <p:nvPr/>
          </p:nvSpPr>
          <p:spPr>
            <a:xfrm>
              <a:off x="7733559" y="4032280"/>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4"/>
            <p:cNvSpPr/>
            <p:nvPr/>
          </p:nvSpPr>
          <p:spPr>
            <a:xfrm>
              <a:off x="8119859" y="4032280"/>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4"/>
            <p:cNvSpPr/>
            <p:nvPr/>
          </p:nvSpPr>
          <p:spPr>
            <a:xfrm>
              <a:off x="7947834" y="4049605"/>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a:off x="7631309" y="4270105"/>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a:off x="7622134" y="4257255"/>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a:off x="8367184" y="3997530"/>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44"/>
          <p:cNvGrpSpPr/>
          <p:nvPr/>
        </p:nvGrpSpPr>
        <p:grpSpPr>
          <a:xfrm>
            <a:off x="6062701" y="1465709"/>
            <a:ext cx="404341" cy="474523"/>
            <a:chOff x="6074874" y="2220884"/>
            <a:chExt cx="404341" cy="474523"/>
          </a:xfrm>
        </p:grpSpPr>
        <p:sp>
          <p:nvSpPr>
            <p:cNvPr id="2053" name="Google Shape;2053;p44"/>
            <p:cNvSpPr/>
            <p:nvPr/>
          </p:nvSpPr>
          <p:spPr>
            <a:xfrm>
              <a:off x="6074874" y="2220884"/>
              <a:ext cx="404341" cy="474523"/>
            </a:xfrm>
            <a:custGeom>
              <a:avLst/>
              <a:gdLst/>
              <a:ahLst/>
              <a:cxnLst/>
              <a:rect l="l" t="t" r="r" b="b"/>
              <a:pathLst>
                <a:path w="105645" h="124027" extrusionOk="0">
                  <a:moveTo>
                    <a:pt x="52705" y="1"/>
                  </a:moveTo>
                  <a:cubicBezTo>
                    <a:pt x="31886" y="1"/>
                    <a:pt x="14958" y="16975"/>
                    <a:pt x="14958" y="37795"/>
                  </a:cubicBezTo>
                  <a:cubicBezTo>
                    <a:pt x="14958" y="42953"/>
                    <a:pt x="16037" y="48017"/>
                    <a:pt x="18147" y="52659"/>
                  </a:cubicBezTo>
                  <a:lnTo>
                    <a:pt x="12661" y="52659"/>
                  </a:lnTo>
                  <a:cubicBezTo>
                    <a:pt x="5674" y="52659"/>
                    <a:pt x="0" y="58379"/>
                    <a:pt x="0" y="65366"/>
                  </a:cubicBezTo>
                  <a:lnTo>
                    <a:pt x="0" y="73760"/>
                  </a:lnTo>
                  <a:cubicBezTo>
                    <a:pt x="0" y="75213"/>
                    <a:pt x="657" y="76573"/>
                    <a:pt x="1735" y="77417"/>
                  </a:cubicBezTo>
                  <a:lnTo>
                    <a:pt x="1735" y="78167"/>
                  </a:lnTo>
                  <a:cubicBezTo>
                    <a:pt x="657" y="79058"/>
                    <a:pt x="0" y="80371"/>
                    <a:pt x="0" y="81825"/>
                  </a:cubicBezTo>
                  <a:lnTo>
                    <a:pt x="0" y="111272"/>
                  </a:lnTo>
                  <a:cubicBezTo>
                    <a:pt x="0" y="118305"/>
                    <a:pt x="5721" y="124026"/>
                    <a:pt x="12755" y="124026"/>
                  </a:cubicBezTo>
                  <a:lnTo>
                    <a:pt x="73900" y="124026"/>
                  </a:lnTo>
                  <a:cubicBezTo>
                    <a:pt x="75353" y="124026"/>
                    <a:pt x="76713" y="123323"/>
                    <a:pt x="77557" y="122291"/>
                  </a:cubicBezTo>
                  <a:lnTo>
                    <a:pt x="78307" y="122291"/>
                  </a:lnTo>
                  <a:cubicBezTo>
                    <a:pt x="79198" y="123323"/>
                    <a:pt x="80511" y="124026"/>
                    <a:pt x="81965" y="124026"/>
                  </a:cubicBezTo>
                  <a:lnTo>
                    <a:pt x="92937" y="124026"/>
                  </a:lnTo>
                  <a:cubicBezTo>
                    <a:pt x="99924" y="124026"/>
                    <a:pt x="105644" y="118305"/>
                    <a:pt x="105644" y="111272"/>
                  </a:cubicBezTo>
                  <a:lnTo>
                    <a:pt x="105644" y="65366"/>
                  </a:lnTo>
                  <a:cubicBezTo>
                    <a:pt x="105644" y="58379"/>
                    <a:pt x="99924" y="52659"/>
                    <a:pt x="92937" y="52659"/>
                  </a:cubicBezTo>
                  <a:lnTo>
                    <a:pt x="87263" y="52659"/>
                  </a:lnTo>
                  <a:cubicBezTo>
                    <a:pt x="89373" y="48017"/>
                    <a:pt x="90499" y="42953"/>
                    <a:pt x="90499" y="37795"/>
                  </a:cubicBezTo>
                  <a:cubicBezTo>
                    <a:pt x="90499" y="32684"/>
                    <a:pt x="89467" y="27713"/>
                    <a:pt x="87498" y="23024"/>
                  </a:cubicBezTo>
                  <a:cubicBezTo>
                    <a:pt x="86888" y="21617"/>
                    <a:pt x="85669" y="20586"/>
                    <a:pt x="84216" y="20258"/>
                  </a:cubicBezTo>
                  <a:cubicBezTo>
                    <a:pt x="84028" y="19929"/>
                    <a:pt x="83840" y="19601"/>
                    <a:pt x="83653" y="19273"/>
                  </a:cubicBezTo>
                  <a:cubicBezTo>
                    <a:pt x="84075" y="17913"/>
                    <a:pt x="83840" y="16319"/>
                    <a:pt x="82903" y="15100"/>
                  </a:cubicBezTo>
                  <a:cubicBezTo>
                    <a:pt x="79433" y="10504"/>
                    <a:pt x="74931" y="6706"/>
                    <a:pt x="69867" y="4127"/>
                  </a:cubicBezTo>
                  <a:cubicBezTo>
                    <a:pt x="64522" y="1408"/>
                    <a:pt x="58754" y="1"/>
                    <a:pt x="52705"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54" name="Google Shape;2054;p44"/>
            <p:cNvSpPr/>
            <p:nvPr/>
          </p:nvSpPr>
          <p:spPr>
            <a:xfrm>
              <a:off x="6099461" y="2441370"/>
              <a:ext cx="355347" cy="220667"/>
            </a:xfrm>
            <a:custGeom>
              <a:avLst/>
              <a:gdLst/>
              <a:ahLst/>
              <a:cxnLst/>
              <a:rect l="l" t="t" r="r" b="b"/>
              <a:pathLst>
                <a:path w="92844" h="57676" extrusionOk="0">
                  <a:moveTo>
                    <a:pt x="7690" y="0"/>
                  </a:moveTo>
                  <a:cubicBezTo>
                    <a:pt x="3470" y="0"/>
                    <a:pt x="0" y="3470"/>
                    <a:pt x="0" y="7737"/>
                  </a:cubicBezTo>
                  <a:lnTo>
                    <a:pt x="0" y="46703"/>
                  </a:lnTo>
                  <a:lnTo>
                    <a:pt x="46422" y="57675"/>
                  </a:lnTo>
                  <a:lnTo>
                    <a:pt x="92843" y="46703"/>
                  </a:lnTo>
                  <a:lnTo>
                    <a:pt x="92843" y="7737"/>
                  </a:lnTo>
                  <a:cubicBezTo>
                    <a:pt x="92843" y="3470"/>
                    <a:pt x="89373" y="0"/>
                    <a:pt x="85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a:off x="6391094" y="2441370"/>
              <a:ext cx="63714" cy="195369"/>
            </a:xfrm>
            <a:custGeom>
              <a:avLst/>
              <a:gdLst/>
              <a:ahLst/>
              <a:cxnLst/>
              <a:rect l="l" t="t" r="r" b="b"/>
              <a:pathLst>
                <a:path w="16647" h="51064" extrusionOk="0">
                  <a:moveTo>
                    <a:pt x="0" y="0"/>
                  </a:moveTo>
                  <a:cubicBezTo>
                    <a:pt x="4314" y="0"/>
                    <a:pt x="7737" y="3470"/>
                    <a:pt x="7737" y="7737"/>
                  </a:cubicBezTo>
                  <a:lnTo>
                    <a:pt x="7737" y="46703"/>
                  </a:lnTo>
                  <a:lnTo>
                    <a:pt x="10410" y="51064"/>
                  </a:lnTo>
                  <a:lnTo>
                    <a:pt x="16646" y="46703"/>
                  </a:lnTo>
                  <a:lnTo>
                    <a:pt x="16646" y="7737"/>
                  </a:lnTo>
                  <a:cubicBezTo>
                    <a:pt x="16646" y="3470"/>
                    <a:pt x="13176" y="0"/>
                    <a:pt x="890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a:off x="6154736" y="2247076"/>
              <a:ext cx="244078" cy="293685"/>
            </a:xfrm>
            <a:custGeom>
              <a:avLst/>
              <a:gdLst/>
              <a:ahLst/>
              <a:cxnLst/>
              <a:rect l="l" t="t" r="r" b="b"/>
              <a:pathLst>
                <a:path w="63772" h="76761" extrusionOk="0">
                  <a:moveTo>
                    <a:pt x="31886" y="1"/>
                  </a:moveTo>
                  <a:cubicBezTo>
                    <a:pt x="14255" y="1"/>
                    <a:pt x="1" y="14256"/>
                    <a:pt x="1" y="31886"/>
                  </a:cubicBezTo>
                  <a:cubicBezTo>
                    <a:pt x="1" y="42437"/>
                    <a:pt x="5393" y="51721"/>
                    <a:pt x="13599" y="57113"/>
                  </a:cubicBezTo>
                  <a:cubicBezTo>
                    <a:pt x="17772" y="59880"/>
                    <a:pt x="20210" y="64663"/>
                    <a:pt x="20210" y="69680"/>
                  </a:cubicBezTo>
                  <a:lnTo>
                    <a:pt x="20210" y="72071"/>
                  </a:lnTo>
                  <a:cubicBezTo>
                    <a:pt x="20210" y="74697"/>
                    <a:pt x="22320" y="76761"/>
                    <a:pt x="24899" y="76761"/>
                  </a:cubicBezTo>
                  <a:lnTo>
                    <a:pt x="38826" y="76761"/>
                  </a:lnTo>
                  <a:cubicBezTo>
                    <a:pt x="41405" y="76761"/>
                    <a:pt x="43515" y="74697"/>
                    <a:pt x="43515" y="72071"/>
                  </a:cubicBezTo>
                  <a:lnTo>
                    <a:pt x="43515" y="69680"/>
                  </a:lnTo>
                  <a:cubicBezTo>
                    <a:pt x="43515" y="64663"/>
                    <a:pt x="45953" y="59880"/>
                    <a:pt x="50173" y="57113"/>
                  </a:cubicBezTo>
                  <a:cubicBezTo>
                    <a:pt x="58332" y="51721"/>
                    <a:pt x="63772" y="42437"/>
                    <a:pt x="63772" y="31886"/>
                  </a:cubicBezTo>
                  <a:cubicBezTo>
                    <a:pt x="63772" y="14256"/>
                    <a:pt x="49470" y="1"/>
                    <a:pt x="31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a:off x="6259724" y="2247076"/>
              <a:ext cx="139090" cy="293685"/>
            </a:xfrm>
            <a:custGeom>
              <a:avLst/>
              <a:gdLst/>
              <a:ahLst/>
              <a:cxnLst/>
              <a:rect l="l" t="t" r="r" b="b"/>
              <a:pathLst>
                <a:path w="36341" h="76761" extrusionOk="0">
                  <a:moveTo>
                    <a:pt x="4455" y="1"/>
                  </a:moveTo>
                  <a:cubicBezTo>
                    <a:pt x="2955" y="1"/>
                    <a:pt x="1454" y="95"/>
                    <a:pt x="0" y="282"/>
                  </a:cubicBezTo>
                  <a:cubicBezTo>
                    <a:pt x="15521" y="2439"/>
                    <a:pt x="27431" y="15756"/>
                    <a:pt x="27431" y="31886"/>
                  </a:cubicBezTo>
                  <a:cubicBezTo>
                    <a:pt x="27431" y="42437"/>
                    <a:pt x="22039" y="51721"/>
                    <a:pt x="13833" y="57113"/>
                  </a:cubicBezTo>
                  <a:cubicBezTo>
                    <a:pt x="9660" y="59880"/>
                    <a:pt x="7222" y="64663"/>
                    <a:pt x="7222" y="69680"/>
                  </a:cubicBezTo>
                  <a:lnTo>
                    <a:pt x="7222" y="72071"/>
                  </a:lnTo>
                  <a:cubicBezTo>
                    <a:pt x="7222" y="74697"/>
                    <a:pt x="5112" y="76761"/>
                    <a:pt x="2486" y="76761"/>
                  </a:cubicBezTo>
                  <a:lnTo>
                    <a:pt x="11395" y="76761"/>
                  </a:lnTo>
                  <a:cubicBezTo>
                    <a:pt x="13974" y="76761"/>
                    <a:pt x="16084" y="74697"/>
                    <a:pt x="16084" y="72071"/>
                  </a:cubicBezTo>
                  <a:lnTo>
                    <a:pt x="16084" y="69680"/>
                  </a:lnTo>
                  <a:cubicBezTo>
                    <a:pt x="16084" y="64663"/>
                    <a:pt x="18522" y="59880"/>
                    <a:pt x="22742" y="57113"/>
                  </a:cubicBezTo>
                  <a:cubicBezTo>
                    <a:pt x="30901" y="51721"/>
                    <a:pt x="36341" y="42437"/>
                    <a:pt x="36341" y="31886"/>
                  </a:cubicBezTo>
                  <a:cubicBezTo>
                    <a:pt x="36341" y="14256"/>
                    <a:pt x="22039" y="1"/>
                    <a:pt x="445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a:off x="6099462" y="2620056"/>
              <a:ext cx="355330" cy="49875"/>
            </a:xfrm>
            <a:custGeom>
              <a:avLst/>
              <a:gdLst/>
              <a:ahLst/>
              <a:cxnLst/>
              <a:rect l="l" t="t" r="r" b="b"/>
              <a:pathLst>
                <a:path w="88389" h="13036" extrusionOk="0">
                  <a:moveTo>
                    <a:pt x="0" y="0"/>
                  </a:moveTo>
                  <a:lnTo>
                    <a:pt x="0" y="5299"/>
                  </a:lnTo>
                  <a:cubicBezTo>
                    <a:pt x="0" y="9566"/>
                    <a:pt x="3470" y="13036"/>
                    <a:pt x="7737" y="13036"/>
                  </a:cubicBezTo>
                  <a:lnTo>
                    <a:pt x="80652" y="13036"/>
                  </a:lnTo>
                  <a:cubicBezTo>
                    <a:pt x="84919" y="13036"/>
                    <a:pt x="88389" y="9566"/>
                    <a:pt x="88389" y="5299"/>
                  </a:cubicBezTo>
                  <a:lnTo>
                    <a:pt x="88389" y="0"/>
                  </a:lnTo>
                  <a:lnTo>
                    <a:pt x="57113" y="0"/>
                  </a:lnTo>
                  <a:cubicBezTo>
                    <a:pt x="51158" y="0"/>
                    <a:pt x="46328" y="4830"/>
                    <a:pt x="46328" y="10832"/>
                  </a:cubicBezTo>
                  <a:cubicBezTo>
                    <a:pt x="46328" y="4830"/>
                    <a:pt x="41451" y="0"/>
                    <a:pt x="35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a:off x="6391274" y="2620055"/>
              <a:ext cx="63534" cy="49875"/>
            </a:xfrm>
            <a:custGeom>
              <a:avLst/>
              <a:gdLst/>
              <a:ahLst/>
              <a:cxnLst/>
              <a:rect l="l" t="t" r="r" b="b"/>
              <a:pathLst>
                <a:path w="16600" h="13036" extrusionOk="0">
                  <a:moveTo>
                    <a:pt x="7690" y="0"/>
                  </a:moveTo>
                  <a:lnTo>
                    <a:pt x="7690" y="5299"/>
                  </a:lnTo>
                  <a:cubicBezTo>
                    <a:pt x="7690" y="9566"/>
                    <a:pt x="4267" y="13036"/>
                    <a:pt x="0" y="13036"/>
                  </a:cubicBezTo>
                  <a:lnTo>
                    <a:pt x="8862" y="13036"/>
                  </a:lnTo>
                  <a:cubicBezTo>
                    <a:pt x="13129" y="13036"/>
                    <a:pt x="16599" y="9566"/>
                    <a:pt x="16599" y="5299"/>
                  </a:cubicBezTo>
                  <a:lnTo>
                    <a:pt x="16599"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a:off x="6257033" y="2540758"/>
              <a:ext cx="39483" cy="37678"/>
            </a:xfrm>
            <a:custGeom>
              <a:avLst/>
              <a:gdLst/>
              <a:ahLst/>
              <a:cxnLst/>
              <a:rect l="l" t="t" r="r" b="b"/>
              <a:pathLst>
                <a:path w="10316" h="9848" extrusionOk="0">
                  <a:moveTo>
                    <a:pt x="0" y="1"/>
                  </a:moveTo>
                  <a:lnTo>
                    <a:pt x="0" y="4690"/>
                  </a:lnTo>
                  <a:cubicBezTo>
                    <a:pt x="0" y="7550"/>
                    <a:pt x="2298" y="9848"/>
                    <a:pt x="5158" y="9848"/>
                  </a:cubicBezTo>
                  <a:cubicBezTo>
                    <a:pt x="8018" y="9848"/>
                    <a:pt x="10316" y="7550"/>
                    <a:pt x="10316" y="4690"/>
                  </a:cubicBezTo>
                  <a:lnTo>
                    <a:pt x="103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4"/>
            <p:cNvSpPr/>
            <p:nvPr/>
          </p:nvSpPr>
          <p:spPr>
            <a:xfrm>
              <a:off x="6184348" y="2331577"/>
              <a:ext cx="50073" cy="39828"/>
            </a:xfrm>
            <a:custGeom>
              <a:avLst/>
              <a:gdLst/>
              <a:ahLst/>
              <a:cxnLst/>
              <a:rect l="l" t="t" r="r" b="b"/>
              <a:pathLst>
                <a:path w="13083" h="10410" extrusionOk="0">
                  <a:moveTo>
                    <a:pt x="6565" y="0"/>
                  </a:moveTo>
                  <a:cubicBezTo>
                    <a:pt x="2955" y="0"/>
                    <a:pt x="1" y="2345"/>
                    <a:pt x="1" y="5205"/>
                  </a:cubicBezTo>
                  <a:cubicBezTo>
                    <a:pt x="1" y="8065"/>
                    <a:pt x="2955" y="10410"/>
                    <a:pt x="6565" y="10410"/>
                  </a:cubicBezTo>
                  <a:cubicBezTo>
                    <a:pt x="10176" y="10410"/>
                    <a:pt x="13083" y="8065"/>
                    <a:pt x="13083" y="5205"/>
                  </a:cubicBezTo>
                  <a:cubicBezTo>
                    <a:pt x="13083" y="2345"/>
                    <a:pt x="10176" y="0"/>
                    <a:pt x="6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4"/>
            <p:cNvSpPr/>
            <p:nvPr/>
          </p:nvSpPr>
          <p:spPr>
            <a:xfrm>
              <a:off x="6319844" y="2331577"/>
              <a:ext cx="50077" cy="39828"/>
            </a:xfrm>
            <a:custGeom>
              <a:avLst/>
              <a:gdLst/>
              <a:ahLst/>
              <a:cxnLst/>
              <a:rect l="l" t="t" r="r" b="b"/>
              <a:pathLst>
                <a:path w="13084" h="10410" extrusionOk="0">
                  <a:moveTo>
                    <a:pt x="6519" y="0"/>
                  </a:moveTo>
                  <a:cubicBezTo>
                    <a:pt x="2955" y="0"/>
                    <a:pt x="1" y="2345"/>
                    <a:pt x="1" y="5205"/>
                  </a:cubicBezTo>
                  <a:cubicBezTo>
                    <a:pt x="1" y="8065"/>
                    <a:pt x="2955" y="10410"/>
                    <a:pt x="6519" y="10410"/>
                  </a:cubicBezTo>
                  <a:cubicBezTo>
                    <a:pt x="10129" y="10410"/>
                    <a:pt x="13083" y="8065"/>
                    <a:pt x="13083" y="5205"/>
                  </a:cubicBezTo>
                  <a:cubicBezTo>
                    <a:pt x="13083" y="2345"/>
                    <a:pt x="10129" y="0"/>
                    <a:pt x="6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4"/>
            <p:cNvSpPr/>
            <p:nvPr/>
          </p:nvSpPr>
          <p:spPr>
            <a:xfrm>
              <a:off x="6093000" y="2240618"/>
              <a:ext cx="368268" cy="435770"/>
            </a:xfrm>
            <a:custGeom>
              <a:avLst/>
              <a:gdLst/>
              <a:ahLst/>
              <a:cxnLst/>
              <a:rect l="l" t="t" r="r" b="b"/>
              <a:pathLst>
                <a:path w="96220" h="113898" extrusionOk="0">
                  <a:moveTo>
                    <a:pt x="51486" y="80137"/>
                  </a:moveTo>
                  <a:lnTo>
                    <a:pt x="51486" y="83138"/>
                  </a:lnTo>
                  <a:cubicBezTo>
                    <a:pt x="51486" y="85060"/>
                    <a:pt x="49939" y="86654"/>
                    <a:pt x="48016" y="86654"/>
                  </a:cubicBezTo>
                  <a:cubicBezTo>
                    <a:pt x="46094" y="86654"/>
                    <a:pt x="44499" y="85060"/>
                    <a:pt x="44499" y="83138"/>
                  </a:cubicBezTo>
                  <a:lnTo>
                    <a:pt x="44499" y="80137"/>
                  </a:lnTo>
                  <a:close/>
                  <a:moveTo>
                    <a:pt x="86794" y="54112"/>
                  </a:moveTo>
                  <a:cubicBezTo>
                    <a:pt x="90171" y="54112"/>
                    <a:pt x="92890" y="56832"/>
                    <a:pt x="92890" y="60208"/>
                  </a:cubicBezTo>
                  <a:lnTo>
                    <a:pt x="92890" y="97533"/>
                  </a:lnTo>
                  <a:lnTo>
                    <a:pt x="58801" y="97533"/>
                  </a:lnTo>
                  <a:cubicBezTo>
                    <a:pt x="55190" y="97533"/>
                    <a:pt x="51955" y="99033"/>
                    <a:pt x="49657" y="101519"/>
                  </a:cubicBezTo>
                  <a:lnTo>
                    <a:pt x="49657" y="89749"/>
                  </a:lnTo>
                  <a:cubicBezTo>
                    <a:pt x="52611" y="88999"/>
                    <a:pt x="54815" y="86326"/>
                    <a:pt x="54815" y="83138"/>
                  </a:cubicBezTo>
                  <a:lnTo>
                    <a:pt x="54815" y="80137"/>
                  </a:lnTo>
                  <a:lnTo>
                    <a:pt x="54956" y="80137"/>
                  </a:lnTo>
                  <a:cubicBezTo>
                    <a:pt x="58473" y="80137"/>
                    <a:pt x="61333" y="77276"/>
                    <a:pt x="61333" y="73759"/>
                  </a:cubicBezTo>
                  <a:lnTo>
                    <a:pt x="61333" y="71368"/>
                  </a:lnTo>
                  <a:cubicBezTo>
                    <a:pt x="61333" y="66820"/>
                    <a:pt x="63537" y="62646"/>
                    <a:pt x="67194" y="60208"/>
                  </a:cubicBezTo>
                  <a:cubicBezTo>
                    <a:pt x="69820" y="58473"/>
                    <a:pt x="72118" y="56457"/>
                    <a:pt x="74040" y="54112"/>
                  </a:cubicBezTo>
                  <a:close/>
                  <a:moveTo>
                    <a:pt x="37184" y="100862"/>
                  </a:moveTo>
                  <a:cubicBezTo>
                    <a:pt x="42249" y="100862"/>
                    <a:pt x="46328" y="104942"/>
                    <a:pt x="46328" y="110006"/>
                  </a:cubicBezTo>
                  <a:lnTo>
                    <a:pt x="46328" y="110568"/>
                  </a:lnTo>
                  <a:lnTo>
                    <a:pt x="9425" y="110568"/>
                  </a:lnTo>
                  <a:cubicBezTo>
                    <a:pt x="6096" y="110568"/>
                    <a:pt x="3376" y="107849"/>
                    <a:pt x="3376" y="104473"/>
                  </a:cubicBezTo>
                  <a:lnTo>
                    <a:pt x="3376" y="100862"/>
                  </a:lnTo>
                  <a:close/>
                  <a:moveTo>
                    <a:pt x="48016" y="1"/>
                  </a:moveTo>
                  <a:cubicBezTo>
                    <a:pt x="29494" y="1"/>
                    <a:pt x="14443" y="15053"/>
                    <a:pt x="14443" y="33574"/>
                  </a:cubicBezTo>
                  <a:cubicBezTo>
                    <a:pt x="14443" y="39764"/>
                    <a:pt x="16224" y="45719"/>
                    <a:pt x="19507" y="50783"/>
                  </a:cubicBezTo>
                  <a:lnTo>
                    <a:pt x="9378" y="50783"/>
                  </a:lnTo>
                  <a:cubicBezTo>
                    <a:pt x="4220" y="50783"/>
                    <a:pt x="0" y="55003"/>
                    <a:pt x="0" y="60208"/>
                  </a:cubicBezTo>
                  <a:lnTo>
                    <a:pt x="0" y="68273"/>
                  </a:lnTo>
                  <a:cubicBezTo>
                    <a:pt x="0" y="69211"/>
                    <a:pt x="751" y="69961"/>
                    <a:pt x="1688" y="69961"/>
                  </a:cubicBezTo>
                  <a:cubicBezTo>
                    <a:pt x="2626" y="69961"/>
                    <a:pt x="3376" y="69211"/>
                    <a:pt x="3376" y="68273"/>
                  </a:cubicBezTo>
                  <a:lnTo>
                    <a:pt x="3376" y="60208"/>
                  </a:lnTo>
                  <a:cubicBezTo>
                    <a:pt x="3376" y="56879"/>
                    <a:pt x="6049" y="54159"/>
                    <a:pt x="9378" y="54159"/>
                  </a:cubicBezTo>
                  <a:lnTo>
                    <a:pt x="21945" y="54159"/>
                  </a:lnTo>
                  <a:cubicBezTo>
                    <a:pt x="23914" y="56457"/>
                    <a:pt x="26212" y="58520"/>
                    <a:pt x="28791" y="60208"/>
                  </a:cubicBezTo>
                  <a:cubicBezTo>
                    <a:pt x="32495" y="62646"/>
                    <a:pt x="34699" y="66820"/>
                    <a:pt x="34699" y="71368"/>
                  </a:cubicBezTo>
                  <a:lnTo>
                    <a:pt x="34699" y="73759"/>
                  </a:lnTo>
                  <a:cubicBezTo>
                    <a:pt x="34699" y="77276"/>
                    <a:pt x="37513" y="80137"/>
                    <a:pt x="41029" y="80137"/>
                  </a:cubicBezTo>
                  <a:lnTo>
                    <a:pt x="41170" y="80137"/>
                  </a:lnTo>
                  <a:lnTo>
                    <a:pt x="41170" y="83138"/>
                  </a:lnTo>
                  <a:cubicBezTo>
                    <a:pt x="41170" y="86326"/>
                    <a:pt x="43374" y="88999"/>
                    <a:pt x="46328" y="89749"/>
                  </a:cubicBezTo>
                  <a:lnTo>
                    <a:pt x="46328" y="101519"/>
                  </a:lnTo>
                  <a:cubicBezTo>
                    <a:pt x="44030" y="99033"/>
                    <a:pt x="40795" y="97533"/>
                    <a:pt x="37184" y="97533"/>
                  </a:cubicBezTo>
                  <a:lnTo>
                    <a:pt x="3376" y="97533"/>
                  </a:lnTo>
                  <a:lnTo>
                    <a:pt x="3376" y="76057"/>
                  </a:lnTo>
                  <a:cubicBezTo>
                    <a:pt x="3376" y="75166"/>
                    <a:pt x="2626" y="74416"/>
                    <a:pt x="1688" y="74416"/>
                  </a:cubicBezTo>
                  <a:cubicBezTo>
                    <a:pt x="751" y="74416"/>
                    <a:pt x="0" y="75166"/>
                    <a:pt x="0" y="76057"/>
                  </a:cubicBezTo>
                  <a:lnTo>
                    <a:pt x="0" y="104473"/>
                  </a:lnTo>
                  <a:cubicBezTo>
                    <a:pt x="0" y="109678"/>
                    <a:pt x="4220" y="113898"/>
                    <a:pt x="9425" y="113898"/>
                  </a:cubicBezTo>
                  <a:lnTo>
                    <a:pt x="68460" y="113898"/>
                  </a:lnTo>
                  <a:cubicBezTo>
                    <a:pt x="69398" y="113898"/>
                    <a:pt x="70148" y="113147"/>
                    <a:pt x="70148" y="112210"/>
                  </a:cubicBezTo>
                  <a:cubicBezTo>
                    <a:pt x="70148" y="111272"/>
                    <a:pt x="69398" y="110568"/>
                    <a:pt x="68460" y="110568"/>
                  </a:cubicBezTo>
                  <a:lnTo>
                    <a:pt x="49657" y="110568"/>
                  </a:lnTo>
                  <a:lnTo>
                    <a:pt x="49657" y="110006"/>
                  </a:lnTo>
                  <a:cubicBezTo>
                    <a:pt x="49657" y="104942"/>
                    <a:pt x="53784" y="100862"/>
                    <a:pt x="58801" y="100862"/>
                  </a:cubicBezTo>
                  <a:lnTo>
                    <a:pt x="92890" y="100862"/>
                  </a:lnTo>
                  <a:lnTo>
                    <a:pt x="92890" y="104473"/>
                  </a:lnTo>
                  <a:cubicBezTo>
                    <a:pt x="92890" y="107849"/>
                    <a:pt x="90171" y="110568"/>
                    <a:pt x="86794" y="110568"/>
                  </a:cubicBezTo>
                  <a:lnTo>
                    <a:pt x="76244" y="110568"/>
                  </a:lnTo>
                  <a:cubicBezTo>
                    <a:pt x="75306" y="110568"/>
                    <a:pt x="74603" y="111272"/>
                    <a:pt x="74603" y="112210"/>
                  </a:cubicBezTo>
                  <a:cubicBezTo>
                    <a:pt x="74603" y="113147"/>
                    <a:pt x="75306" y="113898"/>
                    <a:pt x="76244" y="113898"/>
                  </a:cubicBezTo>
                  <a:lnTo>
                    <a:pt x="86794" y="113898"/>
                  </a:lnTo>
                  <a:cubicBezTo>
                    <a:pt x="91999" y="113898"/>
                    <a:pt x="96219" y="109678"/>
                    <a:pt x="96219" y="104473"/>
                  </a:cubicBezTo>
                  <a:lnTo>
                    <a:pt x="96219" y="60208"/>
                  </a:lnTo>
                  <a:cubicBezTo>
                    <a:pt x="96219" y="55003"/>
                    <a:pt x="91999" y="50783"/>
                    <a:pt x="86794" y="50783"/>
                  </a:cubicBezTo>
                  <a:lnTo>
                    <a:pt x="76525" y="50783"/>
                  </a:lnTo>
                  <a:cubicBezTo>
                    <a:pt x="79761" y="45719"/>
                    <a:pt x="81543" y="39764"/>
                    <a:pt x="81543" y="33574"/>
                  </a:cubicBezTo>
                  <a:cubicBezTo>
                    <a:pt x="81543" y="29026"/>
                    <a:pt x="80652" y="24618"/>
                    <a:pt x="78917" y="20445"/>
                  </a:cubicBezTo>
                  <a:cubicBezTo>
                    <a:pt x="78635" y="19812"/>
                    <a:pt x="78011" y="19416"/>
                    <a:pt x="77361" y="19416"/>
                  </a:cubicBezTo>
                  <a:cubicBezTo>
                    <a:pt x="77144" y="19416"/>
                    <a:pt x="76924" y="19460"/>
                    <a:pt x="76713" y="19554"/>
                  </a:cubicBezTo>
                  <a:cubicBezTo>
                    <a:pt x="75869" y="19929"/>
                    <a:pt x="75447" y="20914"/>
                    <a:pt x="75822" y="21758"/>
                  </a:cubicBezTo>
                  <a:cubicBezTo>
                    <a:pt x="77416" y="25509"/>
                    <a:pt x="78213" y="29448"/>
                    <a:pt x="78213" y="33574"/>
                  </a:cubicBezTo>
                  <a:cubicBezTo>
                    <a:pt x="78213" y="43187"/>
                    <a:pt x="73431" y="52096"/>
                    <a:pt x="65366" y="57442"/>
                  </a:cubicBezTo>
                  <a:cubicBezTo>
                    <a:pt x="60770" y="60490"/>
                    <a:pt x="58004" y="65694"/>
                    <a:pt x="58004" y="71368"/>
                  </a:cubicBezTo>
                  <a:lnTo>
                    <a:pt x="58004" y="73759"/>
                  </a:lnTo>
                  <a:cubicBezTo>
                    <a:pt x="58004" y="75448"/>
                    <a:pt x="56644" y="76807"/>
                    <a:pt x="54956" y="76807"/>
                  </a:cubicBezTo>
                  <a:lnTo>
                    <a:pt x="41029" y="76807"/>
                  </a:lnTo>
                  <a:cubicBezTo>
                    <a:pt x="39388" y="76807"/>
                    <a:pt x="38028" y="75448"/>
                    <a:pt x="38028" y="73759"/>
                  </a:cubicBezTo>
                  <a:lnTo>
                    <a:pt x="38028" y="71368"/>
                  </a:lnTo>
                  <a:cubicBezTo>
                    <a:pt x="38028" y="65694"/>
                    <a:pt x="35262" y="60490"/>
                    <a:pt x="30620" y="57442"/>
                  </a:cubicBezTo>
                  <a:cubicBezTo>
                    <a:pt x="22601" y="52096"/>
                    <a:pt x="17772" y="43187"/>
                    <a:pt x="17772" y="33574"/>
                  </a:cubicBezTo>
                  <a:cubicBezTo>
                    <a:pt x="17772" y="16881"/>
                    <a:pt x="31323" y="3330"/>
                    <a:pt x="48016" y="3330"/>
                  </a:cubicBezTo>
                  <a:cubicBezTo>
                    <a:pt x="57582" y="3330"/>
                    <a:pt x="66397" y="7738"/>
                    <a:pt x="72165" y="15381"/>
                  </a:cubicBezTo>
                  <a:cubicBezTo>
                    <a:pt x="72496" y="15823"/>
                    <a:pt x="72990" y="16053"/>
                    <a:pt x="73493" y="16053"/>
                  </a:cubicBezTo>
                  <a:cubicBezTo>
                    <a:pt x="73844" y="16053"/>
                    <a:pt x="74201" y="15941"/>
                    <a:pt x="74509" y="15709"/>
                  </a:cubicBezTo>
                  <a:cubicBezTo>
                    <a:pt x="75212" y="15193"/>
                    <a:pt x="75353" y="14115"/>
                    <a:pt x="74837" y="13412"/>
                  </a:cubicBezTo>
                  <a:cubicBezTo>
                    <a:pt x="71743" y="9332"/>
                    <a:pt x="67757" y="5956"/>
                    <a:pt x="63209" y="3658"/>
                  </a:cubicBezTo>
                  <a:cubicBezTo>
                    <a:pt x="58473" y="1220"/>
                    <a:pt x="53362" y="1"/>
                    <a:pt x="48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4"/>
            <p:cNvSpPr/>
            <p:nvPr/>
          </p:nvSpPr>
          <p:spPr>
            <a:xfrm>
              <a:off x="6217550" y="2315787"/>
              <a:ext cx="12745" cy="22967"/>
            </a:xfrm>
            <a:custGeom>
              <a:avLst/>
              <a:gdLst/>
              <a:ahLst/>
              <a:cxnLst/>
              <a:rect l="l" t="t" r="r" b="b"/>
              <a:pathLst>
                <a:path w="3330" h="6003" extrusionOk="0">
                  <a:moveTo>
                    <a:pt x="1688" y="1"/>
                  </a:moveTo>
                  <a:cubicBezTo>
                    <a:pt x="750" y="1"/>
                    <a:pt x="0" y="751"/>
                    <a:pt x="0" y="1689"/>
                  </a:cubicBezTo>
                  <a:lnTo>
                    <a:pt x="0" y="4362"/>
                  </a:lnTo>
                  <a:cubicBezTo>
                    <a:pt x="0" y="5253"/>
                    <a:pt x="750" y="6003"/>
                    <a:pt x="1688" y="6003"/>
                  </a:cubicBezTo>
                  <a:cubicBezTo>
                    <a:pt x="2626" y="6003"/>
                    <a:pt x="3329" y="5253"/>
                    <a:pt x="3329" y="4362"/>
                  </a:cubicBezTo>
                  <a:lnTo>
                    <a:pt x="3329" y="1689"/>
                  </a:lnTo>
                  <a:cubicBezTo>
                    <a:pt x="3329" y="751"/>
                    <a:pt x="2626" y="1"/>
                    <a:pt x="1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4"/>
            <p:cNvSpPr/>
            <p:nvPr/>
          </p:nvSpPr>
          <p:spPr>
            <a:xfrm>
              <a:off x="6323974" y="2315787"/>
              <a:ext cx="12745" cy="22967"/>
            </a:xfrm>
            <a:custGeom>
              <a:avLst/>
              <a:gdLst/>
              <a:ahLst/>
              <a:cxnLst/>
              <a:rect l="l" t="t" r="r" b="b"/>
              <a:pathLst>
                <a:path w="3330" h="6003" extrusionOk="0">
                  <a:moveTo>
                    <a:pt x="1641" y="1"/>
                  </a:moveTo>
                  <a:cubicBezTo>
                    <a:pt x="750" y="1"/>
                    <a:pt x="0" y="751"/>
                    <a:pt x="0" y="1689"/>
                  </a:cubicBezTo>
                  <a:lnTo>
                    <a:pt x="0" y="4362"/>
                  </a:lnTo>
                  <a:cubicBezTo>
                    <a:pt x="0" y="5253"/>
                    <a:pt x="750" y="6003"/>
                    <a:pt x="1641" y="6003"/>
                  </a:cubicBezTo>
                  <a:cubicBezTo>
                    <a:pt x="2579" y="6003"/>
                    <a:pt x="3329" y="5253"/>
                    <a:pt x="3329" y="4362"/>
                  </a:cubicBezTo>
                  <a:lnTo>
                    <a:pt x="3329" y="1689"/>
                  </a:lnTo>
                  <a:cubicBezTo>
                    <a:pt x="3329" y="751"/>
                    <a:pt x="2579" y="1"/>
                    <a:pt x="1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4"/>
            <p:cNvSpPr/>
            <p:nvPr/>
          </p:nvSpPr>
          <p:spPr>
            <a:xfrm>
              <a:off x="6255954" y="2325708"/>
              <a:ext cx="42357" cy="19149"/>
            </a:xfrm>
            <a:custGeom>
              <a:avLst/>
              <a:gdLst/>
              <a:ahLst/>
              <a:cxnLst/>
              <a:rect l="l" t="t" r="r" b="b"/>
              <a:pathLst>
                <a:path w="11067" h="5005" extrusionOk="0">
                  <a:moveTo>
                    <a:pt x="1869" y="0"/>
                  </a:moveTo>
                  <a:cubicBezTo>
                    <a:pt x="1481" y="0"/>
                    <a:pt x="1096" y="132"/>
                    <a:pt x="798" y="409"/>
                  </a:cubicBezTo>
                  <a:cubicBezTo>
                    <a:pt x="95" y="1019"/>
                    <a:pt x="1" y="2050"/>
                    <a:pt x="610" y="2753"/>
                  </a:cubicBezTo>
                  <a:cubicBezTo>
                    <a:pt x="1876" y="4207"/>
                    <a:pt x="3658" y="5004"/>
                    <a:pt x="5534" y="5004"/>
                  </a:cubicBezTo>
                  <a:cubicBezTo>
                    <a:pt x="7409" y="5004"/>
                    <a:pt x="9238" y="4207"/>
                    <a:pt x="10457" y="2753"/>
                  </a:cubicBezTo>
                  <a:cubicBezTo>
                    <a:pt x="11067" y="2050"/>
                    <a:pt x="10973" y="1019"/>
                    <a:pt x="10317" y="409"/>
                  </a:cubicBezTo>
                  <a:cubicBezTo>
                    <a:pt x="9997" y="132"/>
                    <a:pt x="9601" y="0"/>
                    <a:pt x="9206" y="0"/>
                  </a:cubicBezTo>
                  <a:cubicBezTo>
                    <a:pt x="8731" y="0"/>
                    <a:pt x="8258" y="191"/>
                    <a:pt x="7925" y="550"/>
                  </a:cubicBezTo>
                  <a:cubicBezTo>
                    <a:pt x="7316" y="1253"/>
                    <a:pt x="6472" y="1675"/>
                    <a:pt x="5534" y="1675"/>
                  </a:cubicBezTo>
                  <a:cubicBezTo>
                    <a:pt x="4596" y="1675"/>
                    <a:pt x="3752" y="1253"/>
                    <a:pt x="3142" y="550"/>
                  </a:cubicBezTo>
                  <a:cubicBezTo>
                    <a:pt x="2810" y="191"/>
                    <a:pt x="2337" y="0"/>
                    <a:pt x="1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4"/>
            <p:cNvSpPr/>
            <p:nvPr/>
          </p:nvSpPr>
          <p:spPr>
            <a:xfrm>
              <a:off x="6131584" y="2541297"/>
              <a:ext cx="75740" cy="12740"/>
            </a:xfrm>
            <a:custGeom>
              <a:avLst/>
              <a:gdLst/>
              <a:ahLst/>
              <a:cxnLst/>
              <a:rect l="l" t="t" r="r" b="b"/>
              <a:pathLst>
                <a:path w="19789" h="3330" extrusionOk="0">
                  <a:moveTo>
                    <a:pt x="1642" y="0"/>
                  </a:moveTo>
                  <a:cubicBezTo>
                    <a:pt x="751" y="0"/>
                    <a:pt x="1" y="750"/>
                    <a:pt x="1" y="1688"/>
                  </a:cubicBezTo>
                  <a:cubicBezTo>
                    <a:pt x="1" y="2579"/>
                    <a:pt x="751" y="3329"/>
                    <a:pt x="1642" y="3329"/>
                  </a:cubicBezTo>
                  <a:lnTo>
                    <a:pt x="18147" y="3329"/>
                  </a:lnTo>
                  <a:cubicBezTo>
                    <a:pt x="19038" y="3329"/>
                    <a:pt x="19788" y="2579"/>
                    <a:pt x="19788" y="1688"/>
                  </a:cubicBezTo>
                  <a:cubicBezTo>
                    <a:pt x="19788" y="750"/>
                    <a:pt x="19038" y="0"/>
                    <a:pt x="18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4"/>
            <p:cNvSpPr/>
            <p:nvPr/>
          </p:nvSpPr>
          <p:spPr>
            <a:xfrm>
              <a:off x="6131584" y="2575383"/>
              <a:ext cx="75740" cy="12740"/>
            </a:xfrm>
            <a:custGeom>
              <a:avLst/>
              <a:gdLst/>
              <a:ahLst/>
              <a:cxnLst/>
              <a:rect l="l" t="t" r="r" b="b"/>
              <a:pathLst>
                <a:path w="19789" h="3330" extrusionOk="0">
                  <a:moveTo>
                    <a:pt x="1642" y="0"/>
                  </a:moveTo>
                  <a:cubicBezTo>
                    <a:pt x="751" y="0"/>
                    <a:pt x="1" y="751"/>
                    <a:pt x="1" y="1688"/>
                  </a:cubicBezTo>
                  <a:cubicBezTo>
                    <a:pt x="1" y="2579"/>
                    <a:pt x="751" y="3330"/>
                    <a:pt x="1642" y="3330"/>
                  </a:cubicBezTo>
                  <a:lnTo>
                    <a:pt x="18147" y="3330"/>
                  </a:lnTo>
                  <a:cubicBezTo>
                    <a:pt x="19038" y="3330"/>
                    <a:pt x="19788" y="2579"/>
                    <a:pt x="19788" y="1688"/>
                  </a:cubicBezTo>
                  <a:cubicBezTo>
                    <a:pt x="19788" y="751"/>
                    <a:pt x="19038" y="0"/>
                    <a:pt x="18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4"/>
            <p:cNvSpPr/>
            <p:nvPr/>
          </p:nvSpPr>
          <p:spPr>
            <a:xfrm>
              <a:off x="6131584" y="2507388"/>
              <a:ext cx="67304" cy="12744"/>
            </a:xfrm>
            <a:custGeom>
              <a:avLst/>
              <a:gdLst/>
              <a:ahLst/>
              <a:cxnLst/>
              <a:rect l="l" t="t" r="r" b="b"/>
              <a:pathLst>
                <a:path w="17585" h="3331" extrusionOk="0">
                  <a:moveTo>
                    <a:pt x="1642" y="1"/>
                  </a:moveTo>
                  <a:cubicBezTo>
                    <a:pt x="751" y="1"/>
                    <a:pt x="1" y="751"/>
                    <a:pt x="1" y="1689"/>
                  </a:cubicBezTo>
                  <a:cubicBezTo>
                    <a:pt x="1" y="2580"/>
                    <a:pt x="751" y="3330"/>
                    <a:pt x="1642" y="3330"/>
                  </a:cubicBezTo>
                  <a:lnTo>
                    <a:pt x="15897" y="3330"/>
                  </a:lnTo>
                  <a:cubicBezTo>
                    <a:pt x="16834" y="3330"/>
                    <a:pt x="17585" y="2580"/>
                    <a:pt x="17585" y="1689"/>
                  </a:cubicBezTo>
                  <a:cubicBezTo>
                    <a:pt x="17585" y="751"/>
                    <a:pt x="16834" y="1"/>
                    <a:pt x="15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4"/>
            <p:cNvSpPr/>
            <p:nvPr/>
          </p:nvSpPr>
          <p:spPr>
            <a:xfrm>
              <a:off x="6131584" y="2473482"/>
              <a:ext cx="41642" cy="12740"/>
            </a:xfrm>
            <a:custGeom>
              <a:avLst/>
              <a:gdLst/>
              <a:ahLst/>
              <a:cxnLst/>
              <a:rect l="l" t="t" r="r" b="b"/>
              <a:pathLst>
                <a:path w="10880" h="3330" extrusionOk="0">
                  <a:moveTo>
                    <a:pt x="1642" y="1"/>
                  </a:moveTo>
                  <a:cubicBezTo>
                    <a:pt x="751" y="1"/>
                    <a:pt x="1" y="751"/>
                    <a:pt x="1" y="1689"/>
                  </a:cubicBezTo>
                  <a:cubicBezTo>
                    <a:pt x="1" y="2580"/>
                    <a:pt x="751" y="3330"/>
                    <a:pt x="1642" y="3330"/>
                  </a:cubicBezTo>
                  <a:lnTo>
                    <a:pt x="9238" y="3330"/>
                  </a:lnTo>
                  <a:cubicBezTo>
                    <a:pt x="10176" y="3330"/>
                    <a:pt x="10879" y="2580"/>
                    <a:pt x="10879" y="1689"/>
                  </a:cubicBezTo>
                  <a:cubicBezTo>
                    <a:pt x="10879" y="751"/>
                    <a:pt x="10176" y="1"/>
                    <a:pt x="9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p:cNvSpPr/>
            <p:nvPr/>
          </p:nvSpPr>
          <p:spPr>
            <a:xfrm>
              <a:off x="6346945" y="2541297"/>
              <a:ext cx="75736" cy="12740"/>
            </a:xfrm>
            <a:custGeom>
              <a:avLst/>
              <a:gdLst/>
              <a:ahLst/>
              <a:cxnLst/>
              <a:rect l="l" t="t" r="r" b="b"/>
              <a:pathLst>
                <a:path w="19788" h="3330" extrusionOk="0">
                  <a:moveTo>
                    <a:pt x="1688" y="0"/>
                  </a:moveTo>
                  <a:cubicBezTo>
                    <a:pt x="750" y="0"/>
                    <a:pt x="0" y="750"/>
                    <a:pt x="0" y="1688"/>
                  </a:cubicBezTo>
                  <a:cubicBezTo>
                    <a:pt x="0" y="2579"/>
                    <a:pt x="750" y="3329"/>
                    <a:pt x="1688" y="3329"/>
                  </a:cubicBezTo>
                  <a:lnTo>
                    <a:pt x="18147" y="3329"/>
                  </a:lnTo>
                  <a:cubicBezTo>
                    <a:pt x="19038" y="3329"/>
                    <a:pt x="19788" y="2579"/>
                    <a:pt x="19788" y="1688"/>
                  </a:cubicBezTo>
                  <a:cubicBezTo>
                    <a:pt x="19788" y="750"/>
                    <a:pt x="19038" y="0"/>
                    <a:pt x="18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p:cNvSpPr/>
            <p:nvPr/>
          </p:nvSpPr>
          <p:spPr>
            <a:xfrm>
              <a:off x="6346945" y="2575383"/>
              <a:ext cx="75736" cy="12740"/>
            </a:xfrm>
            <a:custGeom>
              <a:avLst/>
              <a:gdLst/>
              <a:ahLst/>
              <a:cxnLst/>
              <a:rect l="l" t="t" r="r" b="b"/>
              <a:pathLst>
                <a:path w="19788" h="3330" extrusionOk="0">
                  <a:moveTo>
                    <a:pt x="1688" y="0"/>
                  </a:moveTo>
                  <a:cubicBezTo>
                    <a:pt x="750" y="0"/>
                    <a:pt x="0" y="751"/>
                    <a:pt x="0" y="1688"/>
                  </a:cubicBezTo>
                  <a:cubicBezTo>
                    <a:pt x="0" y="2579"/>
                    <a:pt x="750" y="3330"/>
                    <a:pt x="1688" y="3330"/>
                  </a:cubicBezTo>
                  <a:lnTo>
                    <a:pt x="18147" y="3330"/>
                  </a:lnTo>
                  <a:cubicBezTo>
                    <a:pt x="19038" y="3330"/>
                    <a:pt x="19788" y="2579"/>
                    <a:pt x="19788" y="1688"/>
                  </a:cubicBezTo>
                  <a:cubicBezTo>
                    <a:pt x="19788" y="751"/>
                    <a:pt x="19038" y="0"/>
                    <a:pt x="18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p:cNvSpPr/>
            <p:nvPr/>
          </p:nvSpPr>
          <p:spPr>
            <a:xfrm>
              <a:off x="6355381" y="2507388"/>
              <a:ext cx="67300" cy="12744"/>
            </a:xfrm>
            <a:custGeom>
              <a:avLst/>
              <a:gdLst/>
              <a:ahLst/>
              <a:cxnLst/>
              <a:rect l="l" t="t" r="r" b="b"/>
              <a:pathLst>
                <a:path w="17584" h="3331" extrusionOk="0">
                  <a:moveTo>
                    <a:pt x="1688" y="1"/>
                  </a:moveTo>
                  <a:cubicBezTo>
                    <a:pt x="750" y="1"/>
                    <a:pt x="0" y="751"/>
                    <a:pt x="0" y="1689"/>
                  </a:cubicBezTo>
                  <a:cubicBezTo>
                    <a:pt x="0" y="2580"/>
                    <a:pt x="750" y="3330"/>
                    <a:pt x="1688" y="3330"/>
                  </a:cubicBezTo>
                  <a:lnTo>
                    <a:pt x="15943" y="3330"/>
                  </a:lnTo>
                  <a:cubicBezTo>
                    <a:pt x="16834" y="3330"/>
                    <a:pt x="17584" y="2580"/>
                    <a:pt x="17584" y="1689"/>
                  </a:cubicBezTo>
                  <a:cubicBezTo>
                    <a:pt x="17584" y="751"/>
                    <a:pt x="16834" y="1"/>
                    <a:pt x="15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4"/>
            <p:cNvSpPr/>
            <p:nvPr/>
          </p:nvSpPr>
          <p:spPr>
            <a:xfrm>
              <a:off x="6381043" y="2473482"/>
              <a:ext cx="41638" cy="12740"/>
            </a:xfrm>
            <a:custGeom>
              <a:avLst/>
              <a:gdLst/>
              <a:ahLst/>
              <a:cxnLst/>
              <a:rect l="l" t="t" r="r" b="b"/>
              <a:pathLst>
                <a:path w="10879" h="3330" extrusionOk="0">
                  <a:moveTo>
                    <a:pt x="1642" y="1"/>
                  </a:moveTo>
                  <a:cubicBezTo>
                    <a:pt x="751" y="1"/>
                    <a:pt x="0" y="751"/>
                    <a:pt x="0" y="1689"/>
                  </a:cubicBezTo>
                  <a:cubicBezTo>
                    <a:pt x="0" y="2580"/>
                    <a:pt x="751" y="3330"/>
                    <a:pt x="1642" y="3330"/>
                  </a:cubicBezTo>
                  <a:lnTo>
                    <a:pt x="9238" y="3330"/>
                  </a:lnTo>
                  <a:cubicBezTo>
                    <a:pt x="10129" y="3330"/>
                    <a:pt x="10879" y="2580"/>
                    <a:pt x="10879" y="1689"/>
                  </a:cubicBezTo>
                  <a:cubicBezTo>
                    <a:pt x="10879" y="751"/>
                    <a:pt x="10129" y="1"/>
                    <a:pt x="9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5" name="Google Shape;2075;p44"/>
          <p:cNvSpPr/>
          <p:nvPr/>
        </p:nvSpPr>
        <p:spPr>
          <a:xfrm>
            <a:off x="2053704" y="1433638"/>
            <a:ext cx="1047446" cy="58144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6" name="Google Shape;2076;p44"/>
          <p:cNvGrpSpPr/>
          <p:nvPr/>
        </p:nvGrpSpPr>
        <p:grpSpPr>
          <a:xfrm>
            <a:off x="2322094" y="1527566"/>
            <a:ext cx="510665" cy="393598"/>
            <a:chOff x="2633900" y="2116675"/>
            <a:chExt cx="886571" cy="683330"/>
          </a:xfrm>
        </p:grpSpPr>
        <p:sp>
          <p:nvSpPr>
            <p:cNvPr id="2077" name="Google Shape;2077;p44"/>
            <p:cNvSpPr/>
            <p:nvPr/>
          </p:nvSpPr>
          <p:spPr>
            <a:xfrm>
              <a:off x="2633900" y="2116675"/>
              <a:ext cx="886571" cy="683330"/>
            </a:xfrm>
            <a:custGeom>
              <a:avLst/>
              <a:gdLst/>
              <a:ahLst/>
              <a:cxnLst/>
              <a:rect l="l" t="t" r="r" b="b"/>
              <a:pathLst>
                <a:path w="113663" h="92000" extrusionOk="0">
                  <a:moveTo>
                    <a:pt x="23727" y="1"/>
                  </a:moveTo>
                  <a:cubicBezTo>
                    <a:pt x="14630" y="1"/>
                    <a:pt x="7268" y="7409"/>
                    <a:pt x="7268" y="16506"/>
                  </a:cubicBezTo>
                  <a:lnTo>
                    <a:pt x="7268" y="25134"/>
                  </a:lnTo>
                  <a:cubicBezTo>
                    <a:pt x="7268" y="26541"/>
                    <a:pt x="7831" y="27853"/>
                    <a:pt x="8769" y="28791"/>
                  </a:cubicBezTo>
                  <a:cubicBezTo>
                    <a:pt x="7831" y="29729"/>
                    <a:pt x="7268" y="31042"/>
                    <a:pt x="7268" y="32449"/>
                  </a:cubicBezTo>
                  <a:lnTo>
                    <a:pt x="7268" y="72821"/>
                  </a:lnTo>
                  <a:cubicBezTo>
                    <a:pt x="3048" y="73947"/>
                    <a:pt x="0" y="77745"/>
                    <a:pt x="0" y="82246"/>
                  </a:cubicBezTo>
                  <a:cubicBezTo>
                    <a:pt x="0" y="87639"/>
                    <a:pt x="4361" y="92000"/>
                    <a:pt x="9753" y="92000"/>
                  </a:cubicBezTo>
                  <a:lnTo>
                    <a:pt x="41967" y="92000"/>
                  </a:lnTo>
                  <a:cubicBezTo>
                    <a:pt x="43327" y="92000"/>
                    <a:pt x="44640" y="91437"/>
                    <a:pt x="45578" y="90499"/>
                  </a:cubicBezTo>
                  <a:cubicBezTo>
                    <a:pt x="46515" y="91437"/>
                    <a:pt x="47828" y="92000"/>
                    <a:pt x="49235" y="92000"/>
                  </a:cubicBezTo>
                  <a:lnTo>
                    <a:pt x="103909" y="92000"/>
                  </a:lnTo>
                  <a:cubicBezTo>
                    <a:pt x="109302" y="92000"/>
                    <a:pt x="113663" y="87639"/>
                    <a:pt x="113663" y="82246"/>
                  </a:cubicBezTo>
                  <a:cubicBezTo>
                    <a:pt x="113663" y="77745"/>
                    <a:pt x="110615" y="73947"/>
                    <a:pt x="106395" y="72821"/>
                  </a:cubicBezTo>
                  <a:lnTo>
                    <a:pt x="106395" y="16506"/>
                  </a:lnTo>
                  <a:cubicBezTo>
                    <a:pt x="106395" y="7409"/>
                    <a:pt x="98986" y="1"/>
                    <a:pt x="89889" y="1"/>
                  </a:cubicBezTo>
                  <a:close/>
                </a:path>
              </a:pathLst>
            </a:custGeom>
            <a:solidFill>
              <a:schemeClr val="lt1"/>
            </a:solidFill>
            <a:ln>
              <a:noFill/>
            </a:ln>
            <a:effectLst>
              <a:outerShdw dist="7620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78" name="Google Shape;2078;p44"/>
            <p:cNvSpPr/>
            <p:nvPr/>
          </p:nvSpPr>
          <p:spPr>
            <a:xfrm>
              <a:off x="2683282" y="2586644"/>
              <a:ext cx="788303" cy="166054"/>
            </a:xfrm>
            <a:custGeom>
              <a:avLst/>
              <a:gdLst/>
              <a:ahLst/>
              <a:cxnLst/>
              <a:rect l="l" t="t" r="r" b="b"/>
              <a:pathLst>
                <a:path w="99033" h="21289" extrusionOk="0">
                  <a:moveTo>
                    <a:pt x="50548" y="0"/>
                  </a:moveTo>
                  <a:lnTo>
                    <a:pt x="7081" y="12192"/>
                  </a:lnTo>
                  <a:lnTo>
                    <a:pt x="4549" y="12192"/>
                  </a:lnTo>
                  <a:cubicBezTo>
                    <a:pt x="2017" y="12192"/>
                    <a:pt x="0" y="14255"/>
                    <a:pt x="0" y="16740"/>
                  </a:cubicBezTo>
                  <a:cubicBezTo>
                    <a:pt x="0" y="19272"/>
                    <a:pt x="2017" y="21289"/>
                    <a:pt x="4549" y="21289"/>
                  </a:cubicBezTo>
                  <a:lnTo>
                    <a:pt x="94485" y="21289"/>
                  </a:lnTo>
                  <a:cubicBezTo>
                    <a:pt x="97017" y="21289"/>
                    <a:pt x="99033" y="19272"/>
                    <a:pt x="99033" y="16740"/>
                  </a:cubicBezTo>
                  <a:cubicBezTo>
                    <a:pt x="99033" y="14255"/>
                    <a:pt x="97017" y="12192"/>
                    <a:pt x="94485" y="12192"/>
                  </a:cubicBezTo>
                  <a:lnTo>
                    <a:pt x="93969" y="12192"/>
                  </a:lnTo>
                  <a:lnTo>
                    <a:pt x="505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4"/>
            <p:cNvSpPr/>
            <p:nvPr/>
          </p:nvSpPr>
          <p:spPr>
            <a:xfrm>
              <a:off x="2738525" y="2176250"/>
              <a:ext cx="671770" cy="505548"/>
            </a:xfrm>
            <a:custGeom>
              <a:avLst/>
              <a:gdLst/>
              <a:ahLst/>
              <a:cxnLst/>
              <a:rect l="l" t="t" r="r" b="b"/>
              <a:pathLst>
                <a:path w="84873" h="70805" extrusionOk="0">
                  <a:moveTo>
                    <a:pt x="11161" y="0"/>
                  </a:moveTo>
                  <a:cubicBezTo>
                    <a:pt x="4971" y="0"/>
                    <a:pt x="1" y="5018"/>
                    <a:pt x="1" y="11160"/>
                  </a:cubicBezTo>
                  <a:lnTo>
                    <a:pt x="1" y="70805"/>
                  </a:lnTo>
                  <a:lnTo>
                    <a:pt x="6050" y="70805"/>
                  </a:lnTo>
                  <a:lnTo>
                    <a:pt x="43468" y="58613"/>
                  </a:lnTo>
                  <a:lnTo>
                    <a:pt x="80840" y="70805"/>
                  </a:lnTo>
                  <a:lnTo>
                    <a:pt x="84872" y="70805"/>
                  </a:lnTo>
                  <a:lnTo>
                    <a:pt x="84872" y="11160"/>
                  </a:lnTo>
                  <a:cubicBezTo>
                    <a:pt x="84872" y="5018"/>
                    <a:pt x="79855" y="0"/>
                    <a:pt x="73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4"/>
            <p:cNvSpPr/>
            <p:nvPr/>
          </p:nvSpPr>
          <p:spPr>
            <a:xfrm>
              <a:off x="3266327" y="2176253"/>
              <a:ext cx="149963" cy="505548"/>
            </a:xfrm>
            <a:custGeom>
              <a:avLst/>
              <a:gdLst/>
              <a:ahLst/>
              <a:cxnLst/>
              <a:rect l="l" t="t" r="r" b="b"/>
              <a:pathLst>
                <a:path w="19226" h="70805" extrusionOk="0">
                  <a:moveTo>
                    <a:pt x="1" y="0"/>
                  </a:moveTo>
                  <a:cubicBezTo>
                    <a:pt x="6143" y="0"/>
                    <a:pt x="11114" y="5018"/>
                    <a:pt x="11114" y="11160"/>
                  </a:cubicBezTo>
                  <a:lnTo>
                    <a:pt x="11114" y="70805"/>
                  </a:lnTo>
                  <a:lnTo>
                    <a:pt x="19226" y="70805"/>
                  </a:lnTo>
                  <a:lnTo>
                    <a:pt x="19226" y="11160"/>
                  </a:lnTo>
                  <a:cubicBezTo>
                    <a:pt x="19226" y="5018"/>
                    <a:pt x="14255" y="0"/>
                    <a:pt x="811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4"/>
            <p:cNvSpPr/>
            <p:nvPr/>
          </p:nvSpPr>
          <p:spPr>
            <a:xfrm>
              <a:off x="2786075" y="2213725"/>
              <a:ext cx="583003" cy="468040"/>
            </a:xfrm>
            <a:custGeom>
              <a:avLst/>
              <a:gdLst/>
              <a:ahLst/>
              <a:cxnLst/>
              <a:rect l="l" t="t" r="r" b="b"/>
              <a:pathLst>
                <a:path w="74744" h="64803" extrusionOk="0">
                  <a:moveTo>
                    <a:pt x="5534" y="0"/>
                  </a:moveTo>
                  <a:cubicBezTo>
                    <a:pt x="2533" y="0"/>
                    <a:pt x="48" y="2486"/>
                    <a:pt x="48" y="5487"/>
                  </a:cubicBezTo>
                  <a:lnTo>
                    <a:pt x="1" y="64803"/>
                  </a:lnTo>
                  <a:lnTo>
                    <a:pt x="74650" y="64803"/>
                  </a:lnTo>
                  <a:lnTo>
                    <a:pt x="74744" y="5533"/>
                  </a:lnTo>
                  <a:cubicBezTo>
                    <a:pt x="74744" y="2486"/>
                    <a:pt x="72259" y="0"/>
                    <a:pt x="69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4"/>
            <p:cNvSpPr/>
            <p:nvPr/>
          </p:nvSpPr>
          <p:spPr>
            <a:xfrm>
              <a:off x="3372776" y="2681741"/>
              <a:ext cx="98764" cy="70964"/>
            </a:xfrm>
            <a:custGeom>
              <a:avLst/>
              <a:gdLst/>
              <a:ahLst/>
              <a:cxnLst/>
              <a:rect l="l" t="t" r="r" b="b"/>
              <a:pathLst>
                <a:path w="12662" h="9098" extrusionOk="0">
                  <a:moveTo>
                    <a:pt x="1" y="1"/>
                  </a:moveTo>
                  <a:cubicBezTo>
                    <a:pt x="2486" y="1"/>
                    <a:pt x="4549" y="2064"/>
                    <a:pt x="4549" y="4549"/>
                  </a:cubicBezTo>
                  <a:cubicBezTo>
                    <a:pt x="4549" y="7081"/>
                    <a:pt x="2533" y="9098"/>
                    <a:pt x="1" y="9098"/>
                  </a:cubicBezTo>
                  <a:lnTo>
                    <a:pt x="8113" y="9098"/>
                  </a:lnTo>
                  <a:cubicBezTo>
                    <a:pt x="10645" y="9098"/>
                    <a:pt x="12661" y="7081"/>
                    <a:pt x="12661" y="4549"/>
                  </a:cubicBezTo>
                  <a:cubicBezTo>
                    <a:pt x="12661" y="2064"/>
                    <a:pt x="10645" y="1"/>
                    <a:pt x="811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4"/>
            <p:cNvSpPr/>
            <p:nvPr/>
          </p:nvSpPr>
          <p:spPr>
            <a:xfrm>
              <a:off x="3111250" y="2570917"/>
              <a:ext cx="154346" cy="87056"/>
            </a:xfrm>
            <a:custGeom>
              <a:avLst/>
              <a:gdLst/>
              <a:ahLst/>
              <a:cxnLst/>
              <a:rect l="l" t="t" r="r" b="b"/>
              <a:pathLst>
                <a:path w="19788" h="11161" extrusionOk="0">
                  <a:moveTo>
                    <a:pt x="2579" y="0"/>
                  </a:moveTo>
                  <a:cubicBezTo>
                    <a:pt x="1172" y="0"/>
                    <a:pt x="0" y="1126"/>
                    <a:pt x="0" y="2579"/>
                  </a:cubicBezTo>
                  <a:lnTo>
                    <a:pt x="0" y="7127"/>
                  </a:lnTo>
                  <a:lnTo>
                    <a:pt x="9894" y="11160"/>
                  </a:lnTo>
                  <a:lnTo>
                    <a:pt x="19788" y="7127"/>
                  </a:lnTo>
                  <a:lnTo>
                    <a:pt x="19788" y="2579"/>
                  </a:lnTo>
                  <a:cubicBezTo>
                    <a:pt x="19788" y="1126"/>
                    <a:pt x="18663" y="0"/>
                    <a:pt x="17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4"/>
            <p:cNvSpPr/>
            <p:nvPr/>
          </p:nvSpPr>
          <p:spPr>
            <a:xfrm>
              <a:off x="3111250" y="2626512"/>
              <a:ext cx="154346" cy="55232"/>
            </a:xfrm>
            <a:custGeom>
              <a:avLst/>
              <a:gdLst/>
              <a:ahLst/>
              <a:cxnLst/>
              <a:rect l="l" t="t" r="r" b="b"/>
              <a:pathLst>
                <a:path w="19788" h="7081" extrusionOk="0">
                  <a:moveTo>
                    <a:pt x="0" y="0"/>
                  </a:moveTo>
                  <a:lnTo>
                    <a:pt x="0" y="7081"/>
                  </a:lnTo>
                  <a:lnTo>
                    <a:pt x="19788" y="7081"/>
                  </a:lnTo>
                  <a:lnTo>
                    <a:pt x="19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4"/>
            <p:cNvSpPr/>
            <p:nvPr/>
          </p:nvSpPr>
          <p:spPr>
            <a:xfrm>
              <a:off x="2918479" y="2353337"/>
              <a:ext cx="85597" cy="68032"/>
            </a:xfrm>
            <a:custGeom>
              <a:avLst/>
              <a:gdLst/>
              <a:ahLst/>
              <a:cxnLst/>
              <a:rect l="l" t="t" r="r" b="b"/>
              <a:pathLst>
                <a:path w="10974" h="8722" extrusionOk="0">
                  <a:moveTo>
                    <a:pt x="5487" y="0"/>
                  </a:moveTo>
                  <a:cubicBezTo>
                    <a:pt x="2439" y="0"/>
                    <a:pt x="1" y="1923"/>
                    <a:pt x="1" y="4361"/>
                  </a:cubicBezTo>
                  <a:cubicBezTo>
                    <a:pt x="1" y="6799"/>
                    <a:pt x="2439" y="8722"/>
                    <a:pt x="5487" y="8722"/>
                  </a:cubicBezTo>
                  <a:cubicBezTo>
                    <a:pt x="8535" y="8722"/>
                    <a:pt x="10973" y="6799"/>
                    <a:pt x="10973" y="4361"/>
                  </a:cubicBezTo>
                  <a:cubicBezTo>
                    <a:pt x="10973" y="1923"/>
                    <a:pt x="8535" y="0"/>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4"/>
            <p:cNvSpPr/>
            <p:nvPr/>
          </p:nvSpPr>
          <p:spPr>
            <a:xfrm>
              <a:off x="3150752" y="2353337"/>
              <a:ext cx="85956" cy="68032"/>
            </a:xfrm>
            <a:custGeom>
              <a:avLst/>
              <a:gdLst/>
              <a:ahLst/>
              <a:cxnLst/>
              <a:rect l="l" t="t" r="r" b="b"/>
              <a:pathLst>
                <a:path w="11020" h="8722" extrusionOk="0">
                  <a:moveTo>
                    <a:pt x="5487" y="0"/>
                  </a:moveTo>
                  <a:cubicBezTo>
                    <a:pt x="2486" y="0"/>
                    <a:pt x="0" y="1923"/>
                    <a:pt x="0" y="4361"/>
                  </a:cubicBezTo>
                  <a:cubicBezTo>
                    <a:pt x="0" y="6799"/>
                    <a:pt x="2486" y="8722"/>
                    <a:pt x="5487" y="8722"/>
                  </a:cubicBezTo>
                  <a:cubicBezTo>
                    <a:pt x="8534" y="8722"/>
                    <a:pt x="11020" y="6799"/>
                    <a:pt x="11020" y="4361"/>
                  </a:cubicBezTo>
                  <a:cubicBezTo>
                    <a:pt x="11020" y="1923"/>
                    <a:pt x="8534" y="0"/>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4"/>
            <p:cNvSpPr/>
            <p:nvPr/>
          </p:nvSpPr>
          <p:spPr>
            <a:xfrm>
              <a:off x="2671225" y="2160024"/>
              <a:ext cx="812323" cy="604713"/>
            </a:xfrm>
            <a:custGeom>
              <a:avLst/>
              <a:gdLst/>
              <a:ahLst/>
              <a:cxnLst/>
              <a:rect l="l" t="t" r="r" b="b"/>
              <a:pathLst>
                <a:path w="104144" h="82951" extrusionOk="0">
                  <a:moveTo>
                    <a:pt x="74696" y="66726"/>
                  </a:moveTo>
                  <a:lnTo>
                    <a:pt x="74696" y="70805"/>
                  </a:lnTo>
                  <a:lnTo>
                    <a:pt x="57957" y="70805"/>
                  </a:lnTo>
                  <a:lnTo>
                    <a:pt x="57957" y="66726"/>
                  </a:lnTo>
                  <a:close/>
                  <a:moveTo>
                    <a:pt x="83981" y="9051"/>
                  </a:moveTo>
                  <a:cubicBezTo>
                    <a:pt x="86138" y="9051"/>
                    <a:pt x="87873" y="10786"/>
                    <a:pt x="87873" y="12943"/>
                  </a:cubicBezTo>
                  <a:lnTo>
                    <a:pt x="87873" y="70805"/>
                  </a:lnTo>
                  <a:lnTo>
                    <a:pt x="77744" y="70805"/>
                  </a:lnTo>
                  <a:lnTo>
                    <a:pt x="77744" y="60677"/>
                  </a:lnTo>
                  <a:cubicBezTo>
                    <a:pt x="77744" y="58379"/>
                    <a:pt x="75916" y="56551"/>
                    <a:pt x="73618" y="56551"/>
                  </a:cubicBezTo>
                  <a:lnTo>
                    <a:pt x="69820" y="56551"/>
                  </a:lnTo>
                  <a:cubicBezTo>
                    <a:pt x="68976" y="56551"/>
                    <a:pt x="68272" y="57254"/>
                    <a:pt x="68272" y="58098"/>
                  </a:cubicBezTo>
                  <a:cubicBezTo>
                    <a:pt x="68272" y="58942"/>
                    <a:pt x="68976" y="59599"/>
                    <a:pt x="69820" y="59599"/>
                  </a:cubicBezTo>
                  <a:lnTo>
                    <a:pt x="73618" y="59599"/>
                  </a:lnTo>
                  <a:cubicBezTo>
                    <a:pt x="74228" y="59599"/>
                    <a:pt x="74696" y="60068"/>
                    <a:pt x="74696" y="60677"/>
                  </a:cubicBezTo>
                  <a:lnTo>
                    <a:pt x="74696" y="63678"/>
                  </a:lnTo>
                  <a:lnTo>
                    <a:pt x="57957" y="63678"/>
                  </a:lnTo>
                  <a:lnTo>
                    <a:pt x="57957" y="60677"/>
                  </a:lnTo>
                  <a:cubicBezTo>
                    <a:pt x="57957" y="60068"/>
                    <a:pt x="58425" y="59599"/>
                    <a:pt x="58988" y="59599"/>
                  </a:cubicBezTo>
                  <a:lnTo>
                    <a:pt x="62833" y="59599"/>
                  </a:lnTo>
                  <a:cubicBezTo>
                    <a:pt x="63630" y="59599"/>
                    <a:pt x="64334" y="58942"/>
                    <a:pt x="64334" y="58098"/>
                  </a:cubicBezTo>
                  <a:cubicBezTo>
                    <a:pt x="64334" y="57254"/>
                    <a:pt x="63630" y="56551"/>
                    <a:pt x="62833" y="56551"/>
                  </a:cubicBezTo>
                  <a:lnTo>
                    <a:pt x="58988" y="56551"/>
                  </a:lnTo>
                  <a:cubicBezTo>
                    <a:pt x="56737" y="56551"/>
                    <a:pt x="54909" y="58379"/>
                    <a:pt x="54909" y="60677"/>
                  </a:cubicBezTo>
                  <a:lnTo>
                    <a:pt x="54909" y="70805"/>
                  </a:lnTo>
                  <a:lnTo>
                    <a:pt x="16224" y="70805"/>
                  </a:lnTo>
                  <a:lnTo>
                    <a:pt x="16224" y="12943"/>
                  </a:lnTo>
                  <a:cubicBezTo>
                    <a:pt x="16224" y="10786"/>
                    <a:pt x="17959" y="9051"/>
                    <a:pt x="20116" y="9051"/>
                  </a:cubicBezTo>
                  <a:close/>
                  <a:moveTo>
                    <a:pt x="19788" y="1"/>
                  </a:moveTo>
                  <a:cubicBezTo>
                    <a:pt x="12801" y="1"/>
                    <a:pt x="7127" y="5675"/>
                    <a:pt x="7127" y="12661"/>
                  </a:cubicBezTo>
                  <a:lnTo>
                    <a:pt x="7127" y="21102"/>
                  </a:lnTo>
                  <a:cubicBezTo>
                    <a:pt x="7127" y="21946"/>
                    <a:pt x="7784" y="22602"/>
                    <a:pt x="8628" y="22602"/>
                  </a:cubicBezTo>
                  <a:cubicBezTo>
                    <a:pt x="9472" y="22602"/>
                    <a:pt x="10175" y="21946"/>
                    <a:pt x="10175" y="21102"/>
                  </a:cubicBezTo>
                  <a:lnTo>
                    <a:pt x="10175" y="12661"/>
                  </a:lnTo>
                  <a:cubicBezTo>
                    <a:pt x="10175" y="7363"/>
                    <a:pt x="14489" y="3049"/>
                    <a:pt x="19788" y="3049"/>
                  </a:cubicBezTo>
                  <a:lnTo>
                    <a:pt x="84403" y="3049"/>
                  </a:lnTo>
                  <a:cubicBezTo>
                    <a:pt x="89701" y="3049"/>
                    <a:pt x="94015" y="7363"/>
                    <a:pt x="94015" y="12661"/>
                  </a:cubicBezTo>
                  <a:lnTo>
                    <a:pt x="94015" y="70805"/>
                  </a:lnTo>
                  <a:lnTo>
                    <a:pt x="90921" y="70805"/>
                  </a:lnTo>
                  <a:lnTo>
                    <a:pt x="90921" y="12943"/>
                  </a:lnTo>
                  <a:cubicBezTo>
                    <a:pt x="90921" y="9098"/>
                    <a:pt x="87779" y="6003"/>
                    <a:pt x="83981" y="6003"/>
                  </a:cubicBezTo>
                  <a:lnTo>
                    <a:pt x="20116" y="6003"/>
                  </a:lnTo>
                  <a:cubicBezTo>
                    <a:pt x="16271" y="6003"/>
                    <a:pt x="13176" y="9098"/>
                    <a:pt x="13176" y="12943"/>
                  </a:cubicBezTo>
                  <a:lnTo>
                    <a:pt x="13176" y="70805"/>
                  </a:lnTo>
                  <a:lnTo>
                    <a:pt x="10175" y="70805"/>
                  </a:lnTo>
                  <a:lnTo>
                    <a:pt x="10175" y="28229"/>
                  </a:lnTo>
                  <a:cubicBezTo>
                    <a:pt x="10175" y="27385"/>
                    <a:pt x="9472" y="26682"/>
                    <a:pt x="8628" y="26682"/>
                  </a:cubicBezTo>
                  <a:cubicBezTo>
                    <a:pt x="7784" y="26682"/>
                    <a:pt x="7127" y="27385"/>
                    <a:pt x="7127" y="28229"/>
                  </a:cubicBezTo>
                  <a:lnTo>
                    <a:pt x="7127" y="70805"/>
                  </a:lnTo>
                  <a:lnTo>
                    <a:pt x="6096" y="70805"/>
                  </a:lnTo>
                  <a:cubicBezTo>
                    <a:pt x="2720" y="70805"/>
                    <a:pt x="0" y="73525"/>
                    <a:pt x="0" y="76854"/>
                  </a:cubicBezTo>
                  <a:cubicBezTo>
                    <a:pt x="0" y="80230"/>
                    <a:pt x="2720" y="82950"/>
                    <a:pt x="6096" y="82950"/>
                  </a:cubicBezTo>
                  <a:lnTo>
                    <a:pt x="37559" y="82950"/>
                  </a:lnTo>
                  <a:cubicBezTo>
                    <a:pt x="38403" y="82950"/>
                    <a:pt x="39060" y="82247"/>
                    <a:pt x="39060" y="81403"/>
                  </a:cubicBezTo>
                  <a:cubicBezTo>
                    <a:pt x="39060" y="80559"/>
                    <a:pt x="38403" y="79902"/>
                    <a:pt x="37559" y="79902"/>
                  </a:cubicBezTo>
                  <a:lnTo>
                    <a:pt x="6096" y="79902"/>
                  </a:lnTo>
                  <a:cubicBezTo>
                    <a:pt x="4408" y="79902"/>
                    <a:pt x="3048" y="78542"/>
                    <a:pt x="3048" y="76854"/>
                  </a:cubicBezTo>
                  <a:cubicBezTo>
                    <a:pt x="3048" y="75213"/>
                    <a:pt x="4408" y="73853"/>
                    <a:pt x="6096" y="73853"/>
                  </a:cubicBezTo>
                  <a:lnTo>
                    <a:pt x="98048" y="73853"/>
                  </a:lnTo>
                  <a:cubicBezTo>
                    <a:pt x="99736" y="73853"/>
                    <a:pt x="101096" y="75213"/>
                    <a:pt x="101096" y="76854"/>
                  </a:cubicBezTo>
                  <a:cubicBezTo>
                    <a:pt x="101096" y="78542"/>
                    <a:pt x="99736" y="79902"/>
                    <a:pt x="98048" y="79902"/>
                  </a:cubicBezTo>
                  <a:lnTo>
                    <a:pt x="44640" y="79902"/>
                  </a:lnTo>
                  <a:cubicBezTo>
                    <a:pt x="43796" y="79902"/>
                    <a:pt x="43139" y="80559"/>
                    <a:pt x="43139" y="81403"/>
                  </a:cubicBezTo>
                  <a:cubicBezTo>
                    <a:pt x="43139" y="82247"/>
                    <a:pt x="43796" y="82950"/>
                    <a:pt x="44640" y="82950"/>
                  </a:cubicBezTo>
                  <a:lnTo>
                    <a:pt x="98048" y="82950"/>
                  </a:lnTo>
                  <a:cubicBezTo>
                    <a:pt x="101424" y="82950"/>
                    <a:pt x="104144" y="80230"/>
                    <a:pt x="104144" y="76854"/>
                  </a:cubicBezTo>
                  <a:cubicBezTo>
                    <a:pt x="104144" y="73525"/>
                    <a:pt x="101424" y="70805"/>
                    <a:pt x="98048" y="70805"/>
                  </a:cubicBezTo>
                  <a:lnTo>
                    <a:pt x="97063" y="70805"/>
                  </a:lnTo>
                  <a:lnTo>
                    <a:pt x="97063" y="12661"/>
                  </a:lnTo>
                  <a:cubicBezTo>
                    <a:pt x="97063" y="5675"/>
                    <a:pt x="91389" y="1"/>
                    <a:pt x="8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4"/>
            <p:cNvSpPr/>
            <p:nvPr/>
          </p:nvSpPr>
          <p:spPr>
            <a:xfrm>
              <a:off x="2950672" y="2330910"/>
              <a:ext cx="70964" cy="33766"/>
            </a:xfrm>
            <a:custGeom>
              <a:avLst/>
              <a:gdLst/>
              <a:ahLst/>
              <a:cxnLst/>
              <a:rect l="l" t="t" r="r" b="b"/>
              <a:pathLst>
                <a:path w="9098" h="4329" extrusionOk="0">
                  <a:moveTo>
                    <a:pt x="1728" y="0"/>
                  </a:moveTo>
                  <a:cubicBezTo>
                    <a:pt x="1370" y="0"/>
                    <a:pt x="1007" y="130"/>
                    <a:pt x="704" y="390"/>
                  </a:cubicBezTo>
                  <a:cubicBezTo>
                    <a:pt x="94" y="906"/>
                    <a:pt x="0" y="1891"/>
                    <a:pt x="563" y="2547"/>
                  </a:cubicBezTo>
                  <a:cubicBezTo>
                    <a:pt x="1595" y="3672"/>
                    <a:pt x="3048" y="4329"/>
                    <a:pt x="4549" y="4329"/>
                  </a:cubicBezTo>
                  <a:cubicBezTo>
                    <a:pt x="6096" y="4329"/>
                    <a:pt x="7550" y="3672"/>
                    <a:pt x="8534" y="2547"/>
                  </a:cubicBezTo>
                  <a:cubicBezTo>
                    <a:pt x="9097" y="1891"/>
                    <a:pt x="9050" y="906"/>
                    <a:pt x="8394" y="390"/>
                  </a:cubicBezTo>
                  <a:cubicBezTo>
                    <a:pt x="8112" y="130"/>
                    <a:pt x="7751" y="0"/>
                    <a:pt x="7388" y="0"/>
                  </a:cubicBezTo>
                  <a:cubicBezTo>
                    <a:pt x="6965" y="0"/>
                    <a:pt x="6540" y="177"/>
                    <a:pt x="6237" y="531"/>
                  </a:cubicBezTo>
                  <a:cubicBezTo>
                    <a:pt x="5815" y="1000"/>
                    <a:pt x="5205" y="1281"/>
                    <a:pt x="4549" y="1281"/>
                  </a:cubicBezTo>
                  <a:cubicBezTo>
                    <a:pt x="3892" y="1281"/>
                    <a:pt x="3283" y="1000"/>
                    <a:pt x="2861" y="531"/>
                  </a:cubicBezTo>
                  <a:cubicBezTo>
                    <a:pt x="2558" y="177"/>
                    <a:pt x="2146" y="0"/>
                    <a:pt x="1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4"/>
            <p:cNvSpPr/>
            <p:nvPr/>
          </p:nvSpPr>
          <p:spPr>
            <a:xfrm>
              <a:off x="3133193" y="2330910"/>
              <a:ext cx="70964" cy="33766"/>
            </a:xfrm>
            <a:custGeom>
              <a:avLst/>
              <a:gdLst/>
              <a:ahLst/>
              <a:cxnLst/>
              <a:rect l="l" t="t" r="r" b="b"/>
              <a:pathLst>
                <a:path w="9098" h="4329" extrusionOk="0">
                  <a:moveTo>
                    <a:pt x="1728" y="0"/>
                  </a:moveTo>
                  <a:cubicBezTo>
                    <a:pt x="1370" y="0"/>
                    <a:pt x="1007" y="130"/>
                    <a:pt x="704" y="390"/>
                  </a:cubicBezTo>
                  <a:cubicBezTo>
                    <a:pt x="94" y="906"/>
                    <a:pt x="1" y="1891"/>
                    <a:pt x="563" y="2547"/>
                  </a:cubicBezTo>
                  <a:cubicBezTo>
                    <a:pt x="1548" y="3672"/>
                    <a:pt x="3002" y="4329"/>
                    <a:pt x="4549" y="4329"/>
                  </a:cubicBezTo>
                  <a:cubicBezTo>
                    <a:pt x="6096" y="4329"/>
                    <a:pt x="7550" y="3672"/>
                    <a:pt x="8535" y="2547"/>
                  </a:cubicBezTo>
                  <a:cubicBezTo>
                    <a:pt x="9097" y="1891"/>
                    <a:pt x="9004" y="906"/>
                    <a:pt x="8394" y="390"/>
                  </a:cubicBezTo>
                  <a:cubicBezTo>
                    <a:pt x="8091" y="130"/>
                    <a:pt x="7728" y="0"/>
                    <a:pt x="7370" y="0"/>
                  </a:cubicBezTo>
                  <a:cubicBezTo>
                    <a:pt x="6952" y="0"/>
                    <a:pt x="6540" y="177"/>
                    <a:pt x="6237" y="531"/>
                  </a:cubicBezTo>
                  <a:cubicBezTo>
                    <a:pt x="5815" y="1000"/>
                    <a:pt x="5205" y="1281"/>
                    <a:pt x="4549" y="1281"/>
                  </a:cubicBezTo>
                  <a:cubicBezTo>
                    <a:pt x="3893" y="1281"/>
                    <a:pt x="3283" y="1000"/>
                    <a:pt x="2861" y="531"/>
                  </a:cubicBezTo>
                  <a:cubicBezTo>
                    <a:pt x="2558" y="177"/>
                    <a:pt x="2146" y="0"/>
                    <a:pt x="1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4"/>
            <p:cNvSpPr/>
            <p:nvPr/>
          </p:nvSpPr>
          <p:spPr>
            <a:xfrm>
              <a:off x="3060405" y="2354795"/>
              <a:ext cx="34024" cy="36582"/>
            </a:xfrm>
            <a:custGeom>
              <a:avLst/>
              <a:gdLst/>
              <a:ahLst/>
              <a:cxnLst/>
              <a:rect l="l" t="t" r="r" b="b"/>
              <a:pathLst>
                <a:path w="4362" h="4690" extrusionOk="0">
                  <a:moveTo>
                    <a:pt x="2204" y="1"/>
                  </a:moveTo>
                  <a:cubicBezTo>
                    <a:pt x="985" y="1"/>
                    <a:pt x="0" y="1032"/>
                    <a:pt x="0" y="2345"/>
                  </a:cubicBezTo>
                  <a:cubicBezTo>
                    <a:pt x="0" y="3611"/>
                    <a:pt x="985" y="4690"/>
                    <a:pt x="2204" y="4690"/>
                  </a:cubicBezTo>
                  <a:cubicBezTo>
                    <a:pt x="3377" y="4690"/>
                    <a:pt x="4361" y="3611"/>
                    <a:pt x="4361" y="2345"/>
                  </a:cubicBezTo>
                  <a:cubicBezTo>
                    <a:pt x="4361" y="1032"/>
                    <a:pt x="3377"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1" name="Google Shape;2091;p44"/>
          <p:cNvGrpSpPr/>
          <p:nvPr/>
        </p:nvGrpSpPr>
        <p:grpSpPr>
          <a:xfrm>
            <a:off x="6718059" y="934347"/>
            <a:ext cx="1336995" cy="265175"/>
            <a:chOff x="3992075" y="4487250"/>
            <a:chExt cx="800500" cy="154100"/>
          </a:xfrm>
        </p:grpSpPr>
        <p:sp>
          <p:nvSpPr>
            <p:cNvPr id="2092" name="Google Shape;2092;p44"/>
            <p:cNvSpPr/>
            <p:nvPr/>
          </p:nvSpPr>
          <p:spPr>
            <a:xfrm>
              <a:off x="3992075" y="4487950"/>
              <a:ext cx="800500" cy="153400"/>
            </a:xfrm>
            <a:custGeom>
              <a:avLst/>
              <a:gdLst/>
              <a:ahLst/>
              <a:cxnLst/>
              <a:rect l="l" t="t" r="r" b="b"/>
              <a:pathLst>
                <a:path w="32020" h="6136" extrusionOk="0">
                  <a:moveTo>
                    <a:pt x="1854" y="1"/>
                  </a:moveTo>
                  <a:cubicBezTo>
                    <a:pt x="1854" y="1"/>
                    <a:pt x="1433" y="1157"/>
                    <a:pt x="1376" y="1453"/>
                  </a:cubicBezTo>
                  <a:cubicBezTo>
                    <a:pt x="1309" y="1759"/>
                    <a:pt x="898" y="2351"/>
                    <a:pt x="573" y="2714"/>
                  </a:cubicBezTo>
                  <a:cubicBezTo>
                    <a:pt x="258" y="3068"/>
                    <a:pt x="0" y="3249"/>
                    <a:pt x="57" y="3842"/>
                  </a:cubicBezTo>
                  <a:cubicBezTo>
                    <a:pt x="115" y="4444"/>
                    <a:pt x="659" y="4625"/>
                    <a:pt x="573" y="4922"/>
                  </a:cubicBezTo>
                  <a:cubicBezTo>
                    <a:pt x="497" y="5218"/>
                    <a:pt x="774" y="6135"/>
                    <a:pt x="774" y="6135"/>
                  </a:cubicBezTo>
                  <a:lnTo>
                    <a:pt x="32020" y="6135"/>
                  </a:lnTo>
                  <a:cubicBezTo>
                    <a:pt x="32020" y="6135"/>
                    <a:pt x="31962" y="4387"/>
                    <a:pt x="31800" y="3785"/>
                  </a:cubicBezTo>
                  <a:cubicBezTo>
                    <a:pt x="31647" y="3192"/>
                    <a:pt x="31246" y="1"/>
                    <a:pt x="31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4"/>
            <p:cNvSpPr/>
            <p:nvPr/>
          </p:nvSpPr>
          <p:spPr>
            <a:xfrm>
              <a:off x="4670975" y="4487950"/>
              <a:ext cx="79800" cy="90175"/>
            </a:xfrm>
            <a:custGeom>
              <a:avLst/>
              <a:gdLst/>
              <a:ahLst/>
              <a:cxnLst/>
              <a:rect l="l" t="t" r="r" b="b"/>
              <a:pathLst>
                <a:path w="3192" h="3607" extrusionOk="0">
                  <a:moveTo>
                    <a:pt x="1472" y="1"/>
                  </a:moveTo>
                  <a:cubicBezTo>
                    <a:pt x="1214" y="306"/>
                    <a:pt x="1214" y="736"/>
                    <a:pt x="956" y="861"/>
                  </a:cubicBezTo>
                  <a:cubicBezTo>
                    <a:pt x="650" y="1004"/>
                    <a:pt x="239" y="1281"/>
                    <a:pt x="115" y="1788"/>
                  </a:cubicBezTo>
                  <a:cubicBezTo>
                    <a:pt x="0" y="2227"/>
                    <a:pt x="143" y="3183"/>
                    <a:pt x="1099" y="3517"/>
                  </a:cubicBezTo>
                  <a:cubicBezTo>
                    <a:pt x="1263" y="3573"/>
                    <a:pt x="1464" y="3607"/>
                    <a:pt x="1673" y="3607"/>
                  </a:cubicBezTo>
                  <a:cubicBezTo>
                    <a:pt x="2039" y="3607"/>
                    <a:pt x="2431" y="3503"/>
                    <a:pt x="2704" y="3230"/>
                  </a:cubicBezTo>
                  <a:cubicBezTo>
                    <a:pt x="3192" y="2753"/>
                    <a:pt x="3086" y="2275"/>
                    <a:pt x="2981" y="1663"/>
                  </a:cubicBezTo>
                  <a:cubicBezTo>
                    <a:pt x="2857" y="918"/>
                    <a:pt x="3077" y="603"/>
                    <a:pt x="2876" y="182"/>
                  </a:cubicBezTo>
                  <a:cubicBezTo>
                    <a:pt x="2838" y="115"/>
                    <a:pt x="2800" y="58"/>
                    <a:pt x="2762" y="1"/>
                  </a:cubicBezTo>
                  <a:lnTo>
                    <a:pt x="2322" y="1"/>
                  </a:lnTo>
                  <a:cubicBezTo>
                    <a:pt x="2456" y="48"/>
                    <a:pt x="2561" y="154"/>
                    <a:pt x="2628" y="297"/>
                  </a:cubicBezTo>
                  <a:cubicBezTo>
                    <a:pt x="2704" y="459"/>
                    <a:pt x="2695" y="603"/>
                    <a:pt x="2685" y="842"/>
                  </a:cubicBezTo>
                  <a:cubicBezTo>
                    <a:pt x="2676" y="1061"/>
                    <a:pt x="2656" y="1338"/>
                    <a:pt x="2714" y="1711"/>
                  </a:cubicBezTo>
                  <a:lnTo>
                    <a:pt x="2733" y="1788"/>
                  </a:lnTo>
                  <a:cubicBezTo>
                    <a:pt x="2828" y="2390"/>
                    <a:pt x="2867" y="2695"/>
                    <a:pt x="2513" y="3039"/>
                  </a:cubicBezTo>
                  <a:cubicBezTo>
                    <a:pt x="2255" y="3297"/>
                    <a:pt x="1882" y="3335"/>
                    <a:pt x="1682" y="3335"/>
                  </a:cubicBezTo>
                  <a:cubicBezTo>
                    <a:pt x="1510" y="3335"/>
                    <a:pt x="1338" y="3307"/>
                    <a:pt x="1194" y="3259"/>
                  </a:cubicBezTo>
                  <a:cubicBezTo>
                    <a:pt x="382" y="2972"/>
                    <a:pt x="296" y="2179"/>
                    <a:pt x="373" y="1854"/>
                  </a:cubicBezTo>
                  <a:cubicBezTo>
                    <a:pt x="459" y="1539"/>
                    <a:pt x="688" y="1281"/>
                    <a:pt x="1070" y="1100"/>
                  </a:cubicBezTo>
                  <a:cubicBezTo>
                    <a:pt x="1309" y="985"/>
                    <a:pt x="1405" y="756"/>
                    <a:pt x="1481" y="555"/>
                  </a:cubicBezTo>
                  <a:cubicBezTo>
                    <a:pt x="1558" y="354"/>
                    <a:pt x="1634" y="173"/>
                    <a:pt x="1806" y="77"/>
                  </a:cubicBezTo>
                  <a:cubicBezTo>
                    <a:pt x="1854" y="48"/>
                    <a:pt x="1911" y="20"/>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4"/>
            <p:cNvSpPr/>
            <p:nvPr/>
          </p:nvSpPr>
          <p:spPr>
            <a:xfrm>
              <a:off x="4720175" y="4487250"/>
              <a:ext cx="8875" cy="725"/>
            </a:xfrm>
            <a:custGeom>
              <a:avLst/>
              <a:gdLst/>
              <a:ahLst/>
              <a:cxnLst/>
              <a:rect l="l" t="t" r="r" b="b"/>
              <a:pathLst>
                <a:path w="355" h="29" extrusionOk="0">
                  <a:moveTo>
                    <a:pt x="182" y="0"/>
                  </a:moveTo>
                  <a:cubicBezTo>
                    <a:pt x="125" y="0"/>
                    <a:pt x="58" y="10"/>
                    <a:pt x="0" y="29"/>
                  </a:cubicBezTo>
                  <a:lnTo>
                    <a:pt x="354" y="29"/>
                  </a:lnTo>
                  <a:cubicBezTo>
                    <a:pt x="306" y="10"/>
                    <a:pt x="249" y="0"/>
                    <a:pt x="182" y="0"/>
                  </a:cubicBezTo>
                  <a:close/>
                </a:path>
              </a:pathLst>
            </a:custGeom>
            <a:solidFill>
              <a:srgbClr val="CFE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4"/>
            <p:cNvSpPr/>
            <p:nvPr/>
          </p:nvSpPr>
          <p:spPr>
            <a:xfrm>
              <a:off x="4678375" y="4487950"/>
              <a:ext cx="64275" cy="83400"/>
            </a:xfrm>
            <a:custGeom>
              <a:avLst/>
              <a:gdLst/>
              <a:ahLst/>
              <a:cxnLst/>
              <a:rect l="l" t="t" r="r" b="b"/>
              <a:pathLst>
                <a:path w="2571" h="3336" extrusionOk="0">
                  <a:moveTo>
                    <a:pt x="1242" y="1472"/>
                  </a:moveTo>
                  <a:cubicBezTo>
                    <a:pt x="1596" y="1472"/>
                    <a:pt x="1873" y="1759"/>
                    <a:pt x="1873" y="2103"/>
                  </a:cubicBezTo>
                  <a:cubicBezTo>
                    <a:pt x="1873" y="2456"/>
                    <a:pt x="1596" y="2734"/>
                    <a:pt x="1242" y="2734"/>
                  </a:cubicBezTo>
                  <a:cubicBezTo>
                    <a:pt x="898" y="2734"/>
                    <a:pt x="612" y="2456"/>
                    <a:pt x="612" y="2103"/>
                  </a:cubicBezTo>
                  <a:cubicBezTo>
                    <a:pt x="612" y="1759"/>
                    <a:pt x="898" y="1472"/>
                    <a:pt x="1242" y="1472"/>
                  </a:cubicBezTo>
                  <a:close/>
                  <a:moveTo>
                    <a:pt x="1672" y="1"/>
                  </a:moveTo>
                  <a:cubicBezTo>
                    <a:pt x="1615" y="20"/>
                    <a:pt x="1558" y="48"/>
                    <a:pt x="1510" y="77"/>
                  </a:cubicBezTo>
                  <a:cubicBezTo>
                    <a:pt x="1338" y="173"/>
                    <a:pt x="1262" y="354"/>
                    <a:pt x="1185" y="555"/>
                  </a:cubicBezTo>
                  <a:cubicBezTo>
                    <a:pt x="1109" y="756"/>
                    <a:pt x="1013" y="985"/>
                    <a:pt x="774" y="1100"/>
                  </a:cubicBezTo>
                  <a:cubicBezTo>
                    <a:pt x="392" y="1281"/>
                    <a:pt x="163" y="1539"/>
                    <a:pt x="77" y="1854"/>
                  </a:cubicBezTo>
                  <a:cubicBezTo>
                    <a:pt x="0" y="2179"/>
                    <a:pt x="86" y="2972"/>
                    <a:pt x="898" y="3259"/>
                  </a:cubicBezTo>
                  <a:cubicBezTo>
                    <a:pt x="1042" y="3307"/>
                    <a:pt x="1214" y="3335"/>
                    <a:pt x="1386" y="3335"/>
                  </a:cubicBezTo>
                  <a:cubicBezTo>
                    <a:pt x="1586" y="3335"/>
                    <a:pt x="1959" y="3297"/>
                    <a:pt x="2217" y="3039"/>
                  </a:cubicBezTo>
                  <a:cubicBezTo>
                    <a:pt x="2571" y="2695"/>
                    <a:pt x="2532" y="2390"/>
                    <a:pt x="2437" y="1788"/>
                  </a:cubicBezTo>
                  <a:lnTo>
                    <a:pt x="2418" y="1711"/>
                  </a:lnTo>
                  <a:cubicBezTo>
                    <a:pt x="2360" y="1338"/>
                    <a:pt x="2380" y="1061"/>
                    <a:pt x="2389" y="842"/>
                  </a:cubicBezTo>
                  <a:cubicBezTo>
                    <a:pt x="2399" y="603"/>
                    <a:pt x="2408" y="459"/>
                    <a:pt x="2332" y="297"/>
                  </a:cubicBezTo>
                  <a:cubicBezTo>
                    <a:pt x="2265" y="154"/>
                    <a:pt x="2160" y="48"/>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4"/>
            <p:cNvSpPr/>
            <p:nvPr/>
          </p:nvSpPr>
          <p:spPr>
            <a:xfrm>
              <a:off x="4693650" y="4524750"/>
              <a:ext cx="31575" cy="31550"/>
            </a:xfrm>
            <a:custGeom>
              <a:avLst/>
              <a:gdLst/>
              <a:ahLst/>
              <a:cxnLst/>
              <a:rect l="l" t="t" r="r" b="b"/>
              <a:pathLst>
                <a:path w="1263" h="1262" extrusionOk="0">
                  <a:moveTo>
                    <a:pt x="631" y="0"/>
                  </a:moveTo>
                  <a:cubicBezTo>
                    <a:pt x="287" y="0"/>
                    <a:pt x="1" y="287"/>
                    <a:pt x="1" y="631"/>
                  </a:cubicBezTo>
                  <a:cubicBezTo>
                    <a:pt x="1" y="984"/>
                    <a:pt x="287" y="1262"/>
                    <a:pt x="631" y="1262"/>
                  </a:cubicBezTo>
                  <a:cubicBezTo>
                    <a:pt x="985" y="1262"/>
                    <a:pt x="1262" y="984"/>
                    <a:pt x="1262" y="631"/>
                  </a:cubicBezTo>
                  <a:cubicBezTo>
                    <a:pt x="1262" y="287"/>
                    <a:pt x="98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4"/>
            <p:cNvSpPr/>
            <p:nvPr/>
          </p:nvSpPr>
          <p:spPr>
            <a:xfrm>
              <a:off x="4745025" y="4550075"/>
              <a:ext cx="47550" cy="89875"/>
            </a:xfrm>
            <a:custGeom>
              <a:avLst/>
              <a:gdLst/>
              <a:ahLst/>
              <a:cxnLst/>
              <a:rect l="l" t="t" r="r" b="b"/>
              <a:pathLst>
                <a:path w="1902" h="3595" extrusionOk="0">
                  <a:moveTo>
                    <a:pt x="1462" y="0"/>
                  </a:moveTo>
                  <a:cubicBezTo>
                    <a:pt x="1214" y="296"/>
                    <a:pt x="1204" y="726"/>
                    <a:pt x="956" y="841"/>
                  </a:cubicBezTo>
                  <a:cubicBezTo>
                    <a:pt x="650" y="994"/>
                    <a:pt x="239" y="1271"/>
                    <a:pt x="105" y="1777"/>
                  </a:cubicBezTo>
                  <a:cubicBezTo>
                    <a:pt x="0" y="2217"/>
                    <a:pt x="144" y="3163"/>
                    <a:pt x="1099" y="3497"/>
                  </a:cubicBezTo>
                  <a:cubicBezTo>
                    <a:pt x="1264" y="3562"/>
                    <a:pt x="1472" y="3594"/>
                    <a:pt x="1686" y="3594"/>
                  </a:cubicBezTo>
                  <a:cubicBezTo>
                    <a:pt x="1758" y="3594"/>
                    <a:pt x="1830" y="3590"/>
                    <a:pt x="1902" y="3583"/>
                  </a:cubicBezTo>
                  <a:cubicBezTo>
                    <a:pt x="1902" y="3516"/>
                    <a:pt x="1892" y="3430"/>
                    <a:pt x="1892" y="3306"/>
                  </a:cubicBezTo>
                  <a:cubicBezTo>
                    <a:pt x="1806" y="3316"/>
                    <a:pt x="1739" y="3325"/>
                    <a:pt x="1672" y="3325"/>
                  </a:cubicBezTo>
                  <a:cubicBezTo>
                    <a:pt x="1500" y="3325"/>
                    <a:pt x="1328" y="3297"/>
                    <a:pt x="1185" y="3249"/>
                  </a:cubicBezTo>
                  <a:cubicBezTo>
                    <a:pt x="382" y="2962"/>
                    <a:pt x="287" y="2169"/>
                    <a:pt x="373" y="1844"/>
                  </a:cubicBezTo>
                  <a:cubicBezTo>
                    <a:pt x="449" y="1529"/>
                    <a:pt x="688" y="1271"/>
                    <a:pt x="1070" y="1089"/>
                  </a:cubicBezTo>
                  <a:cubicBezTo>
                    <a:pt x="1300" y="975"/>
                    <a:pt x="1395" y="745"/>
                    <a:pt x="1481" y="535"/>
                  </a:cubicBezTo>
                  <a:cubicBezTo>
                    <a:pt x="1491" y="497"/>
                    <a:pt x="1510" y="459"/>
                    <a:pt x="1529" y="421"/>
                  </a:cubicBezTo>
                  <a:cubicBezTo>
                    <a:pt x="1500" y="287"/>
                    <a:pt x="1481" y="143"/>
                    <a:pt x="1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4"/>
            <p:cNvSpPr/>
            <p:nvPr/>
          </p:nvSpPr>
          <p:spPr>
            <a:xfrm>
              <a:off x="4752175" y="4560575"/>
              <a:ext cx="40175" cy="72650"/>
            </a:xfrm>
            <a:custGeom>
              <a:avLst/>
              <a:gdLst/>
              <a:ahLst/>
              <a:cxnLst/>
              <a:rect l="l" t="t" r="r" b="b"/>
              <a:pathLst>
                <a:path w="1607" h="2906" extrusionOk="0">
                  <a:moveTo>
                    <a:pt x="1243" y="1"/>
                  </a:moveTo>
                  <a:cubicBezTo>
                    <a:pt x="1224" y="39"/>
                    <a:pt x="1205" y="77"/>
                    <a:pt x="1195" y="115"/>
                  </a:cubicBezTo>
                  <a:cubicBezTo>
                    <a:pt x="1109" y="325"/>
                    <a:pt x="1014" y="555"/>
                    <a:pt x="784" y="669"/>
                  </a:cubicBezTo>
                  <a:cubicBezTo>
                    <a:pt x="402" y="851"/>
                    <a:pt x="163" y="1109"/>
                    <a:pt x="87" y="1424"/>
                  </a:cubicBezTo>
                  <a:cubicBezTo>
                    <a:pt x="1" y="1749"/>
                    <a:pt x="96" y="2542"/>
                    <a:pt x="899" y="2829"/>
                  </a:cubicBezTo>
                  <a:cubicBezTo>
                    <a:pt x="1042" y="2877"/>
                    <a:pt x="1214" y="2905"/>
                    <a:pt x="1386" y="2905"/>
                  </a:cubicBezTo>
                  <a:cubicBezTo>
                    <a:pt x="1453" y="2905"/>
                    <a:pt x="1520" y="2896"/>
                    <a:pt x="1606" y="2886"/>
                  </a:cubicBezTo>
                  <a:cubicBezTo>
                    <a:pt x="1597" y="2705"/>
                    <a:pt x="1577" y="2466"/>
                    <a:pt x="1568" y="2217"/>
                  </a:cubicBezTo>
                  <a:cubicBezTo>
                    <a:pt x="1472" y="2275"/>
                    <a:pt x="1367" y="2303"/>
                    <a:pt x="1253" y="2303"/>
                  </a:cubicBezTo>
                  <a:cubicBezTo>
                    <a:pt x="909" y="2303"/>
                    <a:pt x="622" y="2026"/>
                    <a:pt x="622" y="1673"/>
                  </a:cubicBezTo>
                  <a:cubicBezTo>
                    <a:pt x="622" y="1329"/>
                    <a:pt x="909" y="1042"/>
                    <a:pt x="1253" y="1042"/>
                  </a:cubicBezTo>
                  <a:cubicBezTo>
                    <a:pt x="1320" y="1042"/>
                    <a:pt x="1377" y="1052"/>
                    <a:pt x="1444" y="1071"/>
                  </a:cubicBezTo>
                  <a:cubicBezTo>
                    <a:pt x="1425" y="1004"/>
                    <a:pt x="1415" y="937"/>
                    <a:pt x="1396" y="880"/>
                  </a:cubicBezTo>
                  <a:cubicBezTo>
                    <a:pt x="1358" y="727"/>
                    <a:pt x="1300" y="402"/>
                    <a:pt x="12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4"/>
            <p:cNvSpPr/>
            <p:nvPr/>
          </p:nvSpPr>
          <p:spPr>
            <a:xfrm>
              <a:off x="4767700" y="4586625"/>
              <a:ext cx="23675" cy="31550"/>
            </a:xfrm>
            <a:custGeom>
              <a:avLst/>
              <a:gdLst/>
              <a:ahLst/>
              <a:cxnLst/>
              <a:rect l="l" t="t" r="r" b="b"/>
              <a:pathLst>
                <a:path w="947" h="1262" extrusionOk="0">
                  <a:moveTo>
                    <a:pt x="632" y="0"/>
                  </a:moveTo>
                  <a:cubicBezTo>
                    <a:pt x="288" y="0"/>
                    <a:pt x="1" y="287"/>
                    <a:pt x="1" y="631"/>
                  </a:cubicBezTo>
                  <a:cubicBezTo>
                    <a:pt x="1" y="984"/>
                    <a:pt x="288" y="1261"/>
                    <a:pt x="632" y="1261"/>
                  </a:cubicBezTo>
                  <a:cubicBezTo>
                    <a:pt x="746" y="1261"/>
                    <a:pt x="851" y="1233"/>
                    <a:pt x="947" y="1175"/>
                  </a:cubicBezTo>
                  <a:cubicBezTo>
                    <a:pt x="918" y="774"/>
                    <a:pt x="870" y="334"/>
                    <a:pt x="823" y="29"/>
                  </a:cubicBezTo>
                  <a:cubicBezTo>
                    <a:pt x="756" y="10"/>
                    <a:pt x="699" y="0"/>
                    <a:pt x="63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4"/>
            <p:cNvSpPr/>
            <p:nvPr/>
          </p:nvSpPr>
          <p:spPr>
            <a:xfrm>
              <a:off x="4674100" y="4591625"/>
              <a:ext cx="29150" cy="29050"/>
            </a:xfrm>
            <a:custGeom>
              <a:avLst/>
              <a:gdLst/>
              <a:ahLst/>
              <a:cxnLst/>
              <a:rect l="l" t="t" r="r" b="b"/>
              <a:pathLst>
                <a:path w="1166" h="1162" extrusionOk="0">
                  <a:moveTo>
                    <a:pt x="45" y="0"/>
                  </a:moveTo>
                  <a:cubicBezTo>
                    <a:pt x="34" y="0"/>
                    <a:pt x="28" y="1"/>
                    <a:pt x="28" y="1"/>
                  </a:cubicBezTo>
                  <a:cubicBezTo>
                    <a:pt x="1" y="1016"/>
                    <a:pt x="590" y="1161"/>
                    <a:pt x="931" y="1161"/>
                  </a:cubicBezTo>
                  <a:cubicBezTo>
                    <a:pt x="1068" y="1161"/>
                    <a:pt x="1165" y="1138"/>
                    <a:pt x="1165" y="1138"/>
                  </a:cubicBezTo>
                  <a:cubicBezTo>
                    <a:pt x="1094" y="41"/>
                    <a:pt x="181"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4"/>
            <p:cNvSpPr/>
            <p:nvPr/>
          </p:nvSpPr>
          <p:spPr>
            <a:xfrm>
              <a:off x="4764125" y="4491300"/>
              <a:ext cx="11500" cy="15325"/>
            </a:xfrm>
            <a:custGeom>
              <a:avLst/>
              <a:gdLst/>
              <a:ahLst/>
              <a:cxnLst/>
              <a:rect l="l" t="t" r="r" b="b"/>
              <a:pathLst>
                <a:path w="460" h="613" extrusionOk="0">
                  <a:moveTo>
                    <a:pt x="383" y="0"/>
                  </a:moveTo>
                  <a:cubicBezTo>
                    <a:pt x="125" y="172"/>
                    <a:pt x="1" y="421"/>
                    <a:pt x="1" y="421"/>
                  </a:cubicBezTo>
                  <a:cubicBezTo>
                    <a:pt x="173" y="516"/>
                    <a:pt x="326" y="583"/>
                    <a:pt x="459" y="612"/>
                  </a:cubicBezTo>
                  <a:cubicBezTo>
                    <a:pt x="421" y="344"/>
                    <a:pt x="392" y="125"/>
                    <a:pt x="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4"/>
            <p:cNvSpPr/>
            <p:nvPr/>
          </p:nvSpPr>
          <p:spPr>
            <a:xfrm>
              <a:off x="4660925" y="4487950"/>
              <a:ext cx="24875" cy="16025"/>
            </a:xfrm>
            <a:custGeom>
              <a:avLst/>
              <a:gdLst/>
              <a:ahLst/>
              <a:cxnLst/>
              <a:rect l="l" t="t" r="r" b="b"/>
              <a:pathLst>
                <a:path w="995" h="641" extrusionOk="0">
                  <a:moveTo>
                    <a:pt x="106" y="1"/>
                  </a:moveTo>
                  <a:cubicBezTo>
                    <a:pt x="1" y="335"/>
                    <a:pt x="87" y="641"/>
                    <a:pt x="87" y="641"/>
                  </a:cubicBezTo>
                  <a:cubicBezTo>
                    <a:pt x="660" y="517"/>
                    <a:pt x="909" y="268"/>
                    <a:pt x="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4"/>
            <p:cNvSpPr/>
            <p:nvPr/>
          </p:nvSpPr>
          <p:spPr>
            <a:xfrm>
              <a:off x="4470075" y="4487950"/>
              <a:ext cx="79800" cy="90175"/>
            </a:xfrm>
            <a:custGeom>
              <a:avLst/>
              <a:gdLst/>
              <a:ahLst/>
              <a:cxnLst/>
              <a:rect l="l" t="t" r="r" b="b"/>
              <a:pathLst>
                <a:path w="3192" h="3607" extrusionOk="0">
                  <a:moveTo>
                    <a:pt x="1472" y="1"/>
                  </a:moveTo>
                  <a:cubicBezTo>
                    <a:pt x="1214" y="306"/>
                    <a:pt x="1214" y="736"/>
                    <a:pt x="956" y="861"/>
                  </a:cubicBezTo>
                  <a:cubicBezTo>
                    <a:pt x="650" y="1004"/>
                    <a:pt x="249" y="1281"/>
                    <a:pt x="115" y="1788"/>
                  </a:cubicBezTo>
                  <a:cubicBezTo>
                    <a:pt x="0" y="2227"/>
                    <a:pt x="153" y="3183"/>
                    <a:pt x="1109" y="3517"/>
                  </a:cubicBezTo>
                  <a:cubicBezTo>
                    <a:pt x="1269" y="3573"/>
                    <a:pt x="1467" y="3607"/>
                    <a:pt x="1676" y="3607"/>
                  </a:cubicBezTo>
                  <a:cubicBezTo>
                    <a:pt x="2039" y="3607"/>
                    <a:pt x="2431" y="3503"/>
                    <a:pt x="2704" y="3230"/>
                  </a:cubicBezTo>
                  <a:cubicBezTo>
                    <a:pt x="3192" y="2753"/>
                    <a:pt x="3086" y="2275"/>
                    <a:pt x="2991" y="1663"/>
                  </a:cubicBezTo>
                  <a:cubicBezTo>
                    <a:pt x="2867" y="918"/>
                    <a:pt x="3077" y="603"/>
                    <a:pt x="2876" y="182"/>
                  </a:cubicBezTo>
                  <a:cubicBezTo>
                    <a:pt x="2838" y="115"/>
                    <a:pt x="2800" y="58"/>
                    <a:pt x="2762" y="1"/>
                  </a:cubicBezTo>
                  <a:lnTo>
                    <a:pt x="2322" y="1"/>
                  </a:lnTo>
                  <a:cubicBezTo>
                    <a:pt x="2456" y="48"/>
                    <a:pt x="2561" y="154"/>
                    <a:pt x="2628" y="297"/>
                  </a:cubicBezTo>
                  <a:cubicBezTo>
                    <a:pt x="2704" y="459"/>
                    <a:pt x="2704" y="603"/>
                    <a:pt x="2685" y="842"/>
                  </a:cubicBezTo>
                  <a:cubicBezTo>
                    <a:pt x="2676" y="1061"/>
                    <a:pt x="2656" y="1338"/>
                    <a:pt x="2723" y="1711"/>
                  </a:cubicBezTo>
                  <a:lnTo>
                    <a:pt x="2733" y="1788"/>
                  </a:lnTo>
                  <a:cubicBezTo>
                    <a:pt x="2838" y="2390"/>
                    <a:pt x="2867" y="2695"/>
                    <a:pt x="2513" y="3039"/>
                  </a:cubicBezTo>
                  <a:cubicBezTo>
                    <a:pt x="2255" y="3297"/>
                    <a:pt x="1883" y="3335"/>
                    <a:pt x="1682" y="3335"/>
                  </a:cubicBezTo>
                  <a:cubicBezTo>
                    <a:pt x="1510" y="3335"/>
                    <a:pt x="1338" y="3307"/>
                    <a:pt x="1195" y="3259"/>
                  </a:cubicBezTo>
                  <a:cubicBezTo>
                    <a:pt x="382" y="2972"/>
                    <a:pt x="296" y="2179"/>
                    <a:pt x="373" y="1854"/>
                  </a:cubicBezTo>
                  <a:cubicBezTo>
                    <a:pt x="459" y="1539"/>
                    <a:pt x="698" y="1281"/>
                    <a:pt x="1080" y="1100"/>
                  </a:cubicBezTo>
                  <a:cubicBezTo>
                    <a:pt x="1309" y="985"/>
                    <a:pt x="1405" y="756"/>
                    <a:pt x="1481" y="555"/>
                  </a:cubicBezTo>
                  <a:cubicBezTo>
                    <a:pt x="1558" y="354"/>
                    <a:pt x="1634" y="173"/>
                    <a:pt x="1806" y="77"/>
                  </a:cubicBezTo>
                  <a:cubicBezTo>
                    <a:pt x="1854" y="48"/>
                    <a:pt x="1911" y="20"/>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4"/>
            <p:cNvSpPr/>
            <p:nvPr/>
          </p:nvSpPr>
          <p:spPr>
            <a:xfrm>
              <a:off x="4519275" y="4487250"/>
              <a:ext cx="8875" cy="725"/>
            </a:xfrm>
            <a:custGeom>
              <a:avLst/>
              <a:gdLst/>
              <a:ahLst/>
              <a:cxnLst/>
              <a:rect l="l" t="t" r="r" b="b"/>
              <a:pathLst>
                <a:path w="355" h="29" extrusionOk="0">
                  <a:moveTo>
                    <a:pt x="182" y="0"/>
                  </a:moveTo>
                  <a:cubicBezTo>
                    <a:pt x="125" y="0"/>
                    <a:pt x="58" y="10"/>
                    <a:pt x="0" y="29"/>
                  </a:cubicBezTo>
                  <a:lnTo>
                    <a:pt x="354" y="29"/>
                  </a:lnTo>
                  <a:cubicBezTo>
                    <a:pt x="306" y="10"/>
                    <a:pt x="249" y="0"/>
                    <a:pt x="182" y="0"/>
                  </a:cubicBezTo>
                  <a:close/>
                </a:path>
              </a:pathLst>
            </a:custGeom>
            <a:solidFill>
              <a:srgbClr val="CFE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4"/>
            <p:cNvSpPr/>
            <p:nvPr/>
          </p:nvSpPr>
          <p:spPr>
            <a:xfrm>
              <a:off x="4477475" y="4487950"/>
              <a:ext cx="64275" cy="83400"/>
            </a:xfrm>
            <a:custGeom>
              <a:avLst/>
              <a:gdLst/>
              <a:ahLst/>
              <a:cxnLst/>
              <a:rect l="l" t="t" r="r" b="b"/>
              <a:pathLst>
                <a:path w="2571" h="3336" extrusionOk="0">
                  <a:moveTo>
                    <a:pt x="1252" y="1472"/>
                  </a:moveTo>
                  <a:cubicBezTo>
                    <a:pt x="1596" y="1472"/>
                    <a:pt x="1883" y="1759"/>
                    <a:pt x="1883" y="2103"/>
                  </a:cubicBezTo>
                  <a:cubicBezTo>
                    <a:pt x="1883" y="2456"/>
                    <a:pt x="1596" y="2734"/>
                    <a:pt x="1252" y="2734"/>
                  </a:cubicBezTo>
                  <a:cubicBezTo>
                    <a:pt x="899" y="2734"/>
                    <a:pt x="621" y="2456"/>
                    <a:pt x="621" y="2103"/>
                  </a:cubicBezTo>
                  <a:cubicBezTo>
                    <a:pt x="621" y="1759"/>
                    <a:pt x="899" y="1472"/>
                    <a:pt x="1252" y="1472"/>
                  </a:cubicBezTo>
                  <a:close/>
                  <a:moveTo>
                    <a:pt x="1672" y="1"/>
                  </a:moveTo>
                  <a:cubicBezTo>
                    <a:pt x="1615" y="20"/>
                    <a:pt x="1558" y="48"/>
                    <a:pt x="1510" y="77"/>
                  </a:cubicBezTo>
                  <a:cubicBezTo>
                    <a:pt x="1338" y="173"/>
                    <a:pt x="1262" y="354"/>
                    <a:pt x="1185" y="555"/>
                  </a:cubicBezTo>
                  <a:cubicBezTo>
                    <a:pt x="1109" y="756"/>
                    <a:pt x="1013" y="985"/>
                    <a:pt x="784" y="1100"/>
                  </a:cubicBezTo>
                  <a:cubicBezTo>
                    <a:pt x="402" y="1281"/>
                    <a:pt x="163" y="1539"/>
                    <a:pt x="77" y="1854"/>
                  </a:cubicBezTo>
                  <a:cubicBezTo>
                    <a:pt x="0" y="2179"/>
                    <a:pt x="86" y="2972"/>
                    <a:pt x="899" y="3259"/>
                  </a:cubicBezTo>
                  <a:cubicBezTo>
                    <a:pt x="1042" y="3307"/>
                    <a:pt x="1214" y="3335"/>
                    <a:pt x="1386" y="3335"/>
                  </a:cubicBezTo>
                  <a:cubicBezTo>
                    <a:pt x="1587" y="3335"/>
                    <a:pt x="1959" y="3297"/>
                    <a:pt x="2217" y="3039"/>
                  </a:cubicBezTo>
                  <a:cubicBezTo>
                    <a:pt x="2571" y="2695"/>
                    <a:pt x="2542" y="2390"/>
                    <a:pt x="2437" y="1788"/>
                  </a:cubicBezTo>
                  <a:lnTo>
                    <a:pt x="2427" y="1711"/>
                  </a:lnTo>
                  <a:cubicBezTo>
                    <a:pt x="2360" y="1338"/>
                    <a:pt x="2380" y="1061"/>
                    <a:pt x="2389" y="842"/>
                  </a:cubicBezTo>
                  <a:cubicBezTo>
                    <a:pt x="2408" y="603"/>
                    <a:pt x="2408" y="459"/>
                    <a:pt x="2332" y="297"/>
                  </a:cubicBezTo>
                  <a:cubicBezTo>
                    <a:pt x="2265" y="154"/>
                    <a:pt x="2160" y="48"/>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4"/>
            <p:cNvSpPr/>
            <p:nvPr/>
          </p:nvSpPr>
          <p:spPr>
            <a:xfrm>
              <a:off x="4493000" y="4524750"/>
              <a:ext cx="31550" cy="31550"/>
            </a:xfrm>
            <a:custGeom>
              <a:avLst/>
              <a:gdLst/>
              <a:ahLst/>
              <a:cxnLst/>
              <a:rect l="l" t="t" r="r" b="b"/>
              <a:pathLst>
                <a:path w="1262" h="1262" extrusionOk="0">
                  <a:moveTo>
                    <a:pt x="631" y="0"/>
                  </a:moveTo>
                  <a:cubicBezTo>
                    <a:pt x="278" y="0"/>
                    <a:pt x="0" y="287"/>
                    <a:pt x="0" y="631"/>
                  </a:cubicBezTo>
                  <a:cubicBezTo>
                    <a:pt x="0" y="984"/>
                    <a:pt x="278" y="1262"/>
                    <a:pt x="631" y="1262"/>
                  </a:cubicBezTo>
                  <a:cubicBezTo>
                    <a:pt x="975" y="1262"/>
                    <a:pt x="1262" y="984"/>
                    <a:pt x="1262" y="631"/>
                  </a:cubicBezTo>
                  <a:cubicBezTo>
                    <a:pt x="1262" y="287"/>
                    <a:pt x="97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4"/>
            <p:cNvSpPr/>
            <p:nvPr/>
          </p:nvSpPr>
          <p:spPr>
            <a:xfrm>
              <a:off x="4544125" y="4542300"/>
              <a:ext cx="79800" cy="97650"/>
            </a:xfrm>
            <a:custGeom>
              <a:avLst/>
              <a:gdLst/>
              <a:ahLst/>
              <a:cxnLst/>
              <a:rect l="l" t="t" r="r" b="b"/>
              <a:pathLst>
                <a:path w="3192" h="3906" extrusionOk="0">
                  <a:moveTo>
                    <a:pt x="2150" y="273"/>
                  </a:moveTo>
                  <a:cubicBezTo>
                    <a:pt x="2351" y="273"/>
                    <a:pt x="2523" y="388"/>
                    <a:pt x="2628" y="598"/>
                  </a:cubicBezTo>
                  <a:cubicBezTo>
                    <a:pt x="2704" y="760"/>
                    <a:pt x="2695" y="903"/>
                    <a:pt x="2685" y="1133"/>
                  </a:cubicBezTo>
                  <a:cubicBezTo>
                    <a:pt x="2666" y="1362"/>
                    <a:pt x="2657" y="1639"/>
                    <a:pt x="2714" y="2012"/>
                  </a:cubicBezTo>
                  <a:lnTo>
                    <a:pt x="2733" y="2088"/>
                  </a:lnTo>
                  <a:cubicBezTo>
                    <a:pt x="2829" y="2690"/>
                    <a:pt x="2867" y="2987"/>
                    <a:pt x="2513" y="3340"/>
                  </a:cubicBezTo>
                  <a:cubicBezTo>
                    <a:pt x="2255" y="3598"/>
                    <a:pt x="1883" y="3636"/>
                    <a:pt x="1682" y="3636"/>
                  </a:cubicBezTo>
                  <a:cubicBezTo>
                    <a:pt x="1510" y="3636"/>
                    <a:pt x="1338" y="3608"/>
                    <a:pt x="1195" y="3560"/>
                  </a:cubicBezTo>
                  <a:cubicBezTo>
                    <a:pt x="382" y="3273"/>
                    <a:pt x="287" y="2480"/>
                    <a:pt x="373" y="2155"/>
                  </a:cubicBezTo>
                  <a:cubicBezTo>
                    <a:pt x="449" y="1840"/>
                    <a:pt x="688" y="1582"/>
                    <a:pt x="1070" y="1400"/>
                  </a:cubicBezTo>
                  <a:cubicBezTo>
                    <a:pt x="1309" y="1286"/>
                    <a:pt x="1395" y="1056"/>
                    <a:pt x="1481" y="846"/>
                  </a:cubicBezTo>
                  <a:cubicBezTo>
                    <a:pt x="1558" y="655"/>
                    <a:pt x="1625" y="474"/>
                    <a:pt x="1797" y="378"/>
                  </a:cubicBezTo>
                  <a:cubicBezTo>
                    <a:pt x="1921" y="302"/>
                    <a:pt x="2036" y="273"/>
                    <a:pt x="2150" y="273"/>
                  </a:cubicBezTo>
                  <a:close/>
                  <a:moveTo>
                    <a:pt x="2147" y="0"/>
                  </a:moveTo>
                  <a:cubicBezTo>
                    <a:pt x="1988" y="0"/>
                    <a:pt x="1822" y="46"/>
                    <a:pt x="1663" y="139"/>
                  </a:cubicBezTo>
                  <a:cubicBezTo>
                    <a:pt x="1204" y="407"/>
                    <a:pt x="1262" y="1009"/>
                    <a:pt x="956" y="1152"/>
                  </a:cubicBezTo>
                  <a:cubicBezTo>
                    <a:pt x="650" y="1305"/>
                    <a:pt x="239" y="1582"/>
                    <a:pt x="105" y="2088"/>
                  </a:cubicBezTo>
                  <a:cubicBezTo>
                    <a:pt x="0" y="2528"/>
                    <a:pt x="144" y="3474"/>
                    <a:pt x="1099" y="3808"/>
                  </a:cubicBezTo>
                  <a:cubicBezTo>
                    <a:pt x="1266" y="3869"/>
                    <a:pt x="1472" y="3905"/>
                    <a:pt x="1686" y="3905"/>
                  </a:cubicBezTo>
                  <a:cubicBezTo>
                    <a:pt x="2048" y="3905"/>
                    <a:pt x="2434" y="3801"/>
                    <a:pt x="2704" y="3531"/>
                  </a:cubicBezTo>
                  <a:cubicBezTo>
                    <a:pt x="3192" y="3044"/>
                    <a:pt x="3087" y="2576"/>
                    <a:pt x="2981" y="1964"/>
                  </a:cubicBezTo>
                  <a:cubicBezTo>
                    <a:pt x="2857" y="1219"/>
                    <a:pt x="3077" y="894"/>
                    <a:pt x="2867" y="474"/>
                  </a:cubicBezTo>
                  <a:cubicBezTo>
                    <a:pt x="2717" y="162"/>
                    <a:pt x="2445" y="0"/>
                    <a:pt x="2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4"/>
            <p:cNvSpPr/>
            <p:nvPr/>
          </p:nvSpPr>
          <p:spPr>
            <a:xfrm>
              <a:off x="4551275" y="4549100"/>
              <a:ext cx="64525" cy="84125"/>
            </a:xfrm>
            <a:custGeom>
              <a:avLst/>
              <a:gdLst/>
              <a:ahLst/>
              <a:cxnLst/>
              <a:rect l="l" t="t" r="r" b="b"/>
              <a:pathLst>
                <a:path w="2581" h="3365" extrusionOk="0">
                  <a:moveTo>
                    <a:pt x="1253" y="1501"/>
                  </a:moveTo>
                  <a:cubicBezTo>
                    <a:pt x="1606" y="1501"/>
                    <a:pt x="1883" y="1788"/>
                    <a:pt x="1883" y="2132"/>
                  </a:cubicBezTo>
                  <a:cubicBezTo>
                    <a:pt x="1883" y="2485"/>
                    <a:pt x="1606" y="2762"/>
                    <a:pt x="1253" y="2762"/>
                  </a:cubicBezTo>
                  <a:cubicBezTo>
                    <a:pt x="909" y="2762"/>
                    <a:pt x="622" y="2485"/>
                    <a:pt x="622" y="2132"/>
                  </a:cubicBezTo>
                  <a:cubicBezTo>
                    <a:pt x="622" y="1788"/>
                    <a:pt x="909" y="1501"/>
                    <a:pt x="1253" y="1501"/>
                  </a:cubicBezTo>
                  <a:close/>
                  <a:moveTo>
                    <a:pt x="1864" y="1"/>
                  </a:moveTo>
                  <a:cubicBezTo>
                    <a:pt x="1750" y="1"/>
                    <a:pt x="1635" y="30"/>
                    <a:pt x="1511" y="106"/>
                  </a:cubicBezTo>
                  <a:cubicBezTo>
                    <a:pt x="1339" y="202"/>
                    <a:pt x="1272" y="383"/>
                    <a:pt x="1195" y="574"/>
                  </a:cubicBezTo>
                  <a:cubicBezTo>
                    <a:pt x="1109" y="784"/>
                    <a:pt x="1023" y="1014"/>
                    <a:pt x="784" y="1128"/>
                  </a:cubicBezTo>
                  <a:cubicBezTo>
                    <a:pt x="402" y="1310"/>
                    <a:pt x="163" y="1568"/>
                    <a:pt x="87" y="1883"/>
                  </a:cubicBezTo>
                  <a:cubicBezTo>
                    <a:pt x="1" y="2208"/>
                    <a:pt x="96" y="3001"/>
                    <a:pt x="909" y="3288"/>
                  </a:cubicBezTo>
                  <a:cubicBezTo>
                    <a:pt x="1052" y="3336"/>
                    <a:pt x="1224" y="3364"/>
                    <a:pt x="1396" y="3364"/>
                  </a:cubicBezTo>
                  <a:cubicBezTo>
                    <a:pt x="1597" y="3364"/>
                    <a:pt x="1969" y="3326"/>
                    <a:pt x="2227" y="3068"/>
                  </a:cubicBezTo>
                  <a:cubicBezTo>
                    <a:pt x="2581" y="2715"/>
                    <a:pt x="2543" y="2418"/>
                    <a:pt x="2447" y="1816"/>
                  </a:cubicBezTo>
                  <a:lnTo>
                    <a:pt x="2428" y="1740"/>
                  </a:lnTo>
                  <a:cubicBezTo>
                    <a:pt x="2371" y="1367"/>
                    <a:pt x="2380" y="1081"/>
                    <a:pt x="2399" y="861"/>
                  </a:cubicBezTo>
                  <a:cubicBezTo>
                    <a:pt x="2409" y="631"/>
                    <a:pt x="2418" y="488"/>
                    <a:pt x="2342" y="326"/>
                  </a:cubicBezTo>
                  <a:cubicBezTo>
                    <a:pt x="2237" y="116"/>
                    <a:pt x="2065" y="1"/>
                    <a:pt x="18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4"/>
            <p:cNvSpPr/>
            <p:nvPr/>
          </p:nvSpPr>
          <p:spPr>
            <a:xfrm>
              <a:off x="4566800" y="4586625"/>
              <a:ext cx="31575" cy="31550"/>
            </a:xfrm>
            <a:custGeom>
              <a:avLst/>
              <a:gdLst/>
              <a:ahLst/>
              <a:cxnLst/>
              <a:rect l="l" t="t" r="r" b="b"/>
              <a:pathLst>
                <a:path w="1263" h="1262" extrusionOk="0">
                  <a:moveTo>
                    <a:pt x="632" y="0"/>
                  </a:moveTo>
                  <a:cubicBezTo>
                    <a:pt x="288" y="0"/>
                    <a:pt x="1" y="287"/>
                    <a:pt x="1" y="631"/>
                  </a:cubicBezTo>
                  <a:cubicBezTo>
                    <a:pt x="1" y="984"/>
                    <a:pt x="288" y="1261"/>
                    <a:pt x="632" y="1261"/>
                  </a:cubicBezTo>
                  <a:cubicBezTo>
                    <a:pt x="985" y="1261"/>
                    <a:pt x="1262" y="984"/>
                    <a:pt x="1262" y="631"/>
                  </a:cubicBezTo>
                  <a:cubicBezTo>
                    <a:pt x="1262" y="287"/>
                    <a:pt x="985" y="0"/>
                    <a:pt x="63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4"/>
            <p:cNvSpPr/>
            <p:nvPr/>
          </p:nvSpPr>
          <p:spPr>
            <a:xfrm>
              <a:off x="4473200" y="4591625"/>
              <a:ext cx="29150" cy="29050"/>
            </a:xfrm>
            <a:custGeom>
              <a:avLst/>
              <a:gdLst/>
              <a:ahLst/>
              <a:cxnLst/>
              <a:rect l="l" t="t" r="r" b="b"/>
              <a:pathLst>
                <a:path w="1166" h="1162" extrusionOk="0">
                  <a:moveTo>
                    <a:pt x="45" y="0"/>
                  </a:moveTo>
                  <a:cubicBezTo>
                    <a:pt x="34" y="0"/>
                    <a:pt x="28" y="1"/>
                    <a:pt x="28" y="1"/>
                  </a:cubicBezTo>
                  <a:cubicBezTo>
                    <a:pt x="1" y="1016"/>
                    <a:pt x="590" y="1161"/>
                    <a:pt x="931" y="1161"/>
                  </a:cubicBezTo>
                  <a:cubicBezTo>
                    <a:pt x="1068" y="1161"/>
                    <a:pt x="1165" y="1138"/>
                    <a:pt x="1165" y="1138"/>
                  </a:cubicBezTo>
                  <a:cubicBezTo>
                    <a:pt x="1094" y="41"/>
                    <a:pt x="181"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4563225" y="4487950"/>
              <a:ext cx="38500" cy="19575"/>
            </a:xfrm>
            <a:custGeom>
              <a:avLst/>
              <a:gdLst/>
              <a:ahLst/>
              <a:cxnLst/>
              <a:rect l="l" t="t" r="r" b="b"/>
              <a:pathLst>
                <a:path w="1540" h="783" extrusionOk="0">
                  <a:moveTo>
                    <a:pt x="631" y="1"/>
                  </a:moveTo>
                  <a:cubicBezTo>
                    <a:pt x="201" y="154"/>
                    <a:pt x="1" y="555"/>
                    <a:pt x="1" y="555"/>
                  </a:cubicBezTo>
                  <a:cubicBezTo>
                    <a:pt x="290" y="719"/>
                    <a:pt x="528" y="783"/>
                    <a:pt x="722" y="783"/>
                  </a:cubicBezTo>
                  <a:cubicBezTo>
                    <a:pt x="1365" y="783"/>
                    <a:pt x="1539" y="96"/>
                    <a:pt x="1539" y="96"/>
                  </a:cubicBezTo>
                  <a:cubicBezTo>
                    <a:pt x="1463" y="58"/>
                    <a:pt x="1377" y="29"/>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4630825" y="4535500"/>
              <a:ext cx="45900" cy="40150"/>
            </a:xfrm>
            <a:custGeom>
              <a:avLst/>
              <a:gdLst/>
              <a:ahLst/>
              <a:cxnLst/>
              <a:rect l="l" t="t" r="r" b="b"/>
              <a:pathLst>
                <a:path w="1836" h="1606" extrusionOk="0">
                  <a:moveTo>
                    <a:pt x="842" y="0"/>
                  </a:moveTo>
                  <a:cubicBezTo>
                    <a:pt x="1" y="832"/>
                    <a:pt x="737" y="1605"/>
                    <a:pt x="737" y="1605"/>
                  </a:cubicBezTo>
                  <a:cubicBezTo>
                    <a:pt x="1835" y="698"/>
                    <a:pt x="842"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4460025" y="4487950"/>
              <a:ext cx="24875" cy="16025"/>
            </a:xfrm>
            <a:custGeom>
              <a:avLst/>
              <a:gdLst/>
              <a:ahLst/>
              <a:cxnLst/>
              <a:rect l="l" t="t" r="r" b="b"/>
              <a:pathLst>
                <a:path w="995" h="641" extrusionOk="0">
                  <a:moveTo>
                    <a:pt x="106" y="1"/>
                  </a:moveTo>
                  <a:cubicBezTo>
                    <a:pt x="1" y="335"/>
                    <a:pt x="87" y="641"/>
                    <a:pt x="87" y="641"/>
                  </a:cubicBezTo>
                  <a:cubicBezTo>
                    <a:pt x="670" y="517"/>
                    <a:pt x="909" y="268"/>
                    <a:pt x="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4269175" y="4487950"/>
              <a:ext cx="79800" cy="90175"/>
            </a:xfrm>
            <a:custGeom>
              <a:avLst/>
              <a:gdLst/>
              <a:ahLst/>
              <a:cxnLst/>
              <a:rect l="l" t="t" r="r" b="b"/>
              <a:pathLst>
                <a:path w="3192" h="3607" extrusionOk="0">
                  <a:moveTo>
                    <a:pt x="1481" y="1"/>
                  </a:moveTo>
                  <a:cubicBezTo>
                    <a:pt x="1214" y="306"/>
                    <a:pt x="1214" y="736"/>
                    <a:pt x="956" y="861"/>
                  </a:cubicBezTo>
                  <a:cubicBezTo>
                    <a:pt x="659" y="1004"/>
                    <a:pt x="249" y="1281"/>
                    <a:pt x="115" y="1788"/>
                  </a:cubicBezTo>
                  <a:cubicBezTo>
                    <a:pt x="0" y="2227"/>
                    <a:pt x="153" y="3183"/>
                    <a:pt x="1109" y="3517"/>
                  </a:cubicBezTo>
                  <a:cubicBezTo>
                    <a:pt x="1272" y="3573"/>
                    <a:pt x="1472" y="3607"/>
                    <a:pt x="1680" y="3607"/>
                  </a:cubicBezTo>
                  <a:cubicBezTo>
                    <a:pt x="2042" y="3607"/>
                    <a:pt x="2431" y="3503"/>
                    <a:pt x="2704" y="3230"/>
                  </a:cubicBezTo>
                  <a:cubicBezTo>
                    <a:pt x="3192" y="2753"/>
                    <a:pt x="3086" y="2275"/>
                    <a:pt x="2991" y="1663"/>
                  </a:cubicBezTo>
                  <a:cubicBezTo>
                    <a:pt x="2867" y="918"/>
                    <a:pt x="3077" y="603"/>
                    <a:pt x="2876" y="182"/>
                  </a:cubicBezTo>
                  <a:cubicBezTo>
                    <a:pt x="2848" y="115"/>
                    <a:pt x="2809" y="58"/>
                    <a:pt x="2762" y="1"/>
                  </a:cubicBezTo>
                  <a:lnTo>
                    <a:pt x="2332" y="1"/>
                  </a:lnTo>
                  <a:cubicBezTo>
                    <a:pt x="2456" y="48"/>
                    <a:pt x="2561" y="154"/>
                    <a:pt x="2628" y="297"/>
                  </a:cubicBezTo>
                  <a:cubicBezTo>
                    <a:pt x="2714" y="459"/>
                    <a:pt x="2704" y="603"/>
                    <a:pt x="2685" y="842"/>
                  </a:cubicBezTo>
                  <a:cubicBezTo>
                    <a:pt x="2676" y="1061"/>
                    <a:pt x="2657" y="1338"/>
                    <a:pt x="2723" y="1711"/>
                  </a:cubicBezTo>
                  <a:lnTo>
                    <a:pt x="2733" y="1788"/>
                  </a:lnTo>
                  <a:cubicBezTo>
                    <a:pt x="2838" y="2390"/>
                    <a:pt x="2867" y="2695"/>
                    <a:pt x="2513" y="3039"/>
                  </a:cubicBezTo>
                  <a:cubicBezTo>
                    <a:pt x="2255" y="3297"/>
                    <a:pt x="1883" y="3335"/>
                    <a:pt x="1682" y="3335"/>
                  </a:cubicBezTo>
                  <a:cubicBezTo>
                    <a:pt x="1510" y="3335"/>
                    <a:pt x="1338" y="3307"/>
                    <a:pt x="1195" y="3259"/>
                  </a:cubicBezTo>
                  <a:cubicBezTo>
                    <a:pt x="392" y="2972"/>
                    <a:pt x="296" y="2179"/>
                    <a:pt x="373" y="1854"/>
                  </a:cubicBezTo>
                  <a:cubicBezTo>
                    <a:pt x="459" y="1539"/>
                    <a:pt x="698" y="1281"/>
                    <a:pt x="1080" y="1100"/>
                  </a:cubicBezTo>
                  <a:cubicBezTo>
                    <a:pt x="1309" y="985"/>
                    <a:pt x="1405" y="756"/>
                    <a:pt x="1481" y="555"/>
                  </a:cubicBezTo>
                  <a:cubicBezTo>
                    <a:pt x="1558" y="354"/>
                    <a:pt x="1634" y="173"/>
                    <a:pt x="1806" y="77"/>
                  </a:cubicBezTo>
                  <a:cubicBezTo>
                    <a:pt x="1863" y="48"/>
                    <a:pt x="1911" y="20"/>
                    <a:pt x="1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4318375" y="4487250"/>
              <a:ext cx="9100" cy="725"/>
            </a:xfrm>
            <a:custGeom>
              <a:avLst/>
              <a:gdLst/>
              <a:ahLst/>
              <a:cxnLst/>
              <a:rect l="l" t="t" r="r" b="b"/>
              <a:pathLst>
                <a:path w="364" h="29" extrusionOk="0">
                  <a:moveTo>
                    <a:pt x="192" y="0"/>
                  </a:moveTo>
                  <a:cubicBezTo>
                    <a:pt x="125" y="0"/>
                    <a:pt x="67" y="10"/>
                    <a:pt x="1" y="29"/>
                  </a:cubicBezTo>
                  <a:lnTo>
                    <a:pt x="364" y="29"/>
                  </a:lnTo>
                  <a:cubicBezTo>
                    <a:pt x="306" y="10"/>
                    <a:pt x="249" y="0"/>
                    <a:pt x="192" y="0"/>
                  </a:cubicBezTo>
                  <a:close/>
                </a:path>
              </a:pathLst>
            </a:custGeom>
            <a:solidFill>
              <a:srgbClr val="CFE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4"/>
            <p:cNvSpPr/>
            <p:nvPr/>
          </p:nvSpPr>
          <p:spPr>
            <a:xfrm>
              <a:off x="4276575" y="4487950"/>
              <a:ext cx="64275" cy="83400"/>
            </a:xfrm>
            <a:custGeom>
              <a:avLst/>
              <a:gdLst/>
              <a:ahLst/>
              <a:cxnLst/>
              <a:rect l="l" t="t" r="r" b="b"/>
              <a:pathLst>
                <a:path w="2571" h="3336" extrusionOk="0">
                  <a:moveTo>
                    <a:pt x="1252" y="1472"/>
                  </a:moveTo>
                  <a:cubicBezTo>
                    <a:pt x="1596" y="1472"/>
                    <a:pt x="1883" y="1759"/>
                    <a:pt x="1883" y="2103"/>
                  </a:cubicBezTo>
                  <a:cubicBezTo>
                    <a:pt x="1883" y="2456"/>
                    <a:pt x="1596" y="2734"/>
                    <a:pt x="1252" y="2734"/>
                  </a:cubicBezTo>
                  <a:cubicBezTo>
                    <a:pt x="899" y="2734"/>
                    <a:pt x="621" y="2456"/>
                    <a:pt x="621" y="2103"/>
                  </a:cubicBezTo>
                  <a:cubicBezTo>
                    <a:pt x="621" y="1759"/>
                    <a:pt x="899" y="1472"/>
                    <a:pt x="1252" y="1472"/>
                  </a:cubicBezTo>
                  <a:close/>
                  <a:moveTo>
                    <a:pt x="1673" y="1"/>
                  </a:moveTo>
                  <a:cubicBezTo>
                    <a:pt x="1615" y="20"/>
                    <a:pt x="1567" y="48"/>
                    <a:pt x="1510" y="77"/>
                  </a:cubicBezTo>
                  <a:cubicBezTo>
                    <a:pt x="1338" y="173"/>
                    <a:pt x="1262" y="354"/>
                    <a:pt x="1185" y="555"/>
                  </a:cubicBezTo>
                  <a:cubicBezTo>
                    <a:pt x="1109" y="756"/>
                    <a:pt x="1013" y="985"/>
                    <a:pt x="784" y="1100"/>
                  </a:cubicBezTo>
                  <a:cubicBezTo>
                    <a:pt x="402" y="1281"/>
                    <a:pt x="163" y="1539"/>
                    <a:pt x="77" y="1854"/>
                  </a:cubicBezTo>
                  <a:cubicBezTo>
                    <a:pt x="0" y="2179"/>
                    <a:pt x="96" y="2972"/>
                    <a:pt x="899" y="3259"/>
                  </a:cubicBezTo>
                  <a:cubicBezTo>
                    <a:pt x="1042" y="3307"/>
                    <a:pt x="1214" y="3335"/>
                    <a:pt x="1386" y="3335"/>
                  </a:cubicBezTo>
                  <a:cubicBezTo>
                    <a:pt x="1587" y="3335"/>
                    <a:pt x="1959" y="3297"/>
                    <a:pt x="2217" y="3039"/>
                  </a:cubicBezTo>
                  <a:cubicBezTo>
                    <a:pt x="2571" y="2695"/>
                    <a:pt x="2542" y="2390"/>
                    <a:pt x="2437" y="1788"/>
                  </a:cubicBezTo>
                  <a:lnTo>
                    <a:pt x="2427" y="1711"/>
                  </a:lnTo>
                  <a:cubicBezTo>
                    <a:pt x="2361" y="1338"/>
                    <a:pt x="2380" y="1061"/>
                    <a:pt x="2389" y="842"/>
                  </a:cubicBezTo>
                  <a:cubicBezTo>
                    <a:pt x="2408" y="603"/>
                    <a:pt x="2418" y="459"/>
                    <a:pt x="2332" y="297"/>
                  </a:cubicBezTo>
                  <a:cubicBezTo>
                    <a:pt x="2265" y="154"/>
                    <a:pt x="2160" y="48"/>
                    <a:pt x="20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4"/>
            <p:cNvSpPr/>
            <p:nvPr/>
          </p:nvSpPr>
          <p:spPr>
            <a:xfrm>
              <a:off x="4292100" y="4524750"/>
              <a:ext cx="31550" cy="31550"/>
            </a:xfrm>
            <a:custGeom>
              <a:avLst/>
              <a:gdLst/>
              <a:ahLst/>
              <a:cxnLst/>
              <a:rect l="l" t="t" r="r" b="b"/>
              <a:pathLst>
                <a:path w="1262" h="1262" extrusionOk="0">
                  <a:moveTo>
                    <a:pt x="631" y="0"/>
                  </a:moveTo>
                  <a:cubicBezTo>
                    <a:pt x="278" y="0"/>
                    <a:pt x="0" y="287"/>
                    <a:pt x="0" y="631"/>
                  </a:cubicBezTo>
                  <a:cubicBezTo>
                    <a:pt x="0" y="984"/>
                    <a:pt x="278" y="1262"/>
                    <a:pt x="631" y="1262"/>
                  </a:cubicBezTo>
                  <a:cubicBezTo>
                    <a:pt x="975" y="1262"/>
                    <a:pt x="1262" y="984"/>
                    <a:pt x="1262" y="631"/>
                  </a:cubicBezTo>
                  <a:cubicBezTo>
                    <a:pt x="1262" y="287"/>
                    <a:pt x="97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4"/>
            <p:cNvSpPr/>
            <p:nvPr/>
          </p:nvSpPr>
          <p:spPr>
            <a:xfrm>
              <a:off x="4343225" y="4542300"/>
              <a:ext cx="79800" cy="97650"/>
            </a:xfrm>
            <a:custGeom>
              <a:avLst/>
              <a:gdLst/>
              <a:ahLst/>
              <a:cxnLst/>
              <a:rect l="l" t="t" r="r" b="b"/>
              <a:pathLst>
                <a:path w="3192" h="3906" extrusionOk="0">
                  <a:moveTo>
                    <a:pt x="2150" y="273"/>
                  </a:moveTo>
                  <a:cubicBezTo>
                    <a:pt x="2360" y="273"/>
                    <a:pt x="2523" y="388"/>
                    <a:pt x="2628" y="598"/>
                  </a:cubicBezTo>
                  <a:cubicBezTo>
                    <a:pt x="2704" y="760"/>
                    <a:pt x="2695" y="903"/>
                    <a:pt x="2685" y="1133"/>
                  </a:cubicBezTo>
                  <a:cubicBezTo>
                    <a:pt x="2676" y="1362"/>
                    <a:pt x="2657" y="1639"/>
                    <a:pt x="2714" y="2012"/>
                  </a:cubicBezTo>
                  <a:lnTo>
                    <a:pt x="2733" y="2088"/>
                  </a:lnTo>
                  <a:cubicBezTo>
                    <a:pt x="2829" y="2690"/>
                    <a:pt x="2867" y="2987"/>
                    <a:pt x="2513" y="3340"/>
                  </a:cubicBezTo>
                  <a:cubicBezTo>
                    <a:pt x="2255" y="3598"/>
                    <a:pt x="1883" y="3636"/>
                    <a:pt x="1682" y="3636"/>
                  </a:cubicBezTo>
                  <a:cubicBezTo>
                    <a:pt x="1510" y="3636"/>
                    <a:pt x="1338" y="3608"/>
                    <a:pt x="1195" y="3560"/>
                  </a:cubicBezTo>
                  <a:cubicBezTo>
                    <a:pt x="382" y="3273"/>
                    <a:pt x="287" y="2480"/>
                    <a:pt x="373" y="2155"/>
                  </a:cubicBezTo>
                  <a:cubicBezTo>
                    <a:pt x="459" y="1840"/>
                    <a:pt x="688" y="1582"/>
                    <a:pt x="1070" y="1400"/>
                  </a:cubicBezTo>
                  <a:cubicBezTo>
                    <a:pt x="1309" y="1286"/>
                    <a:pt x="1395" y="1056"/>
                    <a:pt x="1481" y="846"/>
                  </a:cubicBezTo>
                  <a:cubicBezTo>
                    <a:pt x="1558" y="655"/>
                    <a:pt x="1634" y="474"/>
                    <a:pt x="1806" y="378"/>
                  </a:cubicBezTo>
                  <a:cubicBezTo>
                    <a:pt x="1921" y="302"/>
                    <a:pt x="2036" y="273"/>
                    <a:pt x="2150" y="273"/>
                  </a:cubicBezTo>
                  <a:close/>
                  <a:moveTo>
                    <a:pt x="2151" y="0"/>
                  </a:moveTo>
                  <a:cubicBezTo>
                    <a:pt x="1993" y="0"/>
                    <a:pt x="1826" y="46"/>
                    <a:pt x="1663" y="139"/>
                  </a:cubicBezTo>
                  <a:cubicBezTo>
                    <a:pt x="1204" y="407"/>
                    <a:pt x="1262" y="1009"/>
                    <a:pt x="956" y="1152"/>
                  </a:cubicBezTo>
                  <a:cubicBezTo>
                    <a:pt x="650" y="1305"/>
                    <a:pt x="239" y="1582"/>
                    <a:pt x="115" y="2088"/>
                  </a:cubicBezTo>
                  <a:cubicBezTo>
                    <a:pt x="0" y="2528"/>
                    <a:pt x="144" y="3474"/>
                    <a:pt x="1099" y="3808"/>
                  </a:cubicBezTo>
                  <a:cubicBezTo>
                    <a:pt x="1266" y="3869"/>
                    <a:pt x="1472" y="3905"/>
                    <a:pt x="1686" y="3905"/>
                  </a:cubicBezTo>
                  <a:cubicBezTo>
                    <a:pt x="2048" y="3905"/>
                    <a:pt x="2434" y="3801"/>
                    <a:pt x="2704" y="3531"/>
                  </a:cubicBezTo>
                  <a:cubicBezTo>
                    <a:pt x="3192" y="3044"/>
                    <a:pt x="3087" y="2576"/>
                    <a:pt x="2982" y="1964"/>
                  </a:cubicBezTo>
                  <a:cubicBezTo>
                    <a:pt x="2857" y="1219"/>
                    <a:pt x="3077" y="894"/>
                    <a:pt x="2867" y="474"/>
                  </a:cubicBezTo>
                  <a:cubicBezTo>
                    <a:pt x="2717" y="162"/>
                    <a:pt x="2449" y="0"/>
                    <a:pt x="2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4"/>
            <p:cNvSpPr/>
            <p:nvPr/>
          </p:nvSpPr>
          <p:spPr>
            <a:xfrm>
              <a:off x="4350375" y="4549100"/>
              <a:ext cx="64525" cy="84125"/>
            </a:xfrm>
            <a:custGeom>
              <a:avLst/>
              <a:gdLst/>
              <a:ahLst/>
              <a:cxnLst/>
              <a:rect l="l" t="t" r="r" b="b"/>
              <a:pathLst>
                <a:path w="2581" h="3365" extrusionOk="0">
                  <a:moveTo>
                    <a:pt x="1253" y="1501"/>
                  </a:moveTo>
                  <a:cubicBezTo>
                    <a:pt x="1606" y="1501"/>
                    <a:pt x="1883" y="1788"/>
                    <a:pt x="1883" y="2132"/>
                  </a:cubicBezTo>
                  <a:cubicBezTo>
                    <a:pt x="1883" y="2485"/>
                    <a:pt x="1606" y="2762"/>
                    <a:pt x="1253" y="2762"/>
                  </a:cubicBezTo>
                  <a:cubicBezTo>
                    <a:pt x="909" y="2762"/>
                    <a:pt x="622" y="2485"/>
                    <a:pt x="622" y="2132"/>
                  </a:cubicBezTo>
                  <a:cubicBezTo>
                    <a:pt x="622" y="1788"/>
                    <a:pt x="909" y="1501"/>
                    <a:pt x="1253" y="1501"/>
                  </a:cubicBezTo>
                  <a:close/>
                  <a:moveTo>
                    <a:pt x="1864" y="1"/>
                  </a:moveTo>
                  <a:cubicBezTo>
                    <a:pt x="1750" y="1"/>
                    <a:pt x="1635" y="30"/>
                    <a:pt x="1520" y="106"/>
                  </a:cubicBezTo>
                  <a:cubicBezTo>
                    <a:pt x="1348" y="202"/>
                    <a:pt x="1272" y="383"/>
                    <a:pt x="1195" y="574"/>
                  </a:cubicBezTo>
                  <a:cubicBezTo>
                    <a:pt x="1109" y="784"/>
                    <a:pt x="1023" y="1014"/>
                    <a:pt x="784" y="1128"/>
                  </a:cubicBezTo>
                  <a:cubicBezTo>
                    <a:pt x="402" y="1310"/>
                    <a:pt x="173" y="1568"/>
                    <a:pt x="87" y="1883"/>
                  </a:cubicBezTo>
                  <a:cubicBezTo>
                    <a:pt x="1" y="2208"/>
                    <a:pt x="96" y="3001"/>
                    <a:pt x="909" y="3288"/>
                  </a:cubicBezTo>
                  <a:cubicBezTo>
                    <a:pt x="1052" y="3336"/>
                    <a:pt x="1224" y="3364"/>
                    <a:pt x="1396" y="3364"/>
                  </a:cubicBezTo>
                  <a:cubicBezTo>
                    <a:pt x="1597" y="3364"/>
                    <a:pt x="1969" y="3326"/>
                    <a:pt x="2227" y="3068"/>
                  </a:cubicBezTo>
                  <a:cubicBezTo>
                    <a:pt x="2581" y="2715"/>
                    <a:pt x="2543" y="2418"/>
                    <a:pt x="2447" y="1816"/>
                  </a:cubicBezTo>
                  <a:lnTo>
                    <a:pt x="2428" y="1740"/>
                  </a:lnTo>
                  <a:cubicBezTo>
                    <a:pt x="2371" y="1367"/>
                    <a:pt x="2390" y="1081"/>
                    <a:pt x="2399" y="861"/>
                  </a:cubicBezTo>
                  <a:cubicBezTo>
                    <a:pt x="2409" y="631"/>
                    <a:pt x="2418" y="488"/>
                    <a:pt x="2342" y="326"/>
                  </a:cubicBezTo>
                  <a:cubicBezTo>
                    <a:pt x="2237" y="116"/>
                    <a:pt x="2074" y="1"/>
                    <a:pt x="18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4365925" y="4586625"/>
              <a:ext cx="31550" cy="31550"/>
            </a:xfrm>
            <a:custGeom>
              <a:avLst/>
              <a:gdLst/>
              <a:ahLst/>
              <a:cxnLst/>
              <a:rect l="l" t="t" r="r" b="b"/>
              <a:pathLst>
                <a:path w="1262" h="1262" extrusionOk="0">
                  <a:moveTo>
                    <a:pt x="631" y="0"/>
                  </a:moveTo>
                  <a:cubicBezTo>
                    <a:pt x="287" y="0"/>
                    <a:pt x="0" y="287"/>
                    <a:pt x="0" y="631"/>
                  </a:cubicBezTo>
                  <a:cubicBezTo>
                    <a:pt x="0" y="984"/>
                    <a:pt x="287" y="1261"/>
                    <a:pt x="631" y="1261"/>
                  </a:cubicBezTo>
                  <a:cubicBezTo>
                    <a:pt x="984" y="1261"/>
                    <a:pt x="1261" y="984"/>
                    <a:pt x="1261" y="631"/>
                  </a:cubicBezTo>
                  <a:cubicBezTo>
                    <a:pt x="1261" y="287"/>
                    <a:pt x="984"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4272300" y="4591625"/>
              <a:ext cx="29150" cy="29050"/>
            </a:xfrm>
            <a:custGeom>
              <a:avLst/>
              <a:gdLst/>
              <a:ahLst/>
              <a:cxnLst/>
              <a:rect l="l" t="t" r="r" b="b"/>
              <a:pathLst>
                <a:path w="1166" h="1162" extrusionOk="0">
                  <a:moveTo>
                    <a:pt x="45" y="0"/>
                  </a:moveTo>
                  <a:cubicBezTo>
                    <a:pt x="34" y="0"/>
                    <a:pt x="28" y="1"/>
                    <a:pt x="28" y="1"/>
                  </a:cubicBezTo>
                  <a:cubicBezTo>
                    <a:pt x="1" y="1016"/>
                    <a:pt x="590" y="1161"/>
                    <a:pt x="931" y="1161"/>
                  </a:cubicBezTo>
                  <a:cubicBezTo>
                    <a:pt x="1068" y="1161"/>
                    <a:pt x="1165" y="1138"/>
                    <a:pt x="1165" y="1138"/>
                  </a:cubicBezTo>
                  <a:cubicBezTo>
                    <a:pt x="1094" y="41"/>
                    <a:pt x="181"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4362575" y="4487950"/>
              <a:ext cx="38475" cy="19575"/>
            </a:xfrm>
            <a:custGeom>
              <a:avLst/>
              <a:gdLst/>
              <a:ahLst/>
              <a:cxnLst/>
              <a:rect l="l" t="t" r="r" b="b"/>
              <a:pathLst>
                <a:path w="1539" h="783" extrusionOk="0">
                  <a:moveTo>
                    <a:pt x="621" y="1"/>
                  </a:moveTo>
                  <a:cubicBezTo>
                    <a:pt x="191" y="154"/>
                    <a:pt x="0" y="555"/>
                    <a:pt x="0" y="555"/>
                  </a:cubicBezTo>
                  <a:cubicBezTo>
                    <a:pt x="287" y="719"/>
                    <a:pt x="524" y="783"/>
                    <a:pt x="718" y="783"/>
                  </a:cubicBezTo>
                  <a:cubicBezTo>
                    <a:pt x="1359" y="783"/>
                    <a:pt x="1539" y="96"/>
                    <a:pt x="1539" y="96"/>
                  </a:cubicBezTo>
                  <a:cubicBezTo>
                    <a:pt x="1453" y="58"/>
                    <a:pt x="1376" y="29"/>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4429925" y="4535500"/>
              <a:ext cx="45900" cy="40150"/>
            </a:xfrm>
            <a:custGeom>
              <a:avLst/>
              <a:gdLst/>
              <a:ahLst/>
              <a:cxnLst/>
              <a:rect l="l" t="t" r="r" b="b"/>
              <a:pathLst>
                <a:path w="1836" h="1606" extrusionOk="0">
                  <a:moveTo>
                    <a:pt x="851" y="0"/>
                  </a:moveTo>
                  <a:lnTo>
                    <a:pt x="851" y="0"/>
                  </a:lnTo>
                  <a:cubicBezTo>
                    <a:pt x="1" y="832"/>
                    <a:pt x="737" y="1605"/>
                    <a:pt x="737" y="1605"/>
                  </a:cubicBezTo>
                  <a:cubicBezTo>
                    <a:pt x="1835" y="698"/>
                    <a:pt x="851" y="0"/>
                    <a:pt x="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4259125" y="4487950"/>
              <a:ext cx="24875" cy="16025"/>
            </a:xfrm>
            <a:custGeom>
              <a:avLst/>
              <a:gdLst/>
              <a:ahLst/>
              <a:cxnLst/>
              <a:rect l="l" t="t" r="r" b="b"/>
              <a:pathLst>
                <a:path w="995" h="641" extrusionOk="0">
                  <a:moveTo>
                    <a:pt x="106" y="1"/>
                  </a:moveTo>
                  <a:cubicBezTo>
                    <a:pt x="1" y="335"/>
                    <a:pt x="87" y="641"/>
                    <a:pt x="87" y="641"/>
                  </a:cubicBezTo>
                  <a:cubicBezTo>
                    <a:pt x="670" y="517"/>
                    <a:pt x="909" y="268"/>
                    <a:pt x="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4068275" y="4487950"/>
              <a:ext cx="79800" cy="90175"/>
            </a:xfrm>
            <a:custGeom>
              <a:avLst/>
              <a:gdLst/>
              <a:ahLst/>
              <a:cxnLst/>
              <a:rect l="l" t="t" r="r" b="b"/>
              <a:pathLst>
                <a:path w="3192" h="3607" extrusionOk="0">
                  <a:moveTo>
                    <a:pt x="1481" y="1"/>
                  </a:moveTo>
                  <a:cubicBezTo>
                    <a:pt x="1223" y="306"/>
                    <a:pt x="1214" y="736"/>
                    <a:pt x="965" y="861"/>
                  </a:cubicBezTo>
                  <a:cubicBezTo>
                    <a:pt x="659" y="1004"/>
                    <a:pt x="249" y="1281"/>
                    <a:pt x="115" y="1788"/>
                  </a:cubicBezTo>
                  <a:cubicBezTo>
                    <a:pt x="0" y="2227"/>
                    <a:pt x="153" y="3183"/>
                    <a:pt x="1109" y="3517"/>
                  </a:cubicBezTo>
                  <a:cubicBezTo>
                    <a:pt x="1272" y="3573"/>
                    <a:pt x="1473" y="3607"/>
                    <a:pt x="1683" y="3607"/>
                  </a:cubicBezTo>
                  <a:cubicBezTo>
                    <a:pt x="2048" y="3607"/>
                    <a:pt x="2441" y="3503"/>
                    <a:pt x="2714" y="3230"/>
                  </a:cubicBezTo>
                  <a:cubicBezTo>
                    <a:pt x="3192" y="2753"/>
                    <a:pt x="3087" y="2275"/>
                    <a:pt x="2991" y="1663"/>
                  </a:cubicBezTo>
                  <a:cubicBezTo>
                    <a:pt x="2867" y="918"/>
                    <a:pt x="3077" y="603"/>
                    <a:pt x="2876" y="182"/>
                  </a:cubicBezTo>
                  <a:cubicBezTo>
                    <a:pt x="2848" y="115"/>
                    <a:pt x="2809" y="58"/>
                    <a:pt x="2762" y="1"/>
                  </a:cubicBezTo>
                  <a:lnTo>
                    <a:pt x="2332" y="1"/>
                  </a:lnTo>
                  <a:cubicBezTo>
                    <a:pt x="2456" y="48"/>
                    <a:pt x="2561" y="154"/>
                    <a:pt x="2637" y="297"/>
                  </a:cubicBezTo>
                  <a:cubicBezTo>
                    <a:pt x="2714" y="459"/>
                    <a:pt x="2704" y="603"/>
                    <a:pt x="2685" y="842"/>
                  </a:cubicBezTo>
                  <a:cubicBezTo>
                    <a:pt x="2676" y="1061"/>
                    <a:pt x="2657" y="1338"/>
                    <a:pt x="2723" y="1711"/>
                  </a:cubicBezTo>
                  <a:lnTo>
                    <a:pt x="2733" y="1788"/>
                  </a:lnTo>
                  <a:cubicBezTo>
                    <a:pt x="2838" y="2390"/>
                    <a:pt x="2867" y="2695"/>
                    <a:pt x="2523" y="3039"/>
                  </a:cubicBezTo>
                  <a:cubicBezTo>
                    <a:pt x="2265" y="3297"/>
                    <a:pt x="1883" y="3335"/>
                    <a:pt x="1682" y="3335"/>
                  </a:cubicBezTo>
                  <a:cubicBezTo>
                    <a:pt x="1510" y="3335"/>
                    <a:pt x="1338" y="3307"/>
                    <a:pt x="1195" y="3259"/>
                  </a:cubicBezTo>
                  <a:cubicBezTo>
                    <a:pt x="392" y="2972"/>
                    <a:pt x="296" y="2179"/>
                    <a:pt x="382" y="1854"/>
                  </a:cubicBezTo>
                  <a:cubicBezTo>
                    <a:pt x="459" y="1539"/>
                    <a:pt x="698" y="1281"/>
                    <a:pt x="1080" y="1100"/>
                  </a:cubicBezTo>
                  <a:cubicBezTo>
                    <a:pt x="1309" y="985"/>
                    <a:pt x="1405" y="756"/>
                    <a:pt x="1491" y="555"/>
                  </a:cubicBezTo>
                  <a:cubicBezTo>
                    <a:pt x="1567" y="354"/>
                    <a:pt x="1634" y="173"/>
                    <a:pt x="1806" y="77"/>
                  </a:cubicBezTo>
                  <a:cubicBezTo>
                    <a:pt x="1863" y="48"/>
                    <a:pt x="1911" y="20"/>
                    <a:pt x="1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4117475" y="4487250"/>
              <a:ext cx="9100" cy="725"/>
            </a:xfrm>
            <a:custGeom>
              <a:avLst/>
              <a:gdLst/>
              <a:ahLst/>
              <a:cxnLst/>
              <a:rect l="l" t="t" r="r" b="b"/>
              <a:pathLst>
                <a:path w="364" h="29" extrusionOk="0">
                  <a:moveTo>
                    <a:pt x="192" y="0"/>
                  </a:moveTo>
                  <a:cubicBezTo>
                    <a:pt x="125" y="0"/>
                    <a:pt x="67" y="10"/>
                    <a:pt x="1" y="29"/>
                  </a:cubicBezTo>
                  <a:lnTo>
                    <a:pt x="364" y="29"/>
                  </a:lnTo>
                  <a:cubicBezTo>
                    <a:pt x="306" y="10"/>
                    <a:pt x="249" y="0"/>
                    <a:pt x="192" y="0"/>
                  </a:cubicBezTo>
                  <a:close/>
                </a:path>
              </a:pathLst>
            </a:custGeom>
            <a:solidFill>
              <a:srgbClr val="CFE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4075675" y="4487950"/>
              <a:ext cx="64275" cy="83400"/>
            </a:xfrm>
            <a:custGeom>
              <a:avLst/>
              <a:gdLst/>
              <a:ahLst/>
              <a:cxnLst/>
              <a:rect l="l" t="t" r="r" b="b"/>
              <a:pathLst>
                <a:path w="2571" h="3336" extrusionOk="0">
                  <a:moveTo>
                    <a:pt x="1252" y="1472"/>
                  </a:moveTo>
                  <a:cubicBezTo>
                    <a:pt x="1596" y="1472"/>
                    <a:pt x="1883" y="1759"/>
                    <a:pt x="1883" y="2103"/>
                  </a:cubicBezTo>
                  <a:cubicBezTo>
                    <a:pt x="1883" y="2456"/>
                    <a:pt x="1596" y="2734"/>
                    <a:pt x="1252" y="2734"/>
                  </a:cubicBezTo>
                  <a:cubicBezTo>
                    <a:pt x="899" y="2734"/>
                    <a:pt x="621" y="2456"/>
                    <a:pt x="621" y="2103"/>
                  </a:cubicBezTo>
                  <a:cubicBezTo>
                    <a:pt x="621" y="1759"/>
                    <a:pt x="899" y="1472"/>
                    <a:pt x="1252" y="1472"/>
                  </a:cubicBezTo>
                  <a:close/>
                  <a:moveTo>
                    <a:pt x="1673" y="1"/>
                  </a:moveTo>
                  <a:cubicBezTo>
                    <a:pt x="1615" y="20"/>
                    <a:pt x="1567" y="48"/>
                    <a:pt x="1510" y="77"/>
                  </a:cubicBezTo>
                  <a:cubicBezTo>
                    <a:pt x="1338" y="173"/>
                    <a:pt x="1271" y="354"/>
                    <a:pt x="1195" y="555"/>
                  </a:cubicBezTo>
                  <a:cubicBezTo>
                    <a:pt x="1109" y="756"/>
                    <a:pt x="1013" y="985"/>
                    <a:pt x="784" y="1100"/>
                  </a:cubicBezTo>
                  <a:cubicBezTo>
                    <a:pt x="402" y="1281"/>
                    <a:pt x="163" y="1539"/>
                    <a:pt x="86" y="1854"/>
                  </a:cubicBezTo>
                  <a:cubicBezTo>
                    <a:pt x="0" y="2179"/>
                    <a:pt x="96" y="2972"/>
                    <a:pt x="899" y="3259"/>
                  </a:cubicBezTo>
                  <a:cubicBezTo>
                    <a:pt x="1042" y="3307"/>
                    <a:pt x="1214" y="3335"/>
                    <a:pt x="1386" y="3335"/>
                  </a:cubicBezTo>
                  <a:cubicBezTo>
                    <a:pt x="1587" y="3335"/>
                    <a:pt x="1969" y="3297"/>
                    <a:pt x="2227" y="3039"/>
                  </a:cubicBezTo>
                  <a:cubicBezTo>
                    <a:pt x="2571" y="2695"/>
                    <a:pt x="2542" y="2390"/>
                    <a:pt x="2437" y="1788"/>
                  </a:cubicBezTo>
                  <a:lnTo>
                    <a:pt x="2427" y="1711"/>
                  </a:lnTo>
                  <a:cubicBezTo>
                    <a:pt x="2361" y="1338"/>
                    <a:pt x="2380" y="1061"/>
                    <a:pt x="2389" y="842"/>
                  </a:cubicBezTo>
                  <a:cubicBezTo>
                    <a:pt x="2408" y="603"/>
                    <a:pt x="2418" y="459"/>
                    <a:pt x="2341" y="297"/>
                  </a:cubicBezTo>
                  <a:cubicBezTo>
                    <a:pt x="2265" y="154"/>
                    <a:pt x="2160" y="48"/>
                    <a:pt x="20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4091200" y="4524750"/>
              <a:ext cx="31550" cy="31550"/>
            </a:xfrm>
            <a:custGeom>
              <a:avLst/>
              <a:gdLst/>
              <a:ahLst/>
              <a:cxnLst/>
              <a:rect l="l" t="t" r="r" b="b"/>
              <a:pathLst>
                <a:path w="1262" h="1262" extrusionOk="0">
                  <a:moveTo>
                    <a:pt x="631" y="0"/>
                  </a:moveTo>
                  <a:cubicBezTo>
                    <a:pt x="278" y="0"/>
                    <a:pt x="0" y="287"/>
                    <a:pt x="0" y="631"/>
                  </a:cubicBezTo>
                  <a:cubicBezTo>
                    <a:pt x="0" y="984"/>
                    <a:pt x="278" y="1262"/>
                    <a:pt x="631" y="1262"/>
                  </a:cubicBezTo>
                  <a:cubicBezTo>
                    <a:pt x="975" y="1262"/>
                    <a:pt x="1262" y="984"/>
                    <a:pt x="1262" y="631"/>
                  </a:cubicBezTo>
                  <a:cubicBezTo>
                    <a:pt x="1262" y="287"/>
                    <a:pt x="97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4142325" y="4542300"/>
              <a:ext cx="79800" cy="97650"/>
            </a:xfrm>
            <a:custGeom>
              <a:avLst/>
              <a:gdLst/>
              <a:ahLst/>
              <a:cxnLst/>
              <a:rect l="l" t="t" r="r" b="b"/>
              <a:pathLst>
                <a:path w="3192" h="3906" extrusionOk="0">
                  <a:moveTo>
                    <a:pt x="2150" y="273"/>
                  </a:moveTo>
                  <a:cubicBezTo>
                    <a:pt x="2360" y="273"/>
                    <a:pt x="2523" y="388"/>
                    <a:pt x="2628" y="598"/>
                  </a:cubicBezTo>
                  <a:cubicBezTo>
                    <a:pt x="2704" y="760"/>
                    <a:pt x="2695" y="903"/>
                    <a:pt x="2685" y="1133"/>
                  </a:cubicBezTo>
                  <a:cubicBezTo>
                    <a:pt x="2676" y="1362"/>
                    <a:pt x="2657" y="1639"/>
                    <a:pt x="2714" y="2012"/>
                  </a:cubicBezTo>
                  <a:lnTo>
                    <a:pt x="2733" y="2088"/>
                  </a:lnTo>
                  <a:cubicBezTo>
                    <a:pt x="2829" y="2690"/>
                    <a:pt x="2867" y="2987"/>
                    <a:pt x="2513" y="3340"/>
                  </a:cubicBezTo>
                  <a:cubicBezTo>
                    <a:pt x="2255" y="3598"/>
                    <a:pt x="1883" y="3636"/>
                    <a:pt x="1682" y="3636"/>
                  </a:cubicBezTo>
                  <a:cubicBezTo>
                    <a:pt x="1510" y="3636"/>
                    <a:pt x="1338" y="3608"/>
                    <a:pt x="1195" y="3560"/>
                  </a:cubicBezTo>
                  <a:cubicBezTo>
                    <a:pt x="383" y="3273"/>
                    <a:pt x="297" y="2480"/>
                    <a:pt x="373" y="2155"/>
                  </a:cubicBezTo>
                  <a:cubicBezTo>
                    <a:pt x="459" y="1840"/>
                    <a:pt x="688" y="1582"/>
                    <a:pt x="1070" y="1400"/>
                  </a:cubicBezTo>
                  <a:cubicBezTo>
                    <a:pt x="1309" y="1286"/>
                    <a:pt x="1405" y="1056"/>
                    <a:pt x="1481" y="846"/>
                  </a:cubicBezTo>
                  <a:cubicBezTo>
                    <a:pt x="1558" y="655"/>
                    <a:pt x="1634" y="474"/>
                    <a:pt x="1806" y="378"/>
                  </a:cubicBezTo>
                  <a:cubicBezTo>
                    <a:pt x="1921" y="302"/>
                    <a:pt x="2045" y="273"/>
                    <a:pt x="2150" y="273"/>
                  </a:cubicBezTo>
                  <a:close/>
                  <a:moveTo>
                    <a:pt x="2152" y="0"/>
                  </a:moveTo>
                  <a:cubicBezTo>
                    <a:pt x="1993" y="0"/>
                    <a:pt x="1826" y="46"/>
                    <a:pt x="1663" y="139"/>
                  </a:cubicBezTo>
                  <a:cubicBezTo>
                    <a:pt x="1204" y="407"/>
                    <a:pt x="1262" y="1009"/>
                    <a:pt x="956" y="1152"/>
                  </a:cubicBezTo>
                  <a:cubicBezTo>
                    <a:pt x="650" y="1305"/>
                    <a:pt x="239" y="1582"/>
                    <a:pt x="115" y="2088"/>
                  </a:cubicBezTo>
                  <a:cubicBezTo>
                    <a:pt x="0" y="2528"/>
                    <a:pt x="153" y="3474"/>
                    <a:pt x="1109" y="3808"/>
                  </a:cubicBezTo>
                  <a:cubicBezTo>
                    <a:pt x="1272" y="3869"/>
                    <a:pt x="1476" y="3905"/>
                    <a:pt x="1689" y="3905"/>
                  </a:cubicBezTo>
                  <a:cubicBezTo>
                    <a:pt x="2048" y="3905"/>
                    <a:pt x="2434" y="3801"/>
                    <a:pt x="2704" y="3531"/>
                  </a:cubicBezTo>
                  <a:cubicBezTo>
                    <a:pt x="3192" y="3044"/>
                    <a:pt x="3087" y="2576"/>
                    <a:pt x="2982" y="1964"/>
                  </a:cubicBezTo>
                  <a:cubicBezTo>
                    <a:pt x="2857" y="1219"/>
                    <a:pt x="3077" y="894"/>
                    <a:pt x="2876" y="474"/>
                  </a:cubicBezTo>
                  <a:cubicBezTo>
                    <a:pt x="2721" y="162"/>
                    <a:pt x="2451" y="0"/>
                    <a:pt x="2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4149725" y="4549100"/>
              <a:ext cx="64275" cy="84125"/>
            </a:xfrm>
            <a:custGeom>
              <a:avLst/>
              <a:gdLst/>
              <a:ahLst/>
              <a:cxnLst/>
              <a:rect l="l" t="t" r="r" b="b"/>
              <a:pathLst>
                <a:path w="2571" h="3365" extrusionOk="0">
                  <a:moveTo>
                    <a:pt x="1252" y="1501"/>
                  </a:moveTo>
                  <a:cubicBezTo>
                    <a:pt x="1596" y="1501"/>
                    <a:pt x="1883" y="1788"/>
                    <a:pt x="1883" y="2132"/>
                  </a:cubicBezTo>
                  <a:cubicBezTo>
                    <a:pt x="1883" y="2485"/>
                    <a:pt x="1596" y="2762"/>
                    <a:pt x="1252" y="2762"/>
                  </a:cubicBezTo>
                  <a:cubicBezTo>
                    <a:pt x="899" y="2762"/>
                    <a:pt x="622" y="2485"/>
                    <a:pt x="622" y="2132"/>
                  </a:cubicBezTo>
                  <a:cubicBezTo>
                    <a:pt x="622" y="1788"/>
                    <a:pt x="899" y="1501"/>
                    <a:pt x="1252" y="1501"/>
                  </a:cubicBezTo>
                  <a:close/>
                  <a:moveTo>
                    <a:pt x="1854" y="1"/>
                  </a:moveTo>
                  <a:cubicBezTo>
                    <a:pt x="1749" y="1"/>
                    <a:pt x="1625" y="30"/>
                    <a:pt x="1510" y="106"/>
                  </a:cubicBezTo>
                  <a:cubicBezTo>
                    <a:pt x="1338" y="202"/>
                    <a:pt x="1262" y="383"/>
                    <a:pt x="1185" y="574"/>
                  </a:cubicBezTo>
                  <a:cubicBezTo>
                    <a:pt x="1109" y="784"/>
                    <a:pt x="1013" y="1014"/>
                    <a:pt x="774" y="1128"/>
                  </a:cubicBezTo>
                  <a:cubicBezTo>
                    <a:pt x="392" y="1310"/>
                    <a:pt x="163" y="1568"/>
                    <a:pt x="77" y="1883"/>
                  </a:cubicBezTo>
                  <a:cubicBezTo>
                    <a:pt x="1" y="2208"/>
                    <a:pt x="87" y="3001"/>
                    <a:pt x="899" y="3288"/>
                  </a:cubicBezTo>
                  <a:cubicBezTo>
                    <a:pt x="1042" y="3336"/>
                    <a:pt x="1214" y="3364"/>
                    <a:pt x="1386" y="3364"/>
                  </a:cubicBezTo>
                  <a:cubicBezTo>
                    <a:pt x="1587" y="3364"/>
                    <a:pt x="1959" y="3326"/>
                    <a:pt x="2217" y="3068"/>
                  </a:cubicBezTo>
                  <a:cubicBezTo>
                    <a:pt x="2571" y="2715"/>
                    <a:pt x="2533" y="2418"/>
                    <a:pt x="2437" y="1816"/>
                  </a:cubicBezTo>
                  <a:lnTo>
                    <a:pt x="2428" y="1740"/>
                  </a:lnTo>
                  <a:cubicBezTo>
                    <a:pt x="2361" y="1367"/>
                    <a:pt x="2380" y="1081"/>
                    <a:pt x="2389" y="861"/>
                  </a:cubicBezTo>
                  <a:cubicBezTo>
                    <a:pt x="2399" y="631"/>
                    <a:pt x="2408" y="488"/>
                    <a:pt x="2332" y="326"/>
                  </a:cubicBezTo>
                  <a:cubicBezTo>
                    <a:pt x="2227" y="116"/>
                    <a:pt x="2064" y="1"/>
                    <a:pt x="1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4165250" y="4586625"/>
              <a:ext cx="31550" cy="31550"/>
            </a:xfrm>
            <a:custGeom>
              <a:avLst/>
              <a:gdLst/>
              <a:ahLst/>
              <a:cxnLst/>
              <a:rect l="l" t="t" r="r" b="b"/>
              <a:pathLst>
                <a:path w="1262" h="1262" extrusionOk="0">
                  <a:moveTo>
                    <a:pt x="631" y="0"/>
                  </a:moveTo>
                  <a:cubicBezTo>
                    <a:pt x="278" y="0"/>
                    <a:pt x="1" y="287"/>
                    <a:pt x="1" y="631"/>
                  </a:cubicBezTo>
                  <a:cubicBezTo>
                    <a:pt x="1" y="984"/>
                    <a:pt x="278" y="1261"/>
                    <a:pt x="631" y="1261"/>
                  </a:cubicBezTo>
                  <a:cubicBezTo>
                    <a:pt x="975" y="1261"/>
                    <a:pt x="1262" y="984"/>
                    <a:pt x="1262" y="631"/>
                  </a:cubicBezTo>
                  <a:cubicBezTo>
                    <a:pt x="1262" y="287"/>
                    <a:pt x="975" y="0"/>
                    <a:pt x="6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4"/>
            <p:cNvSpPr/>
            <p:nvPr/>
          </p:nvSpPr>
          <p:spPr>
            <a:xfrm>
              <a:off x="4071400" y="4591625"/>
              <a:ext cx="29150" cy="29050"/>
            </a:xfrm>
            <a:custGeom>
              <a:avLst/>
              <a:gdLst/>
              <a:ahLst/>
              <a:cxnLst/>
              <a:rect l="l" t="t" r="r" b="b"/>
              <a:pathLst>
                <a:path w="1166" h="1162" extrusionOk="0">
                  <a:moveTo>
                    <a:pt x="45" y="0"/>
                  </a:moveTo>
                  <a:cubicBezTo>
                    <a:pt x="34" y="0"/>
                    <a:pt x="28" y="1"/>
                    <a:pt x="28" y="1"/>
                  </a:cubicBezTo>
                  <a:cubicBezTo>
                    <a:pt x="1" y="1016"/>
                    <a:pt x="590" y="1161"/>
                    <a:pt x="931" y="1161"/>
                  </a:cubicBezTo>
                  <a:cubicBezTo>
                    <a:pt x="1068" y="1161"/>
                    <a:pt x="1165" y="1138"/>
                    <a:pt x="1165" y="1138"/>
                  </a:cubicBezTo>
                  <a:cubicBezTo>
                    <a:pt x="1094" y="41"/>
                    <a:pt x="181"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4"/>
            <p:cNvSpPr/>
            <p:nvPr/>
          </p:nvSpPr>
          <p:spPr>
            <a:xfrm>
              <a:off x="4161675" y="4487950"/>
              <a:ext cx="38475" cy="19575"/>
            </a:xfrm>
            <a:custGeom>
              <a:avLst/>
              <a:gdLst/>
              <a:ahLst/>
              <a:cxnLst/>
              <a:rect l="l" t="t" r="r" b="b"/>
              <a:pathLst>
                <a:path w="1539" h="783" extrusionOk="0">
                  <a:moveTo>
                    <a:pt x="631" y="1"/>
                  </a:moveTo>
                  <a:cubicBezTo>
                    <a:pt x="191" y="154"/>
                    <a:pt x="0" y="555"/>
                    <a:pt x="0" y="555"/>
                  </a:cubicBezTo>
                  <a:cubicBezTo>
                    <a:pt x="287" y="719"/>
                    <a:pt x="524" y="783"/>
                    <a:pt x="718" y="783"/>
                  </a:cubicBezTo>
                  <a:cubicBezTo>
                    <a:pt x="1359" y="783"/>
                    <a:pt x="1539" y="96"/>
                    <a:pt x="1539" y="96"/>
                  </a:cubicBezTo>
                  <a:cubicBezTo>
                    <a:pt x="1453" y="58"/>
                    <a:pt x="1376" y="29"/>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4"/>
            <p:cNvSpPr/>
            <p:nvPr/>
          </p:nvSpPr>
          <p:spPr>
            <a:xfrm>
              <a:off x="4229275" y="4535500"/>
              <a:ext cx="45650" cy="40150"/>
            </a:xfrm>
            <a:custGeom>
              <a:avLst/>
              <a:gdLst/>
              <a:ahLst/>
              <a:cxnLst/>
              <a:rect l="l" t="t" r="r" b="b"/>
              <a:pathLst>
                <a:path w="1826" h="1606" extrusionOk="0">
                  <a:moveTo>
                    <a:pt x="841" y="0"/>
                  </a:moveTo>
                  <a:lnTo>
                    <a:pt x="841" y="0"/>
                  </a:lnTo>
                  <a:cubicBezTo>
                    <a:pt x="0" y="832"/>
                    <a:pt x="727" y="1605"/>
                    <a:pt x="727" y="1605"/>
                  </a:cubicBezTo>
                  <a:cubicBezTo>
                    <a:pt x="1825" y="698"/>
                    <a:pt x="841" y="0"/>
                    <a:pt x="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4"/>
            <p:cNvSpPr/>
            <p:nvPr/>
          </p:nvSpPr>
          <p:spPr>
            <a:xfrm>
              <a:off x="4058225" y="4487950"/>
              <a:ext cx="25125" cy="16025"/>
            </a:xfrm>
            <a:custGeom>
              <a:avLst/>
              <a:gdLst/>
              <a:ahLst/>
              <a:cxnLst/>
              <a:rect l="l" t="t" r="r" b="b"/>
              <a:pathLst>
                <a:path w="1005" h="641" extrusionOk="0">
                  <a:moveTo>
                    <a:pt x="106" y="1"/>
                  </a:moveTo>
                  <a:cubicBezTo>
                    <a:pt x="1" y="335"/>
                    <a:pt x="87" y="641"/>
                    <a:pt x="87" y="641"/>
                  </a:cubicBezTo>
                  <a:cubicBezTo>
                    <a:pt x="670" y="517"/>
                    <a:pt x="909" y="268"/>
                    <a:pt x="1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4006400" y="4550300"/>
              <a:ext cx="14825" cy="80525"/>
            </a:xfrm>
            <a:custGeom>
              <a:avLst/>
              <a:gdLst/>
              <a:ahLst/>
              <a:cxnLst/>
              <a:rect l="l" t="t" r="r" b="b"/>
              <a:pathLst>
                <a:path w="593" h="3221" extrusionOk="0">
                  <a:moveTo>
                    <a:pt x="182" y="1"/>
                  </a:moveTo>
                  <a:cubicBezTo>
                    <a:pt x="125" y="77"/>
                    <a:pt x="58" y="154"/>
                    <a:pt x="0" y="220"/>
                  </a:cubicBezTo>
                  <a:cubicBezTo>
                    <a:pt x="10" y="240"/>
                    <a:pt x="19" y="259"/>
                    <a:pt x="29" y="278"/>
                  </a:cubicBezTo>
                  <a:cubicBezTo>
                    <a:pt x="115" y="440"/>
                    <a:pt x="105" y="574"/>
                    <a:pt x="86" y="813"/>
                  </a:cubicBezTo>
                  <a:cubicBezTo>
                    <a:pt x="77" y="1033"/>
                    <a:pt x="58" y="1319"/>
                    <a:pt x="125" y="1692"/>
                  </a:cubicBezTo>
                  <a:lnTo>
                    <a:pt x="134" y="1768"/>
                  </a:lnTo>
                  <a:cubicBezTo>
                    <a:pt x="220" y="2294"/>
                    <a:pt x="258" y="2590"/>
                    <a:pt x="19" y="2896"/>
                  </a:cubicBezTo>
                  <a:cubicBezTo>
                    <a:pt x="39" y="3011"/>
                    <a:pt x="67" y="3125"/>
                    <a:pt x="96" y="3221"/>
                  </a:cubicBezTo>
                  <a:cubicBezTo>
                    <a:pt x="96" y="3221"/>
                    <a:pt x="105" y="3211"/>
                    <a:pt x="105" y="3211"/>
                  </a:cubicBezTo>
                  <a:cubicBezTo>
                    <a:pt x="593" y="2724"/>
                    <a:pt x="488" y="2256"/>
                    <a:pt x="392" y="1644"/>
                  </a:cubicBezTo>
                  <a:cubicBezTo>
                    <a:pt x="268" y="899"/>
                    <a:pt x="478" y="574"/>
                    <a:pt x="277" y="154"/>
                  </a:cubicBezTo>
                  <a:cubicBezTo>
                    <a:pt x="249" y="106"/>
                    <a:pt x="220" y="48"/>
                    <a:pt x="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3992075" y="4555800"/>
              <a:ext cx="20800" cy="66900"/>
            </a:xfrm>
            <a:custGeom>
              <a:avLst/>
              <a:gdLst/>
              <a:ahLst/>
              <a:cxnLst/>
              <a:rect l="l" t="t" r="r" b="b"/>
              <a:pathLst>
                <a:path w="832" h="2676" extrusionOk="0">
                  <a:moveTo>
                    <a:pt x="573" y="0"/>
                  </a:moveTo>
                  <a:cubicBezTo>
                    <a:pt x="258" y="354"/>
                    <a:pt x="0" y="535"/>
                    <a:pt x="57" y="1128"/>
                  </a:cubicBezTo>
                  <a:cubicBezTo>
                    <a:pt x="115" y="1730"/>
                    <a:pt x="659" y="1911"/>
                    <a:pt x="573" y="2208"/>
                  </a:cubicBezTo>
                  <a:cubicBezTo>
                    <a:pt x="545" y="2313"/>
                    <a:pt x="564" y="2494"/>
                    <a:pt x="592" y="2676"/>
                  </a:cubicBezTo>
                  <a:cubicBezTo>
                    <a:pt x="831" y="2370"/>
                    <a:pt x="793" y="2074"/>
                    <a:pt x="707" y="1548"/>
                  </a:cubicBezTo>
                  <a:lnTo>
                    <a:pt x="698" y="1472"/>
                  </a:lnTo>
                  <a:cubicBezTo>
                    <a:pt x="631" y="1099"/>
                    <a:pt x="650" y="813"/>
                    <a:pt x="659" y="593"/>
                  </a:cubicBezTo>
                  <a:cubicBezTo>
                    <a:pt x="678" y="363"/>
                    <a:pt x="688" y="220"/>
                    <a:pt x="602" y="58"/>
                  </a:cubicBezTo>
                  <a:cubicBezTo>
                    <a:pt x="592" y="39"/>
                    <a:pt x="583" y="20"/>
                    <a:pt x="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4028375" y="4535500"/>
              <a:ext cx="45650" cy="40150"/>
            </a:xfrm>
            <a:custGeom>
              <a:avLst/>
              <a:gdLst/>
              <a:ahLst/>
              <a:cxnLst/>
              <a:rect l="l" t="t" r="r" b="b"/>
              <a:pathLst>
                <a:path w="1826" h="1606" extrusionOk="0">
                  <a:moveTo>
                    <a:pt x="841" y="0"/>
                  </a:moveTo>
                  <a:cubicBezTo>
                    <a:pt x="0" y="832"/>
                    <a:pt x="736" y="1605"/>
                    <a:pt x="736" y="1605"/>
                  </a:cubicBezTo>
                  <a:cubicBezTo>
                    <a:pt x="1825" y="698"/>
                    <a:pt x="841" y="0"/>
                    <a:pt x="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9" name="Google Shape;2139;p44"/>
          <p:cNvGrpSpPr/>
          <p:nvPr/>
        </p:nvGrpSpPr>
        <p:grpSpPr>
          <a:xfrm>
            <a:off x="711586" y="935874"/>
            <a:ext cx="1337051" cy="261066"/>
            <a:chOff x="1295874" y="1250607"/>
            <a:chExt cx="1337051" cy="261066"/>
          </a:xfrm>
        </p:grpSpPr>
        <p:sp>
          <p:nvSpPr>
            <p:cNvPr id="2140" name="Google Shape;2140;p44"/>
            <p:cNvSpPr/>
            <p:nvPr/>
          </p:nvSpPr>
          <p:spPr>
            <a:xfrm rot="10800000">
              <a:off x="1295874" y="1250607"/>
              <a:ext cx="1337051" cy="261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rot="10800000">
              <a:off x="1671010"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rot="10800000">
              <a:off x="1674650"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rot="10800000">
              <a:off x="1675461"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rot="10800000">
              <a:off x="1742062"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4"/>
            <p:cNvSpPr/>
            <p:nvPr/>
          </p:nvSpPr>
          <p:spPr>
            <a:xfrm rot="10800000">
              <a:off x="1719291"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4"/>
            <p:cNvSpPr/>
            <p:nvPr/>
          </p:nvSpPr>
          <p:spPr>
            <a:xfrm rot="10800000">
              <a:off x="1714054"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4"/>
            <p:cNvSpPr/>
            <p:nvPr/>
          </p:nvSpPr>
          <p:spPr>
            <a:xfrm rot="10800000">
              <a:off x="1694680"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4"/>
            <p:cNvSpPr/>
            <p:nvPr/>
          </p:nvSpPr>
          <p:spPr>
            <a:xfrm rot="10800000">
              <a:off x="1693772"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rot="10800000">
              <a:off x="1697687"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rot="10800000">
              <a:off x="1508306"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rot="10800000">
              <a:off x="1532539"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rot="10800000">
              <a:off x="1540610"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rot="10800000">
              <a:off x="1618860"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rot="10800000">
              <a:off x="1587016"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rot="10800000">
              <a:off x="1612449"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rot="10800000">
              <a:off x="1614067"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4"/>
            <p:cNvSpPr/>
            <p:nvPr/>
          </p:nvSpPr>
          <p:spPr>
            <a:xfrm rot="10800000">
              <a:off x="1558354"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4"/>
            <p:cNvSpPr/>
            <p:nvPr/>
          </p:nvSpPr>
          <p:spPr>
            <a:xfrm rot="10800000">
              <a:off x="1591047"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4"/>
            <p:cNvSpPr/>
            <p:nvPr/>
          </p:nvSpPr>
          <p:spPr>
            <a:xfrm rot="10800000">
              <a:off x="1392024"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4"/>
            <p:cNvSpPr/>
            <p:nvPr/>
          </p:nvSpPr>
          <p:spPr>
            <a:xfrm rot="10800000">
              <a:off x="1413832"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4"/>
            <p:cNvSpPr/>
            <p:nvPr/>
          </p:nvSpPr>
          <p:spPr>
            <a:xfrm rot="10800000">
              <a:off x="1424736"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4"/>
            <p:cNvSpPr/>
            <p:nvPr/>
          </p:nvSpPr>
          <p:spPr>
            <a:xfrm rot="10800000">
              <a:off x="1497316"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4"/>
            <p:cNvSpPr/>
            <p:nvPr/>
          </p:nvSpPr>
          <p:spPr>
            <a:xfrm rot="10800000">
              <a:off x="1494478"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4"/>
            <p:cNvSpPr/>
            <p:nvPr/>
          </p:nvSpPr>
          <p:spPr>
            <a:xfrm rot="10800000">
              <a:off x="1493271"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4"/>
            <p:cNvSpPr/>
            <p:nvPr/>
          </p:nvSpPr>
          <p:spPr>
            <a:xfrm rot="10800000">
              <a:off x="1474720"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4"/>
            <p:cNvSpPr/>
            <p:nvPr/>
          </p:nvSpPr>
          <p:spPr>
            <a:xfrm rot="10800000">
              <a:off x="1475920"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4"/>
            <p:cNvSpPr/>
            <p:nvPr/>
          </p:nvSpPr>
          <p:spPr>
            <a:xfrm rot="10800000">
              <a:off x="1455731"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4"/>
            <p:cNvSpPr/>
            <p:nvPr/>
          </p:nvSpPr>
          <p:spPr>
            <a:xfrm rot="10800000">
              <a:off x="1471073"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4"/>
            <p:cNvSpPr/>
            <p:nvPr/>
          </p:nvSpPr>
          <p:spPr>
            <a:xfrm rot="10800000">
              <a:off x="1521138"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4"/>
            <p:cNvSpPr/>
            <p:nvPr/>
          </p:nvSpPr>
          <p:spPr>
            <a:xfrm rot="10800000">
              <a:off x="1595133"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4"/>
            <p:cNvSpPr/>
            <p:nvPr/>
          </p:nvSpPr>
          <p:spPr>
            <a:xfrm rot="10800000">
              <a:off x="1721099"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4"/>
            <p:cNvSpPr/>
            <p:nvPr/>
          </p:nvSpPr>
          <p:spPr>
            <a:xfrm rot="10800000">
              <a:off x="1412240"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4"/>
            <p:cNvSpPr/>
            <p:nvPr/>
          </p:nvSpPr>
          <p:spPr>
            <a:xfrm rot="10800000">
              <a:off x="1938683" y="1362085"/>
              <a:ext cx="139732" cy="146743"/>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4"/>
            <p:cNvSpPr/>
            <p:nvPr/>
          </p:nvSpPr>
          <p:spPr>
            <a:xfrm rot="10800000">
              <a:off x="1962916" y="1394309"/>
              <a:ext cx="112674" cy="114519"/>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4"/>
            <p:cNvSpPr/>
            <p:nvPr/>
          </p:nvSpPr>
          <p:spPr>
            <a:xfrm rot="10800000">
              <a:off x="1970994" y="1403907"/>
              <a:ext cx="103383" cy="104922"/>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4"/>
            <p:cNvSpPr/>
            <p:nvPr/>
          </p:nvSpPr>
          <p:spPr>
            <a:xfrm rot="10800000">
              <a:off x="2048866" y="1418523"/>
              <a:ext cx="11880" cy="15556"/>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4"/>
            <p:cNvSpPr/>
            <p:nvPr/>
          </p:nvSpPr>
          <p:spPr>
            <a:xfrm rot="10800000">
              <a:off x="2017393" y="1426073"/>
              <a:ext cx="13074" cy="1470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4"/>
            <p:cNvSpPr/>
            <p:nvPr/>
          </p:nvSpPr>
          <p:spPr>
            <a:xfrm rot="10800000">
              <a:off x="2042826" y="1449895"/>
              <a:ext cx="13080" cy="15104"/>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4"/>
            <p:cNvSpPr/>
            <p:nvPr/>
          </p:nvSpPr>
          <p:spPr>
            <a:xfrm rot="10800000">
              <a:off x="2044444" y="1474816"/>
              <a:ext cx="13033" cy="14808"/>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4"/>
            <p:cNvSpPr/>
            <p:nvPr/>
          </p:nvSpPr>
          <p:spPr>
            <a:xfrm rot="10800000">
              <a:off x="1988703" y="1442621"/>
              <a:ext cx="15117" cy="12348"/>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4"/>
            <p:cNvSpPr/>
            <p:nvPr/>
          </p:nvSpPr>
          <p:spPr>
            <a:xfrm rot="10800000">
              <a:off x="2021397" y="1457667"/>
              <a:ext cx="14254" cy="13581"/>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4"/>
            <p:cNvSpPr/>
            <p:nvPr/>
          </p:nvSpPr>
          <p:spPr>
            <a:xfrm rot="10800000">
              <a:off x="1821996" y="1266176"/>
              <a:ext cx="176478" cy="148988"/>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4"/>
            <p:cNvSpPr/>
            <p:nvPr/>
          </p:nvSpPr>
          <p:spPr>
            <a:xfrm rot="10800000">
              <a:off x="1844208" y="1283167"/>
              <a:ext cx="145389" cy="122708"/>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4"/>
            <p:cNvSpPr/>
            <p:nvPr/>
          </p:nvSpPr>
          <p:spPr>
            <a:xfrm rot="10800000">
              <a:off x="1855112" y="1293101"/>
              <a:ext cx="128020" cy="10833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4"/>
            <p:cNvSpPr/>
            <p:nvPr/>
          </p:nvSpPr>
          <p:spPr>
            <a:xfrm rot="10800000">
              <a:off x="1927692" y="1348094"/>
              <a:ext cx="14335" cy="11249"/>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4"/>
            <p:cNvSpPr/>
            <p:nvPr/>
          </p:nvSpPr>
          <p:spPr>
            <a:xfrm rot="10800000">
              <a:off x="1924854" y="1304488"/>
              <a:ext cx="14011" cy="11626"/>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4"/>
            <p:cNvSpPr/>
            <p:nvPr/>
          </p:nvSpPr>
          <p:spPr>
            <a:xfrm rot="10800000">
              <a:off x="1923647" y="1326699"/>
              <a:ext cx="14341" cy="11620"/>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4"/>
            <p:cNvSpPr/>
            <p:nvPr/>
          </p:nvSpPr>
          <p:spPr>
            <a:xfrm rot="10800000">
              <a:off x="1905097" y="1373527"/>
              <a:ext cx="14321" cy="11397"/>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4"/>
            <p:cNvSpPr/>
            <p:nvPr/>
          </p:nvSpPr>
          <p:spPr>
            <a:xfrm rot="10800000">
              <a:off x="1906297" y="1352132"/>
              <a:ext cx="13997" cy="11249"/>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4"/>
            <p:cNvSpPr/>
            <p:nvPr/>
          </p:nvSpPr>
          <p:spPr>
            <a:xfrm rot="10800000">
              <a:off x="1885777" y="1350514"/>
              <a:ext cx="14328" cy="11256"/>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4"/>
            <p:cNvSpPr/>
            <p:nvPr/>
          </p:nvSpPr>
          <p:spPr>
            <a:xfrm rot="10800000">
              <a:off x="1901450" y="1326287"/>
              <a:ext cx="13997" cy="11256"/>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4"/>
            <p:cNvSpPr/>
            <p:nvPr/>
          </p:nvSpPr>
          <p:spPr>
            <a:xfrm rot="10800000">
              <a:off x="1951514" y="1323059"/>
              <a:ext cx="13997" cy="11256"/>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4"/>
            <p:cNvSpPr/>
            <p:nvPr/>
          </p:nvSpPr>
          <p:spPr>
            <a:xfrm rot="10800000">
              <a:off x="2015418" y="1292829"/>
              <a:ext cx="38769" cy="38762"/>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4"/>
            <p:cNvSpPr/>
            <p:nvPr/>
          </p:nvSpPr>
          <p:spPr>
            <a:xfrm rot="10800000">
              <a:off x="1842623" y="1448267"/>
              <a:ext cx="38769" cy="38762"/>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4"/>
            <p:cNvSpPr/>
            <p:nvPr/>
          </p:nvSpPr>
          <p:spPr>
            <a:xfrm rot="10800000">
              <a:off x="1350899"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4"/>
            <p:cNvSpPr/>
            <p:nvPr/>
          </p:nvSpPr>
          <p:spPr>
            <a:xfrm rot="10800000">
              <a:off x="2436794"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4"/>
            <p:cNvSpPr/>
            <p:nvPr/>
          </p:nvSpPr>
          <p:spPr>
            <a:xfrm rot="10800000">
              <a:off x="2440434"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4"/>
            <p:cNvSpPr/>
            <p:nvPr/>
          </p:nvSpPr>
          <p:spPr>
            <a:xfrm rot="10800000">
              <a:off x="2441245"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4"/>
            <p:cNvSpPr/>
            <p:nvPr/>
          </p:nvSpPr>
          <p:spPr>
            <a:xfrm rot="10800000">
              <a:off x="2507846"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4"/>
            <p:cNvSpPr/>
            <p:nvPr/>
          </p:nvSpPr>
          <p:spPr>
            <a:xfrm rot="10800000">
              <a:off x="2485075"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4"/>
            <p:cNvSpPr/>
            <p:nvPr/>
          </p:nvSpPr>
          <p:spPr>
            <a:xfrm rot="10800000">
              <a:off x="2479838"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4"/>
            <p:cNvSpPr/>
            <p:nvPr/>
          </p:nvSpPr>
          <p:spPr>
            <a:xfrm rot="10800000">
              <a:off x="2460465"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4"/>
            <p:cNvSpPr/>
            <p:nvPr/>
          </p:nvSpPr>
          <p:spPr>
            <a:xfrm rot="10800000">
              <a:off x="2459556"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4"/>
            <p:cNvSpPr/>
            <p:nvPr/>
          </p:nvSpPr>
          <p:spPr>
            <a:xfrm rot="10800000">
              <a:off x="2463472"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4"/>
            <p:cNvSpPr/>
            <p:nvPr/>
          </p:nvSpPr>
          <p:spPr>
            <a:xfrm rot="10800000">
              <a:off x="2274090"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4"/>
            <p:cNvSpPr/>
            <p:nvPr/>
          </p:nvSpPr>
          <p:spPr>
            <a:xfrm rot="10800000">
              <a:off x="2298324"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4"/>
            <p:cNvSpPr/>
            <p:nvPr/>
          </p:nvSpPr>
          <p:spPr>
            <a:xfrm rot="10800000">
              <a:off x="2306395"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4"/>
            <p:cNvSpPr/>
            <p:nvPr/>
          </p:nvSpPr>
          <p:spPr>
            <a:xfrm rot="10800000">
              <a:off x="2384645"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4"/>
            <p:cNvSpPr/>
            <p:nvPr/>
          </p:nvSpPr>
          <p:spPr>
            <a:xfrm rot="10800000">
              <a:off x="2352800"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4"/>
            <p:cNvSpPr/>
            <p:nvPr/>
          </p:nvSpPr>
          <p:spPr>
            <a:xfrm rot="10800000">
              <a:off x="2378234"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4"/>
            <p:cNvSpPr/>
            <p:nvPr/>
          </p:nvSpPr>
          <p:spPr>
            <a:xfrm rot="10800000">
              <a:off x="2379852"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4"/>
            <p:cNvSpPr/>
            <p:nvPr/>
          </p:nvSpPr>
          <p:spPr>
            <a:xfrm rot="10800000">
              <a:off x="2324138"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4"/>
            <p:cNvSpPr/>
            <p:nvPr/>
          </p:nvSpPr>
          <p:spPr>
            <a:xfrm rot="10800000">
              <a:off x="2356831"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4"/>
            <p:cNvSpPr/>
            <p:nvPr/>
          </p:nvSpPr>
          <p:spPr>
            <a:xfrm rot="10800000">
              <a:off x="2157808"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4"/>
            <p:cNvSpPr/>
            <p:nvPr/>
          </p:nvSpPr>
          <p:spPr>
            <a:xfrm rot="10800000">
              <a:off x="2179616"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4"/>
            <p:cNvSpPr/>
            <p:nvPr/>
          </p:nvSpPr>
          <p:spPr>
            <a:xfrm rot="10800000">
              <a:off x="2190520"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4"/>
            <p:cNvSpPr/>
            <p:nvPr/>
          </p:nvSpPr>
          <p:spPr>
            <a:xfrm rot="10800000">
              <a:off x="2263100"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4"/>
            <p:cNvSpPr/>
            <p:nvPr/>
          </p:nvSpPr>
          <p:spPr>
            <a:xfrm rot="10800000">
              <a:off x="2260262"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4"/>
            <p:cNvSpPr/>
            <p:nvPr/>
          </p:nvSpPr>
          <p:spPr>
            <a:xfrm rot="10800000">
              <a:off x="2259055"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10800000">
              <a:off x="2240504"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10800000">
              <a:off x="2241704"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10800000">
              <a:off x="2221515"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4"/>
            <p:cNvSpPr/>
            <p:nvPr/>
          </p:nvSpPr>
          <p:spPr>
            <a:xfrm rot="10800000">
              <a:off x="2236857"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4"/>
            <p:cNvSpPr/>
            <p:nvPr/>
          </p:nvSpPr>
          <p:spPr>
            <a:xfrm rot="10800000">
              <a:off x="2286922"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rot="10800000">
              <a:off x="2360917"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rot="10800000">
              <a:off x="2486883"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rot="10800000">
              <a:off x="2178024"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4"/>
            <p:cNvSpPr/>
            <p:nvPr/>
          </p:nvSpPr>
          <p:spPr>
            <a:xfrm rot="10800000">
              <a:off x="2116683"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1034571" y="2126802"/>
            <a:ext cx="3256289" cy="1477328"/>
          </a:xfrm>
          <a:prstGeom prst="rect">
            <a:avLst/>
          </a:prstGeom>
        </p:spPr>
        <p:txBody>
          <a:bodyPr wrap="square">
            <a:spAutoFit/>
          </a:bodyPr>
          <a:lstStyle/>
          <a:p>
            <a:pPr algn="just">
              <a:lnSpc>
                <a:spcPct val="150000"/>
              </a:lnSpc>
            </a:pPr>
            <a:r>
              <a:rPr lang="en-US" sz="2000" dirty="0" err="1"/>
              <a:t>Mẹ</a:t>
            </a:r>
            <a:r>
              <a:rPr lang="en-US" sz="2000" dirty="0"/>
              <a:t> </a:t>
            </a:r>
            <a:r>
              <a:rPr lang="en-US" sz="2000" dirty="0" err="1"/>
              <a:t>bạn</a:t>
            </a:r>
            <a:r>
              <a:rPr lang="en-US" sz="2000" dirty="0"/>
              <a:t> </a:t>
            </a:r>
            <a:r>
              <a:rPr lang="en-US" sz="2000" dirty="0" err="1"/>
              <a:t>Bình</a:t>
            </a:r>
            <a:r>
              <a:rPr lang="en-US" sz="2000" dirty="0"/>
              <a:t> </a:t>
            </a:r>
            <a:r>
              <a:rPr lang="en-US" sz="2000" dirty="0" err="1"/>
              <a:t>đã</a:t>
            </a:r>
            <a:r>
              <a:rPr lang="en-US" sz="2000" dirty="0"/>
              <a:t> </a:t>
            </a:r>
            <a:r>
              <a:rPr lang="en-US" sz="2000" dirty="0" err="1"/>
              <a:t>tiếp</a:t>
            </a:r>
            <a:r>
              <a:rPr lang="en-US" sz="2000" dirty="0"/>
              <a:t> </a:t>
            </a:r>
            <a:r>
              <a:rPr lang="en-US" sz="2000" dirty="0" err="1"/>
              <a:t>nhận</a:t>
            </a:r>
            <a:r>
              <a:rPr lang="en-US" sz="2000" dirty="0"/>
              <a:t> </a:t>
            </a:r>
            <a:r>
              <a:rPr lang="en-US" sz="2000" dirty="0" err="1"/>
              <a:t>thông</a:t>
            </a:r>
            <a:r>
              <a:rPr lang="en-US" sz="2000" dirty="0"/>
              <a:t> tin: </a:t>
            </a:r>
            <a:r>
              <a:rPr lang="en-US" sz="2000" dirty="0" err="1"/>
              <a:t>Tối</a:t>
            </a:r>
            <a:r>
              <a:rPr lang="en-US" sz="2000" dirty="0"/>
              <a:t> nay </a:t>
            </a:r>
            <a:r>
              <a:rPr lang="en-US" sz="2000" dirty="0" err="1"/>
              <a:t>có</a:t>
            </a:r>
            <a:r>
              <a:rPr lang="en-US" sz="2000" dirty="0"/>
              <a:t> </a:t>
            </a:r>
            <a:r>
              <a:rPr lang="en-US" sz="2000" dirty="0" err="1"/>
              <a:t>gió</a:t>
            </a:r>
            <a:r>
              <a:rPr lang="en-US" sz="2000" dirty="0"/>
              <a:t> </a:t>
            </a:r>
            <a:r>
              <a:rPr lang="en-US" sz="2000" dirty="0" err="1"/>
              <a:t>mùa</a:t>
            </a:r>
            <a:r>
              <a:rPr lang="en-US" sz="2000" dirty="0"/>
              <a:t> </a:t>
            </a:r>
            <a:r>
              <a:rPr lang="en-US" sz="2000" dirty="0" err="1"/>
              <a:t>Đông</a:t>
            </a:r>
            <a:r>
              <a:rPr lang="en-US" sz="2000" dirty="0"/>
              <a:t> </a:t>
            </a:r>
            <a:r>
              <a:rPr lang="en-US" sz="2000" dirty="0" err="1"/>
              <a:t>Bắc</a:t>
            </a:r>
            <a:r>
              <a:rPr lang="en-US" sz="2000" dirty="0"/>
              <a:t>.</a:t>
            </a:r>
          </a:p>
        </p:txBody>
      </p:sp>
      <p:sp>
        <p:nvSpPr>
          <p:cNvPr id="8" name="Rectangle 7"/>
          <p:cNvSpPr/>
          <p:nvPr/>
        </p:nvSpPr>
        <p:spPr>
          <a:xfrm>
            <a:off x="4766607" y="2138203"/>
            <a:ext cx="3115878" cy="1477328"/>
          </a:xfrm>
          <a:prstGeom prst="rect">
            <a:avLst/>
          </a:prstGeom>
        </p:spPr>
        <p:txBody>
          <a:bodyPr wrap="square">
            <a:spAutoFit/>
          </a:bodyPr>
          <a:lstStyle/>
          <a:p>
            <a:pPr algn="just">
              <a:lnSpc>
                <a:spcPct val="150000"/>
              </a:lnSpc>
            </a:pPr>
            <a:r>
              <a:rPr lang="en-US" sz="2000" dirty="0" smtClean="0"/>
              <a:t>M</a:t>
            </a:r>
            <a:r>
              <a:rPr lang="vi-VN" sz="2000" dirty="0" smtClean="0"/>
              <a:t>ẹ </a:t>
            </a:r>
            <a:r>
              <a:rPr lang="vi-VN" sz="2000" dirty="0"/>
              <a:t>quyết định: lấy chăn bông để sẵn trên giường cho bạn Bình.</a:t>
            </a:r>
            <a:endParaRPr lang="en-US" sz="2000" dirty="0"/>
          </a:p>
        </p:txBody>
      </p:sp>
      <p:sp>
        <p:nvSpPr>
          <p:cNvPr id="9" name="Curved Down Arrow 8"/>
          <p:cNvSpPr/>
          <p:nvPr/>
        </p:nvSpPr>
        <p:spPr>
          <a:xfrm flipV="1">
            <a:off x="3832262" y="3569972"/>
            <a:ext cx="1138275" cy="52507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9"/>
                                        </p:tgtEl>
                                        <p:attrNameLst>
                                          <p:attrName>style.visibility</p:attrName>
                                        </p:attrNameLst>
                                      </p:cBhvr>
                                      <p:to>
                                        <p:strVal val="visible"/>
                                      </p:to>
                                    </p:set>
                                    <p:animEffect transition="in" filter="fade">
                                      <p:cBhvr>
                                        <p:cTn id="7" dur="500"/>
                                        <p:tgtEl>
                                          <p:spTgt spid="2139"/>
                                        </p:tgtEl>
                                      </p:cBhvr>
                                    </p:animEffect>
                                  </p:childTnLst>
                                </p:cTn>
                              </p:par>
                              <p:par>
                                <p:cTn id="8" presetID="10" presetClass="entr" presetSubtype="0" fill="hold" nodeType="withEffect">
                                  <p:stCondLst>
                                    <p:cond delay="0"/>
                                  </p:stCondLst>
                                  <p:childTnLst>
                                    <p:set>
                                      <p:cBhvr>
                                        <p:cTn id="9" dur="1" fill="hold">
                                          <p:stCondLst>
                                            <p:cond delay="0"/>
                                          </p:stCondLst>
                                        </p:cTn>
                                        <p:tgtEl>
                                          <p:spTgt spid="2076"/>
                                        </p:tgtEl>
                                        <p:attrNameLst>
                                          <p:attrName>style.visibility</p:attrName>
                                        </p:attrNameLst>
                                      </p:cBhvr>
                                      <p:to>
                                        <p:strVal val="visible"/>
                                      </p:to>
                                    </p:set>
                                    <p:animEffect transition="in" filter="fade">
                                      <p:cBhvr>
                                        <p:cTn id="10" dur="500"/>
                                        <p:tgtEl>
                                          <p:spTgt spid="20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75"/>
                                        </p:tgtEl>
                                        <p:attrNameLst>
                                          <p:attrName>style.visibility</p:attrName>
                                        </p:attrNameLst>
                                      </p:cBhvr>
                                      <p:to>
                                        <p:strVal val="visible"/>
                                      </p:to>
                                    </p:set>
                                    <p:animEffect transition="in" filter="fade">
                                      <p:cBhvr>
                                        <p:cTn id="13" dur="500"/>
                                        <p:tgtEl>
                                          <p:spTgt spid="20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23"/>
                                        </p:tgtEl>
                                        <p:attrNameLst>
                                          <p:attrName>style.visibility</p:attrName>
                                        </p:attrNameLst>
                                      </p:cBhvr>
                                      <p:to>
                                        <p:strVal val="visible"/>
                                      </p:to>
                                    </p:set>
                                    <p:animEffect transition="in" filter="fade">
                                      <p:cBhvr>
                                        <p:cTn id="16" dur="500"/>
                                        <p:tgtEl>
                                          <p:spTgt spid="2023"/>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21"/>
                                        </p:tgtEl>
                                        <p:attrNameLst>
                                          <p:attrName>style.visibility</p:attrName>
                                        </p:attrNameLst>
                                      </p:cBhvr>
                                      <p:to>
                                        <p:strVal val="visible"/>
                                      </p:to>
                                    </p:set>
                                    <p:animEffect transition="in" filter="fade">
                                      <p:cBhvr>
                                        <p:cTn id="30" dur="500"/>
                                        <p:tgtEl>
                                          <p:spTgt spid="2021"/>
                                        </p:tgtEl>
                                      </p:cBhvr>
                                    </p:animEffect>
                                  </p:childTnLst>
                                </p:cTn>
                              </p:par>
                              <p:par>
                                <p:cTn id="31" presetID="10" presetClass="entr" presetSubtype="0" fill="hold" nodeType="withEffect">
                                  <p:stCondLst>
                                    <p:cond delay="0"/>
                                  </p:stCondLst>
                                  <p:childTnLst>
                                    <p:set>
                                      <p:cBhvr>
                                        <p:cTn id="32" dur="1" fill="hold">
                                          <p:stCondLst>
                                            <p:cond delay="0"/>
                                          </p:stCondLst>
                                        </p:cTn>
                                        <p:tgtEl>
                                          <p:spTgt spid="2091"/>
                                        </p:tgtEl>
                                        <p:attrNameLst>
                                          <p:attrName>style.visibility</p:attrName>
                                        </p:attrNameLst>
                                      </p:cBhvr>
                                      <p:to>
                                        <p:strVal val="visible"/>
                                      </p:to>
                                    </p:set>
                                    <p:animEffect transition="in" filter="fade">
                                      <p:cBhvr>
                                        <p:cTn id="33" dur="500"/>
                                        <p:tgtEl>
                                          <p:spTgt spid="2091"/>
                                        </p:tgtEl>
                                      </p:cBhvr>
                                    </p:animEffect>
                                  </p:childTnLst>
                                </p:cTn>
                              </p:par>
                              <p:par>
                                <p:cTn id="34" presetID="10" presetClass="entr" presetSubtype="0" fill="hold" nodeType="with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500"/>
                                        <p:tgtEl>
                                          <p:spTgt spid="20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22"/>
                                        </p:tgtEl>
                                        <p:attrNameLst>
                                          <p:attrName>style.visibility</p:attrName>
                                        </p:attrNameLst>
                                      </p:cBhvr>
                                      <p:to>
                                        <p:strVal val="visible"/>
                                      </p:to>
                                    </p:set>
                                    <p:animEffect transition="in" filter="fade">
                                      <p:cBhvr>
                                        <p:cTn id="39" dur="500"/>
                                        <p:tgtEl>
                                          <p:spTgt spid="20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1" grpId="0" animBg="1"/>
      <p:bldP spid="2022" grpId="0" animBg="1"/>
      <p:bldP spid="2023" grpId="0" animBg="1"/>
      <p:bldP spid="2075" grpId="0" animBg="1"/>
      <p:bldP spid="7"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2797394" y="3744520"/>
            <a:ext cx="2925489"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29" name="TextBox 28"/>
          <p:cNvSpPr txBox="1"/>
          <p:nvPr/>
        </p:nvSpPr>
        <p:spPr>
          <a:xfrm>
            <a:off x="1365356" y="395369"/>
            <a:ext cx="356188" cy="461665"/>
          </a:xfrm>
          <a:prstGeom prst="rect">
            <a:avLst/>
          </a:prstGeom>
          <a:noFill/>
        </p:spPr>
        <p:txBody>
          <a:bodyPr wrap="none" rtlCol="0">
            <a:spAutoFit/>
          </a:bodyPr>
          <a:lstStyle/>
          <a:p>
            <a:pPr>
              <a:buClrTx/>
              <a:buFontTx/>
              <a:buNone/>
            </a:pPr>
            <a:r>
              <a:rPr lang="en-US" sz="2400" b="1" kern="1200" dirty="0">
                <a:solidFill>
                  <a:schemeClr val="bg1"/>
                </a:solidFill>
                <a:latin typeface="Arial" panose="020B0604020202020204" pitchFamily="34" charset="0"/>
                <a:cs typeface="Arial" panose="020B0604020202020204" pitchFamily="34" charset="0"/>
              </a:rPr>
              <a:t>1</a:t>
            </a:r>
          </a:p>
        </p:txBody>
      </p:sp>
      <p:sp>
        <p:nvSpPr>
          <p:cNvPr id="48" name="Isosceles Triangle 47"/>
          <p:cNvSpPr/>
          <p:nvPr/>
        </p:nvSpPr>
        <p:spPr>
          <a:xfrm>
            <a:off x="2026" y="3239814"/>
            <a:ext cx="4012911" cy="1903686"/>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51" name="5-Point Star 50">
            <a:hlinkClick r:id="rId3" action="ppaction://hlinksldjump"/>
          </p:cNvPr>
          <p:cNvSpPr/>
          <p:nvPr/>
        </p:nvSpPr>
        <p:spPr>
          <a:xfrm>
            <a:off x="1282918" y="721077"/>
            <a:ext cx="459668" cy="459668"/>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52" name="TextBox 51"/>
          <p:cNvSpPr txBox="1"/>
          <p:nvPr/>
        </p:nvSpPr>
        <p:spPr>
          <a:xfrm>
            <a:off x="1804886" y="1763054"/>
            <a:ext cx="356188" cy="461665"/>
          </a:xfrm>
          <a:prstGeom prst="rect">
            <a:avLst/>
          </a:prstGeom>
          <a:noFill/>
        </p:spPr>
        <p:txBody>
          <a:bodyPr wrap="none" rtlCol="0">
            <a:spAutoFit/>
          </a:bodyPr>
          <a:lstStyle/>
          <a:p>
            <a:pPr>
              <a:buClrTx/>
              <a:buFontTx/>
              <a:buNone/>
            </a:pPr>
            <a:r>
              <a:rPr lang="en-US" sz="2400" b="1" kern="1200">
                <a:solidFill>
                  <a:schemeClr val="bg1"/>
                </a:solidFill>
                <a:latin typeface="Arial" panose="020B0604020202020204" pitchFamily="34" charset="0"/>
                <a:cs typeface="Arial" panose="020B0604020202020204" pitchFamily="34" charset="0"/>
              </a:rPr>
              <a:t>2</a:t>
            </a:r>
          </a:p>
        </p:txBody>
      </p:sp>
      <p:sp>
        <p:nvSpPr>
          <p:cNvPr id="53" name="5-Point Star 52">
            <a:hlinkClick r:id="rId4" action="ppaction://hlinksldjump"/>
          </p:cNvPr>
          <p:cNvSpPr/>
          <p:nvPr/>
        </p:nvSpPr>
        <p:spPr>
          <a:xfrm>
            <a:off x="1630105" y="2088761"/>
            <a:ext cx="644356" cy="64435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54" name="TextBox 53"/>
          <p:cNvSpPr txBox="1"/>
          <p:nvPr/>
        </p:nvSpPr>
        <p:spPr>
          <a:xfrm>
            <a:off x="5661389" y="308722"/>
            <a:ext cx="356188" cy="461665"/>
          </a:xfrm>
          <a:prstGeom prst="rect">
            <a:avLst/>
          </a:prstGeom>
          <a:noFill/>
        </p:spPr>
        <p:txBody>
          <a:bodyPr wrap="none" rtlCol="0">
            <a:spAutoFit/>
          </a:bodyPr>
          <a:lstStyle/>
          <a:p>
            <a:pPr>
              <a:buClrTx/>
              <a:buFontTx/>
              <a:buNone/>
            </a:pPr>
            <a:r>
              <a:rPr lang="en-US" sz="2400" b="1" kern="1200" dirty="0" smtClean="0">
                <a:solidFill>
                  <a:schemeClr val="bg1"/>
                </a:solidFill>
                <a:latin typeface="Arial" panose="020B0604020202020204" pitchFamily="34" charset="0"/>
                <a:cs typeface="Arial" panose="020B0604020202020204" pitchFamily="34" charset="0"/>
              </a:rPr>
              <a:t>4</a:t>
            </a:r>
            <a:endParaRPr lang="en-US" sz="2400" b="1" kern="1200" dirty="0">
              <a:solidFill>
                <a:schemeClr val="bg1"/>
              </a:solidFill>
              <a:latin typeface="Arial" panose="020B0604020202020204" pitchFamily="34" charset="0"/>
              <a:cs typeface="Arial" panose="020B0604020202020204" pitchFamily="34" charset="0"/>
            </a:endParaRPr>
          </a:p>
        </p:txBody>
      </p:sp>
      <p:sp>
        <p:nvSpPr>
          <p:cNvPr id="55" name="5-Point Star 54">
            <a:hlinkClick r:id="rId5" action="ppaction://hlinksldjump"/>
          </p:cNvPr>
          <p:cNvSpPr/>
          <p:nvPr/>
        </p:nvSpPr>
        <p:spPr>
          <a:xfrm>
            <a:off x="5486608" y="634429"/>
            <a:ext cx="644356"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56" name="TextBox 55"/>
          <p:cNvSpPr txBox="1"/>
          <p:nvPr/>
        </p:nvSpPr>
        <p:spPr>
          <a:xfrm>
            <a:off x="7471929" y="1450815"/>
            <a:ext cx="356188" cy="461665"/>
          </a:xfrm>
          <a:prstGeom prst="rect">
            <a:avLst/>
          </a:prstGeom>
          <a:noFill/>
        </p:spPr>
        <p:txBody>
          <a:bodyPr wrap="none" rtlCol="0">
            <a:spAutoFit/>
          </a:bodyPr>
          <a:lstStyle/>
          <a:p>
            <a:pPr>
              <a:buClrTx/>
              <a:buFontTx/>
              <a:buNone/>
            </a:pPr>
            <a:r>
              <a:rPr lang="en-US" sz="2400" b="1" kern="1200" dirty="0" smtClean="0">
                <a:solidFill>
                  <a:schemeClr val="bg1"/>
                </a:solidFill>
                <a:latin typeface="Arial" panose="020B0604020202020204" pitchFamily="34" charset="0"/>
                <a:cs typeface="Arial" panose="020B0604020202020204" pitchFamily="34" charset="0"/>
              </a:rPr>
              <a:t>5</a:t>
            </a:r>
            <a:endParaRPr lang="en-US" sz="2400" b="1" kern="1200" dirty="0">
              <a:solidFill>
                <a:schemeClr val="bg1"/>
              </a:solidFill>
              <a:latin typeface="Arial" panose="020B0604020202020204" pitchFamily="34" charset="0"/>
              <a:cs typeface="Arial" panose="020B0604020202020204" pitchFamily="34" charset="0"/>
            </a:endParaRPr>
          </a:p>
        </p:txBody>
      </p:sp>
      <p:sp>
        <p:nvSpPr>
          <p:cNvPr id="57" name="5-Point Star 56">
            <a:hlinkClick r:id="rId6" action="ppaction://hlinksldjump"/>
          </p:cNvPr>
          <p:cNvSpPr/>
          <p:nvPr/>
        </p:nvSpPr>
        <p:spPr>
          <a:xfrm>
            <a:off x="7297148" y="1776523"/>
            <a:ext cx="644356"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68" name="TextBox 67"/>
          <p:cNvSpPr txBox="1"/>
          <p:nvPr/>
        </p:nvSpPr>
        <p:spPr>
          <a:xfrm>
            <a:off x="3895220" y="1260652"/>
            <a:ext cx="356188" cy="461665"/>
          </a:xfrm>
          <a:prstGeom prst="rect">
            <a:avLst/>
          </a:prstGeom>
          <a:noFill/>
        </p:spPr>
        <p:txBody>
          <a:bodyPr wrap="none" rtlCol="0">
            <a:spAutoFit/>
          </a:bodyPr>
          <a:lstStyle/>
          <a:p>
            <a:pPr>
              <a:buClrTx/>
              <a:buFontTx/>
              <a:buNone/>
            </a:pPr>
            <a:r>
              <a:rPr lang="en-US" sz="2400" b="1" kern="1200" dirty="0">
                <a:solidFill>
                  <a:schemeClr val="bg1"/>
                </a:solidFill>
                <a:latin typeface="Arial" panose="020B0604020202020204" pitchFamily="34" charset="0"/>
                <a:cs typeface="Arial" panose="020B0604020202020204" pitchFamily="34" charset="0"/>
              </a:rPr>
              <a:t>3</a:t>
            </a:r>
          </a:p>
        </p:txBody>
      </p:sp>
      <p:sp>
        <p:nvSpPr>
          <p:cNvPr id="69" name="5-Point Star 68">
            <a:hlinkClick r:id="rId7" action="ppaction://hlinksldjump"/>
          </p:cNvPr>
          <p:cNvSpPr/>
          <p:nvPr/>
        </p:nvSpPr>
        <p:spPr>
          <a:xfrm>
            <a:off x="3798585" y="1586360"/>
            <a:ext cx="644356" cy="644356"/>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70" name="Pentagon 69">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err="1" smtClean="0">
                <a:solidFill>
                  <a:schemeClr val="bg1"/>
                </a:solidFill>
                <a:latin typeface="Arial" panose="020B0604020202020204" pitchFamily="34" charset="0"/>
                <a:cs typeface="Arial" panose="020B0604020202020204" pitchFamily="34" charset="0"/>
              </a:rPr>
              <a:t>Vận</a:t>
            </a:r>
            <a:r>
              <a:rPr lang="en-US" sz="2000" kern="1200" dirty="0" smtClean="0">
                <a:solidFill>
                  <a:schemeClr val="bg1"/>
                </a:solidFill>
                <a:latin typeface="Arial" panose="020B0604020202020204" pitchFamily="34" charset="0"/>
                <a:cs typeface="Arial" panose="020B0604020202020204" pitchFamily="34" charset="0"/>
              </a:rPr>
              <a:t> </a:t>
            </a:r>
            <a:r>
              <a:rPr lang="en-US" sz="2000" kern="1200" dirty="0" err="1" smtClean="0">
                <a:solidFill>
                  <a:schemeClr val="bg1"/>
                </a:solidFill>
                <a:latin typeface="Arial" panose="020B0604020202020204" pitchFamily="34" charset="0"/>
                <a:cs typeface="Arial" panose="020B0604020202020204" pitchFamily="34" charset="0"/>
              </a:rPr>
              <a:t>dụng</a:t>
            </a:r>
            <a:endParaRPr lang="en-US" sz="2000" kern="1200" dirty="0">
              <a:solidFill>
                <a:schemeClr val="bg1"/>
              </a:solidFill>
              <a:latin typeface="Arial" panose="020B0604020202020204" pitchFamily="34" charset="0"/>
              <a:cs typeface="Arial" panose="020B0604020202020204" pitchFamily="34" charset="0"/>
            </a:endParaRPr>
          </a:p>
        </p:txBody>
      </p:sp>
      <p:sp>
        <p:nvSpPr>
          <p:cNvPr id="71" name="Rectangle 70"/>
          <p:cNvSpPr/>
          <p:nvPr/>
        </p:nvSpPr>
        <p:spPr>
          <a:xfrm>
            <a:off x="246006" y="3676241"/>
            <a:ext cx="5240602" cy="684803"/>
          </a:xfrm>
          <a:prstGeom prst="rect">
            <a:avLst/>
          </a:prstGeom>
          <a:noFill/>
        </p:spPr>
        <p:txBody>
          <a:bodyPr wrap="none" lIns="68580" tIns="34290" rIns="68580" bIns="34290">
            <a:spAutoFit/>
          </a:bodyPr>
          <a:lstStyle/>
          <a:p>
            <a:pPr algn="ctr">
              <a:buClrTx/>
              <a:buFontTx/>
              <a:buNone/>
            </a:pPr>
            <a:r>
              <a:rPr lang="en-US" sz="4000" b="1" kern="1200" dirty="0" smtClean="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NGÔI SAO MAY MẮN</a:t>
            </a:r>
            <a:endParaRPr lang="en-US" sz="4000" b="1" kern="1200"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endParaRPr>
          </a:p>
        </p:txBody>
      </p:sp>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0105" y="2311437"/>
            <a:ext cx="112481" cy="99502"/>
          </a:xfrm>
          <a:prstGeom prst="rect">
            <a:avLst/>
          </a:prstGeom>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2847" y="1002018"/>
            <a:ext cx="185738" cy="164306"/>
          </a:xfrm>
          <a:prstGeom prst="rect">
            <a:avLst/>
          </a:prstGeom>
        </p:spPr>
      </p:pic>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7875" y="1399636"/>
            <a:ext cx="154856" cy="136988"/>
          </a:xfrm>
          <a:prstGeom prst="rect">
            <a:avLst/>
          </a:prstGeom>
        </p:spPr>
      </p:pic>
      <p:pic>
        <p:nvPicPr>
          <p:cNvPr id="79" name="Picture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1361" y="1416885"/>
            <a:ext cx="130709" cy="115628"/>
          </a:xfrm>
          <a:prstGeom prst="rect">
            <a:avLst/>
          </a:prstGeom>
        </p:spPr>
      </p:pic>
    </p:spTree>
    <p:extLst>
      <p:ext uri="{BB962C8B-B14F-4D97-AF65-F5344CB8AC3E}">
        <p14:creationId xmlns:p14="http://schemas.microsoft.com/office/powerpoint/2010/main" val="177644113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2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1"/>
                    </p:tgtEl>
                  </p:cond>
                </p:stCondLst>
                <p:endSync evt="end" delay="0">
                  <p:rtn val="all"/>
                </p:endSync>
                <p:childTnLst>
                  <p:par>
                    <p:cTn id="22" fill="hold">
                      <p:stCondLst>
                        <p:cond delay="0"/>
                      </p:stCondLst>
                      <p:childTnLst>
                        <p:par>
                          <p:cTn id="23" fill="hold">
                            <p:stCondLst>
                              <p:cond delay="0"/>
                            </p:stCondLst>
                            <p:childTnLst>
                              <p:par>
                                <p:cTn id="24" presetID="23" presetClass="exit" presetSubtype="544" fill="hold" grpId="0" nodeType="clickEffect">
                                  <p:stCondLst>
                                    <p:cond delay="0"/>
                                  </p:stCondLst>
                                  <p:childTnLst>
                                    <p:anim calcmode="lin" valueType="num">
                                      <p:cBhvr>
                                        <p:cTn id="25" dur="500"/>
                                        <p:tgtEl>
                                          <p:spTgt spid="51"/>
                                        </p:tgtEl>
                                        <p:attrNameLst>
                                          <p:attrName>ppt_w</p:attrName>
                                        </p:attrNameLst>
                                      </p:cBhvr>
                                      <p:tavLst>
                                        <p:tav tm="0">
                                          <p:val>
                                            <p:strVal val="ppt_w"/>
                                          </p:val>
                                        </p:tav>
                                        <p:tav tm="100000">
                                          <p:val>
                                            <p:fltVal val="0"/>
                                          </p:val>
                                        </p:tav>
                                      </p:tavLst>
                                    </p:anim>
                                    <p:anim calcmode="lin" valueType="num">
                                      <p:cBhvr>
                                        <p:cTn id="26" dur="500"/>
                                        <p:tgtEl>
                                          <p:spTgt spid="51"/>
                                        </p:tgtEl>
                                        <p:attrNameLst>
                                          <p:attrName>ppt_h</p:attrName>
                                        </p:attrNameLst>
                                      </p:cBhvr>
                                      <p:tavLst>
                                        <p:tav tm="0">
                                          <p:val>
                                            <p:strVal val="ppt_h"/>
                                          </p:val>
                                        </p:tav>
                                        <p:tav tm="100000">
                                          <p:val>
                                            <p:fltVal val="0"/>
                                          </p:val>
                                        </p:tav>
                                      </p:tavLst>
                                    </p:anim>
                                    <p:anim calcmode="lin" valueType="num">
                                      <p:cBhvr>
                                        <p:cTn id="27" dur="500"/>
                                        <p:tgtEl>
                                          <p:spTgt spid="51"/>
                                        </p:tgtEl>
                                        <p:attrNameLst>
                                          <p:attrName>ppt_x</p:attrName>
                                        </p:attrNameLst>
                                      </p:cBhvr>
                                      <p:tavLst>
                                        <p:tav tm="0">
                                          <p:val>
                                            <p:strVal val="ppt_x"/>
                                          </p:val>
                                        </p:tav>
                                        <p:tav tm="100000">
                                          <p:val>
                                            <p:fltVal val="0.5"/>
                                          </p:val>
                                        </p:tav>
                                      </p:tavLst>
                                    </p:anim>
                                    <p:anim calcmode="lin" valueType="num">
                                      <p:cBhvr>
                                        <p:cTn id="28" dur="500"/>
                                        <p:tgtEl>
                                          <p:spTgt spid="51"/>
                                        </p:tgtEl>
                                        <p:attrNameLst>
                                          <p:attrName>ppt_y</p:attrName>
                                        </p:attrNameLst>
                                      </p:cBhvr>
                                      <p:tavLst>
                                        <p:tav tm="0">
                                          <p:val>
                                            <p:strVal val="ppt_y"/>
                                          </p:val>
                                        </p:tav>
                                        <p:tav tm="100000">
                                          <p:val>
                                            <p:fltVal val="0.5"/>
                                          </p:val>
                                        </p:tav>
                                      </p:tavLst>
                                    </p:anim>
                                    <p:set>
                                      <p:cBhvr>
                                        <p:cTn id="29" dur="1" fill="hold">
                                          <p:stCondLst>
                                            <p:cond delay="499"/>
                                          </p:stCondLst>
                                        </p:cTn>
                                        <p:tgtEl>
                                          <p:spTgt spid="51"/>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10"/>
                                        <p:tgtEl>
                                          <p:spTgt spid="29"/>
                                        </p:tgtEl>
                                      </p:cBhvr>
                                    </p:animEffect>
                                    <p:set>
                                      <p:cBhvr>
                                        <p:cTn id="3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3" restart="whenNotActive" fill="hold" evtFilter="cancelBubble" nodeType="interactiveSeq">
                <p:stCondLst>
                  <p:cond evt="onClick" delay="0">
                    <p:tgtEl>
                      <p:spTgt spid="53"/>
                    </p:tgtEl>
                  </p:cond>
                </p:stCondLst>
                <p:endSync evt="end" delay="0">
                  <p:rtn val="all"/>
                </p:endSync>
                <p:childTnLst>
                  <p:par>
                    <p:cTn id="34" fill="hold">
                      <p:stCondLst>
                        <p:cond delay="0"/>
                      </p:stCondLst>
                      <p:childTnLst>
                        <p:par>
                          <p:cTn id="35" fill="hold">
                            <p:stCondLst>
                              <p:cond delay="0"/>
                            </p:stCondLst>
                            <p:childTnLst>
                              <p:par>
                                <p:cTn id="36" presetID="23" presetClass="exit" presetSubtype="544" fill="hold" grpId="0" nodeType="clickEffect">
                                  <p:stCondLst>
                                    <p:cond delay="0"/>
                                  </p:stCondLst>
                                  <p:childTnLst>
                                    <p:anim calcmode="lin" valueType="num">
                                      <p:cBhvr>
                                        <p:cTn id="37" dur="500"/>
                                        <p:tgtEl>
                                          <p:spTgt spid="53"/>
                                        </p:tgtEl>
                                        <p:attrNameLst>
                                          <p:attrName>ppt_w</p:attrName>
                                        </p:attrNameLst>
                                      </p:cBhvr>
                                      <p:tavLst>
                                        <p:tav tm="0">
                                          <p:val>
                                            <p:strVal val="ppt_w"/>
                                          </p:val>
                                        </p:tav>
                                        <p:tav tm="100000">
                                          <p:val>
                                            <p:fltVal val="0"/>
                                          </p:val>
                                        </p:tav>
                                      </p:tavLst>
                                    </p:anim>
                                    <p:anim calcmode="lin" valueType="num">
                                      <p:cBhvr>
                                        <p:cTn id="38" dur="500"/>
                                        <p:tgtEl>
                                          <p:spTgt spid="53"/>
                                        </p:tgtEl>
                                        <p:attrNameLst>
                                          <p:attrName>ppt_h</p:attrName>
                                        </p:attrNameLst>
                                      </p:cBhvr>
                                      <p:tavLst>
                                        <p:tav tm="0">
                                          <p:val>
                                            <p:strVal val="ppt_h"/>
                                          </p:val>
                                        </p:tav>
                                        <p:tav tm="100000">
                                          <p:val>
                                            <p:fltVal val="0"/>
                                          </p:val>
                                        </p:tav>
                                      </p:tavLst>
                                    </p:anim>
                                    <p:anim calcmode="lin" valueType="num">
                                      <p:cBhvr>
                                        <p:cTn id="39" dur="500"/>
                                        <p:tgtEl>
                                          <p:spTgt spid="53"/>
                                        </p:tgtEl>
                                        <p:attrNameLst>
                                          <p:attrName>ppt_x</p:attrName>
                                        </p:attrNameLst>
                                      </p:cBhvr>
                                      <p:tavLst>
                                        <p:tav tm="0">
                                          <p:val>
                                            <p:strVal val="ppt_x"/>
                                          </p:val>
                                        </p:tav>
                                        <p:tav tm="100000">
                                          <p:val>
                                            <p:fltVal val="0.5"/>
                                          </p:val>
                                        </p:tav>
                                      </p:tavLst>
                                    </p:anim>
                                    <p:anim calcmode="lin" valueType="num">
                                      <p:cBhvr>
                                        <p:cTn id="40" dur="500"/>
                                        <p:tgtEl>
                                          <p:spTgt spid="53"/>
                                        </p:tgtEl>
                                        <p:attrNameLst>
                                          <p:attrName>ppt_y</p:attrName>
                                        </p:attrNameLst>
                                      </p:cBhvr>
                                      <p:tavLst>
                                        <p:tav tm="0">
                                          <p:val>
                                            <p:strVal val="ppt_y"/>
                                          </p:val>
                                        </p:tav>
                                        <p:tav tm="100000">
                                          <p:val>
                                            <p:fltVal val="0.5"/>
                                          </p:val>
                                        </p:tav>
                                      </p:tavLst>
                                    </p:anim>
                                    <p:set>
                                      <p:cBhvr>
                                        <p:cTn id="41" dur="1" fill="hold">
                                          <p:stCondLst>
                                            <p:cond delay="499"/>
                                          </p:stCondLst>
                                        </p:cTn>
                                        <p:tgtEl>
                                          <p:spTgt spid="53"/>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10"/>
                                        <p:tgtEl>
                                          <p:spTgt spid="52"/>
                                        </p:tgtEl>
                                      </p:cBhvr>
                                    </p:animEffect>
                                    <p:set>
                                      <p:cBhvr>
                                        <p:cTn id="44"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55"/>
                    </p:tgtEl>
                  </p:cond>
                </p:stCondLst>
                <p:endSync evt="end" delay="0">
                  <p:rtn val="all"/>
                </p:endSync>
                <p:childTnLst>
                  <p:par>
                    <p:cTn id="46" fill="hold">
                      <p:stCondLst>
                        <p:cond delay="0"/>
                      </p:stCondLst>
                      <p:childTnLst>
                        <p:par>
                          <p:cTn id="47" fill="hold">
                            <p:stCondLst>
                              <p:cond delay="0"/>
                            </p:stCondLst>
                            <p:childTnLst>
                              <p:par>
                                <p:cTn id="48" presetID="23" presetClass="exit" presetSubtype="544" fill="hold" grpId="0" nodeType="clickEffect">
                                  <p:stCondLst>
                                    <p:cond delay="0"/>
                                  </p:stCondLst>
                                  <p:childTnLst>
                                    <p:anim calcmode="lin" valueType="num">
                                      <p:cBhvr>
                                        <p:cTn id="49" dur="500"/>
                                        <p:tgtEl>
                                          <p:spTgt spid="55"/>
                                        </p:tgtEl>
                                        <p:attrNameLst>
                                          <p:attrName>ppt_w</p:attrName>
                                        </p:attrNameLst>
                                      </p:cBhvr>
                                      <p:tavLst>
                                        <p:tav tm="0">
                                          <p:val>
                                            <p:strVal val="ppt_w"/>
                                          </p:val>
                                        </p:tav>
                                        <p:tav tm="100000">
                                          <p:val>
                                            <p:fltVal val="0"/>
                                          </p:val>
                                        </p:tav>
                                      </p:tavLst>
                                    </p:anim>
                                    <p:anim calcmode="lin" valueType="num">
                                      <p:cBhvr>
                                        <p:cTn id="50" dur="500"/>
                                        <p:tgtEl>
                                          <p:spTgt spid="55"/>
                                        </p:tgtEl>
                                        <p:attrNameLst>
                                          <p:attrName>ppt_h</p:attrName>
                                        </p:attrNameLst>
                                      </p:cBhvr>
                                      <p:tavLst>
                                        <p:tav tm="0">
                                          <p:val>
                                            <p:strVal val="ppt_h"/>
                                          </p:val>
                                        </p:tav>
                                        <p:tav tm="100000">
                                          <p:val>
                                            <p:fltVal val="0"/>
                                          </p:val>
                                        </p:tav>
                                      </p:tavLst>
                                    </p:anim>
                                    <p:anim calcmode="lin" valueType="num">
                                      <p:cBhvr>
                                        <p:cTn id="51" dur="500"/>
                                        <p:tgtEl>
                                          <p:spTgt spid="55"/>
                                        </p:tgtEl>
                                        <p:attrNameLst>
                                          <p:attrName>ppt_x</p:attrName>
                                        </p:attrNameLst>
                                      </p:cBhvr>
                                      <p:tavLst>
                                        <p:tav tm="0">
                                          <p:val>
                                            <p:strVal val="ppt_x"/>
                                          </p:val>
                                        </p:tav>
                                        <p:tav tm="100000">
                                          <p:val>
                                            <p:fltVal val="0.5"/>
                                          </p:val>
                                        </p:tav>
                                      </p:tavLst>
                                    </p:anim>
                                    <p:anim calcmode="lin" valueType="num">
                                      <p:cBhvr>
                                        <p:cTn id="52" dur="500"/>
                                        <p:tgtEl>
                                          <p:spTgt spid="55"/>
                                        </p:tgtEl>
                                        <p:attrNameLst>
                                          <p:attrName>ppt_y</p:attrName>
                                        </p:attrNameLst>
                                      </p:cBhvr>
                                      <p:tavLst>
                                        <p:tav tm="0">
                                          <p:val>
                                            <p:strVal val="ppt_y"/>
                                          </p:val>
                                        </p:tav>
                                        <p:tav tm="100000">
                                          <p:val>
                                            <p:fltVal val="0.5"/>
                                          </p:val>
                                        </p:tav>
                                      </p:tavLst>
                                    </p:anim>
                                    <p:set>
                                      <p:cBhvr>
                                        <p:cTn id="53" dur="1" fill="hold">
                                          <p:stCondLst>
                                            <p:cond delay="499"/>
                                          </p:stCondLst>
                                        </p:cTn>
                                        <p:tgtEl>
                                          <p:spTgt spid="55"/>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10"/>
                                        <p:tgtEl>
                                          <p:spTgt spid="54"/>
                                        </p:tgtEl>
                                      </p:cBhvr>
                                    </p:animEffect>
                                    <p:set>
                                      <p:cBhvr>
                                        <p:cTn id="56"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7" restart="whenNotActive" fill="hold" evtFilter="cancelBubble" nodeType="interactiveSeq">
                <p:stCondLst>
                  <p:cond evt="onClick" delay="0">
                    <p:tgtEl>
                      <p:spTgt spid="57"/>
                    </p:tgtEl>
                  </p:cond>
                </p:stCondLst>
                <p:endSync evt="end" delay="0">
                  <p:rtn val="all"/>
                </p:endSync>
                <p:childTnLst>
                  <p:par>
                    <p:cTn id="58" fill="hold">
                      <p:stCondLst>
                        <p:cond delay="0"/>
                      </p:stCondLst>
                      <p:childTnLst>
                        <p:par>
                          <p:cTn id="59" fill="hold">
                            <p:stCondLst>
                              <p:cond delay="0"/>
                            </p:stCondLst>
                            <p:childTnLst>
                              <p:par>
                                <p:cTn id="60" presetID="23" presetClass="exit" presetSubtype="544" fill="hold" grpId="0" nodeType="clickEffect">
                                  <p:stCondLst>
                                    <p:cond delay="0"/>
                                  </p:stCondLst>
                                  <p:childTnLst>
                                    <p:anim calcmode="lin" valueType="num">
                                      <p:cBhvr>
                                        <p:cTn id="61" dur="500"/>
                                        <p:tgtEl>
                                          <p:spTgt spid="57"/>
                                        </p:tgtEl>
                                        <p:attrNameLst>
                                          <p:attrName>ppt_w</p:attrName>
                                        </p:attrNameLst>
                                      </p:cBhvr>
                                      <p:tavLst>
                                        <p:tav tm="0">
                                          <p:val>
                                            <p:strVal val="ppt_w"/>
                                          </p:val>
                                        </p:tav>
                                        <p:tav tm="100000">
                                          <p:val>
                                            <p:fltVal val="0"/>
                                          </p:val>
                                        </p:tav>
                                      </p:tavLst>
                                    </p:anim>
                                    <p:anim calcmode="lin" valueType="num">
                                      <p:cBhvr>
                                        <p:cTn id="62" dur="500"/>
                                        <p:tgtEl>
                                          <p:spTgt spid="57"/>
                                        </p:tgtEl>
                                        <p:attrNameLst>
                                          <p:attrName>ppt_h</p:attrName>
                                        </p:attrNameLst>
                                      </p:cBhvr>
                                      <p:tavLst>
                                        <p:tav tm="0">
                                          <p:val>
                                            <p:strVal val="ppt_h"/>
                                          </p:val>
                                        </p:tav>
                                        <p:tav tm="100000">
                                          <p:val>
                                            <p:fltVal val="0"/>
                                          </p:val>
                                        </p:tav>
                                      </p:tavLst>
                                    </p:anim>
                                    <p:anim calcmode="lin" valueType="num">
                                      <p:cBhvr>
                                        <p:cTn id="63" dur="500"/>
                                        <p:tgtEl>
                                          <p:spTgt spid="57"/>
                                        </p:tgtEl>
                                        <p:attrNameLst>
                                          <p:attrName>ppt_x</p:attrName>
                                        </p:attrNameLst>
                                      </p:cBhvr>
                                      <p:tavLst>
                                        <p:tav tm="0">
                                          <p:val>
                                            <p:strVal val="ppt_x"/>
                                          </p:val>
                                        </p:tav>
                                        <p:tav tm="100000">
                                          <p:val>
                                            <p:fltVal val="0.5"/>
                                          </p:val>
                                        </p:tav>
                                      </p:tavLst>
                                    </p:anim>
                                    <p:anim calcmode="lin" valueType="num">
                                      <p:cBhvr>
                                        <p:cTn id="64" dur="500"/>
                                        <p:tgtEl>
                                          <p:spTgt spid="57"/>
                                        </p:tgtEl>
                                        <p:attrNameLst>
                                          <p:attrName>ppt_y</p:attrName>
                                        </p:attrNameLst>
                                      </p:cBhvr>
                                      <p:tavLst>
                                        <p:tav tm="0">
                                          <p:val>
                                            <p:strVal val="ppt_y"/>
                                          </p:val>
                                        </p:tav>
                                        <p:tav tm="100000">
                                          <p:val>
                                            <p:fltVal val="0.5"/>
                                          </p:val>
                                        </p:tav>
                                      </p:tavLst>
                                    </p:anim>
                                    <p:set>
                                      <p:cBhvr>
                                        <p:cTn id="65" dur="1" fill="hold">
                                          <p:stCondLst>
                                            <p:cond delay="499"/>
                                          </p:stCondLst>
                                        </p:cTn>
                                        <p:tgtEl>
                                          <p:spTgt spid="57"/>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10"/>
                                        <p:tgtEl>
                                          <p:spTgt spid="56"/>
                                        </p:tgtEl>
                                      </p:cBhvr>
                                    </p:animEffect>
                                    <p:set>
                                      <p:cBhvr>
                                        <p:cTn id="68"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69" restart="whenNotActive" fill="hold" evtFilter="cancelBubble" nodeType="interactiveSeq">
                <p:stCondLst>
                  <p:cond evt="onClick" delay="0">
                    <p:tgtEl>
                      <p:spTgt spid="69"/>
                    </p:tgtEl>
                  </p:cond>
                </p:stCondLst>
                <p:endSync evt="end" delay="0">
                  <p:rtn val="all"/>
                </p:endSync>
                <p:childTnLst>
                  <p:par>
                    <p:cTn id="70" fill="hold">
                      <p:stCondLst>
                        <p:cond delay="0"/>
                      </p:stCondLst>
                      <p:childTnLst>
                        <p:par>
                          <p:cTn id="71" fill="hold">
                            <p:stCondLst>
                              <p:cond delay="0"/>
                            </p:stCondLst>
                            <p:childTnLst>
                              <p:par>
                                <p:cTn id="72" presetID="23" presetClass="exit" presetSubtype="544" fill="hold" grpId="0" nodeType="clickEffect">
                                  <p:stCondLst>
                                    <p:cond delay="0"/>
                                  </p:stCondLst>
                                  <p:childTnLst>
                                    <p:anim calcmode="lin" valueType="num">
                                      <p:cBhvr>
                                        <p:cTn id="73" dur="500"/>
                                        <p:tgtEl>
                                          <p:spTgt spid="69"/>
                                        </p:tgtEl>
                                        <p:attrNameLst>
                                          <p:attrName>ppt_w</p:attrName>
                                        </p:attrNameLst>
                                      </p:cBhvr>
                                      <p:tavLst>
                                        <p:tav tm="0">
                                          <p:val>
                                            <p:strVal val="ppt_w"/>
                                          </p:val>
                                        </p:tav>
                                        <p:tav tm="100000">
                                          <p:val>
                                            <p:fltVal val="0"/>
                                          </p:val>
                                        </p:tav>
                                      </p:tavLst>
                                    </p:anim>
                                    <p:anim calcmode="lin" valueType="num">
                                      <p:cBhvr>
                                        <p:cTn id="74" dur="500"/>
                                        <p:tgtEl>
                                          <p:spTgt spid="69"/>
                                        </p:tgtEl>
                                        <p:attrNameLst>
                                          <p:attrName>ppt_h</p:attrName>
                                        </p:attrNameLst>
                                      </p:cBhvr>
                                      <p:tavLst>
                                        <p:tav tm="0">
                                          <p:val>
                                            <p:strVal val="ppt_h"/>
                                          </p:val>
                                        </p:tav>
                                        <p:tav tm="100000">
                                          <p:val>
                                            <p:fltVal val="0"/>
                                          </p:val>
                                        </p:tav>
                                      </p:tavLst>
                                    </p:anim>
                                    <p:anim calcmode="lin" valueType="num">
                                      <p:cBhvr>
                                        <p:cTn id="75" dur="500"/>
                                        <p:tgtEl>
                                          <p:spTgt spid="69"/>
                                        </p:tgtEl>
                                        <p:attrNameLst>
                                          <p:attrName>ppt_x</p:attrName>
                                        </p:attrNameLst>
                                      </p:cBhvr>
                                      <p:tavLst>
                                        <p:tav tm="0">
                                          <p:val>
                                            <p:strVal val="ppt_x"/>
                                          </p:val>
                                        </p:tav>
                                        <p:tav tm="100000">
                                          <p:val>
                                            <p:fltVal val="0.5"/>
                                          </p:val>
                                        </p:tav>
                                      </p:tavLst>
                                    </p:anim>
                                    <p:anim calcmode="lin" valueType="num">
                                      <p:cBhvr>
                                        <p:cTn id="76" dur="500"/>
                                        <p:tgtEl>
                                          <p:spTgt spid="69"/>
                                        </p:tgtEl>
                                        <p:attrNameLst>
                                          <p:attrName>ppt_y</p:attrName>
                                        </p:attrNameLst>
                                      </p:cBhvr>
                                      <p:tavLst>
                                        <p:tav tm="0">
                                          <p:val>
                                            <p:strVal val="ppt_y"/>
                                          </p:val>
                                        </p:tav>
                                        <p:tav tm="100000">
                                          <p:val>
                                            <p:fltVal val="0.5"/>
                                          </p:val>
                                        </p:tav>
                                      </p:tavLst>
                                    </p:anim>
                                    <p:set>
                                      <p:cBhvr>
                                        <p:cTn id="77" dur="1" fill="hold">
                                          <p:stCondLst>
                                            <p:cond delay="499"/>
                                          </p:stCondLst>
                                        </p:cTn>
                                        <p:tgtEl>
                                          <p:spTgt spid="6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10"/>
                                        <p:tgtEl>
                                          <p:spTgt spid="68"/>
                                        </p:tgtEl>
                                      </p:cBhvr>
                                    </p:animEffect>
                                    <p:set>
                                      <p:cBhvr>
                                        <p:cTn id="80"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68" grpId="0"/>
      <p:bldP spid="69" grpId="0" animBg="1"/>
      <p:bldP spid="69" grpId="1" animBg="1"/>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9" name="Pentagon 8">
            <a:hlinkClick r:id="rId7"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smtClean="0">
                <a:solidFill>
                  <a:prstClr val="black"/>
                </a:solidFill>
                <a:latin typeface="Arial" panose="020B0604020202020204" pitchFamily="34" charset="0"/>
                <a:cs typeface="Arial" panose="020B0604020202020204" pitchFamily="34" charset="0"/>
              </a:rPr>
              <a:t>Back</a:t>
            </a:r>
            <a:endParaRPr lang="en-US" sz="2000" kern="1200" dirty="0">
              <a:solidFill>
                <a:prstClr val="black"/>
              </a:solidFill>
              <a:latin typeface="Arial" panose="020B0604020202020204" pitchFamily="34" charset="0"/>
              <a:cs typeface="Arial" panose="020B0604020202020204" pitchFamily="34" charset="0"/>
            </a:endParaRPr>
          </a:p>
        </p:txBody>
      </p:sp>
      <p:sp>
        <p:nvSpPr>
          <p:cNvPr id="12" name="Snip Diagonal Corner Rectangle 11"/>
          <p:cNvSpPr/>
          <p:nvPr/>
        </p:nvSpPr>
        <p:spPr>
          <a:xfrm>
            <a:off x="1120165" y="297951"/>
            <a:ext cx="7031864" cy="2536784"/>
          </a:xfrm>
          <a:prstGeom prst="snip2DiagRect">
            <a:avLst>
              <a:gd name="adj1" fmla="val 0"/>
              <a:gd name="adj2" fmla="val 24222"/>
            </a:avLst>
          </a:prstGeom>
          <a:blipFill dpi="0" rotWithShape="1">
            <a:blip r:embed="rId8"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kern="1200" dirty="0" err="1" smtClean="0">
                <a:solidFill>
                  <a:schemeClr val="tx1">
                    <a:lumMod val="95000"/>
                    <a:lumOff val="5000"/>
                  </a:schemeClr>
                </a:solidFill>
                <a:latin typeface="Arial" panose="020B0604020202020204" pitchFamily="34" charset="0"/>
                <a:cs typeface="Arial" panose="020B0604020202020204" pitchFamily="34" charset="0"/>
              </a:rPr>
              <a:t>Câu</a:t>
            </a:r>
            <a:r>
              <a:rPr lang="en-US" sz="2000" b="1" kern="1200" dirty="0" smtClean="0">
                <a:solidFill>
                  <a:schemeClr val="tx1">
                    <a:lumMod val="95000"/>
                    <a:lumOff val="5000"/>
                  </a:schemeClr>
                </a:solidFill>
                <a:latin typeface="Arial" panose="020B0604020202020204" pitchFamily="34" charset="0"/>
                <a:cs typeface="Arial" panose="020B0604020202020204" pitchFamily="34" charset="0"/>
              </a:rPr>
              <a:t> 1: </a:t>
            </a:r>
            <a:r>
              <a:rPr lang="fr-FR" sz="2000" dirty="0" err="1">
                <a:solidFill>
                  <a:schemeClr val="tx1">
                    <a:lumMod val="95000"/>
                    <a:lumOff val="5000"/>
                  </a:schemeClr>
                </a:solidFill>
                <a:latin typeface="Arial" panose="020B0604020202020204" pitchFamily="34" charset="0"/>
                <a:cs typeface="Arial" panose="020B0604020202020204" pitchFamily="34" charset="0"/>
              </a:rPr>
              <a:t>Trên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tivi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dự</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báo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hôm</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nay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trời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rét</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nên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em</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mặc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quần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áo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ấm</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đi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học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Thông</a:t>
            </a:r>
            <a:r>
              <a:rPr lang="fr-FR" sz="2000" dirty="0">
                <a:solidFill>
                  <a:schemeClr val="tx1">
                    <a:lumMod val="95000"/>
                    <a:lumOff val="5000"/>
                  </a:schemeClr>
                </a:solidFill>
                <a:latin typeface="Arial" panose="020B0604020202020204" pitchFamily="34" charset="0"/>
                <a:cs typeface="Arial" panose="020B0604020202020204" pitchFamily="34" charset="0"/>
              </a:rPr>
              <a:t> tin ở </a:t>
            </a:r>
            <a:r>
              <a:rPr lang="fr-FR" sz="2000" dirty="0" err="1">
                <a:solidFill>
                  <a:schemeClr val="tx1">
                    <a:lumMod val="95000"/>
                    <a:lumOff val="5000"/>
                  </a:schemeClr>
                </a:solidFill>
                <a:latin typeface="Arial" panose="020B0604020202020204" pitchFamily="34" charset="0"/>
                <a:cs typeface="Arial" panose="020B0604020202020204" pitchFamily="34" charset="0"/>
              </a:rPr>
              <a:t>câu</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trên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smtClean="0">
                <a:solidFill>
                  <a:schemeClr val="tx1">
                    <a:lumMod val="95000"/>
                    <a:lumOff val="5000"/>
                  </a:schemeClr>
                </a:solidFill>
                <a:latin typeface="Arial" panose="020B0604020202020204" pitchFamily="34" charset="0"/>
                <a:cs typeface="Arial" panose="020B0604020202020204" pitchFamily="34" charset="0"/>
              </a:rPr>
              <a:t>là:</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smtClean="0">
                <a:solidFill>
                  <a:schemeClr val="tx1">
                    <a:lumMod val="95000"/>
                    <a:lumOff val="5000"/>
                  </a:schemeClr>
                </a:solidFill>
                <a:latin typeface="Arial" panose="020B0604020202020204" pitchFamily="34" charset="0"/>
                <a:cs typeface="Arial" panose="020B0604020202020204" pitchFamily="34" charset="0"/>
              </a:rPr>
              <a:t>A. </a:t>
            </a:r>
            <a:r>
              <a:rPr lang="fr-FR" sz="2000" dirty="0" err="1" smtClean="0">
                <a:solidFill>
                  <a:schemeClr val="tx1">
                    <a:lumMod val="95000"/>
                    <a:lumOff val="5000"/>
                  </a:schemeClr>
                </a:solidFill>
                <a:latin typeface="Arial" panose="020B0604020202020204" pitchFamily="34" charset="0"/>
                <a:cs typeface="Arial" panose="020B0604020202020204" pitchFamily="34" charset="0"/>
              </a:rPr>
              <a:t>Xem</a:t>
            </a:r>
            <a:r>
              <a:rPr lang="fr-FR" sz="2000" dirty="0" smtClean="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tivi</a:t>
            </a:r>
            <a:r>
              <a:rPr lang="fr-FR" sz="2000" dirty="0">
                <a:solidFill>
                  <a:schemeClr val="tx1">
                    <a:lumMod val="95000"/>
                    <a:lumOff val="5000"/>
                  </a:schemeClr>
                </a:solidFill>
                <a:latin typeface="Arial" panose="020B0604020202020204" pitchFamily="34" charset="0"/>
                <a:cs typeface="Arial" panose="020B0604020202020204" pitchFamily="34" charset="0"/>
              </a:rPr>
              <a:t>     </a:t>
            </a:r>
            <a:endParaRPr lang="fr-FR" sz="2000" dirty="0" smtClean="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smtClean="0">
                <a:solidFill>
                  <a:schemeClr val="tx1">
                    <a:lumMod val="95000"/>
                    <a:lumOff val="5000"/>
                  </a:schemeClr>
                </a:solidFill>
                <a:latin typeface="Arial" panose="020B0604020202020204" pitchFamily="34" charset="0"/>
                <a:cs typeface="Arial" panose="020B0604020202020204" pitchFamily="34" charset="0"/>
              </a:rPr>
              <a:t>B. </a:t>
            </a:r>
            <a:r>
              <a:rPr lang="fr-FR" sz="2000" dirty="0" err="1">
                <a:solidFill>
                  <a:schemeClr val="tx1">
                    <a:lumMod val="95000"/>
                    <a:lumOff val="5000"/>
                  </a:schemeClr>
                </a:solidFill>
                <a:latin typeface="Arial" panose="020B0604020202020204" pitchFamily="34" charset="0"/>
                <a:cs typeface="Arial" panose="020B0604020202020204" pitchFamily="34" charset="0"/>
              </a:rPr>
              <a:t>Mặc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quần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áo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ấm</a:t>
            </a:r>
            <a:r>
              <a:rPr lang="fr-FR" sz="2000" dirty="0">
                <a:solidFill>
                  <a:schemeClr val="tx1">
                    <a:lumMod val="95000"/>
                    <a:lumOff val="5000"/>
                  </a:schemeClr>
                </a:solidFill>
                <a:latin typeface="Arial" panose="020B0604020202020204" pitchFamily="34" charset="0"/>
                <a:cs typeface="Arial" panose="020B0604020202020204" pitchFamily="34" charset="0"/>
              </a:rPr>
              <a:t>   </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a:solidFill>
                  <a:schemeClr val="tx1">
                    <a:lumMod val="95000"/>
                    <a:lumOff val="5000"/>
                  </a:schemeClr>
                </a:solidFill>
                <a:latin typeface="Arial" panose="020B0604020202020204" pitchFamily="34" charset="0"/>
                <a:cs typeface="Arial" panose="020B0604020202020204" pitchFamily="34" charset="0"/>
              </a:rPr>
              <a:t>C. </a:t>
            </a:r>
            <a:r>
              <a:rPr lang="fr-FR" sz="2000" dirty="0" err="1">
                <a:solidFill>
                  <a:schemeClr val="tx1">
                    <a:lumMod val="95000"/>
                    <a:lumOff val="5000"/>
                  </a:schemeClr>
                </a:solidFill>
                <a:latin typeface="Arial" panose="020B0604020202020204" pitchFamily="34" charset="0"/>
                <a:cs typeface="Arial" panose="020B0604020202020204" pitchFamily="34" charset="0"/>
              </a:rPr>
              <a:t>T</a:t>
            </a:r>
            <a:r>
              <a:rPr lang="fr-FR" sz="2000" dirty="0" err="1" smtClean="0">
                <a:solidFill>
                  <a:schemeClr val="tx1">
                    <a:lumMod val="95000"/>
                    <a:lumOff val="5000"/>
                  </a:schemeClr>
                </a:solidFill>
                <a:latin typeface="Arial" panose="020B0604020202020204" pitchFamily="34" charset="0"/>
                <a:cs typeface="Arial" panose="020B0604020202020204" pitchFamily="34" charset="0"/>
              </a:rPr>
              <a:t>ivi</a:t>
            </a:r>
            <a:r>
              <a:rPr lang="fr-FR" sz="2000" dirty="0" smtClean="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dự</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báo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hôm</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nay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trời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rét</a:t>
            </a:r>
            <a:r>
              <a:rPr lang="fr-FR" sz="2000" dirty="0" smtClean="0">
                <a:solidFill>
                  <a:schemeClr val="tx1">
                    <a:lumMod val="95000"/>
                    <a:lumOff val="5000"/>
                  </a:schemeClr>
                </a:solidFill>
                <a:latin typeface="Arial" panose="020B0604020202020204" pitchFamily="34" charset="0"/>
                <a:cs typeface="Arial" panose="020B0604020202020204" pitchFamily="34" charset="0"/>
              </a:rPr>
              <a:t>.</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4"/>
          <p:cNvSpPr/>
          <p:nvPr/>
        </p:nvSpPr>
        <p:spPr>
          <a:xfrm>
            <a:off x="1652866" y="3166888"/>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b="1" kern="1200" dirty="0" err="1" smtClean="0">
                <a:solidFill>
                  <a:srgbClr val="002060"/>
                </a:solidFill>
                <a:latin typeface="Arial" panose="020B0604020202020204" pitchFamily="34" charset="0"/>
                <a:cs typeface="Arial" panose="020B0604020202020204" pitchFamily="34" charset="0"/>
              </a:rPr>
              <a:t>Đáp</a:t>
            </a:r>
            <a:r>
              <a:rPr lang="en-US" sz="2400" b="1" kern="1200" dirty="0" smtClean="0">
                <a:solidFill>
                  <a:srgbClr val="002060"/>
                </a:solidFill>
                <a:latin typeface="Arial" panose="020B0604020202020204" pitchFamily="34" charset="0"/>
                <a:cs typeface="Arial" panose="020B0604020202020204" pitchFamily="34" charset="0"/>
              </a:rPr>
              <a:t> </a:t>
            </a:r>
            <a:r>
              <a:rPr lang="en-US" sz="2400" b="1" kern="1200" dirty="0" err="1" smtClean="0">
                <a:solidFill>
                  <a:srgbClr val="002060"/>
                </a:solidFill>
                <a:latin typeface="Arial" panose="020B0604020202020204" pitchFamily="34" charset="0"/>
                <a:cs typeface="Arial" panose="020B0604020202020204" pitchFamily="34" charset="0"/>
              </a:rPr>
              <a:t>án</a:t>
            </a:r>
            <a:r>
              <a:rPr lang="en-US" sz="2400" b="1" kern="1200" dirty="0" smtClean="0">
                <a:solidFill>
                  <a:srgbClr val="002060"/>
                </a:solidFill>
                <a:latin typeface="Arial" panose="020B0604020202020204" pitchFamily="34" charset="0"/>
                <a:cs typeface="Arial" panose="020B0604020202020204" pitchFamily="34" charset="0"/>
              </a:rPr>
              <a:t> C</a:t>
            </a:r>
            <a:endParaRPr lang="en-US" sz="2400" b="1" kern="1200"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849515" y="2260127"/>
            <a:ext cx="7444988" cy="623248"/>
          </a:xfrm>
          <a:prstGeom prst="rect">
            <a:avLst/>
          </a:prstGeom>
          <a:noFill/>
        </p:spPr>
        <p:txBody>
          <a:bodyPr wrap="none" lIns="68580" tIns="34290" rIns="68580" bIns="34290">
            <a:spAutoFit/>
          </a:bodyPr>
          <a:lstStyle/>
          <a:p>
            <a:pPr algn="ctr">
              <a:buClrTx/>
              <a:buFontTx/>
              <a:buNone/>
            </a:pPr>
            <a:r>
              <a:rPr lang="en-US" sz="3600" b="1" kern="1200" dirty="0" err="1" smtClean="0">
                <a:solidFill>
                  <a:srgbClr val="FF0000"/>
                </a:solidFill>
                <a:latin typeface="Arial" panose="020B0604020202020204" pitchFamily="34" charset="0"/>
                <a:cs typeface="Arial" panose="020B0604020202020204" pitchFamily="34" charset="0"/>
              </a:rPr>
              <a:t>Bạn</a:t>
            </a:r>
            <a:r>
              <a:rPr lang="en-US" sz="3600" b="1" kern="1200" dirty="0" smtClean="0">
                <a:solidFill>
                  <a:srgbClr val="FF0000"/>
                </a:solidFill>
                <a:latin typeface="Arial" panose="020B0604020202020204" pitchFamily="34" charset="0"/>
                <a:cs typeface="Arial" panose="020B0604020202020204" pitchFamily="34" charset="0"/>
              </a:rPr>
              <a:t> </a:t>
            </a:r>
            <a:r>
              <a:rPr lang="en-US" sz="3600" b="1" kern="1200" dirty="0" err="1" smtClean="0">
                <a:solidFill>
                  <a:srgbClr val="FF0000"/>
                </a:solidFill>
                <a:latin typeface="Arial" panose="020B0604020202020204" pitchFamily="34" charset="0"/>
                <a:cs typeface="Arial" panose="020B0604020202020204" pitchFamily="34" charset="0"/>
              </a:rPr>
              <a:t>nhận</a:t>
            </a:r>
            <a:r>
              <a:rPr lang="en-US" sz="3600" b="1" kern="1200" dirty="0" smtClean="0">
                <a:solidFill>
                  <a:srgbClr val="FF0000"/>
                </a:solidFill>
                <a:latin typeface="Arial" panose="020B0604020202020204" pitchFamily="34" charset="0"/>
                <a:cs typeface="Arial" panose="020B0604020202020204" pitchFamily="34" charset="0"/>
              </a:rPr>
              <a:t> </a:t>
            </a:r>
            <a:r>
              <a:rPr lang="en-US" sz="3600" b="1" kern="1200" dirty="0" err="1" smtClean="0">
                <a:solidFill>
                  <a:srgbClr val="FF0000"/>
                </a:solidFill>
                <a:latin typeface="Arial" panose="020B0604020202020204" pitchFamily="34" charset="0"/>
                <a:cs typeface="Arial" panose="020B0604020202020204" pitchFamily="34" charset="0"/>
              </a:rPr>
              <a:t>được</a:t>
            </a:r>
            <a:r>
              <a:rPr lang="en-US" sz="3600" b="1" kern="1200" dirty="0" smtClean="0">
                <a:solidFill>
                  <a:srgbClr val="FF0000"/>
                </a:solidFill>
                <a:latin typeface="Arial" panose="020B0604020202020204" pitchFamily="34" charset="0"/>
                <a:cs typeface="Arial" panose="020B0604020202020204" pitchFamily="34" charset="0"/>
              </a:rPr>
              <a:t> </a:t>
            </a:r>
            <a:r>
              <a:rPr lang="en-US" sz="3600" b="1" kern="1200" dirty="0" err="1" smtClean="0">
                <a:solidFill>
                  <a:srgbClr val="FF0000"/>
                </a:solidFill>
                <a:latin typeface="Arial" panose="020B0604020202020204" pitchFamily="34" charset="0"/>
                <a:cs typeface="Arial" panose="020B0604020202020204" pitchFamily="34" charset="0"/>
              </a:rPr>
              <a:t>một</a:t>
            </a:r>
            <a:r>
              <a:rPr lang="en-US" sz="3600" b="1" kern="1200" dirty="0" smtClean="0">
                <a:solidFill>
                  <a:srgbClr val="FF0000"/>
                </a:solidFill>
                <a:latin typeface="Arial" panose="020B0604020202020204" pitchFamily="34" charset="0"/>
                <a:cs typeface="Arial" panose="020B0604020202020204" pitchFamily="34" charset="0"/>
              </a:rPr>
              <a:t> </a:t>
            </a:r>
            <a:r>
              <a:rPr lang="en-US" sz="3600" b="1" kern="1200" dirty="0" err="1" smtClean="0">
                <a:solidFill>
                  <a:srgbClr val="FF0000"/>
                </a:solidFill>
                <a:latin typeface="Arial" panose="020B0604020202020204" pitchFamily="34" charset="0"/>
                <a:cs typeface="Arial" panose="020B0604020202020204" pitchFamily="34" charset="0"/>
              </a:rPr>
              <a:t>tràng</a:t>
            </a:r>
            <a:r>
              <a:rPr lang="en-US" sz="3600" b="1" kern="1200" dirty="0" smtClean="0">
                <a:solidFill>
                  <a:srgbClr val="FF0000"/>
                </a:solidFill>
                <a:latin typeface="Arial" panose="020B0604020202020204" pitchFamily="34" charset="0"/>
                <a:cs typeface="Arial" panose="020B0604020202020204" pitchFamily="34" charset="0"/>
              </a:rPr>
              <a:t> </a:t>
            </a:r>
            <a:r>
              <a:rPr lang="en-US" sz="3600" b="1" kern="1200" dirty="0" err="1" smtClean="0">
                <a:solidFill>
                  <a:srgbClr val="FF0000"/>
                </a:solidFill>
                <a:latin typeface="Arial" panose="020B0604020202020204" pitchFamily="34" charset="0"/>
                <a:cs typeface="Arial" panose="020B0604020202020204" pitchFamily="34" charset="0"/>
              </a:rPr>
              <a:t>vỗ</a:t>
            </a:r>
            <a:r>
              <a:rPr lang="en-US" sz="3600" b="1" kern="1200" dirty="0" smtClean="0">
                <a:solidFill>
                  <a:srgbClr val="FF0000"/>
                </a:solidFill>
                <a:latin typeface="Arial" panose="020B0604020202020204" pitchFamily="34" charset="0"/>
                <a:cs typeface="Arial" panose="020B0604020202020204" pitchFamily="34" charset="0"/>
              </a:rPr>
              <a:t> </a:t>
            </a:r>
            <a:r>
              <a:rPr lang="en-US" sz="3600" b="1" kern="1200" dirty="0" err="1" smtClean="0">
                <a:solidFill>
                  <a:srgbClr val="FF0000"/>
                </a:solidFill>
                <a:latin typeface="Arial" panose="020B0604020202020204" pitchFamily="34" charset="0"/>
                <a:cs typeface="Arial" panose="020B0604020202020204" pitchFamily="34" charset="0"/>
              </a:rPr>
              <a:t>tay</a:t>
            </a:r>
            <a:r>
              <a:rPr lang="en-US" sz="3600" b="1" kern="1200" dirty="0" smtClean="0">
                <a:solidFill>
                  <a:srgbClr val="FF0000"/>
                </a:solidFill>
                <a:latin typeface="Arial" panose="020B0604020202020204" pitchFamily="34" charset="0"/>
                <a:cs typeface="Arial" panose="020B0604020202020204" pitchFamily="34" charset="0"/>
              </a:rPr>
              <a:t>!</a:t>
            </a:r>
            <a:endParaRPr lang="en-US" sz="3600" b="1" kern="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19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9" name="Pentagon 8">
            <a:hlinkClick r:id="rId6"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US" sz="2000" kern="1200" dirty="0" smtClean="0">
                <a:solidFill>
                  <a:prstClr val="black"/>
                </a:solidFill>
                <a:latin typeface="Arial" panose="020B0604020202020204" pitchFamily="34" charset="0"/>
                <a:cs typeface="Arial" panose="020B0604020202020204" pitchFamily="34" charset="0"/>
              </a:rPr>
              <a:t>Back</a:t>
            </a:r>
            <a:endParaRPr lang="en-US" sz="2000" kern="1200" dirty="0">
              <a:solidFill>
                <a:prstClr val="black"/>
              </a:solidFill>
              <a:latin typeface="Arial" panose="020B0604020202020204" pitchFamily="34" charset="0"/>
              <a:cs typeface="Arial" panose="020B0604020202020204" pitchFamily="34" charset="0"/>
            </a:endParaRPr>
          </a:p>
        </p:txBody>
      </p:sp>
      <p:sp>
        <p:nvSpPr>
          <p:cNvPr id="12" name="Snip Diagonal Corner Rectangle 11"/>
          <p:cNvSpPr/>
          <p:nvPr/>
        </p:nvSpPr>
        <p:spPr>
          <a:xfrm>
            <a:off x="1145697" y="319966"/>
            <a:ext cx="7104065" cy="2887038"/>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kern="1200" dirty="0" err="1" smtClean="0">
                <a:solidFill>
                  <a:schemeClr val="tx1">
                    <a:lumMod val="95000"/>
                    <a:lumOff val="5000"/>
                  </a:schemeClr>
                </a:solidFill>
                <a:latin typeface="Arial" panose="020B0604020202020204" pitchFamily="34" charset="0"/>
                <a:cs typeface="Arial" panose="020B0604020202020204" pitchFamily="34" charset="0"/>
              </a:rPr>
              <a:t>Câu</a:t>
            </a:r>
            <a:r>
              <a:rPr lang="en-US" sz="2000" b="1" kern="1200" dirty="0" smtClean="0">
                <a:solidFill>
                  <a:schemeClr val="tx1">
                    <a:lumMod val="95000"/>
                    <a:lumOff val="5000"/>
                  </a:schemeClr>
                </a:solidFill>
                <a:latin typeface="Arial" panose="020B0604020202020204" pitchFamily="34" charset="0"/>
                <a:cs typeface="Arial" panose="020B0604020202020204" pitchFamily="34" charset="0"/>
              </a:rPr>
              <a:t> 2: </a:t>
            </a:r>
            <a:r>
              <a:rPr lang="fr-FR" sz="2000" dirty="0">
                <a:solidFill>
                  <a:schemeClr val="tx1">
                    <a:lumMod val="95000"/>
                    <a:lumOff val="5000"/>
                  </a:schemeClr>
                </a:solidFill>
                <a:latin typeface="Arial" panose="020B0604020202020204" pitchFamily="34" charset="0"/>
                <a:cs typeface="Arial" panose="020B0604020202020204" pitchFamily="34" charset="0"/>
              </a:rPr>
              <a:t>Theo </a:t>
            </a:r>
            <a:r>
              <a:rPr lang="fr-FR" sz="2000" dirty="0" err="1">
                <a:solidFill>
                  <a:schemeClr val="tx1">
                    <a:lumMod val="95000"/>
                    <a:lumOff val="5000"/>
                  </a:schemeClr>
                </a:solidFill>
                <a:latin typeface="Arial" panose="020B0604020202020204" pitchFamily="34" charset="0"/>
                <a:cs typeface="Arial" panose="020B0604020202020204" pitchFamily="34" charset="0"/>
              </a:rPr>
              <a:t>thời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khóa</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biểu</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hôm</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nay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có</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tiết</a:t>
            </a:r>
            <a:r>
              <a:rPr lang="fr-FR" sz="2000" dirty="0">
                <a:solidFill>
                  <a:schemeClr val="tx1">
                    <a:lumMod val="95000"/>
                    <a:lumOff val="5000"/>
                  </a:schemeClr>
                </a:solidFill>
                <a:latin typeface="Arial" panose="020B0604020202020204" pitchFamily="34" charset="0"/>
                <a:cs typeface="Arial" panose="020B0604020202020204" pitchFamily="34" charset="0"/>
              </a:rPr>
              <a:t> Tin </a:t>
            </a:r>
            <a:r>
              <a:rPr lang="fr-FR" sz="2000" dirty="0" err="1">
                <a:solidFill>
                  <a:schemeClr val="tx1">
                    <a:lumMod val="95000"/>
                    <a:lumOff val="5000"/>
                  </a:schemeClr>
                </a:solidFill>
                <a:latin typeface="Arial" panose="020B0604020202020204" pitchFamily="34" charset="0"/>
                <a:cs typeface="Arial" panose="020B0604020202020204" pitchFamily="34" charset="0"/>
              </a:rPr>
              <a:t>học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nên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em</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lấy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quyển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tiên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học</a:t>
            </a:r>
            <a:r>
              <a:rPr lang="fr-FR" sz="2000" dirty="0">
                <a:solidFill>
                  <a:schemeClr val="tx1">
                    <a:lumMod val="95000"/>
                    <a:lumOff val="5000"/>
                  </a:schemeClr>
                </a:solidFill>
                <a:latin typeface="Arial" panose="020B0604020202020204" pitchFamily="34" charset="0"/>
                <a:cs typeface="Arial" panose="020B0604020202020204" pitchFamily="34" charset="0"/>
              </a:rPr>
              <a:t> 3 </a:t>
            </a:r>
            <a:r>
              <a:rPr lang="fr-FR" sz="2000" dirty="0" err="1">
                <a:solidFill>
                  <a:schemeClr val="tx1">
                    <a:lumMod val="95000"/>
                    <a:lumOff val="5000"/>
                  </a:schemeClr>
                </a:solidFill>
                <a:latin typeface="Arial" panose="020B0604020202020204" pitchFamily="34" charset="0"/>
                <a:cs typeface="Arial" panose="020B0604020202020204" pitchFamily="34" charset="0"/>
              </a:rPr>
              <a:t>để</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vào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cặp</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Quyết</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định</a:t>
            </a:r>
            <a:r>
              <a:rPr lang="fr-FR" sz="2000" dirty="0">
                <a:solidFill>
                  <a:schemeClr val="tx1">
                    <a:lumMod val="95000"/>
                    <a:lumOff val="5000"/>
                  </a:schemeClr>
                </a:solidFill>
                <a:latin typeface="Arial" panose="020B0604020202020204" pitchFamily="34" charset="0"/>
                <a:cs typeface="Arial" panose="020B0604020202020204" pitchFamily="34" charset="0"/>
              </a:rPr>
              <a:t> ở </a:t>
            </a:r>
            <a:r>
              <a:rPr lang="fr-FR" sz="2000" dirty="0" err="1">
                <a:solidFill>
                  <a:schemeClr val="tx1">
                    <a:lumMod val="95000"/>
                    <a:lumOff val="5000"/>
                  </a:schemeClr>
                </a:solidFill>
                <a:latin typeface="Arial" panose="020B0604020202020204" pitchFamily="34" charset="0"/>
                <a:cs typeface="Arial" panose="020B0604020202020204" pitchFamily="34" charset="0"/>
              </a:rPr>
              <a:t>câu</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trên</a:t>
            </a:r>
            <a:r>
              <a:rPr lang="fr-FR" sz="2000" dirty="0">
                <a:solidFill>
                  <a:schemeClr val="tx1">
                    <a:lumMod val="95000"/>
                    <a:lumOff val="5000"/>
                  </a:schemeClr>
                </a:solidFill>
                <a:latin typeface="Arial" panose="020B0604020202020204" pitchFamily="34" charset="0"/>
                <a:cs typeface="Arial" panose="020B0604020202020204" pitchFamily="34" charset="0"/>
              </a:rPr>
              <a:t> là:</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a:solidFill>
                  <a:schemeClr val="tx1">
                    <a:lumMod val="95000"/>
                    <a:lumOff val="5000"/>
                  </a:schemeClr>
                </a:solidFill>
                <a:latin typeface="Arial" panose="020B0604020202020204" pitchFamily="34" charset="0"/>
                <a:cs typeface="Arial" panose="020B0604020202020204" pitchFamily="34" charset="0"/>
              </a:rPr>
              <a:t>A. </a:t>
            </a:r>
            <a:r>
              <a:rPr lang="fr-FR" sz="2000" dirty="0" err="1">
                <a:solidFill>
                  <a:schemeClr val="tx1">
                    <a:lumMod val="95000"/>
                    <a:lumOff val="5000"/>
                  </a:schemeClr>
                </a:solidFill>
                <a:latin typeface="Arial" panose="020B0604020202020204" pitchFamily="34" charset="0"/>
                <a:cs typeface="Arial" panose="020B0604020202020204" pitchFamily="34" charset="0"/>
              </a:rPr>
              <a:t>Xem</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thời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khóa</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biểu</a:t>
            </a:r>
            <a:r>
              <a:rPr lang="fr-FR" sz="2000" dirty="0">
                <a:solidFill>
                  <a:schemeClr val="tx1">
                    <a:lumMod val="95000"/>
                    <a:lumOff val="5000"/>
                  </a:schemeClr>
                </a:solidFill>
                <a:latin typeface="Arial" panose="020B0604020202020204" pitchFamily="34" charset="0"/>
                <a:cs typeface="Arial" panose="020B0604020202020204" pitchFamily="34" charset="0"/>
              </a:rPr>
              <a:t>.   </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a:solidFill>
                  <a:schemeClr val="tx1">
                    <a:lumMod val="95000"/>
                    <a:lumOff val="5000"/>
                  </a:schemeClr>
                </a:solidFill>
                <a:latin typeface="Arial" panose="020B0604020202020204" pitchFamily="34" charset="0"/>
                <a:cs typeface="Arial" panose="020B0604020202020204" pitchFamily="34" charset="0"/>
              </a:rPr>
              <a:t>B. </a:t>
            </a:r>
            <a:r>
              <a:rPr lang="fr-FR" sz="2000" dirty="0" err="1">
                <a:solidFill>
                  <a:schemeClr val="tx1">
                    <a:lumMod val="95000"/>
                    <a:lumOff val="5000"/>
                  </a:schemeClr>
                </a:solidFill>
                <a:latin typeface="Arial" panose="020B0604020202020204" pitchFamily="34" charset="0"/>
                <a:cs typeface="Arial" panose="020B0604020202020204" pitchFamily="34" charset="0"/>
              </a:rPr>
              <a:t>Bỏ</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sách</a:t>
            </a:r>
            <a:r>
              <a:rPr lang="fr-FR" sz="2000" dirty="0">
                <a:solidFill>
                  <a:schemeClr val="tx1">
                    <a:lumMod val="95000"/>
                    <a:lumOff val="5000"/>
                  </a:schemeClr>
                </a:solidFill>
                <a:latin typeface="Arial" panose="020B0604020202020204" pitchFamily="34" charset="0"/>
                <a:cs typeface="Arial" panose="020B0604020202020204" pitchFamily="34" charset="0"/>
              </a:rPr>
              <a:t> tin </a:t>
            </a:r>
            <a:r>
              <a:rPr lang="fr-FR" sz="2000" dirty="0" err="1">
                <a:solidFill>
                  <a:schemeClr val="tx1">
                    <a:lumMod val="95000"/>
                    <a:lumOff val="5000"/>
                  </a:schemeClr>
                </a:solidFill>
                <a:latin typeface="Arial" panose="020B0604020202020204" pitchFamily="34" charset="0"/>
                <a:cs typeface="Arial" panose="020B0604020202020204" pitchFamily="34" charset="0"/>
              </a:rPr>
              <a:t>học</a:t>
            </a:r>
            <a:r>
              <a:rPr lang="fr-FR" sz="2000" dirty="0">
                <a:solidFill>
                  <a:schemeClr val="tx1">
                    <a:lumMod val="95000"/>
                    <a:lumOff val="5000"/>
                  </a:schemeClr>
                </a:solidFill>
                <a:latin typeface="Arial" panose="020B0604020202020204" pitchFamily="34" charset="0"/>
                <a:cs typeface="Arial" panose="020B0604020202020204" pitchFamily="34" charset="0"/>
              </a:rPr>
              <a:t> 3 </a:t>
            </a:r>
            <a:r>
              <a:rPr lang="fr-FR" sz="2000" dirty="0" err="1">
                <a:solidFill>
                  <a:schemeClr val="tx1">
                    <a:lumMod val="95000"/>
                    <a:lumOff val="5000"/>
                  </a:schemeClr>
                </a:solidFill>
                <a:latin typeface="Arial" panose="020B0604020202020204" pitchFamily="34" charset="0"/>
                <a:cs typeface="Arial" panose="020B0604020202020204" pitchFamily="34" charset="0"/>
              </a:rPr>
              <a:t>vào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cặp</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a:solidFill>
                  <a:schemeClr val="tx1">
                    <a:lumMod val="95000"/>
                    <a:lumOff val="5000"/>
                  </a:schemeClr>
                </a:solidFill>
                <a:latin typeface="Arial" panose="020B0604020202020204" pitchFamily="34" charset="0"/>
                <a:cs typeface="Arial" panose="020B0604020202020204" pitchFamily="34" charset="0"/>
              </a:rPr>
              <a:t>C. </a:t>
            </a:r>
            <a:r>
              <a:rPr lang="fr-FR" sz="2000" dirty="0" err="1">
                <a:solidFill>
                  <a:schemeClr val="tx1">
                    <a:lumMod val="95000"/>
                    <a:lumOff val="5000"/>
                  </a:schemeClr>
                </a:solidFill>
                <a:latin typeface="Arial" panose="020B0604020202020204" pitchFamily="34" charset="0"/>
                <a:cs typeface="Arial" panose="020B0604020202020204" pitchFamily="34" charset="0"/>
              </a:rPr>
              <a:t>Hôm</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nay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có</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tiết</a:t>
            </a:r>
            <a:r>
              <a:rPr lang="fr-FR" sz="2000" dirty="0">
                <a:solidFill>
                  <a:schemeClr val="tx1">
                    <a:lumMod val="95000"/>
                    <a:lumOff val="5000"/>
                  </a:schemeClr>
                </a:solidFill>
                <a:latin typeface="Arial" panose="020B0604020202020204" pitchFamily="34" charset="0"/>
                <a:cs typeface="Arial" panose="020B0604020202020204" pitchFamily="34" charset="0"/>
              </a:rPr>
              <a:t> tin </a:t>
            </a:r>
            <a:r>
              <a:rPr lang="fr-FR" sz="2000" dirty="0" err="1">
                <a:solidFill>
                  <a:schemeClr val="tx1">
                    <a:lumMod val="95000"/>
                    <a:lumOff val="5000"/>
                  </a:schemeClr>
                </a:solidFill>
                <a:latin typeface="Arial" panose="020B0604020202020204" pitchFamily="34" charset="0"/>
                <a:cs typeface="Arial" panose="020B0604020202020204" pitchFamily="34" charset="0"/>
              </a:rPr>
              <a:t>học</a:t>
            </a:r>
            <a:r>
              <a:rPr lang="fr-FR" sz="2000" dirty="0" smtClean="0">
                <a:solidFill>
                  <a:schemeClr val="tx1">
                    <a:lumMod val="95000"/>
                    <a:lumOff val="5000"/>
                  </a:schemeClr>
                </a:solidFill>
                <a:latin typeface="Arial" panose="020B0604020202020204" pitchFamily="34" charset="0"/>
                <a:cs typeface="Arial" panose="020B0604020202020204" pitchFamily="34" charset="0"/>
              </a:rPr>
              <a:t>.</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4"/>
          <p:cNvSpPr/>
          <p:nvPr/>
        </p:nvSpPr>
        <p:spPr>
          <a:xfrm>
            <a:off x="1588770" y="3421036"/>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b="1" kern="1200" dirty="0" err="1" smtClean="0">
                <a:solidFill>
                  <a:srgbClr val="002060"/>
                </a:solidFill>
                <a:latin typeface="Arial" panose="020B0604020202020204" pitchFamily="34" charset="0"/>
                <a:cs typeface="Arial" panose="020B0604020202020204" pitchFamily="34" charset="0"/>
              </a:rPr>
              <a:t>Đáp</a:t>
            </a:r>
            <a:r>
              <a:rPr lang="en-US" sz="2400" b="1" kern="1200" dirty="0" smtClean="0">
                <a:solidFill>
                  <a:srgbClr val="002060"/>
                </a:solidFill>
                <a:latin typeface="Arial" panose="020B0604020202020204" pitchFamily="34" charset="0"/>
                <a:cs typeface="Arial" panose="020B0604020202020204" pitchFamily="34" charset="0"/>
              </a:rPr>
              <a:t> </a:t>
            </a:r>
            <a:r>
              <a:rPr lang="en-US" sz="2400" b="1" kern="1200" dirty="0" err="1" smtClean="0">
                <a:solidFill>
                  <a:srgbClr val="002060"/>
                </a:solidFill>
                <a:latin typeface="Arial" panose="020B0604020202020204" pitchFamily="34" charset="0"/>
                <a:cs typeface="Arial" panose="020B0604020202020204" pitchFamily="34" charset="0"/>
              </a:rPr>
              <a:t>án</a:t>
            </a:r>
            <a:r>
              <a:rPr lang="en-US" sz="2400" b="1" kern="1200" dirty="0" smtClean="0">
                <a:solidFill>
                  <a:srgbClr val="002060"/>
                </a:solidFill>
                <a:latin typeface="Arial" panose="020B0604020202020204" pitchFamily="34" charset="0"/>
                <a:cs typeface="Arial" panose="020B0604020202020204" pitchFamily="34" charset="0"/>
              </a:rPr>
              <a:t> B</a:t>
            </a:r>
            <a:endParaRPr lang="en-US" sz="2400" b="1" kern="1200"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666784" y="1345915"/>
            <a:ext cx="1810432" cy="1084912"/>
          </a:xfrm>
          <a:prstGeom prst="rect">
            <a:avLst/>
          </a:prstGeom>
          <a:noFill/>
        </p:spPr>
        <p:txBody>
          <a:bodyPr wrap="none" lIns="68580" tIns="34290" rIns="68580" bIns="34290">
            <a:spAutoFit/>
          </a:bodyPr>
          <a:lstStyle/>
          <a:p>
            <a:pPr algn="ctr">
              <a:buClrTx/>
              <a:buFontTx/>
              <a:buNone/>
              <a:defRPr/>
            </a:pPr>
            <a:r>
              <a:rPr lang="en-US" sz="6600" b="1" kern="1200" dirty="0" smtClean="0">
                <a:solidFill>
                  <a:srgbClr val="FF0000"/>
                </a:solidFill>
                <a:latin typeface="Arial" panose="020B0604020202020204" pitchFamily="34" charset="0"/>
                <a:ea typeface="+mn-ea"/>
                <a:cs typeface="Arial" panose="020B0604020202020204" pitchFamily="34" charset="0"/>
              </a:rPr>
              <a:t>+ 10</a:t>
            </a:r>
            <a:endParaRPr lang="en-US" sz="6600" b="1" kern="1200" dirty="0">
              <a:solidFill>
                <a:srgbClr val="FF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36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9" name="Pentagon 8">
            <a:hlinkClick r:id="rId6"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US" sz="2000" kern="1200" dirty="0" smtClean="0">
                <a:solidFill>
                  <a:prstClr val="black"/>
                </a:solidFill>
                <a:latin typeface="Arial" panose="020B0604020202020204" pitchFamily="34" charset="0"/>
                <a:cs typeface="Arial" panose="020B0604020202020204" pitchFamily="34" charset="0"/>
              </a:rPr>
              <a:t>Back</a:t>
            </a:r>
            <a:endParaRPr lang="en-US" sz="2000" kern="1200" dirty="0">
              <a:solidFill>
                <a:prstClr val="black"/>
              </a:solidFill>
              <a:latin typeface="Arial" panose="020B0604020202020204" pitchFamily="34" charset="0"/>
              <a:cs typeface="Arial" panose="020B0604020202020204" pitchFamily="34" charset="0"/>
            </a:endParaRPr>
          </a:p>
        </p:txBody>
      </p:sp>
      <p:sp>
        <p:nvSpPr>
          <p:cNvPr id="12" name="Snip Diagonal Corner Rectangle 11"/>
          <p:cNvSpPr/>
          <p:nvPr/>
        </p:nvSpPr>
        <p:spPr>
          <a:xfrm>
            <a:off x="1140713" y="325110"/>
            <a:ext cx="7031864" cy="2558265"/>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kern="1200" dirty="0" err="1" smtClean="0">
                <a:solidFill>
                  <a:schemeClr val="tx1">
                    <a:lumMod val="95000"/>
                    <a:lumOff val="5000"/>
                  </a:schemeClr>
                </a:solidFill>
                <a:latin typeface="Arial" panose="020B0604020202020204" pitchFamily="34" charset="0"/>
                <a:cs typeface="Arial" panose="020B0604020202020204" pitchFamily="34" charset="0"/>
              </a:rPr>
              <a:t>Câu</a:t>
            </a:r>
            <a:r>
              <a:rPr lang="en-US" sz="2000" b="1" kern="1200" dirty="0" smtClean="0">
                <a:solidFill>
                  <a:schemeClr val="tx1">
                    <a:lumMod val="95000"/>
                    <a:lumOff val="5000"/>
                  </a:schemeClr>
                </a:solidFill>
                <a:latin typeface="Arial" panose="020B0604020202020204" pitchFamily="34" charset="0"/>
                <a:cs typeface="Arial" panose="020B0604020202020204" pitchFamily="34" charset="0"/>
              </a:rPr>
              <a:t> 3: </a:t>
            </a:r>
            <a:r>
              <a:rPr lang="fr-FR" sz="2000" dirty="0">
                <a:solidFill>
                  <a:schemeClr val="tx1">
                    <a:lumMod val="95000"/>
                    <a:lumOff val="5000"/>
                  </a:schemeClr>
                </a:solidFill>
                <a:latin typeface="Arial" panose="020B0604020202020204" pitchFamily="34" charset="0"/>
                <a:cs typeface="Arial" panose="020B0604020202020204" pitchFamily="34" charset="0"/>
              </a:rPr>
              <a:t>Khi </a:t>
            </a:r>
            <a:r>
              <a:rPr lang="fr-FR" sz="2000" dirty="0" err="1">
                <a:solidFill>
                  <a:schemeClr val="tx1">
                    <a:lumMod val="95000"/>
                    <a:lumOff val="5000"/>
                  </a:schemeClr>
                </a:solidFill>
                <a:latin typeface="Arial" panose="020B0604020202020204" pitchFamily="34" charset="0"/>
                <a:cs typeface="Arial" panose="020B0604020202020204" pitchFamily="34" charset="0"/>
              </a:rPr>
              <a:t>cô</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giáo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vào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lớp</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học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sinh</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cả</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lớp</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đứng</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dậy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chào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cô</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giáo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Thông</a:t>
            </a:r>
            <a:r>
              <a:rPr lang="fr-FR" sz="2000" dirty="0">
                <a:solidFill>
                  <a:schemeClr val="tx1">
                    <a:lumMod val="95000"/>
                    <a:lumOff val="5000"/>
                  </a:schemeClr>
                </a:solidFill>
                <a:latin typeface="Arial" panose="020B0604020202020204" pitchFamily="34" charset="0"/>
                <a:cs typeface="Arial" panose="020B0604020202020204" pitchFamily="34" charset="0"/>
              </a:rPr>
              <a:t> tin ở </a:t>
            </a:r>
            <a:r>
              <a:rPr lang="fr-FR" sz="2000" dirty="0" err="1">
                <a:solidFill>
                  <a:schemeClr val="tx1">
                    <a:lumMod val="95000"/>
                    <a:lumOff val="5000"/>
                  </a:schemeClr>
                </a:solidFill>
                <a:latin typeface="Arial" panose="020B0604020202020204" pitchFamily="34" charset="0"/>
                <a:cs typeface="Arial" panose="020B0604020202020204" pitchFamily="34" charset="0"/>
              </a:rPr>
              <a:t>câu</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trên</a:t>
            </a:r>
            <a:r>
              <a:rPr lang="fr-FR" sz="2000" dirty="0">
                <a:solidFill>
                  <a:schemeClr val="tx1">
                    <a:lumMod val="95000"/>
                    <a:lumOff val="5000"/>
                  </a:schemeClr>
                </a:solidFill>
                <a:latin typeface="Arial" panose="020B0604020202020204" pitchFamily="34" charset="0"/>
                <a:cs typeface="Arial" panose="020B0604020202020204" pitchFamily="34" charset="0"/>
              </a:rPr>
              <a:t> là :</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smtClean="0">
                <a:solidFill>
                  <a:schemeClr val="tx1">
                    <a:lumMod val="95000"/>
                    <a:lumOff val="5000"/>
                  </a:schemeClr>
                </a:solidFill>
                <a:latin typeface="Arial" panose="020B0604020202020204" pitchFamily="34" charset="0"/>
                <a:cs typeface="Arial" panose="020B0604020202020204" pitchFamily="34" charset="0"/>
              </a:rPr>
              <a:t>A. </a:t>
            </a:r>
            <a:r>
              <a:rPr lang="fr-FR" sz="2000" dirty="0" err="1" smtClean="0">
                <a:solidFill>
                  <a:schemeClr val="tx1">
                    <a:lumMod val="95000"/>
                    <a:lumOff val="5000"/>
                  </a:schemeClr>
                </a:solidFill>
                <a:latin typeface="Arial" panose="020B0604020202020204" pitchFamily="34" charset="0"/>
                <a:cs typeface="Arial" panose="020B0604020202020204" pitchFamily="34" charset="0"/>
              </a:rPr>
              <a:t>Cô</a:t>
            </a:r>
            <a:r>
              <a:rPr lang="fr-FR" sz="2000" dirty="0" smtClean="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giáo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vào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lớp</a:t>
            </a:r>
            <a:r>
              <a:rPr lang="fr-FR" sz="2000" dirty="0">
                <a:solidFill>
                  <a:schemeClr val="tx1">
                    <a:lumMod val="95000"/>
                    <a:lumOff val="5000"/>
                  </a:schemeClr>
                </a:solidFill>
                <a:latin typeface="Arial" panose="020B0604020202020204" pitchFamily="34" charset="0"/>
                <a:cs typeface="Arial" panose="020B0604020202020204" pitchFamily="34" charset="0"/>
              </a:rPr>
              <a:t>     </a:t>
            </a:r>
            <a:endParaRPr lang="fr-FR" sz="2000" dirty="0" smtClean="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smtClean="0">
                <a:solidFill>
                  <a:schemeClr val="tx1">
                    <a:lumMod val="95000"/>
                    <a:lumOff val="5000"/>
                  </a:schemeClr>
                </a:solidFill>
                <a:latin typeface="Arial" panose="020B0604020202020204" pitchFamily="34" charset="0"/>
                <a:cs typeface="Arial" panose="020B0604020202020204" pitchFamily="34" charset="0"/>
              </a:rPr>
              <a:t>B</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Học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sinh</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nhìn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thấy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cô</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a:solidFill>
                  <a:schemeClr val="tx1">
                    <a:lumMod val="95000"/>
                    <a:lumOff val="5000"/>
                  </a:schemeClr>
                </a:solidFill>
                <a:latin typeface="Arial" panose="020B0604020202020204" pitchFamily="34" charset="0"/>
                <a:cs typeface="Arial" panose="020B0604020202020204" pitchFamily="34" charset="0"/>
              </a:rPr>
              <a:t>C. </a:t>
            </a:r>
            <a:r>
              <a:rPr lang="fr-FR" sz="2000" dirty="0" err="1">
                <a:solidFill>
                  <a:schemeClr val="tx1">
                    <a:lumMod val="95000"/>
                    <a:lumOff val="5000"/>
                  </a:schemeClr>
                </a:solidFill>
                <a:latin typeface="Arial" panose="020B0604020202020204" pitchFamily="34" charset="0"/>
                <a:cs typeface="Arial" panose="020B0604020202020204" pitchFamily="34" charset="0"/>
              </a:rPr>
              <a:t>Học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sinh</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đứng</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dậy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chào</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cô</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giáo</a:t>
            </a:r>
            <a:r>
              <a:rPr lang="fr-FR" sz="2000" dirty="0" smtClean="0">
                <a:solidFill>
                  <a:schemeClr val="tx1">
                    <a:lumMod val="95000"/>
                    <a:lumOff val="5000"/>
                  </a:schemeClr>
                </a:solidFill>
                <a:latin typeface="Arial" panose="020B0604020202020204" pitchFamily="34" charset="0"/>
                <a:cs typeface="Arial" panose="020B0604020202020204" pitchFamily="34" charset="0"/>
              </a:rPr>
              <a:t>.</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4"/>
          <p:cNvSpPr/>
          <p:nvPr/>
        </p:nvSpPr>
        <p:spPr>
          <a:xfrm>
            <a:off x="1588770" y="3199408"/>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US" sz="2400" b="1" kern="1200" dirty="0" err="1" smtClean="0">
                <a:solidFill>
                  <a:srgbClr val="002060"/>
                </a:solidFill>
                <a:latin typeface="Arial" panose="020B0604020202020204" pitchFamily="34" charset="0"/>
                <a:cs typeface="Arial" panose="020B0604020202020204" pitchFamily="34" charset="0"/>
              </a:rPr>
              <a:t>Đáp</a:t>
            </a:r>
            <a:r>
              <a:rPr lang="en-US" sz="2400" b="1" kern="1200" dirty="0" smtClean="0">
                <a:solidFill>
                  <a:srgbClr val="002060"/>
                </a:solidFill>
                <a:latin typeface="Arial" panose="020B0604020202020204" pitchFamily="34" charset="0"/>
                <a:cs typeface="Arial" panose="020B0604020202020204" pitchFamily="34" charset="0"/>
              </a:rPr>
              <a:t> </a:t>
            </a:r>
            <a:r>
              <a:rPr lang="en-US" sz="2400" b="1" kern="1200" dirty="0" err="1" smtClean="0">
                <a:solidFill>
                  <a:srgbClr val="002060"/>
                </a:solidFill>
                <a:latin typeface="Arial" panose="020B0604020202020204" pitchFamily="34" charset="0"/>
                <a:cs typeface="Arial" panose="020B0604020202020204" pitchFamily="34" charset="0"/>
              </a:rPr>
              <a:t>án</a:t>
            </a:r>
            <a:r>
              <a:rPr lang="en-US" sz="2400" b="1" kern="1200" dirty="0" smtClean="0">
                <a:solidFill>
                  <a:srgbClr val="002060"/>
                </a:solidFill>
                <a:latin typeface="Arial" panose="020B0604020202020204" pitchFamily="34" charset="0"/>
                <a:cs typeface="Arial" panose="020B0604020202020204" pitchFamily="34" charset="0"/>
              </a:rPr>
              <a:t> A</a:t>
            </a:r>
            <a:endParaRPr lang="en-US" sz="2400" b="1" kern="1200"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666784" y="1061786"/>
            <a:ext cx="1810432" cy="1084912"/>
          </a:xfrm>
          <a:prstGeom prst="rect">
            <a:avLst/>
          </a:prstGeom>
          <a:noFill/>
        </p:spPr>
        <p:txBody>
          <a:bodyPr wrap="none" lIns="68580" tIns="34290" rIns="68580" bIns="34290">
            <a:spAutoFit/>
          </a:bodyPr>
          <a:lstStyle/>
          <a:p>
            <a:pPr algn="ctr">
              <a:buClrTx/>
              <a:buFontTx/>
              <a:buNone/>
              <a:defRPr/>
            </a:pPr>
            <a:r>
              <a:rPr lang="en-US" sz="6600" b="1" kern="1200" dirty="0" smtClean="0">
                <a:solidFill>
                  <a:srgbClr val="FF0000"/>
                </a:solidFill>
                <a:latin typeface="Arial" panose="020B0604020202020204" pitchFamily="34" charset="0"/>
                <a:ea typeface="+mn-ea"/>
                <a:cs typeface="Arial" panose="020B0604020202020204" pitchFamily="34" charset="0"/>
              </a:rPr>
              <a:t>+ 50</a:t>
            </a:r>
            <a:endParaRPr lang="en-US" sz="6600" b="1" kern="1200" dirty="0">
              <a:solidFill>
                <a:srgbClr val="FF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65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9" name="Pentagon 8">
            <a:hlinkClick r:id="rId6"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US" sz="2000" kern="1200" dirty="0" smtClean="0">
                <a:solidFill>
                  <a:prstClr val="black"/>
                </a:solidFill>
                <a:latin typeface="Arial" panose="020B0604020202020204" pitchFamily="34" charset="0"/>
                <a:cs typeface="Arial" panose="020B0604020202020204" pitchFamily="34" charset="0"/>
              </a:rPr>
              <a:t>Back</a:t>
            </a:r>
            <a:endParaRPr lang="en-US" sz="2000" kern="1200" dirty="0">
              <a:solidFill>
                <a:prstClr val="black"/>
              </a:solidFill>
              <a:latin typeface="Arial" panose="020B0604020202020204" pitchFamily="34" charset="0"/>
              <a:cs typeface="Arial" panose="020B0604020202020204" pitchFamily="34" charset="0"/>
            </a:endParaRPr>
          </a:p>
        </p:txBody>
      </p:sp>
      <p:sp>
        <p:nvSpPr>
          <p:cNvPr id="12" name="Snip Diagonal Corner Rectangle 11"/>
          <p:cNvSpPr/>
          <p:nvPr/>
        </p:nvSpPr>
        <p:spPr>
          <a:xfrm>
            <a:off x="1120165" y="846703"/>
            <a:ext cx="7031864" cy="1701288"/>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kern="1200" dirty="0" err="1" smtClean="0">
                <a:solidFill>
                  <a:schemeClr val="tx1">
                    <a:lumMod val="95000"/>
                    <a:lumOff val="5000"/>
                  </a:schemeClr>
                </a:solidFill>
                <a:latin typeface="Arial" panose="020B0604020202020204" pitchFamily="34" charset="0"/>
                <a:cs typeface="Arial" panose="020B0604020202020204" pitchFamily="34" charset="0"/>
              </a:rPr>
              <a:t>Câu</a:t>
            </a:r>
            <a:r>
              <a:rPr lang="en-US" sz="2000" b="1" kern="1200" dirty="0" smtClean="0">
                <a:solidFill>
                  <a:schemeClr val="tx1">
                    <a:lumMod val="95000"/>
                    <a:lumOff val="5000"/>
                  </a:schemeClr>
                </a:solidFill>
                <a:latin typeface="Arial" panose="020B0604020202020204" pitchFamily="34" charset="0"/>
                <a:cs typeface="Arial" panose="020B0604020202020204" pitchFamily="34" charset="0"/>
              </a:rPr>
              <a:t> 4: </a:t>
            </a:r>
            <a:r>
              <a:rPr lang="fr-FR" sz="2000" dirty="0">
                <a:solidFill>
                  <a:schemeClr val="tx1">
                    <a:lumMod val="95000"/>
                    <a:lumOff val="5000"/>
                  </a:schemeClr>
                </a:solidFill>
                <a:latin typeface="Arial" panose="020B0604020202020204" pitchFamily="34" charset="0"/>
                <a:cs typeface="Arial" panose="020B0604020202020204" pitchFamily="34" charset="0"/>
              </a:rPr>
              <a:t>Con </a:t>
            </a:r>
            <a:r>
              <a:rPr lang="fr-FR" sz="2000" dirty="0" err="1">
                <a:solidFill>
                  <a:schemeClr val="tx1">
                    <a:lumMod val="95000"/>
                    <a:lumOff val="5000"/>
                  </a:schemeClr>
                </a:solidFill>
                <a:latin typeface="Arial" panose="020B0604020202020204" pitchFamily="34" charset="0"/>
                <a:cs typeface="Arial" panose="020B0604020202020204" pitchFamily="34" charset="0"/>
              </a:rPr>
              <a:t>người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thu</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nhận</a:t>
            </a:r>
            <a:r>
              <a:rPr lang="fr-FR" sz="2000" dirty="0">
                <a:solidFill>
                  <a:schemeClr val="tx1">
                    <a:lumMod val="95000"/>
                    <a:lumOff val="5000"/>
                  </a:schemeClr>
                </a:solidFill>
                <a:latin typeface="Arial" panose="020B0604020202020204" pitchFamily="34" charset="0"/>
                <a:cs typeface="Arial" panose="020B0604020202020204" pitchFamily="34" charset="0"/>
              </a:rPr>
              <a:t> …… qua </a:t>
            </a:r>
            <a:r>
              <a:rPr lang="fr-FR" sz="2000" dirty="0" err="1">
                <a:solidFill>
                  <a:schemeClr val="tx1">
                    <a:lumMod val="95000"/>
                    <a:lumOff val="5000"/>
                  </a:schemeClr>
                </a:solidFill>
                <a:latin typeface="Arial" panose="020B0604020202020204" pitchFamily="34" charset="0"/>
                <a:cs typeface="Arial" panose="020B0604020202020204" pitchFamily="34" charset="0"/>
              </a:rPr>
              <a:t>các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giác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quan</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như</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mắt</a:t>
            </a:r>
            <a:r>
              <a:rPr lang="fr-FR" sz="2000" dirty="0">
                <a:solidFill>
                  <a:schemeClr val="tx1">
                    <a:lumMod val="95000"/>
                    <a:lumOff val="5000"/>
                  </a:schemeClr>
                </a:solidFill>
                <a:latin typeface="Arial" panose="020B0604020202020204" pitchFamily="34" charset="0"/>
                <a:cs typeface="Arial" panose="020B0604020202020204" pitchFamily="34" charset="0"/>
              </a:rPr>
              <a:t>, tai, </a:t>
            </a:r>
            <a:r>
              <a:rPr lang="fr-FR" sz="2000" dirty="0" err="1">
                <a:solidFill>
                  <a:schemeClr val="tx1">
                    <a:lumMod val="95000"/>
                    <a:lumOff val="5000"/>
                  </a:schemeClr>
                </a:solidFill>
                <a:latin typeface="Arial" panose="020B0604020202020204" pitchFamily="34" charset="0"/>
                <a:cs typeface="Arial" panose="020B0604020202020204" pitchFamily="34" charset="0"/>
              </a:rPr>
              <a:t>mũi</a:t>
            </a:r>
            <a:r>
              <a:rPr lang="fr-FR" sz="2000" dirty="0">
                <a:solidFill>
                  <a:schemeClr val="tx1">
                    <a:lumMod val="95000"/>
                    <a:lumOff val="5000"/>
                  </a:schemeClr>
                </a:solidFill>
                <a:latin typeface="Arial" panose="020B0604020202020204" pitchFamily="34" charset="0"/>
                <a:cs typeface="Arial" panose="020B0604020202020204" pitchFamily="34" charset="0"/>
              </a:rPr>
              <a:t>.</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a:solidFill>
                  <a:schemeClr val="tx1">
                    <a:lumMod val="95000"/>
                    <a:lumOff val="5000"/>
                  </a:schemeClr>
                </a:solidFill>
                <a:latin typeface="Arial" panose="020B0604020202020204" pitchFamily="34" charset="0"/>
                <a:cs typeface="Arial" panose="020B0604020202020204" pitchFamily="34" charset="0"/>
              </a:rPr>
              <a:t>A. </a:t>
            </a:r>
            <a:r>
              <a:rPr lang="fr-FR" sz="2000" dirty="0" err="1">
                <a:solidFill>
                  <a:schemeClr val="tx1">
                    <a:lumMod val="95000"/>
                    <a:lumOff val="5000"/>
                  </a:schemeClr>
                </a:solidFill>
                <a:latin typeface="Arial" panose="020B0604020202020204" pitchFamily="34" charset="0"/>
                <a:cs typeface="Arial" panose="020B0604020202020204" pitchFamily="34" charset="0"/>
              </a:rPr>
              <a:t>quyết</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định</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smtClean="0">
                <a:solidFill>
                  <a:schemeClr val="tx1">
                    <a:lumMod val="95000"/>
                    <a:lumOff val="5000"/>
                  </a:schemeClr>
                </a:solidFill>
                <a:latin typeface="Arial" panose="020B0604020202020204" pitchFamily="34" charset="0"/>
                <a:cs typeface="Arial" panose="020B0604020202020204" pitchFamily="34" charset="0"/>
              </a:rPr>
              <a:t>    B</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thông</a:t>
            </a:r>
            <a:r>
              <a:rPr lang="fr-FR" sz="2000" dirty="0">
                <a:solidFill>
                  <a:schemeClr val="tx1">
                    <a:lumMod val="95000"/>
                    <a:lumOff val="5000"/>
                  </a:schemeClr>
                </a:solidFill>
                <a:latin typeface="Arial" panose="020B0604020202020204" pitchFamily="34" charset="0"/>
                <a:cs typeface="Arial" panose="020B0604020202020204" pitchFamily="34" charset="0"/>
              </a:rPr>
              <a:t> tin   </a:t>
            </a:r>
            <a:r>
              <a:rPr lang="fr-FR" sz="2000" dirty="0" smtClean="0">
                <a:solidFill>
                  <a:schemeClr val="tx1">
                    <a:lumMod val="95000"/>
                    <a:lumOff val="5000"/>
                  </a:schemeClr>
                </a:solidFill>
                <a:latin typeface="Arial" panose="020B0604020202020204" pitchFamily="34" charset="0"/>
                <a:cs typeface="Arial" panose="020B0604020202020204" pitchFamily="34" charset="0"/>
              </a:rPr>
              <a:t>          </a:t>
            </a:r>
            <a:r>
              <a:rPr lang="fr-FR" sz="2000" dirty="0">
                <a:solidFill>
                  <a:schemeClr val="tx1">
                    <a:lumMod val="95000"/>
                    <a:lumOff val="5000"/>
                  </a:schemeClr>
                </a:solidFill>
                <a:latin typeface="Arial" panose="020B0604020202020204" pitchFamily="34" charset="0"/>
                <a:cs typeface="Arial" panose="020B0604020202020204" pitchFamily="34" charset="0"/>
              </a:rPr>
              <a:t>C. </a:t>
            </a:r>
            <a:r>
              <a:rPr lang="fr-FR" sz="2000" dirty="0" err="1">
                <a:solidFill>
                  <a:schemeClr val="tx1">
                    <a:lumMod val="95000"/>
                    <a:lumOff val="5000"/>
                  </a:schemeClr>
                </a:solidFill>
                <a:latin typeface="Arial" panose="020B0604020202020204" pitchFamily="34" charset="0"/>
                <a:cs typeface="Arial" panose="020B0604020202020204" pitchFamily="34" charset="0"/>
              </a:rPr>
              <a:t>dữ</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liệu</a:t>
            </a:r>
            <a:r>
              <a:rPr lang="fr-FR" sz="2000" dirty="0">
                <a:solidFill>
                  <a:schemeClr val="tx1">
                    <a:lumMod val="95000"/>
                    <a:lumOff val="5000"/>
                  </a:schemeClr>
                </a:solidFill>
                <a:latin typeface="Arial" panose="020B0604020202020204" pitchFamily="34" charset="0"/>
                <a:cs typeface="Arial" panose="020B0604020202020204" pitchFamily="34" charset="0"/>
              </a:rPr>
              <a:t> </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4"/>
          <p:cNvSpPr/>
          <p:nvPr/>
        </p:nvSpPr>
        <p:spPr>
          <a:xfrm>
            <a:off x="1652867" y="2876053"/>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US" sz="2400" b="1" kern="1200" dirty="0" err="1" smtClean="0">
                <a:solidFill>
                  <a:srgbClr val="002060"/>
                </a:solidFill>
                <a:latin typeface="Arial" panose="020B0604020202020204" pitchFamily="34" charset="0"/>
                <a:cs typeface="Arial" panose="020B0604020202020204" pitchFamily="34" charset="0"/>
              </a:rPr>
              <a:t>Đáp</a:t>
            </a:r>
            <a:r>
              <a:rPr lang="en-US" sz="2400" b="1" kern="1200" dirty="0" smtClean="0">
                <a:solidFill>
                  <a:srgbClr val="002060"/>
                </a:solidFill>
                <a:latin typeface="Arial" panose="020B0604020202020204" pitchFamily="34" charset="0"/>
                <a:cs typeface="Arial" panose="020B0604020202020204" pitchFamily="34" charset="0"/>
              </a:rPr>
              <a:t> </a:t>
            </a:r>
            <a:r>
              <a:rPr lang="en-US" sz="2400" b="1" kern="1200" dirty="0" err="1" smtClean="0">
                <a:solidFill>
                  <a:srgbClr val="002060"/>
                </a:solidFill>
                <a:latin typeface="Arial" panose="020B0604020202020204" pitchFamily="34" charset="0"/>
                <a:cs typeface="Arial" panose="020B0604020202020204" pitchFamily="34" charset="0"/>
              </a:rPr>
              <a:t>án</a:t>
            </a:r>
            <a:r>
              <a:rPr lang="en-US" sz="2400" b="1" kern="1200" dirty="0" smtClean="0">
                <a:solidFill>
                  <a:srgbClr val="002060"/>
                </a:solidFill>
                <a:latin typeface="Arial" panose="020B0604020202020204" pitchFamily="34" charset="0"/>
                <a:cs typeface="Arial" panose="020B0604020202020204" pitchFamily="34" charset="0"/>
              </a:rPr>
              <a:t> B</a:t>
            </a:r>
            <a:endParaRPr lang="en-US" sz="2400" b="1" kern="1200"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548963" y="1154891"/>
            <a:ext cx="2046074" cy="1084912"/>
          </a:xfrm>
          <a:prstGeom prst="rect">
            <a:avLst/>
          </a:prstGeom>
          <a:noFill/>
        </p:spPr>
        <p:txBody>
          <a:bodyPr wrap="none" lIns="68580" tIns="34290" rIns="68580" bIns="34290">
            <a:spAutoFit/>
          </a:bodyPr>
          <a:lstStyle/>
          <a:p>
            <a:pPr algn="ctr">
              <a:buClrTx/>
              <a:buFontTx/>
              <a:buNone/>
              <a:defRPr/>
            </a:pPr>
            <a:r>
              <a:rPr lang="en-US" sz="6600" b="1" kern="1200" dirty="0" smtClean="0">
                <a:solidFill>
                  <a:srgbClr val="FF0000"/>
                </a:solidFill>
                <a:latin typeface="Arial" panose="020B0604020202020204" pitchFamily="34" charset="0"/>
                <a:ea typeface="+mn-ea"/>
                <a:cs typeface="Arial" panose="020B0604020202020204" pitchFamily="34" charset="0"/>
              </a:rPr>
              <a:t> + 20</a:t>
            </a:r>
            <a:endParaRPr lang="en-US" sz="6600" b="1" kern="1200" dirty="0">
              <a:solidFill>
                <a:srgbClr val="FF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65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9" name="Pentagon 8">
            <a:hlinkClick r:id="rId6"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US" sz="2000" kern="1200" dirty="0" smtClean="0">
                <a:solidFill>
                  <a:prstClr val="black"/>
                </a:solidFill>
                <a:latin typeface="Arial" panose="020B0604020202020204" pitchFamily="34" charset="0"/>
                <a:cs typeface="Arial" panose="020B0604020202020204" pitchFamily="34" charset="0"/>
              </a:rPr>
              <a:t>Back</a:t>
            </a:r>
            <a:endParaRPr lang="en-US" sz="2000" kern="1200" dirty="0">
              <a:solidFill>
                <a:prstClr val="black"/>
              </a:solidFill>
              <a:latin typeface="Arial" panose="020B0604020202020204" pitchFamily="34" charset="0"/>
              <a:cs typeface="Arial" panose="020B0604020202020204" pitchFamily="34" charset="0"/>
            </a:endParaRPr>
          </a:p>
        </p:txBody>
      </p:sp>
      <p:sp>
        <p:nvSpPr>
          <p:cNvPr id="12" name="Snip Diagonal Corner Rectangle 11"/>
          <p:cNvSpPr/>
          <p:nvPr/>
        </p:nvSpPr>
        <p:spPr>
          <a:xfrm>
            <a:off x="1120165" y="846703"/>
            <a:ext cx="7031864" cy="1406363"/>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kern="1200" dirty="0" err="1" smtClean="0">
                <a:solidFill>
                  <a:schemeClr val="tx1">
                    <a:lumMod val="95000"/>
                    <a:lumOff val="5000"/>
                  </a:schemeClr>
                </a:solidFill>
                <a:latin typeface="Arial" panose="020B0604020202020204" pitchFamily="34" charset="0"/>
                <a:cs typeface="Arial" panose="020B0604020202020204" pitchFamily="34" charset="0"/>
              </a:rPr>
              <a:t>Câu</a:t>
            </a:r>
            <a:r>
              <a:rPr lang="en-US" sz="2000" b="1" kern="1200" dirty="0" smtClean="0">
                <a:solidFill>
                  <a:schemeClr val="tx1">
                    <a:lumMod val="95000"/>
                    <a:lumOff val="5000"/>
                  </a:schemeClr>
                </a:solidFill>
                <a:latin typeface="Arial" panose="020B0604020202020204" pitchFamily="34" charset="0"/>
                <a:cs typeface="Arial" panose="020B0604020202020204" pitchFamily="34" charset="0"/>
              </a:rPr>
              <a:t> 5: </a:t>
            </a:r>
            <a:r>
              <a:rPr lang="fr-FR" sz="2000" dirty="0" err="1">
                <a:solidFill>
                  <a:schemeClr val="tx1">
                    <a:lumMod val="95000"/>
                    <a:lumOff val="5000"/>
                  </a:schemeClr>
                </a:solidFill>
                <a:latin typeface="Arial" panose="020B0604020202020204" pitchFamily="34" charset="0"/>
                <a:cs typeface="Arial" panose="020B0604020202020204" pitchFamily="34" charset="0"/>
              </a:rPr>
              <a:t>Thông</a:t>
            </a:r>
            <a:r>
              <a:rPr lang="fr-FR" sz="2000" dirty="0">
                <a:solidFill>
                  <a:schemeClr val="tx1">
                    <a:lumMod val="95000"/>
                    <a:lumOff val="5000"/>
                  </a:schemeClr>
                </a:solidFill>
                <a:latin typeface="Arial" panose="020B0604020202020204" pitchFamily="34" charset="0"/>
                <a:cs typeface="Arial" panose="020B0604020202020204" pitchFamily="34" charset="0"/>
              </a:rPr>
              <a:t> tin </a:t>
            </a:r>
            <a:r>
              <a:rPr lang="fr-FR" sz="2000" dirty="0" err="1">
                <a:solidFill>
                  <a:schemeClr val="tx1">
                    <a:lumMod val="95000"/>
                    <a:lumOff val="5000"/>
                  </a:schemeClr>
                </a:solidFill>
                <a:latin typeface="Arial" panose="020B0604020202020204" pitchFamily="34" charset="0"/>
                <a:cs typeface="Arial" panose="020B0604020202020204" pitchFamily="34" charset="0"/>
              </a:rPr>
              <a:t>thay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đổi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thì</a:t>
            </a:r>
            <a:r>
              <a:rPr lang="fr-FR" sz="2000" dirty="0">
                <a:solidFill>
                  <a:schemeClr val="tx1">
                    <a:lumMod val="95000"/>
                    <a:lumOff val="5000"/>
                  </a:schemeClr>
                </a:solidFill>
                <a:latin typeface="Arial" panose="020B0604020202020204" pitchFamily="34" charset="0"/>
                <a:cs typeface="Arial" panose="020B0604020202020204" pitchFamily="34" charset="0"/>
              </a:rPr>
              <a:t> …. </a:t>
            </a:r>
            <a:r>
              <a:rPr lang="fr-FR" sz="2000" dirty="0" err="1">
                <a:solidFill>
                  <a:schemeClr val="tx1">
                    <a:lumMod val="95000"/>
                    <a:lumOff val="5000"/>
                  </a:schemeClr>
                </a:solidFill>
                <a:latin typeface="Arial" panose="020B0604020202020204" pitchFamily="34" charset="0"/>
                <a:cs typeface="Arial" panose="020B0604020202020204" pitchFamily="34" charset="0"/>
              </a:rPr>
              <a:t>cũng</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thay</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đổi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theo</a:t>
            </a:r>
            <a:r>
              <a:rPr lang="fr-FR" sz="2000" dirty="0">
                <a:solidFill>
                  <a:schemeClr val="tx1">
                    <a:lumMod val="95000"/>
                    <a:lumOff val="5000"/>
                  </a:schemeClr>
                </a:solidFill>
                <a:latin typeface="Arial" panose="020B0604020202020204" pitchFamily="34" charset="0"/>
                <a:cs typeface="Arial" panose="020B0604020202020204" pitchFamily="34" charset="0"/>
              </a:rPr>
              <a:t>.</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50000"/>
              </a:lnSpc>
            </a:pPr>
            <a:r>
              <a:rPr lang="fr-FR" sz="2000" dirty="0">
                <a:solidFill>
                  <a:schemeClr val="tx1">
                    <a:lumMod val="95000"/>
                    <a:lumOff val="5000"/>
                  </a:schemeClr>
                </a:solidFill>
                <a:latin typeface="Arial" panose="020B0604020202020204" pitchFamily="34" charset="0"/>
                <a:cs typeface="Arial" panose="020B0604020202020204" pitchFamily="34" charset="0"/>
              </a:rPr>
              <a:t>A. </a:t>
            </a:r>
            <a:r>
              <a:rPr lang="fr-FR" sz="2000" dirty="0" err="1">
                <a:solidFill>
                  <a:schemeClr val="tx1">
                    <a:lumMod val="95000"/>
                    <a:lumOff val="5000"/>
                  </a:schemeClr>
                </a:solidFill>
                <a:latin typeface="Arial" panose="020B0604020202020204" pitchFamily="34" charset="0"/>
                <a:cs typeface="Arial" panose="020B0604020202020204" pitchFamily="34" charset="0"/>
              </a:rPr>
              <a:t>hành</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động</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smtClean="0">
                <a:solidFill>
                  <a:schemeClr val="tx1">
                    <a:lumMod val="95000"/>
                    <a:lumOff val="5000"/>
                  </a:schemeClr>
                </a:solidFill>
                <a:latin typeface="Arial" panose="020B0604020202020204" pitchFamily="34" charset="0"/>
                <a:cs typeface="Arial" panose="020B0604020202020204" pitchFamily="34" charset="0"/>
              </a:rPr>
              <a:t>     B</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quyết</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định</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smtClean="0">
                <a:solidFill>
                  <a:schemeClr val="tx1">
                    <a:lumMod val="95000"/>
                    <a:lumOff val="5000"/>
                  </a:schemeClr>
                </a:solidFill>
                <a:latin typeface="Arial" panose="020B0604020202020204" pitchFamily="34" charset="0"/>
                <a:cs typeface="Arial" panose="020B0604020202020204" pitchFamily="34" charset="0"/>
              </a:rPr>
              <a:t>         C</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a:solidFill>
                  <a:schemeClr val="tx1">
                    <a:lumMod val="95000"/>
                    <a:lumOff val="5000"/>
                  </a:schemeClr>
                </a:solidFill>
                <a:latin typeface="Arial" panose="020B0604020202020204" pitchFamily="34" charset="0"/>
                <a:cs typeface="Arial" panose="020B0604020202020204" pitchFamily="34" charset="0"/>
              </a:rPr>
              <a:t>lời</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2000" dirty="0" err="1" smtClean="0">
                <a:solidFill>
                  <a:schemeClr val="tx1">
                    <a:lumMod val="95000"/>
                    <a:lumOff val="5000"/>
                  </a:schemeClr>
                </a:solidFill>
                <a:latin typeface="Arial" panose="020B0604020202020204" pitchFamily="34" charset="0"/>
                <a:cs typeface="Arial" panose="020B0604020202020204" pitchFamily="34" charset="0"/>
              </a:rPr>
              <a:t>nói</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4"/>
          <p:cNvSpPr/>
          <p:nvPr/>
        </p:nvSpPr>
        <p:spPr>
          <a:xfrm>
            <a:off x="1652867" y="2876053"/>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US" sz="2400" b="1" kern="1200" dirty="0" err="1" smtClean="0">
                <a:solidFill>
                  <a:srgbClr val="002060"/>
                </a:solidFill>
                <a:latin typeface="Arial" panose="020B0604020202020204" pitchFamily="34" charset="0"/>
                <a:cs typeface="Arial" panose="020B0604020202020204" pitchFamily="34" charset="0"/>
              </a:rPr>
              <a:t>Đáp</a:t>
            </a:r>
            <a:r>
              <a:rPr lang="en-US" sz="2400" b="1" kern="1200" dirty="0" smtClean="0">
                <a:solidFill>
                  <a:srgbClr val="002060"/>
                </a:solidFill>
                <a:latin typeface="Arial" panose="020B0604020202020204" pitchFamily="34" charset="0"/>
                <a:cs typeface="Arial" panose="020B0604020202020204" pitchFamily="34" charset="0"/>
              </a:rPr>
              <a:t> </a:t>
            </a:r>
            <a:r>
              <a:rPr lang="en-US" sz="2400" b="1" kern="1200" dirty="0" err="1" smtClean="0">
                <a:solidFill>
                  <a:srgbClr val="002060"/>
                </a:solidFill>
                <a:latin typeface="Arial" panose="020B0604020202020204" pitchFamily="34" charset="0"/>
                <a:cs typeface="Arial" panose="020B0604020202020204" pitchFamily="34" charset="0"/>
              </a:rPr>
              <a:t>án</a:t>
            </a:r>
            <a:r>
              <a:rPr lang="en-US" sz="2400" b="1" kern="1200" dirty="0" smtClean="0">
                <a:solidFill>
                  <a:srgbClr val="002060"/>
                </a:solidFill>
                <a:latin typeface="Arial" panose="020B0604020202020204" pitchFamily="34" charset="0"/>
                <a:cs typeface="Arial" panose="020B0604020202020204" pitchFamily="34" charset="0"/>
              </a:rPr>
              <a:t> B</a:t>
            </a:r>
            <a:endParaRPr lang="en-US" sz="2400" b="1" kern="1200"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666784" y="1539473"/>
            <a:ext cx="1810432" cy="1084912"/>
          </a:xfrm>
          <a:prstGeom prst="rect">
            <a:avLst/>
          </a:prstGeom>
          <a:noFill/>
        </p:spPr>
        <p:txBody>
          <a:bodyPr wrap="none" lIns="68580" tIns="34290" rIns="68580" bIns="34290">
            <a:spAutoFit/>
          </a:bodyPr>
          <a:lstStyle/>
          <a:p>
            <a:pPr algn="ctr">
              <a:buClrTx/>
              <a:buFontTx/>
              <a:buNone/>
              <a:defRPr/>
            </a:pPr>
            <a:r>
              <a:rPr lang="en-US" sz="6600" b="1" kern="1200" dirty="0" smtClean="0">
                <a:solidFill>
                  <a:srgbClr val="FF0000"/>
                </a:solidFill>
                <a:latin typeface="Arial" panose="020B0604020202020204" pitchFamily="34" charset="0"/>
                <a:ea typeface="+mn-ea"/>
                <a:cs typeface="Arial" panose="020B0604020202020204" pitchFamily="34" charset="0"/>
              </a:rPr>
              <a:t>+ 30</a:t>
            </a:r>
            <a:endParaRPr lang="en-US" sz="6600" b="1" kern="1200" dirty="0">
              <a:solidFill>
                <a:srgbClr val="FF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84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70"/>
        <p:cNvGrpSpPr/>
        <p:nvPr/>
      </p:nvGrpSpPr>
      <p:grpSpPr>
        <a:xfrm>
          <a:off x="0" y="0"/>
          <a:ext cx="0" cy="0"/>
          <a:chOff x="0" y="0"/>
          <a:chExt cx="0" cy="0"/>
        </a:xfrm>
      </p:grpSpPr>
      <p:sp>
        <p:nvSpPr>
          <p:cNvPr id="3772" name="Google Shape;3772;p56"/>
          <p:cNvSpPr txBox="1">
            <a:spLocks noGrp="1"/>
          </p:cNvSpPr>
          <p:nvPr>
            <p:ph type="title"/>
          </p:nvPr>
        </p:nvSpPr>
        <p:spPr>
          <a:xfrm>
            <a:off x="2713548" y="487884"/>
            <a:ext cx="38151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chemeClr val="accent1">
                    <a:lumMod val="75000"/>
                  </a:schemeClr>
                </a:solidFill>
                <a:latin typeface="+mn-lt"/>
              </a:rPr>
              <a:t>KHỞI ĐỘNG</a:t>
            </a:r>
            <a:endParaRPr sz="2800" b="1" dirty="0">
              <a:solidFill>
                <a:schemeClr val="accent1">
                  <a:lumMod val="75000"/>
                </a:schemeClr>
              </a:solidFill>
              <a:latin typeface="+mn-lt"/>
            </a:endParaRPr>
          </a:p>
        </p:txBody>
      </p:sp>
      <p:grpSp>
        <p:nvGrpSpPr>
          <p:cNvPr id="3774" name="Google Shape;3774;p56"/>
          <p:cNvGrpSpPr/>
          <p:nvPr/>
        </p:nvGrpSpPr>
        <p:grpSpPr>
          <a:xfrm>
            <a:off x="1653799" y="898241"/>
            <a:ext cx="929596" cy="296161"/>
            <a:chOff x="3793325" y="3206600"/>
            <a:chExt cx="560200" cy="178475"/>
          </a:xfrm>
        </p:grpSpPr>
        <p:sp>
          <p:nvSpPr>
            <p:cNvPr id="3775" name="Google Shape;3775;p56"/>
            <p:cNvSpPr/>
            <p:nvPr/>
          </p:nvSpPr>
          <p:spPr>
            <a:xfrm>
              <a:off x="3793325" y="3206600"/>
              <a:ext cx="560200" cy="178475"/>
            </a:xfrm>
            <a:custGeom>
              <a:avLst/>
              <a:gdLst/>
              <a:ahLst/>
              <a:cxnLst/>
              <a:rect l="l" t="t" r="r" b="b"/>
              <a:pathLst>
                <a:path w="22408" h="7139" extrusionOk="0">
                  <a:moveTo>
                    <a:pt x="583" y="1"/>
                  </a:moveTo>
                  <a:cubicBezTo>
                    <a:pt x="755" y="249"/>
                    <a:pt x="850" y="335"/>
                    <a:pt x="659" y="727"/>
                  </a:cubicBezTo>
                  <a:cubicBezTo>
                    <a:pt x="583" y="880"/>
                    <a:pt x="373" y="1100"/>
                    <a:pt x="325" y="1310"/>
                  </a:cubicBezTo>
                  <a:cubicBezTo>
                    <a:pt x="277" y="1558"/>
                    <a:pt x="449" y="1759"/>
                    <a:pt x="440" y="1998"/>
                  </a:cubicBezTo>
                  <a:cubicBezTo>
                    <a:pt x="411" y="2160"/>
                    <a:pt x="382" y="2332"/>
                    <a:pt x="363" y="2495"/>
                  </a:cubicBezTo>
                  <a:cubicBezTo>
                    <a:pt x="373" y="2657"/>
                    <a:pt x="430" y="2801"/>
                    <a:pt x="535" y="2934"/>
                  </a:cubicBezTo>
                  <a:cubicBezTo>
                    <a:pt x="526" y="3145"/>
                    <a:pt x="401" y="3145"/>
                    <a:pt x="335" y="3326"/>
                  </a:cubicBezTo>
                  <a:cubicBezTo>
                    <a:pt x="287" y="3460"/>
                    <a:pt x="315" y="3603"/>
                    <a:pt x="315" y="3747"/>
                  </a:cubicBezTo>
                  <a:cubicBezTo>
                    <a:pt x="325" y="3899"/>
                    <a:pt x="325" y="4071"/>
                    <a:pt x="287" y="4224"/>
                  </a:cubicBezTo>
                  <a:cubicBezTo>
                    <a:pt x="258" y="4358"/>
                    <a:pt x="191" y="4368"/>
                    <a:pt x="182" y="4511"/>
                  </a:cubicBezTo>
                  <a:cubicBezTo>
                    <a:pt x="172" y="4740"/>
                    <a:pt x="459" y="5017"/>
                    <a:pt x="554" y="5218"/>
                  </a:cubicBezTo>
                  <a:cubicBezTo>
                    <a:pt x="659" y="5438"/>
                    <a:pt x="659" y="5591"/>
                    <a:pt x="659" y="5820"/>
                  </a:cubicBezTo>
                  <a:cubicBezTo>
                    <a:pt x="678" y="6317"/>
                    <a:pt x="459" y="6537"/>
                    <a:pt x="143" y="6919"/>
                  </a:cubicBezTo>
                  <a:cubicBezTo>
                    <a:pt x="77" y="7014"/>
                    <a:pt x="29" y="7081"/>
                    <a:pt x="0" y="7139"/>
                  </a:cubicBezTo>
                  <a:lnTo>
                    <a:pt x="21585" y="7139"/>
                  </a:lnTo>
                  <a:cubicBezTo>
                    <a:pt x="21605" y="7081"/>
                    <a:pt x="21633" y="7034"/>
                    <a:pt x="21652" y="7005"/>
                  </a:cubicBezTo>
                  <a:cubicBezTo>
                    <a:pt x="21700" y="6928"/>
                    <a:pt x="21796" y="6909"/>
                    <a:pt x="21853" y="6823"/>
                  </a:cubicBezTo>
                  <a:cubicBezTo>
                    <a:pt x="21882" y="6776"/>
                    <a:pt x="21872" y="6651"/>
                    <a:pt x="21891" y="6594"/>
                  </a:cubicBezTo>
                  <a:cubicBezTo>
                    <a:pt x="21987" y="6336"/>
                    <a:pt x="22092" y="6250"/>
                    <a:pt x="22101" y="5963"/>
                  </a:cubicBezTo>
                  <a:cubicBezTo>
                    <a:pt x="22111" y="5686"/>
                    <a:pt x="22025" y="5552"/>
                    <a:pt x="21977" y="5304"/>
                  </a:cubicBezTo>
                  <a:cubicBezTo>
                    <a:pt x="21939" y="5113"/>
                    <a:pt x="21987" y="4874"/>
                    <a:pt x="21987" y="4673"/>
                  </a:cubicBezTo>
                  <a:cubicBezTo>
                    <a:pt x="21987" y="4234"/>
                    <a:pt x="22034" y="3813"/>
                    <a:pt x="22130" y="3393"/>
                  </a:cubicBezTo>
                  <a:cubicBezTo>
                    <a:pt x="22178" y="3154"/>
                    <a:pt x="22312" y="2925"/>
                    <a:pt x="22340" y="2686"/>
                  </a:cubicBezTo>
                  <a:cubicBezTo>
                    <a:pt x="22398" y="2141"/>
                    <a:pt x="22254" y="1711"/>
                    <a:pt x="22130" y="1205"/>
                  </a:cubicBezTo>
                  <a:cubicBezTo>
                    <a:pt x="22073" y="995"/>
                    <a:pt x="22120" y="813"/>
                    <a:pt x="22159" y="622"/>
                  </a:cubicBezTo>
                  <a:cubicBezTo>
                    <a:pt x="22187" y="460"/>
                    <a:pt x="22206" y="221"/>
                    <a:pt x="22331" y="68"/>
                  </a:cubicBezTo>
                  <a:cubicBezTo>
                    <a:pt x="22350" y="39"/>
                    <a:pt x="22378" y="20"/>
                    <a:pt x="224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6"/>
            <p:cNvSpPr/>
            <p:nvPr/>
          </p:nvSpPr>
          <p:spPr>
            <a:xfrm>
              <a:off x="3811225" y="3208025"/>
              <a:ext cx="537025" cy="45425"/>
            </a:xfrm>
            <a:custGeom>
              <a:avLst/>
              <a:gdLst/>
              <a:ahLst/>
              <a:cxnLst/>
              <a:rect l="l" t="t" r="r" b="b"/>
              <a:pathLst>
                <a:path w="21481" h="1817" extrusionOk="0">
                  <a:moveTo>
                    <a:pt x="1199" y="0"/>
                  </a:moveTo>
                  <a:cubicBezTo>
                    <a:pt x="977" y="0"/>
                    <a:pt x="756" y="31"/>
                    <a:pt x="526" y="68"/>
                  </a:cubicBezTo>
                  <a:cubicBezTo>
                    <a:pt x="373" y="97"/>
                    <a:pt x="201" y="125"/>
                    <a:pt x="20" y="164"/>
                  </a:cubicBezTo>
                  <a:cubicBezTo>
                    <a:pt x="58" y="269"/>
                    <a:pt x="68" y="374"/>
                    <a:pt x="1" y="536"/>
                  </a:cubicBezTo>
                  <a:cubicBezTo>
                    <a:pt x="182" y="498"/>
                    <a:pt x="383" y="460"/>
                    <a:pt x="584" y="422"/>
                  </a:cubicBezTo>
                  <a:cubicBezTo>
                    <a:pt x="803" y="388"/>
                    <a:pt x="1005" y="358"/>
                    <a:pt x="1205" y="358"/>
                  </a:cubicBezTo>
                  <a:cubicBezTo>
                    <a:pt x="1397" y="358"/>
                    <a:pt x="1587" y="385"/>
                    <a:pt x="1788" y="460"/>
                  </a:cubicBezTo>
                  <a:cubicBezTo>
                    <a:pt x="2065" y="565"/>
                    <a:pt x="2332" y="708"/>
                    <a:pt x="2590" y="852"/>
                  </a:cubicBezTo>
                  <a:cubicBezTo>
                    <a:pt x="2867" y="995"/>
                    <a:pt x="3154" y="1138"/>
                    <a:pt x="3450" y="1253"/>
                  </a:cubicBezTo>
                  <a:cubicBezTo>
                    <a:pt x="4157" y="1521"/>
                    <a:pt x="4912" y="1664"/>
                    <a:pt x="5562" y="1664"/>
                  </a:cubicBezTo>
                  <a:lnTo>
                    <a:pt x="5571" y="1664"/>
                  </a:lnTo>
                  <a:cubicBezTo>
                    <a:pt x="6307" y="1664"/>
                    <a:pt x="7052" y="1473"/>
                    <a:pt x="7788" y="1119"/>
                  </a:cubicBezTo>
                  <a:cubicBezTo>
                    <a:pt x="7903" y="1062"/>
                    <a:pt x="8018" y="1005"/>
                    <a:pt x="8123" y="947"/>
                  </a:cubicBezTo>
                  <a:cubicBezTo>
                    <a:pt x="8409" y="794"/>
                    <a:pt x="8677" y="651"/>
                    <a:pt x="8973" y="594"/>
                  </a:cubicBezTo>
                  <a:cubicBezTo>
                    <a:pt x="9091" y="571"/>
                    <a:pt x="9214" y="561"/>
                    <a:pt x="9336" y="561"/>
                  </a:cubicBezTo>
                  <a:cubicBezTo>
                    <a:pt x="9580" y="561"/>
                    <a:pt x="9820" y="603"/>
                    <a:pt x="10005" y="680"/>
                  </a:cubicBezTo>
                  <a:cubicBezTo>
                    <a:pt x="10139" y="737"/>
                    <a:pt x="10273" y="823"/>
                    <a:pt x="10406" y="909"/>
                  </a:cubicBezTo>
                  <a:cubicBezTo>
                    <a:pt x="10473" y="947"/>
                    <a:pt x="10531" y="985"/>
                    <a:pt x="10597" y="1024"/>
                  </a:cubicBezTo>
                  <a:cubicBezTo>
                    <a:pt x="10808" y="1148"/>
                    <a:pt x="11027" y="1253"/>
                    <a:pt x="11238" y="1358"/>
                  </a:cubicBezTo>
                  <a:cubicBezTo>
                    <a:pt x="11305" y="1387"/>
                    <a:pt x="11362" y="1415"/>
                    <a:pt x="11419" y="1444"/>
                  </a:cubicBezTo>
                  <a:cubicBezTo>
                    <a:pt x="11916" y="1693"/>
                    <a:pt x="12423" y="1817"/>
                    <a:pt x="12881" y="1817"/>
                  </a:cubicBezTo>
                  <a:cubicBezTo>
                    <a:pt x="12958" y="1817"/>
                    <a:pt x="13034" y="1817"/>
                    <a:pt x="13101" y="1807"/>
                  </a:cubicBezTo>
                  <a:cubicBezTo>
                    <a:pt x="13646" y="1759"/>
                    <a:pt x="14152" y="1530"/>
                    <a:pt x="14639" y="1320"/>
                  </a:cubicBezTo>
                  <a:cubicBezTo>
                    <a:pt x="14764" y="1263"/>
                    <a:pt x="14888" y="1205"/>
                    <a:pt x="15002" y="1157"/>
                  </a:cubicBezTo>
                  <a:cubicBezTo>
                    <a:pt x="15413" y="985"/>
                    <a:pt x="15882" y="794"/>
                    <a:pt x="16340" y="641"/>
                  </a:cubicBezTo>
                  <a:cubicBezTo>
                    <a:pt x="16483" y="594"/>
                    <a:pt x="16730" y="527"/>
                    <a:pt x="16957" y="527"/>
                  </a:cubicBezTo>
                  <a:cubicBezTo>
                    <a:pt x="17004" y="527"/>
                    <a:pt x="17051" y="530"/>
                    <a:pt x="17095" y="536"/>
                  </a:cubicBezTo>
                  <a:cubicBezTo>
                    <a:pt x="17430" y="584"/>
                    <a:pt x="17802" y="708"/>
                    <a:pt x="18251" y="909"/>
                  </a:cubicBezTo>
                  <a:cubicBezTo>
                    <a:pt x="18633" y="1081"/>
                    <a:pt x="18987" y="1215"/>
                    <a:pt x="19331" y="1301"/>
                  </a:cubicBezTo>
                  <a:cubicBezTo>
                    <a:pt x="19398" y="1320"/>
                    <a:pt x="19465" y="1339"/>
                    <a:pt x="19532" y="1358"/>
                  </a:cubicBezTo>
                  <a:cubicBezTo>
                    <a:pt x="19713" y="1415"/>
                    <a:pt x="19895" y="1463"/>
                    <a:pt x="20086" y="1492"/>
                  </a:cubicBezTo>
                  <a:cubicBezTo>
                    <a:pt x="20290" y="1517"/>
                    <a:pt x="20498" y="1543"/>
                    <a:pt x="20704" y="1543"/>
                  </a:cubicBezTo>
                  <a:cubicBezTo>
                    <a:pt x="20808" y="1543"/>
                    <a:pt x="20911" y="1536"/>
                    <a:pt x="21013" y="1521"/>
                  </a:cubicBezTo>
                  <a:cubicBezTo>
                    <a:pt x="21175" y="1501"/>
                    <a:pt x="21328" y="1454"/>
                    <a:pt x="21481" y="1406"/>
                  </a:cubicBezTo>
                  <a:cubicBezTo>
                    <a:pt x="21462" y="1320"/>
                    <a:pt x="21433" y="1234"/>
                    <a:pt x="21414" y="1148"/>
                  </a:cubicBezTo>
                  <a:cubicBezTo>
                    <a:pt x="21404" y="1119"/>
                    <a:pt x="21395" y="1091"/>
                    <a:pt x="21395" y="1062"/>
                  </a:cubicBezTo>
                  <a:cubicBezTo>
                    <a:pt x="21252" y="1110"/>
                    <a:pt x="21108" y="1148"/>
                    <a:pt x="20975" y="1167"/>
                  </a:cubicBezTo>
                  <a:cubicBezTo>
                    <a:pt x="20885" y="1180"/>
                    <a:pt x="20793" y="1185"/>
                    <a:pt x="20699" y="1185"/>
                  </a:cubicBezTo>
                  <a:cubicBezTo>
                    <a:pt x="20512" y="1185"/>
                    <a:pt x="20318" y="1164"/>
                    <a:pt x="20134" y="1138"/>
                  </a:cubicBezTo>
                  <a:cubicBezTo>
                    <a:pt x="19971" y="1119"/>
                    <a:pt x="19809" y="1062"/>
                    <a:pt x="19637" y="1014"/>
                  </a:cubicBezTo>
                  <a:cubicBezTo>
                    <a:pt x="19560" y="995"/>
                    <a:pt x="19493" y="976"/>
                    <a:pt x="19427" y="957"/>
                  </a:cubicBezTo>
                  <a:cubicBezTo>
                    <a:pt x="19102" y="871"/>
                    <a:pt x="18767" y="747"/>
                    <a:pt x="18395" y="584"/>
                  </a:cubicBezTo>
                  <a:cubicBezTo>
                    <a:pt x="17917" y="364"/>
                    <a:pt x="17506" y="231"/>
                    <a:pt x="17152" y="183"/>
                  </a:cubicBezTo>
                  <a:cubicBezTo>
                    <a:pt x="17088" y="173"/>
                    <a:pt x="17022" y="169"/>
                    <a:pt x="16957" y="169"/>
                  </a:cubicBezTo>
                  <a:cubicBezTo>
                    <a:pt x="16692" y="169"/>
                    <a:pt x="16427" y="238"/>
                    <a:pt x="16235" y="307"/>
                  </a:cubicBezTo>
                  <a:cubicBezTo>
                    <a:pt x="15757" y="460"/>
                    <a:pt x="15280" y="661"/>
                    <a:pt x="14869" y="823"/>
                  </a:cubicBezTo>
                  <a:cubicBezTo>
                    <a:pt x="14744" y="880"/>
                    <a:pt x="14620" y="938"/>
                    <a:pt x="14496" y="985"/>
                  </a:cubicBezTo>
                  <a:cubicBezTo>
                    <a:pt x="14028" y="1196"/>
                    <a:pt x="13550" y="1406"/>
                    <a:pt x="13063" y="1454"/>
                  </a:cubicBezTo>
                  <a:cubicBezTo>
                    <a:pt x="13007" y="1458"/>
                    <a:pt x="12950" y="1461"/>
                    <a:pt x="12892" y="1461"/>
                  </a:cubicBezTo>
                  <a:cubicBezTo>
                    <a:pt x="12489" y="1461"/>
                    <a:pt x="12024" y="1346"/>
                    <a:pt x="11582" y="1129"/>
                  </a:cubicBezTo>
                  <a:cubicBezTo>
                    <a:pt x="11515" y="1100"/>
                    <a:pt x="11457" y="1071"/>
                    <a:pt x="11400" y="1033"/>
                  </a:cubicBezTo>
                  <a:cubicBezTo>
                    <a:pt x="11190" y="938"/>
                    <a:pt x="10980" y="833"/>
                    <a:pt x="10779" y="718"/>
                  </a:cubicBezTo>
                  <a:cubicBezTo>
                    <a:pt x="10722" y="680"/>
                    <a:pt x="10664" y="641"/>
                    <a:pt x="10597" y="603"/>
                  </a:cubicBezTo>
                  <a:cubicBezTo>
                    <a:pt x="10454" y="517"/>
                    <a:pt x="10311" y="422"/>
                    <a:pt x="10148" y="345"/>
                  </a:cubicBezTo>
                  <a:cubicBezTo>
                    <a:pt x="9921" y="250"/>
                    <a:pt x="9639" y="202"/>
                    <a:pt x="9349" y="202"/>
                  </a:cubicBezTo>
                  <a:cubicBezTo>
                    <a:pt x="9201" y="202"/>
                    <a:pt x="9052" y="214"/>
                    <a:pt x="8906" y="240"/>
                  </a:cubicBezTo>
                  <a:cubicBezTo>
                    <a:pt x="8562" y="307"/>
                    <a:pt x="8256" y="469"/>
                    <a:pt x="7960" y="632"/>
                  </a:cubicBezTo>
                  <a:cubicBezTo>
                    <a:pt x="7846" y="689"/>
                    <a:pt x="7740" y="747"/>
                    <a:pt x="7635" y="794"/>
                  </a:cubicBezTo>
                  <a:cubicBezTo>
                    <a:pt x="6947" y="1129"/>
                    <a:pt x="6250" y="1301"/>
                    <a:pt x="5571" y="1301"/>
                  </a:cubicBezTo>
                  <a:cubicBezTo>
                    <a:pt x="5553" y="1301"/>
                    <a:pt x="5533" y="1301"/>
                    <a:pt x="5514" y="1301"/>
                  </a:cubicBezTo>
                  <a:cubicBezTo>
                    <a:pt x="4924" y="1301"/>
                    <a:pt x="4222" y="1159"/>
                    <a:pt x="3574" y="919"/>
                  </a:cubicBezTo>
                  <a:cubicBezTo>
                    <a:pt x="3297" y="813"/>
                    <a:pt x="3039" y="680"/>
                    <a:pt x="2762" y="527"/>
                  </a:cubicBezTo>
                  <a:cubicBezTo>
                    <a:pt x="2485" y="383"/>
                    <a:pt x="2208" y="240"/>
                    <a:pt x="1912" y="125"/>
                  </a:cubicBezTo>
                  <a:cubicBezTo>
                    <a:pt x="1664" y="33"/>
                    <a:pt x="1430"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6"/>
            <p:cNvSpPr/>
            <p:nvPr/>
          </p:nvSpPr>
          <p:spPr>
            <a:xfrm>
              <a:off x="3802625" y="3356825"/>
              <a:ext cx="115650" cy="28250"/>
            </a:xfrm>
            <a:custGeom>
              <a:avLst/>
              <a:gdLst/>
              <a:ahLst/>
              <a:cxnLst/>
              <a:rect l="l" t="t" r="r" b="b"/>
              <a:pathLst>
                <a:path w="4626" h="1130" extrusionOk="0">
                  <a:moveTo>
                    <a:pt x="1540" y="1"/>
                  </a:moveTo>
                  <a:cubicBezTo>
                    <a:pt x="1318" y="1"/>
                    <a:pt x="1100" y="32"/>
                    <a:pt x="870" y="69"/>
                  </a:cubicBezTo>
                  <a:cubicBezTo>
                    <a:pt x="689" y="98"/>
                    <a:pt x="469" y="136"/>
                    <a:pt x="240" y="193"/>
                  </a:cubicBezTo>
                  <a:cubicBezTo>
                    <a:pt x="192" y="356"/>
                    <a:pt x="106" y="489"/>
                    <a:pt x="1" y="633"/>
                  </a:cubicBezTo>
                  <a:cubicBezTo>
                    <a:pt x="287" y="547"/>
                    <a:pt x="603" y="470"/>
                    <a:pt x="928" y="423"/>
                  </a:cubicBezTo>
                  <a:cubicBezTo>
                    <a:pt x="1147" y="388"/>
                    <a:pt x="1349" y="359"/>
                    <a:pt x="1549" y="359"/>
                  </a:cubicBezTo>
                  <a:cubicBezTo>
                    <a:pt x="1741" y="359"/>
                    <a:pt x="1931" y="386"/>
                    <a:pt x="2132" y="461"/>
                  </a:cubicBezTo>
                  <a:cubicBezTo>
                    <a:pt x="2409" y="566"/>
                    <a:pt x="2676" y="709"/>
                    <a:pt x="2934" y="843"/>
                  </a:cubicBezTo>
                  <a:cubicBezTo>
                    <a:pt x="3125" y="948"/>
                    <a:pt x="3316" y="1044"/>
                    <a:pt x="3508" y="1130"/>
                  </a:cubicBezTo>
                  <a:lnTo>
                    <a:pt x="4625" y="1130"/>
                  </a:lnTo>
                  <a:cubicBezTo>
                    <a:pt x="4387" y="1072"/>
                    <a:pt x="4148" y="1005"/>
                    <a:pt x="3918" y="919"/>
                  </a:cubicBezTo>
                  <a:cubicBezTo>
                    <a:pt x="3641" y="814"/>
                    <a:pt x="3383" y="681"/>
                    <a:pt x="3106" y="528"/>
                  </a:cubicBezTo>
                  <a:cubicBezTo>
                    <a:pt x="2829" y="384"/>
                    <a:pt x="2552" y="241"/>
                    <a:pt x="2256" y="126"/>
                  </a:cubicBezTo>
                  <a:cubicBezTo>
                    <a:pt x="2003" y="34"/>
                    <a:pt x="1769"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6"/>
            <p:cNvSpPr/>
            <p:nvPr/>
          </p:nvSpPr>
          <p:spPr>
            <a:xfrm>
              <a:off x="3808600" y="3335575"/>
              <a:ext cx="535850" cy="45450"/>
            </a:xfrm>
            <a:custGeom>
              <a:avLst/>
              <a:gdLst/>
              <a:ahLst/>
              <a:cxnLst/>
              <a:rect l="l" t="t" r="r" b="b"/>
              <a:pathLst>
                <a:path w="21434" h="1818" extrusionOk="0">
                  <a:moveTo>
                    <a:pt x="1301" y="0"/>
                  </a:moveTo>
                  <a:cubicBezTo>
                    <a:pt x="1079" y="0"/>
                    <a:pt x="861" y="31"/>
                    <a:pt x="631" y="69"/>
                  </a:cubicBezTo>
                  <a:cubicBezTo>
                    <a:pt x="450" y="97"/>
                    <a:pt x="230" y="135"/>
                    <a:pt x="1" y="193"/>
                  </a:cubicBezTo>
                  <a:cubicBezTo>
                    <a:pt x="39" y="317"/>
                    <a:pt x="48" y="422"/>
                    <a:pt x="48" y="556"/>
                  </a:cubicBezTo>
                  <a:cubicBezTo>
                    <a:pt x="249" y="499"/>
                    <a:pt x="469" y="460"/>
                    <a:pt x="689" y="422"/>
                  </a:cubicBezTo>
                  <a:cubicBezTo>
                    <a:pt x="908" y="388"/>
                    <a:pt x="1110" y="359"/>
                    <a:pt x="1310" y="359"/>
                  </a:cubicBezTo>
                  <a:cubicBezTo>
                    <a:pt x="1502" y="359"/>
                    <a:pt x="1692" y="386"/>
                    <a:pt x="1893" y="460"/>
                  </a:cubicBezTo>
                  <a:cubicBezTo>
                    <a:pt x="2170" y="565"/>
                    <a:pt x="2437" y="709"/>
                    <a:pt x="2695" y="843"/>
                  </a:cubicBezTo>
                  <a:cubicBezTo>
                    <a:pt x="2972" y="995"/>
                    <a:pt x="3259" y="1139"/>
                    <a:pt x="3555" y="1253"/>
                  </a:cubicBezTo>
                  <a:cubicBezTo>
                    <a:pt x="4272" y="1511"/>
                    <a:pt x="5017" y="1664"/>
                    <a:pt x="5667" y="1664"/>
                  </a:cubicBezTo>
                  <a:lnTo>
                    <a:pt x="5676" y="1664"/>
                  </a:lnTo>
                  <a:cubicBezTo>
                    <a:pt x="6412" y="1655"/>
                    <a:pt x="7157" y="1473"/>
                    <a:pt x="7893" y="1120"/>
                  </a:cubicBezTo>
                  <a:cubicBezTo>
                    <a:pt x="8008" y="1062"/>
                    <a:pt x="8123" y="1005"/>
                    <a:pt x="8228" y="948"/>
                  </a:cubicBezTo>
                  <a:cubicBezTo>
                    <a:pt x="8514" y="795"/>
                    <a:pt x="8782" y="651"/>
                    <a:pt x="9078" y="594"/>
                  </a:cubicBezTo>
                  <a:cubicBezTo>
                    <a:pt x="9196" y="572"/>
                    <a:pt x="9319" y="561"/>
                    <a:pt x="9441" y="561"/>
                  </a:cubicBezTo>
                  <a:cubicBezTo>
                    <a:pt x="9685" y="561"/>
                    <a:pt x="9925" y="604"/>
                    <a:pt x="10110" y="680"/>
                  </a:cubicBezTo>
                  <a:cubicBezTo>
                    <a:pt x="10244" y="737"/>
                    <a:pt x="10378" y="823"/>
                    <a:pt x="10511" y="909"/>
                  </a:cubicBezTo>
                  <a:cubicBezTo>
                    <a:pt x="10578" y="948"/>
                    <a:pt x="10636" y="986"/>
                    <a:pt x="10702" y="1024"/>
                  </a:cubicBezTo>
                  <a:cubicBezTo>
                    <a:pt x="10913" y="1148"/>
                    <a:pt x="11132" y="1253"/>
                    <a:pt x="11343" y="1359"/>
                  </a:cubicBezTo>
                  <a:cubicBezTo>
                    <a:pt x="11410" y="1387"/>
                    <a:pt x="11467" y="1416"/>
                    <a:pt x="11524" y="1445"/>
                  </a:cubicBezTo>
                  <a:cubicBezTo>
                    <a:pt x="12021" y="1693"/>
                    <a:pt x="12528" y="1817"/>
                    <a:pt x="12986" y="1817"/>
                  </a:cubicBezTo>
                  <a:cubicBezTo>
                    <a:pt x="13063" y="1817"/>
                    <a:pt x="13139" y="1817"/>
                    <a:pt x="13206" y="1808"/>
                  </a:cubicBezTo>
                  <a:cubicBezTo>
                    <a:pt x="13751" y="1760"/>
                    <a:pt x="14257" y="1531"/>
                    <a:pt x="14744" y="1320"/>
                  </a:cubicBezTo>
                  <a:cubicBezTo>
                    <a:pt x="14869" y="1263"/>
                    <a:pt x="14993" y="1206"/>
                    <a:pt x="15107" y="1158"/>
                  </a:cubicBezTo>
                  <a:cubicBezTo>
                    <a:pt x="15518" y="986"/>
                    <a:pt x="15987" y="795"/>
                    <a:pt x="16445" y="642"/>
                  </a:cubicBezTo>
                  <a:cubicBezTo>
                    <a:pt x="16588" y="594"/>
                    <a:pt x="16835" y="527"/>
                    <a:pt x="17062" y="527"/>
                  </a:cubicBezTo>
                  <a:cubicBezTo>
                    <a:pt x="17109" y="527"/>
                    <a:pt x="17156" y="530"/>
                    <a:pt x="17200" y="537"/>
                  </a:cubicBezTo>
                  <a:cubicBezTo>
                    <a:pt x="17535" y="585"/>
                    <a:pt x="17907" y="709"/>
                    <a:pt x="18356" y="909"/>
                  </a:cubicBezTo>
                  <a:cubicBezTo>
                    <a:pt x="18738" y="1081"/>
                    <a:pt x="19092" y="1206"/>
                    <a:pt x="19436" y="1301"/>
                  </a:cubicBezTo>
                  <a:cubicBezTo>
                    <a:pt x="19503" y="1320"/>
                    <a:pt x="19570" y="1339"/>
                    <a:pt x="19637" y="1359"/>
                  </a:cubicBezTo>
                  <a:cubicBezTo>
                    <a:pt x="19818" y="1416"/>
                    <a:pt x="20000" y="1464"/>
                    <a:pt x="20191" y="1492"/>
                  </a:cubicBezTo>
                  <a:cubicBezTo>
                    <a:pt x="20395" y="1518"/>
                    <a:pt x="20603" y="1539"/>
                    <a:pt x="20809" y="1539"/>
                  </a:cubicBezTo>
                  <a:cubicBezTo>
                    <a:pt x="20913" y="1539"/>
                    <a:pt x="21016" y="1534"/>
                    <a:pt x="21118" y="1521"/>
                  </a:cubicBezTo>
                  <a:cubicBezTo>
                    <a:pt x="21175" y="1521"/>
                    <a:pt x="21223" y="1511"/>
                    <a:pt x="21271" y="1502"/>
                  </a:cubicBezTo>
                  <a:cubicBezTo>
                    <a:pt x="21271" y="1473"/>
                    <a:pt x="21280" y="1454"/>
                    <a:pt x="21280" y="1435"/>
                  </a:cubicBezTo>
                  <a:cubicBezTo>
                    <a:pt x="21337" y="1282"/>
                    <a:pt x="21395" y="1187"/>
                    <a:pt x="21433" y="1081"/>
                  </a:cubicBezTo>
                  <a:lnTo>
                    <a:pt x="21433" y="1081"/>
                  </a:lnTo>
                  <a:cubicBezTo>
                    <a:pt x="21318" y="1120"/>
                    <a:pt x="21194" y="1158"/>
                    <a:pt x="21080" y="1167"/>
                  </a:cubicBezTo>
                  <a:cubicBezTo>
                    <a:pt x="20990" y="1180"/>
                    <a:pt x="20898" y="1186"/>
                    <a:pt x="20804" y="1186"/>
                  </a:cubicBezTo>
                  <a:cubicBezTo>
                    <a:pt x="20617" y="1186"/>
                    <a:pt x="20423" y="1164"/>
                    <a:pt x="20239" y="1139"/>
                  </a:cubicBezTo>
                  <a:cubicBezTo>
                    <a:pt x="20076" y="1110"/>
                    <a:pt x="19914" y="1062"/>
                    <a:pt x="19742" y="1015"/>
                  </a:cubicBezTo>
                  <a:cubicBezTo>
                    <a:pt x="19665" y="995"/>
                    <a:pt x="19598" y="976"/>
                    <a:pt x="19532" y="957"/>
                  </a:cubicBezTo>
                  <a:cubicBezTo>
                    <a:pt x="19207" y="871"/>
                    <a:pt x="18872" y="747"/>
                    <a:pt x="18500" y="575"/>
                  </a:cubicBezTo>
                  <a:cubicBezTo>
                    <a:pt x="18022" y="365"/>
                    <a:pt x="17611" y="231"/>
                    <a:pt x="17257" y="183"/>
                  </a:cubicBezTo>
                  <a:cubicBezTo>
                    <a:pt x="17192" y="174"/>
                    <a:pt x="17126" y="170"/>
                    <a:pt x="17060" y="170"/>
                  </a:cubicBezTo>
                  <a:cubicBezTo>
                    <a:pt x="16796" y="170"/>
                    <a:pt x="16531" y="237"/>
                    <a:pt x="16340" y="298"/>
                  </a:cubicBezTo>
                  <a:cubicBezTo>
                    <a:pt x="15862" y="460"/>
                    <a:pt x="15385" y="651"/>
                    <a:pt x="14974" y="823"/>
                  </a:cubicBezTo>
                  <a:cubicBezTo>
                    <a:pt x="14849" y="881"/>
                    <a:pt x="14725" y="929"/>
                    <a:pt x="14601" y="986"/>
                  </a:cubicBezTo>
                  <a:cubicBezTo>
                    <a:pt x="14133" y="1196"/>
                    <a:pt x="13655" y="1406"/>
                    <a:pt x="13168" y="1454"/>
                  </a:cubicBezTo>
                  <a:cubicBezTo>
                    <a:pt x="13112" y="1459"/>
                    <a:pt x="13055" y="1461"/>
                    <a:pt x="12997" y="1461"/>
                  </a:cubicBezTo>
                  <a:cubicBezTo>
                    <a:pt x="12594" y="1461"/>
                    <a:pt x="12129" y="1346"/>
                    <a:pt x="11687" y="1129"/>
                  </a:cubicBezTo>
                  <a:cubicBezTo>
                    <a:pt x="11620" y="1101"/>
                    <a:pt x="11562" y="1062"/>
                    <a:pt x="11505" y="1034"/>
                  </a:cubicBezTo>
                  <a:cubicBezTo>
                    <a:pt x="11295" y="938"/>
                    <a:pt x="11085" y="833"/>
                    <a:pt x="10884" y="718"/>
                  </a:cubicBezTo>
                  <a:cubicBezTo>
                    <a:pt x="10827" y="680"/>
                    <a:pt x="10769" y="642"/>
                    <a:pt x="10702" y="604"/>
                  </a:cubicBezTo>
                  <a:cubicBezTo>
                    <a:pt x="10559" y="518"/>
                    <a:pt x="10416" y="422"/>
                    <a:pt x="10253" y="346"/>
                  </a:cubicBezTo>
                  <a:cubicBezTo>
                    <a:pt x="10026" y="251"/>
                    <a:pt x="9744" y="202"/>
                    <a:pt x="9454" y="202"/>
                  </a:cubicBezTo>
                  <a:cubicBezTo>
                    <a:pt x="9306" y="202"/>
                    <a:pt x="9157" y="215"/>
                    <a:pt x="9011" y="241"/>
                  </a:cubicBezTo>
                  <a:cubicBezTo>
                    <a:pt x="8667" y="307"/>
                    <a:pt x="8361" y="470"/>
                    <a:pt x="8065" y="632"/>
                  </a:cubicBezTo>
                  <a:cubicBezTo>
                    <a:pt x="7951" y="690"/>
                    <a:pt x="7845" y="747"/>
                    <a:pt x="7740" y="795"/>
                  </a:cubicBezTo>
                  <a:cubicBezTo>
                    <a:pt x="7052" y="1129"/>
                    <a:pt x="6355" y="1301"/>
                    <a:pt x="5676" y="1301"/>
                  </a:cubicBezTo>
                  <a:cubicBezTo>
                    <a:pt x="5074" y="1301"/>
                    <a:pt x="4348" y="1167"/>
                    <a:pt x="3679" y="919"/>
                  </a:cubicBezTo>
                  <a:cubicBezTo>
                    <a:pt x="3402" y="814"/>
                    <a:pt x="3144" y="680"/>
                    <a:pt x="2867" y="527"/>
                  </a:cubicBezTo>
                  <a:cubicBezTo>
                    <a:pt x="2590" y="384"/>
                    <a:pt x="2313" y="241"/>
                    <a:pt x="2017" y="126"/>
                  </a:cubicBezTo>
                  <a:cubicBezTo>
                    <a:pt x="1764" y="33"/>
                    <a:pt x="1530"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6"/>
            <p:cNvSpPr/>
            <p:nvPr/>
          </p:nvSpPr>
          <p:spPr>
            <a:xfrm>
              <a:off x="3801200" y="3229275"/>
              <a:ext cx="550650" cy="45450"/>
            </a:xfrm>
            <a:custGeom>
              <a:avLst/>
              <a:gdLst/>
              <a:ahLst/>
              <a:cxnLst/>
              <a:rect l="l" t="t" r="r" b="b"/>
              <a:pathLst>
                <a:path w="22026" h="1818" extrusionOk="0">
                  <a:moveTo>
                    <a:pt x="1597" y="0"/>
                  </a:moveTo>
                  <a:cubicBezTo>
                    <a:pt x="1375" y="0"/>
                    <a:pt x="1157" y="31"/>
                    <a:pt x="927" y="69"/>
                  </a:cubicBezTo>
                  <a:cubicBezTo>
                    <a:pt x="688" y="107"/>
                    <a:pt x="392" y="164"/>
                    <a:pt x="67" y="260"/>
                  </a:cubicBezTo>
                  <a:cubicBezTo>
                    <a:pt x="48" y="307"/>
                    <a:pt x="20" y="355"/>
                    <a:pt x="10" y="403"/>
                  </a:cubicBezTo>
                  <a:cubicBezTo>
                    <a:pt x="0" y="489"/>
                    <a:pt x="10" y="565"/>
                    <a:pt x="20" y="642"/>
                  </a:cubicBezTo>
                  <a:cubicBezTo>
                    <a:pt x="325" y="556"/>
                    <a:pt x="641" y="479"/>
                    <a:pt x="985" y="422"/>
                  </a:cubicBezTo>
                  <a:cubicBezTo>
                    <a:pt x="1204" y="388"/>
                    <a:pt x="1406" y="359"/>
                    <a:pt x="1606" y="359"/>
                  </a:cubicBezTo>
                  <a:cubicBezTo>
                    <a:pt x="1798" y="359"/>
                    <a:pt x="1988" y="386"/>
                    <a:pt x="2189" y="460"/>
                  </a:cubicBezTo>
                  <a:cubicBezTo>
                    <a:pt x="2466" y="565"/>
                    <a:pt x="2733" y="709"/>
                    <a:pt x="2991" y="852"/>
                  </a:cubicBezTo>
                  <a:cubicBezTo>
                    <a:pt x="3268" y="995"/>
                    <a:pt x="3555" y="1139"/>
                    <a:pt x="3851" y="1253"/>
                  </a:cubicBezTo>
                  <a:cubicBezTo>
                    <a:pt x="4558" y="1521"/>
                    <a:pt x="5313" y="1664"/>
                    <a:pt x="5963" y="1664"/>
                  </a:cubicBezTo>
                  <a:lnTo>
                    <a:pt x="5972" y="1664"/>
                  </a:lnTo>
                  <a:cubicBezTo>
                    <a:pt x="6708" y="1664"/>
                    <a:pt x="7453" y="1473"/>
                    <a:pt x="8189" y="1120"/>
                  </a:cubicBezTo>
                  <a:cubicBezTo>
                    <a:pt x="8304" y="1062"/>
                    <a:pt x="8419" y="1005"/>
                    <a:pt x="8524" y="948"/>
                  </a:cubicBezTo>
                  <a:cubicBezTo>
                    <a:pt x="8810" y="795"/>
                    <a:pt x="9078" y="651"/>
                    <a:pt x="9374" y="594"/>
                  </a:cubicBezTo>
                  <a:cubicBezTo>
                    <a:pt x="9492" y="572"/>
                    <a:pt x="9615" y="561"/>
                    <a:pt x="9737" y="561"/>
                  </a:cubicBezTo>
                  <a:cubicBezTo>
                    <a:pt x="9981" y="561"/>
                    <a:pt x="10221" y="604"/>
                    <a:pt x="10406" y="680"/>
                  </a:cubicBezTo>
                  <a:cubicBezTo>
                    <a:pt x="10540" y="737"/>
                    <a:pt x="10674" y="823"/>
                    <a:pt x="10807" y="909"/>
                  </a:cubicBezTo>
                  <a:cubicBezTo>
                    <a:pt x="10874" y="948"/>
                    <a:pt x="10932" y="986"/>
                    <a:pt x="10998" y="1024"/>
                  </a:cubicBezTo>
                  <a:cubicBezTo>
                    <a:pt x="11209" y="1148"/>
                    <a:pt x="11428" y="1253"/>
                    <a:pt x="11639" y="1358"/>
                  </a:cubicBezTo>
                  <a:cubicBezTo>
                    <a:pt x="11706" y="1387"/>
                    <a:pt x="11763" y="1416"/>
                    <a:pt x="11820" y="1444"/>
                  </a:cubicBezTo>
                  <a:cubicBezTo>
                    <a:pt x="12317" y="1693"/>
                    <a:pt x="12824" y="1817"/>
                    <a:pt x="13282" y="1817"/>
                  </a:cubicBezTo>
                  <a:cubicBezTo>
                    <a:pt x="13359" y="1817"/>
                    <a:pt x="13435" y="1817"/>
                    <a:pt x="13502" y="1808"/>
                  </a:cubicBezTo>
                  <a:cubicBezTo>
                    <a:pt x="14047" y="1760"/>
                    <a:pt x="14553" y="1530"/>
                    <a:pt x="15040" y="1320"/>
                  </a:cubicBezTo>
                  <a:cubicBezTo>
                    <a:pt x="15165" y="1263"/>
                    <a:pt x="15289" y="1206"/>
                    <a:pt x="15403" y="1158"/>
                  </a:cubicBezTo>
                  <a:cubicBezTo>
                    <a:pt x="15805" y="986"/>
                    <a:pt x="16283" y="795"/>
                    <a:pt x="16741" y="642"/>
                  </a:cubicBezTo>
                  <a:cubicBezTo>
                    <a:pt x="16884" y="594"/>
                    <a:pt x="17131" y="527"/>
                    <a:pt x="17358" y="527"/>
                  </a:cubicBezTo>
                  <a:cubicBezTo>
                    <a:pt x="17405" y="527"/>
                    <a:pt x="17452" y="530"/>
                    <a:pt x="17496" y="537"/>
                  </a:cubicBezTo>
                  <a:cubicBezTo>
                    <a:pt x="17831" y="585"/>
                    <a:pt x="18203" y="709"/>
                    <a:pt x="18652" y="909"/>
                  </a:cubicBezTo>
                  <a:cubicBezTo>
                    <a:pt x="19034" y="1081"/>
                    <a:pt x="19388" y="1206"/>
                    <a:pt x="19732" y="1301"/>
                  </a:cubicBezTo>
                  <a:cubicBezTo>
                    <a:pt x="19799" y="1320"/>
                    <a:pt x="19866" y="1339"/>
                    <a:pt x="19933" y="1358"/>
                  </a:cubicBezTo>
                  <a:cubicBezTo>
                    <a:pt x="20114" y="1416"/>
                    <a:pt x="20296" y="1464"/>
                    <a:pt x="20487" y="1492"/>
                  </a:cubicBezTo>
                  <a:cubicBezTo>
                    <a:pt x="20691" y="1518"/>
                    <a:pt x="20899" y="1543"/>
                    <a:pt x="21105" y="1543"/>
                  </a:cubicBezTo>
                  <a:cubicBezTo>
                    <a:pt x="21209" y="1543"/>
                    <a:pt x="21312" y="1537"/>
                    <a:pt x="21414" y="1521"/>
                  </a:cubicBezTo>
                  <a:cubicBezTo>
                    <a:pt x="21605" y="1502"/>
                    <a:pt x="21777" y="1444"/>
                    <a:pt x="21949" y="1387"/>
                  </a:cubicBezTo>
                  <a:lnTo>
                    <a:pt x="22025" y="1358"/>
                  </a:lnTo>
                  <a:cubicBezTo>
                    <a:pt x="22025" y="1234"/>
                    <a:pt x="22006" y="1120"/>
                    <a:pt x="21987" y="995"/>
                  </a:cubicBezTo>
                  <a:cubicBezTo>
                    <a:pt x="21968" y="1005"/>
                    <a:pt x="21949" y="1015"/>
                    <a:pt x="21930" y="1015"/>
                  </a:cubicBezTo>
                  <a:lnTo>
                    <a:pt x="21834" y="1053"/>
                  </a:lnTo>
                  <a:cubicBezTo>
                    <a:pt x="21672" y="1101"/>
                    <a:pt x="21528" y="1148"/>
                    <a:pt x="21376" y="1167"/>
                  </a:cubicBezTo>
                  <a:cubicBezTo>
                    <a:pt x="21286" y="1180"/>
                    <a:pt x="21194" y="1185"/>
                    <a:pt x="21100" y="1185"/>
                  </a:cubicBezTo>
                  <a:cubicBezTo>
                    <a:pt x="20913" y="1185"/>
                    <a:pt x="20719" y="1164"/>
                    <a:pt x="20535" y="1139"/>
                  </a:cubicBezTo>
                  <a:cubicBezTo>
                    <a:pt x="20372" y="1120"/>
                    <a:pt x="20210" y="1062"/>
                    <a:pt x="20028" y="1015"/>
                  </a:cubicBezTo>
                  <a:cubicBezTo>
                    <a:pt x="19961" y="995"/>
                    <a:pt x="19894" y="976"/>
                    <a:pt x="19828" y="957"/>
                  </a:cubicBezTo>
                  <a:cubicBezTo>
                    <a:pt x="19503" y="871"/>
                    <a:pt x="19168" y="747"/>
                    <a:pt x="18796" y="585"/>
                  </a:cubicBezTo>
                  <a:cubicBezTo>
                    <a:pt x="18318" y="365"/>
                    <a:pt x="17907" y="231"/>
                    <a:pt x="17544" y="183"/>
                  </a:cubicBezTo>
                  <a:cubicBezTo>
                    <a:pt x="17481" y="174"/>
                    <a:pt x="17417" y="170"/>
                    <a:pt x="17353" y="170"/>
                  </a:cubicBezTo>
                  <a:cubicBezTo>
                    <a:pt x="17093" y="170"/>
                    <a:pt x="16828" y="238"/>
                    <a:pt x="16636" y="307"/>
                  </a:cubicBezTo>
                  <a:cubicBezTo>
                    <a:pt x="16149" y="460"/>
                    <a:pt x="15681" y="661"/>
                    <a:pt x="15270" y="823"/>
                  </a:cubicBezTo>
                  <a:cubicBezTo>
                    <a:pt x="15145" y="881"/>
                    <a:pt x="15021" y="938"/>
                    <a:pt x="14897" y="986"/>
                  </a:cubicBezTo>
                  <a:cubicBezTo>
                    <a:pt x="14429" y="1196"/>
                    <a:pt x="13951" y="1406"/>
                    <a:pt x="13464" y="1454"/>
                  </a:cubicBezTo>
                  <a:cubicBezTo>
                    <a:pt x="13408" y="1459"/>
                    <a:pt x="13351" y="1461"/>
                    <a:pt x="13293" y="1461"/>
                  </a:cubicBezTo>
                  <a:cubicBezTo>
                    <a:pt x="12890" y="1461"/>
                    <a:pt x="12425" y="1346"/>
                    <a:pt x="11983" y="1129"/>
                  </a:cubicBezTo>
                  <a:cubicBezTo>
                    <a:pt x="11916" y="1101"/>
                    <a:pt x="11858" y="1062"/>
                    <a:pt x="11801" y="1034"/>
                  </a:cubicBezTo>
                  <a:cubicBezTo>
                    <a:pt x="11591" y="938"/>
                    <a:pt x="11381" y="833"/>
                    <a:pt x="11180" y="718"/>
                  </a:cubicBezTo>
                  <a:cubicBezTo>
                    <a:pt x="11123" y="680"/>
                    <a:pt x="11056" y="642"/>
                    <a:pt x="10998" y="604"/>
                  </a:cubicBezTo>
                  <a:cubicBezTo>
                    <a:pt x="10855" y="518"/>
                    <a:pt x="10712" y="422"/>
                    <a:pt x="10549" y="346"/>
                  </a:cubicBezTo>
                  <a:cubicBezTo>
                    <a:pt x="10322" y="251"/>
                    <a:pt x="10040" y="202"/>
                    <a:pt x="9750" y="202"/>
                  </a:cubicBezTo>
                  <a:cubicBezTo>
                    <a:pt x="9602" y="202"/>
                    <a:pt x="9453" y="215"/>
                    <a:pt x="9307" y="241"/>
                  </a:cubicBezTo>
                  <a:cubicBezTo>
                    <a:pt x="8963" y="307"/>
                    <a:pt x="8657" y="470"/>
                    <a:pt x="8361" y="632"/>
                  </a:cubicBezTo>
                  <a:cubicBezTo>
                    <a:pt x="8247" y="690"/>
                    <a:pt x="8141" y="747"/>
                    <a:pt x="8036" y="795"/>
                  </a:cubicBezTo>
                  <a:cubicBezTo>
                    <a:pt x="7348" y="1129"/>
                    <a:pt x="6651" y="1301"/>
                    <a:pt x="5972" y="1301"/>
                  </a:cubicBezTo>
                  <a:cubicBezTo>
                    <a:pt x="5370" y="1301"/>
                    <a:pt x="4644" y="1167"/>
                    <a:pt x="3975" y="919"/>
                  </a:cubicBezTo>
                  <a:cubicBezTo>
                    <a:pt x="3698" y="814"/>
                    <a:pt x="3440" y="680"/>
                    <a:pt x="3163" y="527"/>
                  </a:cubicBezTo>
                  <a:cubicBezTo>
                    <a:pt x="2886" y="384"/>
                    <a:pt x="2609" y="241"/>
                    <a:pt x="2313" y="126"/>
                  </a:cubicBezTo>
                  <a:cubicBezTo>
                    <a:pt x="2060" y="33"/>
                    <a:pt x="1826" y="0"/>
                    <a:pt x="1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6"/>
            <p:cNvSpPr/>
            <p:nvPr/>
          </p:nvSpPr>
          <p:spPr>
            <a:xfrm>
              <a:off x="3979875" y="3361875"/>
              <a:ext cx="120900" cy="23200"/>
            </a:xfrm>
            <a:custGeom>
              <a:avLst/>
              <a:gdLst/>
              <a:ahLst/>
              <a:cxnLst/>
              <a:rect l="l" t="t" r="r" b="b"/>
              <a:pathLst>
                <a:path w="4836" h="928" extrusionOk="0">
                  <a:moveTo>
                    <a:pt x="2603" y="0"/>
                  </a:moveTo>
                  <a:cubicBezTo>
                    <a:pt x="2455" y="0"/>
                    <a:pt x="2306" y="13"/>
                    <a:pt x="2160" y="39"/>
                  </a:cubicBezTo>
                  <a:cubicBezTo>
                    <a:pt x="1816" y="106"/>
                    <a:pt x="1510" y="268"/>
                    <a:pt x="1214" y="431"/>
                  </a:cubicBezTo>
                  <a:cubicBezTo>
                    <a:pt x="1100" y="488"/>
                    <a:pt x="994" y="545"/>
                    <a:pt x="889" y="593"/>
                  </a:cubicBezTo>
                  <a:cubicBezTo>
                    <a:pt x="593" y="737"/>
                    <a:pt x="297" y="851"/>
                    <a:pt x="1" y="928"/>
                  </a:cubicBezTo>
                  <a:lnTo>
                    <a:pt x="1014" y="928"/>
                  </a:lnTo>
                  <a:cubicBezTo>
                    <a:pt x="1023" y="928"/>
                    <a:pt x="1033" y="918"/>
                    <a:pt x="1042" y="918"/>
                  </a:cubicBezTo>
                  <a:cubicBezTo>
                    <a:pt x="1157" y="861"/>
                    <a:pt x="1272" y="803"/>
                    <a:pt x="1377" y="746"/>
                  </a:cubicBezTo>
                  <a:cubicBezTo>
                    <a:pt x="1663" y="593"/>
                    <a:pt x="1931" y="450"/>
                    <a:pt x="2227" y="393"/>
                  </a:cubicBezTo>
                  <a:cubicBezTo>
                    <a:pt x="2345" y="370"/>
                    <a:pt x="2468" y="360"/>
                    <a:pt x="2590" y="360"/>
                  </a:cubicBezTo>
                  <a:cubicBezTo>
                    <a:pt x="2834" y="360"/>
                    <a:pt x="3074" y="402"/>
                    <a:pt x="3259" y="479"/>
                  </a:cubicBezTo>
                  <a:cubicBezTo>
                    <a:pt x="3393" y="536"/>
                    <a:pt x="3527" y="622"/>
                    <a:pt x="3660" y="708"/>
                  </a:cubicBezTo>
                  <a:cubicBezTo>
                    <a:pt x="3727" y="746"/>
                    <a:pt x="3785" y="784"/>
                    <a:pt x="3851" y="823"/>
                  </a:cubicBezTo>
                  <a:cubicBezTo>
                    <a:pt x="3918" y="861"/>
                    <a:pt x="3985" y="899"/>
                    <a:pt x="4052" y="928"/>
                  </a:cubicBezTo>
                  <a:lnTo>
                    <a:pt x="4836" y="928"/>
                  </a:lnTo>
                  <a:cubicBezTo>
                    <a:pt x="4769" y="899"/>
                    <a:pt x="4711" y="861"/>
                    <a:pt x="4654" y="832"/>
                  </a:cubicBezTo>
                  <a:cubicBezTo>
                    <a:pt x="4444" y="737"/>
                    <a:pt x="4234" y="631"/>
                    <a:pt x="4033" y="517"/>
                  </a:cubicBezTo>
                  <a:cubicBezTo>
                    <a:pt x="3976" y="479"/>
                    <a:pt x="3909" y="440"/>
                    <a:pt x="3851" y="402"/>
                  </a:cubicBezTo>
                  <a:cubicBezTo>
                    <a:pt x="3708" y="316"/>
                    <a:pt x="3565" y="221"/>
                    <a:pt x="3402" y="144"/>
                  </a:cubicBezTo>
                  <a:cubicBezTo>
                    <a:pt x="3175" y="49"/>
                    <a:pt x="2893" y="0"/>
                    <a:pt x="2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6"/>
            <p:cNvSpPr/>
            <p:nvPr/>
          </p:nvSpPr>
          <p:spPr>
            <a:xfrm>
              <a:off x="4066600" y="3206600"/>
              <a:ext cx="142875" cy="25600"/>
            </a:xfrm>
            <a:custGeom>
              <a:avLst/>
              <a:gdLst/>
              <a:ahLst/>
              <a:cxnLst/>
              <a:rect l="l" t="t" r="r" b="b"/>
              <a:pathLst>
                <a:path w="5715" h="1024" extrusionOk="0">
                  <a:moveTo>
                    <a:pt x="0" y="1"/>
                  </a:moveTo>
                  <a:cubicBezTo>
                    <a:pt x="67" y="30"/>
                    <a:pt x="125" y="77"/>
                    <a:pt x="191" y="116"/>
                  </a:cubicBezTo>
                  <a:cubicBezTo>
                    <a:pt x="258" y="154"/>
                    <a:pt x="316" y="192"/>
                    <a:pt x="382" y="230"/>
                  </a:cubicBezTo>
                  <a:cubicBezTo>
                    <a:pt x="593" y="354"/>
                    <a:pt x="812" y="460"/>
                    <a:pt x="1023" y="565"/>
                  </a:cubicBezTo>
                  <a:cubicBezTo>
                    <a:pt x="1090" y="593"/>
                    <a:pt x="1147" y="622"/>
                    <a:pt x="1204" y="651"/>
                  </a:cubicBezTo>
                  <a:cubicBezTo>
                    <a:pt x="1701" y="899"/>
                    <a:pt x="2208" y="1023"/>
                    <a:pt x="2666" y="1023"/>
                  </a:cubicBezTo>
                  <a:cubicBezTo>
                    <a:pt x="2743" y="1023"/>
                    <a:pt x="2819" y="1023"/>
                    <a:pt x="2886" y="1014"/>
                  </a:cubicBezTo>
                  <a:cubicBezTo>
                    <a:pt x="3431" y="966"/>
                    <a:pt x="3937" y="737"/>
                    <a:pt x="4424" y="526"/>
                  </a:cubicBezTo>
                  <a:cubicBezTo>
                    <a:pt x="4549" y="469"/>
                    <a:pt x="4673" y="412"/>
                    <a:pt x="4787" y="364"/>
                  </a:cubicBezTo>
                  <a:cubicBezTo>
                    <a:pt x="5074" y="249"/>
                    <a:pt x="5389" y="116"/>
                    <a:pt x="5714" y="1"/>
                  </a:cubicBezTo>
                  <a:lnTo>
                    <a:pt x="4740" y="1"/>
                  </a:lnTo>
                  <a:cubicBezTo>
                    <a:pt x="4711" y="10"/>
                    <a:pt x="4682" y="20"/>
                    <a:pt x="4654" y="30"/>
                  </a:cubicBezTo>
                  <a:cubicBezTo>
                    <a:pt x="4529" y="87"/>
                    <a:pt x="4405" y="144"/>
                    <a:pt x="4281" y="192"/>
                  </a:cubicBezTo>
                  <a:cubicBezTo>
                    <a:pt x="3813" y="402"/>
                    <a:pt x="3335" y="612"/>
                    <a:pt x="2848" y="660"/>
                  </a:cubicBezTo>
                  <a:cubicBezTo>
                    <a:pt x="2792" y="665"/>
                    <a:pt x="2735" y="667"/>
                    <a:pt x="2677" y="667"/>
                  </a:cubicBezTo>
                  <a:cubicBezTo>
                    <a:pt x="2274" y="667"/>
                    <a:pt x="1809" y="552"/>
                    <a:pt x="1367" y="335"/>
                  </a:cubicBezTo>
                  <a:cubicBezTo>
                    <a:pt x="1300" y="307"/>
                    <a:pt x="1242" y="278"/>
                    <a:pt x="1185" y="240"/>
                  </a:cubicBezTo>
                  <a:cubicBezTo>
                    <a:pt x="1023" y="163"/>
                    <a:pt x="860" y="87"/>
                    <a:pt x="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6"/>
            <p:cNvSpPr/>
            <p:nvPr/>
          </p:nvSpPr>
          <p:spPr>
            <a:xfrm>
              <a:off x="3873350" y="3206600"/>
              <a:ext cx="148600" cy="21775"/>
            </a:xfrm>
            <a:custGeom>
              <a:avLst/>
              <a:gdLst/>
              <a:ahLst/>
              <a:cxnLst/>
              <a:rect l="l" t="t" r="r" b="b"/>
              <a:pathLst>
                <a:path w="5944" h="871" extrusionOk="0">
                  <a:moveTo>
                    <a:pt x="0" y="1"/>
                  </a:moveTo>
                  <a:cubicBezTo>
                    <a:pt x="38" y="20"/>
                    <a:pt x="77" y="39"/>
                    <a:pt x="105" y="58"/>
                  </a:cubicBezTo>
                  <a:cubicBezTo>
                    <a:pt x="382" y="202"/>
                    <a:pt x="669" y="345"/>
                    <a:pt x="965" y="460"/>
                  </a:cubicBezTo>
                  <a:cubicBezTo>
                    <a:pt x="1672" y="727"/>
                    <a:pt x="2427" y="870"/>
                    <a:pt x="3077" y="870"/>
                  </a:cubicBezTo>
                  <a:lnTo>
                    <a:pt x="3086" y="870"/>
                  </a:lnTo>
                  <a:cubicBezTo>
                    <a:pt x="3822" y="870"/>
                    <a:pt x="4567" y="689"/>
                    <a:pt x="5303" y="326"/>
                  </a:cubicBezTo>
                  <a:cubicBezTo>
                    <a:pt x="5418" y="268"/>
                    <a:pt x="5533" y="211"/>
                    <a:pt x="5638" y="154"/>
                  </a:cubicBezTo>
                  <a:cubicBezTo>
                    <a:pt x="5743" y="96"/>
                    <a:pt x="5838" y="49"/>
                    <a:pt x="5943" y="1"/>
                  </a:cubicBezTo>
                  <a:lnTo>
                    <a:pt x="5150" y="1"/>
                  </a:lnTo>
                  <a:cubicBezTo>
                    <a:pt x="4462" y="335"/>
                    <a:pt x="3765" y="507"/>
                    <a:pt x="3086" y="507"/>
                  </a:cubicBezTo>
                  <a:lnTo>
                    <a:pt x="3077" y="507"/>
                  </a:lnTo>
                  <a:cubicBezTo>
                    <a:pt x="2475" y="507"/>
                    <a:pt x="1749" y="374"/>
                    <a:pt x="1089" y="125"/>
                  </a:cubicBezTo>
                  <a:cubicBezTo>
                    <a:pt x="984" y="87"/>
                    <a:pt x="889" y="39"/>
                    <a:pt x="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6"/>
            <p:cNvSpPr/>
            <p:nvPr/>
          </p:nvSpPr>
          <p:spPr>
            <a:xfrm>
              <a:off x="4165250" y="3361050"/>
              <a:ext cx="148850" cy="24025"/>
            </a:xfrm>
            <a:custGeom>
              <a:avLst/>
              <a:gdLst/>
              <a:ahLst/>
              <a:cxnLst/>
              <a:rect l="l" t="t" r="r" b="b"/>
              <a:pathLst>
                <a:path w="5954" h="961" extrusionOk="0">
                  <a:moveTo>
                    <a:pt x="2794" y="1"/>
                  </a:moveTo>
                  <a:cubicBezTo>
                    <a:pt x="2530" y="1"/>
                    <a:pt x="2265" y="68"/>
                    <a:pt x="2074" y="129"/>
                  </a:cubicBezTo>
                  <a:cubicBezTo>
                    <a:pt x="1587" y="292"/>
                    <a:pt x="1119" y="483"/>
                    <a:pt x="708" y="655"/>
                  </a:cubicBezTo>
                  <a:cubicBezTo>
                    <a:pt x="583" y="712"/>
                    <a:pt x="459" y="760"/>
                    <a:pt x="335" y="817"/>
                  </a:cubicBezTo>
                  <a:cubicBezTo>
                    <a:pt x="220" y="865"/>
                    <a:pt x="115" y="913"/>
                    <a:pt x="1" y="961"/>
                  </a:cubicBezTo>
                  <a:lnTo>
                    <a:pt x="899" y="961"/>
                  </a:lnTo>
                  <a:cubicBezTo>
                    <a:pt x="1291" y="798"/>
                    <a:pt x="1740" y="617"/>
                    <a:pt x="2179" y="473"/>
                  </a:cubicBezTo>
                  <a:cubicBezTo>
                    <a:pt x="2411" y="399"/>
                    <a:pt x="2625" y="359"/>
                    <a:pt x="2799" y="359"/>
                  </a:cubicBezTo>
                  <a:cubicBezTo>
                    <a:pt x="2847" y="359"/>
                    <a:pt x="2892" y="362"/>
                    <a:pt x="2934" y="368"/>
                  </a:cubicBezTo>
                  <a:cubicBezTo>
                    <a:pt x="3269" y="416"/>
                    <a:pt x="3641" y="540"/>
                    <a:pt x="4090" y="741"/>
                  </a:cubicBezTo>
                  <a:cubicBezTo>
                    <a:pt x="4281" y="827"/>
                    <a:pt x="4463" y="903"/>
                    <a:pt x="4644" y="961"/>
                  </a:cubicBezTo>
                  <a:lnTo>
                    <a:pt x="5954" y="961"/>
                  </a:lnTo>
                  <a:cubicBezTo>
                    <a:pt x="5801" y="942"/>
                    <a:pt x="5638" y="894"/>
                    <a:pt x="5466" y="846"/>
                  </a:cubicBezTo>
                  <a:cubicBezTo>
                    <a:pt x="5399" y="827"/>
                    <a:pt x="5332" y="808"/>
                    <a:pt x="5266" y="789"/>
                  </a:cubicBezTo>
                  <a:cubicBezTo>
                    <a:pt x="4941" y="703"/>
                    <a:pt x="4606" y="578"/>
                    <a:pt x="4234" y="406"/>
                  </a:cubicBezTo>
                  <a:cubicBezTo>
                    <a:pt x="3756" y="196"/>
                    <a:pt x="3345" y="62"/>
                    <a:pt x="2991" y="15"/>
                  </a:cubicBezTo>
                  <a:cubicBezTo>
                    <a:pt x="2926" y="5"/>
                    <a:pt x="2860" y="1"/>
                    <a:pt x="27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6"/>
            <p:cNvSpPr/>
            <p:nvPr/>
          </p:nvSpPr>
          <p:spPr>
            <a:xfrm>
              <a:off x="3802875" y="3271800"/>
              <a:ext cx="542275" cy="45425"/>
            </a:xfrm>
            <a:custGeom>
              <a:avLst/>
              <a:gdLst/>
              <a:ahLst/>
              <a:cxnLst/>
              <a:rect l="l" t="t" r="r" b="b"/>
              <a:pathLst>
                <a:path w="21691" h="1817" extrusionOk="0">
                  <a:moveTo>
                    <a:pt x="1530" y="0"/>
                  </a:moveTo>
                  <a:cubicBezTo>
                    <a:pt x="1308" y="0"/>
                    <a:pt x="1090" y="31"/>
                    <a:pt x="860" y="68"/>
                  </a:cubicBezTo>
                  <a:cubicBezTo>
                    <a:pt x="640" y="107"/>
                    <a:pt x="373" y="154"/>
                    <a:pt x="86" y="231"/>
                  </a:cubicBezTo>
                  <a:cubicBezTo>
                    <a:pt x="105" y="259"/>
                    <a:pt x="124" y="298"/>
                    <a:pt x="153" y="326"/>
                  </a:cubicBezTo>
                  <a:cubicBezTo>
                    <a:pt x="144" y="498"/>
                    <a:pt x="67" y="527"/>
                    <a:pt x="0" y="632"/>
                  </a:cubicBezTo>
                  <a:cubicBezTo>
                    <a:pt x="287" y="546"/>
                    <a:pt x="593" y="479"/>
                    <a:pt x="918" y="422"/>
                  </a:cubicBezTo>
                  <a:cubicBezTo>
                    <a:pt x="1137" y="388"/>
                    <a:pt x="1339" y="359"/>
                    <a:pt x="1539" y="359"/>
                  </a:cubicBezTo>
                  <a:cubicBezTo>
                    <a:pt x="1731" y="359"/>
                    <a:pt x="1921" y="385"/>
                    <a:pt x="2122" y="460"/>
                  </a:cubicBezTo>
                  <a:cubicBezTo>
                    <a:pt x="2399" y="565"/>
                    <a:pt x="2666" y="709"/>
                    <a:pt x="2924" y="852"/>
                  </a:cubicBezTo>
                  <a:cubicBezTo>
                    <a:pt x="3201" y="995"/>
                    <a:pt x="3488" y="1139"/>
                    <a:pt x="3784" y="1253"/>
                  </a:cubicBezTo>
                  <a:cubicBezTo>
                    <a:pt x="4491" y="1521"/>
                    <a:pt x="5246" y="1664"/>
                    <a:pt x="5896" y="1664"/>
                  </a:cubicBezTo>
                  <a:lnTo>
                    <a:pt x="5905" y="1664"/>
                  </a:lnTo>
                  <a:cubicBezTo>
                    <a:pt x="6641" y="1655"/>
                    <a:pt x="7386" y="1473"/>
                    <a:pt x="8122" y="1119"/>
                  </a:cubicBezTo>
                  <a:cubicBezTo>
                    <a:pt x="8237" y="1062"/>
                    <a:pt x="8352" y="1005"/>
                    <a:pt x="8457" y="947"/>
                  </a:cubicBezTo>
                  <a:cubicBezTo>
                    <a:pt x="8743" y="795"/>
                    <a:pt x="9011" y="651"/>
                    <a:pt x="9307" y="594"/>
                  </a:cubicBezTo>
                  <a:cubicBezTo>
                    <a:pt x="9425" y="572"/>
                    <a:pt x="9548" y="561"/>
                    <a:pt x="9670" y="561"/>
                  </a:cubicBezTo>
                  <a:cubicBezTo>
                    <a:pt x="9914" y="561"/>
                    <a:pt x="10154" y="603"/>
                    <a:pt x="10339" y="680"/>
                  </a:cubicBezTo>
                  <a:cubicBezTo>
                    <a:pt x="10473" y="737"/>
                    <a:pt x="10607" y="823"/>
                    <a:pt x="10740" y="909"/>
                  </a:cubicBezTo>
                  <a:cubicBezTo>
                    <a:pt x="10807" y="947"/>
                    <a:pt x="10865" y="986"/>
                    <a:pt x="10931" y="1024"/>
                  </a:cubicBezTo>
                  <a:cubicBezTo>
                    <a:pt x="11142" y="1148"/>
                    <a:pt x="11361" y="1253"/>
                    <a:pt x="11572" y="1358"/>
                  </a:cubicBezTo>
                  <a:cubicBezTo>
                    <a:pt x="11639" y="1387"/>
                    <a:pt x="11696" y="1416"/>
                    <a:pt x="11753" y="1444"/>
                  </a:cubicBezTo>
                  <a:cubicBezTo>
                    <a:pt x="12250" y="1693"/>
                    <a:pt x="12757" y="1817"/>
                    <a:pt x="13215" y="1817"/>
                  </a:cubicBezTo>
                  <a:cubicBezTo>
                    <a:pt x="13292" y="1817"/>
                    <a:pt x="13368" y="1817"/>
                    <a:pt x="13435" y="1807"/>
                  </a:cubicBezTo>
                  <a:cubicBezTo>
                    <a:pt x="13980" y="1760"/>
                    <a:pt x="14486" y="1530"/>
                    <a:pt x="14973" y="1320"/>
                  </a:cubicBezTo>
                  <a:cubicBezTo>
                    <a:pt x="15098" y="1263"/>
                    <a:pt x="15222" y="1205"/>
                    <a:pt x="15336" y="1158"/>
                  </a:cubicBezTo>
                  <a:cubicBezTo>
                    <a:pt x="15747" y="986"/>
                    <a:pt x="16216" y="795"/>
                    <a:pt x="16674" y="642"/>
                  </a:cubicBezTo>
                  <a:cubicBezTo>
                    <a:pt x="16817" y="594"/>
                    <a:pt x="17064" y="527"/>
                    <a:pt x="17291" y="527"/>
                  </a:cubicBezTo>
                  <a:cubicBezTo>
                    <a:pt x="17338" y="527"/>
                    <a:pt x="17385" y="530"/>
                    <a:pt x="17429" y="537"/>
                  </a:cubicBezTo>
                  <a:cubicBezTo>
                    <a:pt x="17764" y="584"/>
                    <a:pt x="18136" y="709"/>
                    <a:pt x="18585" y="909"/>
                  </a:cubicBezTo>
                  <a:cubicBezTo>
                    <a:pt x="18967" y="1081"/>
                    <a:pt x="19321" y="1205"/>
                    <a:pt x="19665" y="1301"/>
                  </a:cubicBezTo>
                  <a:cubicBezTo>
                    <a:pt x="19732" y="1320"/>
                    <a:pt x="19799" y="1339"/>
                    <a:pt x="19866" y="1358"/>
                  </a:cubicBezTo>
                  <a:cubicBezTo>
                    <a:pt x="20047" y="1416"/>
                    <a:pt x="20229" y="1463"/>
                    <a:pt x="20420" y="1492"/>
                  </a:cubicBezTo>
                  <a:cubicBezTo>
                    <a:pt x="20624" y="1518"/>
                    <a:pt x="20832" y="1543"/>
                    <a:pt x="21038" y="1543"/>
                  </a:cubicBezTo>
                  <a:cubicBezTo>
                    <a:pt x="21142" y="1543"/>
                    <a:pt x="21245" y="1537"/>
                    <a:pt x="21347" y="1521"/>
                  </a:cubicBezTo>
                  <a:cubicBezTo>
                    <a:pt x="21452" y="1511"/>
                    <a:pt x="21547" y="1492"/>
                    <a:pt x="21633" y="1463"/>
                  </a:cubicBezTo>
                  <a:cubicBezTo>
                    <a:pt x="21652" y="1330"/>
                    <a:pt x="21672" y="1205"/>
                    <a:pt x="21691" y="1072"/>
                  </a:cubicBezTo>
                  <a:lnTo>
                    <a:pt x="21691" y="1072"/>
                  </a:lnTo>
                  <a:cubicBezTo>
                    <a:pt x="21557" y="1119"/>
                    <a:pt x="21433" y="1158"/>
                    <a:pt x="21309" y="1167"/>
                  </a:cubicBezTo>
                  <a:cubicBezTo>
                    <a:pt x="21219" y="1180"/>
                    <a:pt x="21127" y="1185"/>
                    <a:pt x="21033" y="1185"/>
                  </a:cubicBezTo>
                  <a:cubicBezTo>
                    <a:pt x="20846" y="1185"/>
                    <a:pt x="20652" y="1164"/>
                    <a:pt x="20468" y="1139"/>
                  </a:cubicBezTo>
                  <a:cubicBezTo>
                    <a:pt x="20305" y="1119"/>
                    <a:pt x="20143" y="1062"/>
                    <a:pt x="19971" y="1014"/>
                  </a:cubicBezTo>
                  <a:cubicBezTo>
                    <a:pt x="19894" y="995"/>
                    <a:pt x="19827" y="976"/>
                    <a:pt x="19761" y="957"/>
                  </a:cubicBezTo>
                  <a:cubicBezTo>
                    <a:pt x="19436" y="871"/>
                    <a:pt x="19101" y="747"/>
                    <a:pt x="18729" y="575"/>
                  </a:cubicBezTo>
                  <a:cubicBezTo>
                    <a:pt x="18251" y="365"/>
                    <a:pt x="17840" y="231"/>
                    <a:pt x="17486" y="183"/>
                  </a:cubicBezTo>
                  <a:cubicBezTo>
                    <a:pt x="17422" y="174"/>
                    <a:pt x="17356" y="169"/>
                    <a:pt x="17291" y="169"/>
                  </a:cubicBezTo>
                  <a:cubicBezTo>
                    <a:pt x="17026" y="169"/>
                    <a:pt x="16761" y="238"/>
                    <a:pt x="16569" y="307"/>
                  </a:cubicBezTo>
                  <a:cubicBezTo>
                    <a:pt x="16091" y="460"/>
                    <a:pt x="15614" y="661"/>
                    <a:pt x="15203" y="823"/>
                  </a:cubicBezTo>
                  <a:cubicBezTo>
                    <a:pt x="15078" y="881"/>
                    <a:pt x="14954" y="938"/>
                    <a:pt x="14830" y="986"/>
                  </a:cubicBezTo>
                  <a:cubicBezTo>
                    <a:pt x="14362" y="1196"/>
                    <a:pt x="13884" y="1406"/>
                    <a:pt x="13397" y="1454"/>
                  </a:cubicBezTo>
                  <a:cubicBezTo>
                    <a:pt x="13341" y="1459"/>
                    <a:pt x="13284" y="1461"/>
                    <a:pt x="13226" y="1461"/>
                  </a:cubicBezTo>
                  <a:cubicBezTo>
                    <a:pt x="12823" y="1461"/>
                    <a:pt x="12358" y="1346"/>
                    <a:pt x="11916" y="1129"/>
                  </a:cubicBezTo>
                  <a:cubicBezTo>
                    <a:pt x="11849" y="1100"/>
                    <a:pt x="11791" y="1072"/>
                    <a:pt x="11734" y="1033"/>
                  </a:cubicBezTo>
                  <a:cubicBezTo>
                    <a:pt x="11524" y="938"/>
                    <a:pt x="11314" y="833"/>
                    <a:pt x="11113" y="718"/>
                  </a:cubicBezTo>
                  <a:cubicBezTo>
                    <a:pt x="11056" y="680"/>
                    <a:pt x="10998" y="642"/>
                    <a:pt x="10931" y="603"/>
                  </a:cubicBezTo>
                  <a:cubicBezTo>
                    <a:pt x="10788" y="517"/>
                    <a:pt x="10645" y="422"/>
                    <a:pt x="10482" y="345"/>
                  </a:cubicBezTo>
                  <a:cubicBezTo>
                    <a:pt x="10255" y="251"/>
                    <a:pt x="9973" y="202"/>
                    <a:pt x="9683" y="202"/>
                  </a:cubicBezTo>
                  <a:cubicBezTo>
                    <a:pt x="9535" y="202"/>
                    <a:pt x="9386" y="215"/>
                    <a:pt x="9240" y="240"/>
                  </a:cubicBezTo>
                  <a:cubicBezTo>
                    <a:pt x="8896" y="307"/>
                    <a:pt x="8590" y="470"/>
                    <a:pt x="8294" y="632"/>
                  </a:cubicBezTo>
                  <a:cubicBezTo>
                    <a:pt x="8180" y="689"/>
                    <a:pt x="8074" y="747"/>
                    <a:pt x="7969" y="795"/>
                  </a:cubicBezTo>
                  <a:cubicBezTo>
                    <a:pt x="7281" y="1129"/>
                    <a:pt x="6584" y="1301"/>
                    <a:pt x="5905" y="1301"/>
                  </a:cubicBezTo>
                  <a:lnTo>
                    <a:pt x="5896" y="1301"/>
                  </a:lnTo>
                  <a:cubicBezTo>
                    <a:pt x="5294" y="1301"/>
                    <a:pt x="4568" y="1167"/>
                    <a:pt x="3908" y="919"/>
                  </a:cubicBezTo>
                  <a:cubicBezTo>
                    <a:pt x="3631" y="814"/>
                    <a:pt x="3373" y="680"/>
                    <a:pt x="3096" y="527"/>
                  </a:cubicBezTo>
                  <a:cubicBezTo>
                    <a:pt x="2819" y="384"/>
                    <a:pt x="2542" y="240"/>
                    <a:pt x="2246" y="126"/>
                  </a:cubicBezTo>
                  <a:cubicBezTo>
                    <a:pt x="1993" y="33"/>
                    <a:pt x="1759" y="0"/>
                    <a:pt x="1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6"/>
            <p:cNvSpPr/>
            <p:nvPr/>
          </p:nvSpPr>
          <p:spPr>
            <a:xfrm>
              <a:off x="4029575" y="3383100"/>
              <a:ext cx="30350" cy="1975"/>
            </a:xfrm>
            <a:custGeom>
              <a:avLst/>
              <a:gdLst/>
              <a:ahLst/>
              <a:cxnLst/>
              <a:rect l="l" t="t" r="r" b="b"/>
              <a:pathLst>
                <a:path w="1214" h="79" extrusionOk="0">
                  <a:moveTo>
                    <a:pt x="611" y="0"/>
                  </a:moveTo>
                  <a:cubicBezTo>
                    <a:pt x="465" y="0"/>
                    <a:pt x="316" y="13"/>
                    <a:pt x="172" y="40"/>
                  </a:cubicBezTo>
                  <a:cubicBezTo>
                    <a:pt x="115" y="50"/>
                    <a:pt x="58" y="69"/>
                    <a:pt x="0" y="79"/>
                  </a:cubicBezTo>
                  <a:lnTo>
                    <a:pt x="1214" y="79"/>
                  </a:lnTo>
                  <a:cubicBezTo>
                    <a:pt x="1033" y="28"/>
                    <a:pt x="824" y="0"/>
                    <a:pt x="6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6"/>
            <p:cNvSpPr/>
            <p:nvPr/>
          </p:nvSpPr>
          <p:spPr>
            <a:xfrm>
              <a:off x="3800475" y="3378100"/>
              <a:ext cx="67625" cy="6975"/>
            </a:xfrm>
            <a:custGeom>
              <a:avLst/>
              <a:gdLst/>
              <a:ahLst/>
              <a:cxnLst/>
              <a:rect l="l" t="t" r="r" b="b"/>
              <a:pathLst>
                <a:path w="2705" h="279" extrusionOk="0">
                  <a:moveTo>
                    <a:pt x="1626" y="0"/>
                  </a:moveTo>
                  <a:cubicBezTo>
                    <a:pt x="1404" y="0"/>
                    <a:pt x="1186" y="31"/>
                    <a:pt x="956" y="68"/>
                  </a:cubicBezTo>
                  <a:cubicBezTo>
                    <a:pt x="698" y="107"/>
                    <a:pt x="354" y="174"/>
                    <a:pt x="1" y="279"/>
                  </a:cubicBezTo>
                  <a:lnTo>
                    <a:pt x="2705" y="279"/>
                  </a:lnTo>
                  <a:cubicBezTo>
                    <a:pt x="2581" y="231"/>
                    <a:pt x="2466" y="174"/>
                    <a:pt x="2342" y="126"/>
                  </a:cubicBezTo>
                  <a:cubicBezTo>
                    <a:pt x="2089" y="33"/>
                    <a:pt x="1855" y="0"/>
                    <a:pt x="1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6"/>
            <p:cNvSpPr/>
            <p:nvPr/>
          </p:nvSpPr>
          <p:spPr>
            <a:xfrm>
              <a:off x="3802625" y="3250525"/>
              <a:ext cx="548975" cy="45450"/>
            </a:xfrm>
            <a:custGeom>
              <a:avLst/>
              <a:gdLst/>
              <a:ahLst/>
              <a:cxnLst/>
              <a:rect l="l" t="t" r="r" b="b"/>
              <a:pathLst>
                <a:path w="21959" h="1818" extrusionOk="0">
                  <a:moveTo>
                    <a:pt x="1540" y="1"/>
                  </a:moveTo>
                  <a:cubicBezTo>
                    <a:pt x="1318" y="1"/>
                    <a:pt x="1100" y="31"/>
                    <a:pt x="870" y="69"/>
                  </a:cubicBezTo>
                  <a:cubicBezTo>
                    <a:pt x="641" y="107"/>
                    <a:pt x="364" y="165"/>
                    <a:pt x="68" y="241"/>
                  </a:cubicBezTo>
                  <a:cubicBezTo>
                    <a:pt x="39" y="375"/>
                    <a:pt x="20" y="499"/>
                    <a:pt x="1" y="633"/>
                  </a:cubicBezTo>
                  <a:cubicBezTo>
                    <a:pt x="297" y="547"/>
                    <a:pt x="603" y="480"/>
                    <a:pt x="928" y="423"/>
                  </a:cubicBezTo>
                  <a:cubicBezTo>
                    <a:pt x="1147" y="388"/>
                    <a:pt x="1349" y="359"/>
                    <a:pt x="1549" y="359"/>
                  </a:cubicBezTo>
                  <a:cubicBezTo>
                    <a:pt x="1741" y="359"/>
                    <a:pt x="1931" y="386"/>
                    <a:pt x="2132" y="461"/>
                  </a:cubicBezTo>
                  <a:cubicBezTo>
                    <a:pt x="2409" y="566"/>
                    <a:pt x="2676" y="709"/>
                    <a:pt x="2934" y="852"/>
                  </a:cubicBezTo>
                  <a:cubicBezTo>
                    <a:pt x="3211" y="996"/>
                    <a:pt x="3498" y="1139"/>
                    <a:pt x="3794" y="1254"/>
                  </a:cubicBezTo>
                  <a:cubicBezTo>
                    <a:pt x="4501" y="1521"/>
                    <a:pt x="5256" y="1665"/>
                    <a:pt x="5906" y="1665"/>
                  </a:cubicBezTo>
                  <a:lnTo>
                    <a:pt x="5915" y="1665"/>
                  </a:lnTo>
                  <a:cubicBezTo>
                    <a:pt x="6651" y="1655"/>
                    <a:pt x="7396" y="1474"/>
                    <a:pt x="8132" y="1120"/>
                  </a:cubicBezTo>
                  <a:cubicBezTo>
                    <a:pt x="8247" y="1063"/>
                    <a:pt x="8362" y="1005"/>
                    <a:pt x="8467" y="948"/>
                  </a:cubicBezTo>
                  <a:cubicBezTo>
                    <a:pt x="8753" y="795"/>
                    <a:pt x="9021" y="652"/>
                    <a:pt x="9317" y="594"/>
                  </a:cubicBezTo>
                  <a:cubicBezTo>
                    <a:pt x="9435" y="572"/>
                    <a:pt x="9558" y="562"/>
                    <a:pt x="9680" y="562"/>
                  </a:cubicBezTo>
                  <a:cubicBezTo>
                    <a:pt x="9924" y="562"/>
                    <a:pt x="10164" y="604"/>
                    <a:pt x="10349" y="680"/>
                  </a:cubicBezTo>
                  <a:cubicBezTo>
                    <a:pt x="10483" y="738"/>
                    <a:pt x="10617" y="824"/>
                    <a:pt x="10750" y="910"/>
                  </a:cubicBezTo>
                  <a:cubicBezTo>
                    <a:pt x="10817" y="948"/>
                    <a:pt x="10875" y="986"/>
                    <a:pt x="10941" y="1024"/>
                  </a:cubicBezTo>
                  <a:cubicBezTo>
                    <a:pt x="11152" y="1149"/>
                    <a:pt x="11371" y="1254"/>
                    <a:pt x="11582" y="1359"/>
                  </a:cubicBezTo>
                  <a:cubicBezTo>
                    <a:pt x="11649" y="1388"/>
                    <a:pt x="11706" y="1416"/>
                    <a:pt x="11763" y="1445"/>
                  </a:cubicBezTo>
                  <a:cubicBezTo>
                    <a:pt x="12260" y="1693"/>
                    <a:pt x="12767" y="1818"/>
                    <a:pt x="13225" y="1818"/>
                  </a:cubicBezTo>
                  <a:cubicBezTo>
                    <a:pt x="13302" y="1818"/>
                    <a:pt x="13378" y="1818"/>
                    <a:pt x="13445" y="1808"/>
                  </a:cubicBezTo>
                  <a:cubicBezTo>
                    <a:pt x="13990" y="1760"/>
                    <a:pt x="14496" y="1531"/>
                    <a:pt x="14983" y="1321"/>
                  </a:cubicBezTo>
                  <a:cubicBezTo>
                    <a:pt x="15108" y="1263"/>
                    <a:pt x="15232" y="1206"/>
                    <a:pt x="15346" y="1158"/>
                  </a:cubicBezTo>
                  <a:cubicBezTo>
                    <a:pt x="15757" y="986"/>
                    <a:pt x="16226" y="795"/>
                    <a:pt x="16684" y="642"/>
                  </a:cubicBezTo>
                  <a:cubicBezTo>
                    <a:pt x="16916" y="568"/>
                    <a:pt x="17130" y="528"/>
                    <a:pt x="17304" y="528"/>
                  </a:cubicBezTo>
                  <a:cubicBezTo>
                    <a:pt x="17352" y="528"/>
                    <a:pt x="17397" y="531"/>
                    <a:pt x="17439" y="537"/>
                  </a:cubicBezTo>
                  <a:cubicBezTo>
                    <a:pt x="17774" y="585"/>
                    <a:pt x="18146" y="709"/>
                    <a:pt x="18595" y="910"/>
                  </a:cubicBezTo>
                  <a:cubicBezTo>
                    <a:pt x="18977" y="1082"/>
                    <a:pt x="19331" y="1206"/>
                    <a:pt x="19675" y="1302"/>
                  </a:cubicBezTo>
                  <a:cubicBezTo>
                    <a:pt x="19742" y="1321"/>
                    <a:pt x="19809" y="1340"/>
                    <a:pt x="19876" y="1359"/>
                  </a:cubicBezTo>
                  <a:cubicBezTo>
                    <a:pt x="20057" y="1416"/>
                    <a:pt x="20239" y="1464"/>
                    <a:pt x="20430" y="1493"/>
                  </a:cubicBezTo>
                  <a:cubicBezTo>
                    <a:pt x="20634" y="1518"/>
                    <a:pt x="20842" y="1544"/>
                    <a:pt x="21048" y="1544"/>
                  </a:cubicBezTo>
                  <a:cubicBezTo>
                    <a:pt x="21152" y="1544"/>
                    <a:pt x="21255" y="1537"/>
                    <a:pt x="21357" y="1521"/>
                  </a:cubicBezTo>
                  <a:cubicBezTo>
                    <a:pt x="21519" y="1502"/>
                    <a:pt x="21682" y="1454"/>
                    <a:pt x="21825" y="1407"/>
                  </a:cubicBezTo>
                  <a:cubicBezTo>
                    <a:pt x="21873" y="1273"/>
                    <a:pt x="21930" y="1130"/>
                    <a:pt x="21959" y="986"/>
                  </a:cubicBezTo>
                  <a:lnTo>
                    <a:pt x="21959" y="986"/>
                  </a:lnTo>
                  <a:cubicBezTo>
                    <a:pt x="21930" y="996"/>
                    <a:pt x="21901" y="1005"/>
                    <a:pt x="21873" y="1015"/>
                  </a:cubicBezTo>
                  <a:lnTo>
                    <a:pt x="21777" y="1053"/>
                  </a:lnTo>
                  <a:cubicBezTo>
                    <a:pt x="21615" y="1101"/>
                    <a:pt x="21471" y="1149"/>
                    <a:pt x="21319" y="1168"/>
                  </a:cubicBezTo>
                  <a:cubicBezTo>
                    <a:pt x="21229" y="1181"/>
                    <a:pt x="21137" y="1186"/>
                    <a:pt x="21043" y="1186"/>
                  </a:cubicBezTo>
                  <a:cubicBezTo>
                    <a:pt x="20856" y="1186"/>
                    <a:pt x="20662" y="1165"/>
                    <a:pt x="20478" y="1139"/>
                  </a:cubicBezTo>
                  <a:cubicBezTo>
                    <a:pt x="20315" y="1110"/>
                    <a:pt x="20153" y="1063"/>
                    <a:pt x="19971" y="1015"/>
                  </a:cubicBezTo>
                  <a:cubicBezTo>
                    <a:pt x="19904" y="996"/>
                    <a:pt x="19837" y="977"/>
                    <a:pt x="19771" y="958"/>
                  </a:cubicBezTo>
                  <a:cubicBezTo>
                    <a:pt x="19446" y="872"/>
                    <a:pt x="19111" y="747"/>
                    <a:pt x="18739" y="575"/>
                  </a:cubicBezTo>
                  <a:cubicBezTo>
                    <a:pt x="18261" y="365"/>
                    <a:pt x="17850" y="231"/>
                    <a:pt x="17496" y="184"/>
                  </a:cubicBezTo>
                  <a:cubicBezTo>
                    <a:pt x="17432" y="174"/>
                    <a:pt x="17366" y="170"/>
                    <a:pt x="17301" y="170"/>
                  </a:cubicBezTo>
                  <a:cubicBezTo>
                    <a:pt x="17036" y="170"/>
                    <a:pt x="16771" y="239"/>
                    <a:pt x="16579" y="308"/>
                  </a:cubicBezTo>
                  <a:cubicBezTo>
                    <a:pt x="16101" y="461"/>
                    <a:pt x="15624" y="661"/>
                    <a:pt x="15213" y="824"/>
                  </a:cubicBezTo>
                  <a:cubicBezTo>
                    <a:pt x="15088" y="881"/>
                    <a:pt x="14964" y="929"/>
                    <a:pt x="14840" y="986"/>
                  </a:cubicBezTo>
                  <a:cubicBezTo>
                    <a:pt x="14372" y="1196"/>
                    <a:pt x="13894" y="1407"/>
                    <a:pt x="13407" y="1454"/>
                  </a:cubicBezTo>
                  <a:cubicBezTo>
                    <a:pt x="13351" y="1459"/>
                    <a:pt x="13294" y="1462"/>
                    <a:pt x="13236" y="1462"/>
                  </a:cubicBezTo>
                  <a:cubicBezTo>
                    <a:pt x="12833" y="1462"/>
                    <a:pt x="12368" y="1347"/>
                    <a:pt x="11926" y="1130"/>
                  </a:cubicBezTo>
                  <a:cubicBezTo>
                    <a:pt x="11859" y="1101"/>
                    <a:pt x="11801" y="1063"/>
                    <a:pt x="11744" y="1034"/>
                  </a:cubicBezTo>
                  <a:cubicBezTo>
                    <a:pt x="11534" y="938"/>
                    <a:pt x="11324" y="833"/>
                    <a:pt x="11123" y="719"/>
                  </a:cubicBezTo>
                  <a:cubicBezTo>
                    <a:pt x="11066" y="680"/>
                    <a:pt x="11008" y="642"/>
                    <a:pt x="10941" y="604"/>
                  </a:cubicBezTo>
                  <a:cubicBezTo>
                    <a:pt x="10798" y="518"/>
                    <a:pt x="10655" y="423"/>
                    <a:pt x="10492" y="346"/>
                  </a:cubicBezTo>
                  <a:cubicBezTo>
                    <a:pt x="10265" y="251"/>
                    <a:pt x="9983" y="202"/>
                    <a:pt x="9693" y="202"/>
                  </a:cubicBezTo>
                  <a:cubicBezTo>
                    <a:pt x="9545" y="202"/>
                    <a:pt x="9396" y="215"/>
                    <a:pt x="9250" y="241"/>
                  </a:cubicBezTo>
                  <a:cubicBezTo>
                    <a:pt x="8906" y="308"/>
                    <a:pt x="8600" y="470"/>
                    <a:pt x="8304" y="633"/>
                  </a:cubicBezTo>
                  <a:cubicBezTo>
                    <a:pt x="8190" y="690"/>
                    <a:pt x="8084" y="747"/>
                    <a:pt x="7979" y="795"/>
                  </a:cubicBezTo>
                  <a:cubicBezTo>
                    <a:pt x="7291" y="1130"/>
                    <a:pt x="6594" y="1302"/>
                    <a:pt x="5915" y="1302"/>
                  </a:cubicBezTo>
                  <a:lnTo>
                    <a:pt x="5906" y="1302"/>
                  </a:lnTo>
                  <a:cubicBezTo>
                    <a:pt x="5304" y="1302"/>
                    <a:pt x="4578" y="1168"/>
                    <a:pt x="3918" y="919"/>
                  </a:cubicBezTo>
                  <a:cubicBezTo>
                    <a:pt x="3641" y="814"/>
                    <a:pt x="3383" y="680"/>
                    <a:pt x="3106" y="528"/>
                  </a:cubicBezTo>
                  <a:cubicBezTo>
                    <a:pt x="2829" y="384"/>
                    <a:pt x="2552" y="241"/>
                    <a:pt x="2256" y="126"/>
                  </a:cubicBezTo>
                  <a:cubicBezTo>
                    <a:pt x="2003" y="34"/>
                    <a:pt x="1769"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6"/>
            <p:cNvSpPr/>
            <p:nvPr/>
          </p:nvSpPr>
          <p:spPr>
            <a:xfrm>
              <a:off x="4218525" y="3382300"/>
              <a:ext cx="32750" cy="2775"/>
            </a:xfrm>
            <a:custGeom>
              <a:avLst/>
              <a:gdLst/>
              <a:ahLst/>
              <a:cxnLst/>
              <a:rect l="l" t="t" r="r" b="b"/>
              <a:pathLst>
                <a:path w="1310" h="111" extrusionOk="0">
                  <a:moveTo>
                    <a:pt x="664" y="0"/>
                  </a:moveTo>
                  <a:cubicBezTo>
                    <a:pt x="427" y="0"/>
                    <a:pt x="187" y="58"/>
                    <a:pt x="0" y="111"/>
                  </a:cubicBezTo>
                  <a:lnTo>
                    <a:pt x="1309" y="111"/>
                  </a:lnTo>
                  <a:cubicBezTo>
                    <a:pt x="1157" y="72"/>
                    <a:pt x="1004" y="34"/>
                    <a:pt x="860" y="15"/>
                  </a:cubicBezTo>
                  <a:cubicBezTo>
                    <a:pt x="796" y="5"/>
                    <a:pt x="730"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6"/>
            <p:cNvSpPr/>
            <p:nvPr/>
          </p:nvSpPr>
          <p:spPr>
            <a:xfrm>
              <a:off x="4260575" y="3206600"/>
              <a:ext cx="88875" cy="18750"/>
            </a:xfrm>
            <a:custGeom>
              <a:avLst/>
              <a:gdLst/>
              <a:ahLst/>
              <a:cxnLst/>
              <a:rect l="l" t="t" r="r" b="b"/>
              <a:pathLst>
                <a:path w="3555" h="750" extrusionOk="0">
                  <a:moveTo>
                    <a:pt x="0" y="1"/>
                  </a:moveTo>
                  <a:cubicBezTo>
                    <a:pt x="86" y="30"/>
                    <a:pt x="182" y="68"/>
                    <a:pt x="277" y="116"/>
                  </a:cubicBezTo>
                  <a:cubicBezTo>
                    <a:pt x="659" y="288"/>
                    <a:pt x="1013" y="421"/>
                    <a:pt x="1357" y="507"/>
                  </a:cubicBezTo>
                  <a:cubicBezTo>
                    <a:pt x="1424" y="526"/>
                    <a:pt x="1491" y="546"/>
                    <a:pt x="1558" y="565"/>
                  </a:cubicBezTo>
                  <a:cubicBezTo>
                    <a:pt x="1739" y="622"/>
                    <a:pt x="1921" y="670"/>
                    <a:pt x="2112" y="698"/>
                  </a:cubicBezTo>
                  <a:cubicBezTo>
                    <a:pt x="2316" y="724"/>
                    <a:pt x="2524" y="749"/>
                    <a:pt x="2730" y="749"/>
                  </a:cubicBezTo>
                  <a:cubicBezTo>
                    <a:pt x="2834" y="749"/>
                    <a:pt x="2937" y="743"/>
                    <a:pt x="3039" y="727"/>
                  </a:cubicBezTo>
                  <a:cubicBezTo>
                    <a:pt x="3192" y="708"/>
                    <a:pt x="3335" y="670"/>
                    <a:pt x="3469" y="632"/>
                  </a:cubicBezTo>
                  <a:cubicBezTo>
                    <a:pt x="3469" y="632"/>
                    <a:pt x="3469" y="622"/>
                    <a:pt x="3469" y="622"/>
                  </a:cubicBezTo>
                  <a:cubicBezTo>
                    <a:pt x="3488" y="507"/>
                    <a:pt x="3507" y="354"/>
                    <a:pt x="3555" y="221"/>
                  </a:cubicBezTo>
                  <a:lnTo>
                    <a:pt x="3555" y="221"/>
                  </a:lnTo>
                  <a:lnTo>
                    <a:pt x="3459" y="259"/>
                  </a:lnTo>
                  <a:cubicBezTo>
                    <a:pt x="3297" y="307"/>
                    <a:pt x="3153" y="354"/>
                    <a:pt x="3001" y="374"/>
                  </a:cubicBezTo>
                  <a:cubicBezTo>
                    <a:pt x="2911" y="386"/>
                    <a:pt x="2819" y="392"/>
                    <a:pt x="2725" y="392"/>
                  </a:cubicBezTo>
                  <a:cubicBezTo>
                    <a:pt x="2538" y="392"/>
                    <a:pt x="2344" y="370"/>
                    <a:pt x="2160" y="345"/>
                  </a:cubicBezTo>
                  <a:cubicBezTo>
                    <a:pt x="1997" y="326"/>
                    <a:pt x="1835" y="268"/>
                    <a:pt x="1653" y="221"/>
                  </a:cubicBezTo>
                  <a:cubicBezTo>
                    <a:pt x="1586" y="202"/>
                    <a:pt x="1519" y="182"/>
                    <a:pt x="1453" y="163"/>
                  </a:cubicBezTo>
                  <a:cubicBezTo>
                    <a:pt x="1281" y="116"/>
                    <a:pt x="1109" y="58"/>
                    <a:pt x="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6"/>
            <p:cNvSpPr/>
            <p:nvPr/>
          </p:nvSpPr>
          <p:spPr>
            <a:xfrm>
              <a:off x="3801200" y="3293050"/>
              <a:ext cx="541800" cy="45450"/>
            </a:xfrm>
            <a:custGeom>
              <a:avLst/>
              <a:gdLst/>
              <a:ahLst/>
              <a:cxnLst/>
              <a:rect l="l" t="t" r="r" b="b"/>
              <a:pathLst>
                <a:path w="21672" h="1818" extrusionOk="0">
                  <a:moveTo>
                    <a:pt x="1597" y="1"/>
                  </a:moveTo>
                  <a:cubicBezTo>
                    <a:pt x="1375" y="1"/>
                    <a:pt x="1157" y="31"/>
                    <a:pt x="927" y="69"/>
                  </a:cubicBezTo>
                  <a:cubicBezTo>
                    <a:pt x="669" y="107"/>
                    <a:pt x="354" y="174"/>
                    <a:pt x="0" y="279"/>
                  </a:cubicBezTo>
                  <a:cubicBezTo>
                    <a:pt x="0" y="279"/>
                    <a:pt x="0" y="279"/>
                    <a:pt x="0" y="289"/>
                  </a:cubicBezTo>
                  <a:cubicBezTo>
                    <a:pt x="10" y="403"/>
                    <a:pt x="10" y="527"/>
                    <a:pt x="0" y="652"/>
                  </a:cubicBezTo>
                  <a:cubicBezTo>
                    <a:pt x="306" y="556"/>
                    <a:pt x="631" y="480"/>
                    <a:pt x="985" y="422"/>
                  </a:cubicBezTo>
                  <a:cubicBezTo>
                    <a:pt x="1204" y="388"/>
                    <a:pt x="1406" y="359"/>
                    <a:pt x="1606" y="359"/>
                  </a:cubicBezTo>
                  <a:cubicBezTo>
                    <a:pt x="1798" y="359"/>
                    <a:pt x="1988" y="386"/>
                    <a:pt x="2189" y="461"/>
                  </a:cubicBezTo>
                  <a:cubicBezTo>
                    <a:pt x="2466" y="566"/>
                    <a:pt x="2733" y="709"/>
                    <a:pt x="2991" y="852"/>
                  </a:cubicBezTo>
                  <a:cubicBezTo>
                    <a:pt x="3268" y="996"/>
                    <a:pt x="3555" y="1139"/>
                    <a:pt x="3851" y="1254"/>
                  </a:cubicBezTo>
                  <a:cubicBezTo>
                    <a:pt x="4558" y="1521"/>
                    <a:pt x="5313" y="1665"/>
                    <a:pt x="5963" y="1665"/>
                  </a:cubicBezTo>
                  <a:lnTo>
                    <a:pt x="5972" y="1665"/>
                  </a:lnTo>
                  <a:cubicBezTo>
                    <a:pt x="6708" y="1655"/>
                    <a:pt x="7453" y="1473"/>
                    <a:pt x="8189" y="1120"/>
                  </a:cubicBezTo>
                  <a:cubicBezTo>
                    <a:pt x="8304" y="1063"/>
                    <a:pt x="8419" y="1005"/>
                    <a:pt x="8524" y="948"/>
                  </a:cubicBezTo>
                  <a:cubicBezTo>
                    <a:pt x="8810" y="795"/>
                    <a:pt x="9078" y="652"/>
                    <a:pt x="9374" y="594"/>
                  </a:cubicBezTo>
                  <a:cubicBezTo>
                    <a:pt x="9492" y="572"/>
                    <a:pt x="9615" y="561"/>
                    <a:pt x="9737" y="561"/>
                  </a:cubicBezTo>
                  <a:cubicBezTo>
                    <a:pt x="9981" y="561"/>
                    <a:pt x="10221" y="604"/>
                    <a:pt x="10406" y="680"/>
                  </a:cubicBezTo>
                  <a:cubicBezTo>
                    <a:pt x="10540" y="738"/>
                    <a:pt x="10674" y="824"/>
                    <a:pt x="10807" y="910"/>
                  </a:cubicBezTo>
                  <a:cubicBezTo>
                    <a:pt x="10874" y="948"/>
                    <a:pt x="10932" y="986"/>
                    <a:pt x="10998" y="1024"/>
                  </a:cubicBezTo>
                  <a:cubicBezTo>
                    <a:pt x="11209" y="1149"/>
                    <a:pt x="11428" y="1254"/>
                    <a:pt x="11639" y="1359"/>
                  </a:cubicBezTo>
                  <a:cubicBezTo>
                    <a:pt x="11706" y="1387"/>
                    <a:pt x="11763" y="1416"/>
                    <a:pt x="11820" y="1445"/>
                  </a:cubicBezTo>
                  <a:cubicBezTo>
                    <a:pt x="12317" y="1693"/>
                    <a:pt x="12824" y="1817"/>
                    <a:pt x="13282" y="1817"/>
                  </a:cubicBezTo>
                  <a:cubicBezTo>
                    <a:pt x="13359" y="1817"/>
                    <a:pt x="13435" y="1817"/>
                    <a:pt x="13502" y="1808"/>
                  </a:cubicBezTo>
                  <a:cubicBezTo>
                    <a:pt x="14047" y="1760"/>
                    <a:pt x="14553" y="1531"/>
                    <a:pt x="15040" y="1321"/>
                  </a:cubicBezTo>
                  <a:cubicBezTo>
                    <a:pt x="15165" y="1263"/>
                    <a:pt x="15289" y="1206"/>
                    <a:pt x="15403" y="1158"/>
                  </a:cubicBezTo>
                  <a:cubicBezTo>
                    <a:pt x="15805" y="986"/>
                    <a:pt x="16273" y="795"/>
                    <a:pt x="16741" y="642"/>
                  </a:cubicBezTo>
                  <a:cubicBezTo>
                    <a:pt x="16973" y="567"/>
                    <a:pt x="17187" y="528"/>
                    <a:pt x="17361" y="528"/>
                  </a:cubicBezTo>
                  <a:cubicBezTo>
                    <a:pt x="17409" y="528"/>
                    <a:pt x="17454" y="531"/>
                    <a:pt x="17496" y="537"/>
                  </a:cubicBezTo>
                  <a:cubicBezTo>
                    <a:pt x="17831" y="585"/>
                    <a:pt x="18203" y="709"/>
                    <a:pt x="18652" y="910"/>
                  </a:cubicBezTo>
                  <a:cubicBezTo>
                    <a:pt x="19034" y="1082"/>
                    <a:pt x="19388" y="1206"/>
                    <a:pt x="19732" y="1301"/>
                  </a:cubicBezTo>
                  <a:cubicBezTo>
                    <a:pt x="19799" y="1321"/>
                    <a:pt x="19866" y="1340"/>
                    <a:pt x="19933" y="1359"/>
                  </a:cubicBezTo>
                  <a:cubicBezTo>
                    <a:pt x="20114" y="1416"/>
                    <a:pt x="20296" y="1464"/>
                    <a:pt x="20487" y="1493"/>
                  </a:cubicBezTo>
                  <a:cubicBezTo>
                    <a:pt x="20691" y="1518"/>
                    <a:pt x="20899" y="1543"/>
                    <a:pt x="21105" y="1543"/>
                  </a:cubicBezTo>
                  <a:cubicBezTo>
                    <a:pt x="21209" y="1543"/>
                    <a:pt x="21312" y="1537"/>
                    <a:pt x="21414" y="1521"/>
                  </a:cubicBezTo>
                  <a:cubicBezTo>
                    <a:pt x="21500" y="1512"/>
                    <a:pt x="21576" y="1493"/>
                    <a:pt x="21662" y="1473"/>
                  </a:cubicBezTo>
                  <a:cubicBezTo>
                    <a:pt x="21662" y="1387"/>
                    <a:pt x="21672" y="1292"/>
                    <a:pt x="21672" y="1215"/>
                  </a:cubicBezTo>
                  <a:cubicBezTo>
                    <a:pt x="21672" y="1177"/>
                    <a:pt x="21672" y="1139"/>
                    <a:pt x="21672" y="1101"/>
                  </a:cubicBezTo>
                  <a:cubicBezTo>
                    <a:pt x="21576" y="1129"/>
                    <a:pt x="21471" y="1158"/>
                    <a:pt x="21376" y="1168"/>
                  </a:cubicBezTo>
                  <a:cubicBezTo>
                    <a:pt x="21286" y="1180"/>
                    <a:pt x="21194" y="1186"/>
                    <a:pt x="21100" y="1186"/>
                  </a:cubicBezTo>
                  <a:cubicBezTo>
                    <a:pt x="20913" y="1186"/>
                    <a:pt x="20719" y="1164"/>
                    <a:pt x="20535" y="1139"/>
                  </a:cubicBezTo>
                  <a:cubicBezTo>
                    <a:pt x="20372" y="1110"/>
                    <a:pt x="20210" y="1063"/>
                    <a:pt x="20028" y="1015"/>
                  </a:cubicBezTo>
                  <a:cubicBezTo>
                    <a:pt x="19961" y="996"/>
                    <a:pt x="19894" y="977"/>
                    <a:pt x="19828" y="957"/>
                  </a:cubicBezTo>
                  <a:cubicBezTo>
                    <a:pt x="19503" y="871"/>
                    <a:pt x="19168" y="747"/>
                    <a:pt x="18796" y="575"/>
                  </a:cubicBezTo>
                  <a:cubicBezTo>
                    <a:pt x="18318" y="365"/>
                    <a:pt x="17907" y="231"/>
                    <a:pt x="17553" y="183"/>
                  </a:cubicBezTo>
                  <a:cubicBezTo>
                    <a:pt x="17489" y="174"/>
                    <a:pt x="17423" y="170"/>
                    <a:pt x="17358" y="170"/>
                  </a:cubicBezTo>
                  <a:cubicBezTo>
                    <a:pt x="17093" y="170"/>
                    <a:pt x="16828" y="239"/>
                    <a:pt x="16636" y="308"/>
                  </a:cubicBezTo>
                  <a:cubicBezTo>
                    <a:pt x="16149" y="461"/>
                    <a:pt x="15681" y="661"/>
                    <a:pt x="15270" y="824"/>
                  </a:cubicBezTo>
                  <a:cubicBezTo>
                    <a:pt x="15145" y="881"/>
                    <a:pt x="15021" y="929"/>
                    <a:pt x="14897" y="986"/>
                  </a:cubicBezTo>
                  <a:cubicBezTo>
                    <a:pt x="14429" y="1196"/>
                    <a:pt x="13951" y="1407"/>
                    <a:pt x="13464" y="1454"/>
                  </a:cubicBezTo>
                  <a:cubicBezTo>
                    <a:pt x="13407" y="1459"/>
                    <a:pt x="13349" y="1461"/>
                    <a:pt x="13291" y="1461"/>
                  </a:cubicBezTo>
                  <a:cubicBezTo>
                    <a:pt x="12883" y="1461"/>
                    <a:pt x="12425" y="1347"/>
                    <a:pt x="11983" y="1129"/>
                  </a:cubicBezTo>
                  <a:cubicBezTo>
                    <a:pt x="11916" y="1101"/>
                    <a:pt x="11858" y="1063"/>
                    <a:pt x="11801" y="1034"/>
                  </a:cubicBezTo>
                  <a:cubicBezTo>
                    <a:pt x="11591" y="938"/>
                    <a:pt x="11381" y="833"/>
                    <a:pt x="11180" y="719"/>
                  </a:cubicBezTo>
                  <a:cubicBezTo>
                    <a:pt x="11123" y="680"/>
                    <a:pt x="11065" y="642"/>
                    <a:pt x="10998" y="604"/>
                  </a:cubicBezTo>
                  <a:cubicBezTo>
                    <a:pt x="10855" y="518"/>
                    <a:pt x="10712" y="422"/>
                    <a:pt x="10549" y="346"/>
                  </a:cubicBezTo>
                  <a:cubicBezTo>
                    <a:pt x="10322" y="251"/>
                    <a:pt x="10040" y="202"/>
                    <a:pt x="9750" y="202"/>
                  </a:cubicBezTo>
                  <a:cubicBezTo>
                    <a:pt x="9602" y="202"/>
                    <a:pt x="9453" y="215"/>
                    <a:pt x="9307" y="241"/>
                  </a:cubicBezTo>
                  <a:cubicBezTo>
                    <a:pt x="8963" y="308"/>
                    <a:pt x="8657" y="470"/>
                    <a:pt x="8361" y="633"/>
                  </a:cubicBezTo>
                  <a:cubicBezTo>
                    <a:pt x="8247" y="690"/>
                    <a:pt x="8141" y="747"/>
                    <a:pt x="8036" y="795"/>
                  </a:cubicBezTo>
                  <a:cubicBezTo>
                    <a:pt x="7348" y="1129"/>
                    <a:pt x="6651" y="1301"/>
                    <a:pt x="5972" y="1301"/>
                  </a:cubicBezTo>
                  <a:lnTo>
                    <a:pt x="5963" y="1301"/>
                  </a:lnTo>
                  <a:cubicBezTo>
                    <a:pt x="5361" y="1301"/>
                    <a:pt x="4635" y="1168"/>
                    <a:pt x="3975" y="919"/>
                  </a:cubicBezTo>
                  <a:cubicBezTo>
                    <a:pt x="3698" y="814"/>
                    <a:pt x="3440" y="680"/>
                    <a:pt x="3163" y="527"/>
                  </a:cubicBezTo>
                  <a:cubicBezTo>
                    <a:pt x="2886" y="384"/>
                    <a:pt x="2609" y="241"/>
                    <a:pt x="2313" y="126"/>
                  </a:cubicBezTo>
                  <a:cubicBezTo>
                    <a:pt x="2060" y="34"/>
                    <a:pt x="1826" y="1"/>
                    <a:pt x="1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6"/>
            <p:cNvSpPr/>
            <p:nvPr/>
          </p:nvSpPr>
          <p:spPr>
            <a:xfrm>
              <a:off x="3798325" y="3314325"/>
              <a:ext cx="547300" cy="45425"/>
            </a:xfrm>
            <a:custGeom>
              <a:avLst/>
              <a:gdLst/>
              <a:ahLst/>
              <a:cxnLst/>
              <a:rect l="l" t="t" r="r" b="b"/>
              <a:pathLst>
                <a:path w="21892" h="1817" extrusionOk="0">
                  <a:moveTo>
                    <a:pt x="1715" y="0"/>
                  </a:moveTo>
                  <a:cubicBezTo>
                    <a:pt x="1493" y="0"/>
                    <a:pt x="1272" y="31"/>
                    <a:pt x="1042" y="68"/>
                  </a:cubicBezTo>
                  <a:cubicBezTo>
                    <a:pt x="756" y="116"/>
                    <a:pt x="392" y="192"/>
                    <a:pt x="1" y="307"/>
                  </a:cubicBezTo>
                  <a:cubicBezTo>
                    <a:pt x="29" y="412"/>
                    <a:pt x="106" y="527"/>
                    <a:pt x="173" y="632"/>
                  </a:cubicBezTo>
                  <a:cubicBezTo>
                    <a:pt x="459" y="546"/>
                    <a:pt x="775" y="479"/>
                    <a:pt x="1100" y="422"/>
                  </a:cubicBezTo>
                  <a:cubicBezTo>
                    <a:pt x="1319" y="388"/>
                    <a:pt x="1521" y="358"/>
                    <a:pt x="1721" y="358"/>
                  </a:cubicBezTo>
                  <a:cubicBezTo>
                    <a:pt x="1913" y="358"/>
                    <a:pt x="2103" y="385"/>
                    <a:pt x="2304" y="460"/>
                  </a:cubicBezTo>
                  <a:cubicBezTo>
                    <a:pt x="2581" y="565"/>
                    <a:pt x="2848" y="708"/>
                    <a:pt x="3106" y="852"/>
                  </a:cubicBezTo>
                  <a:cubicBezTo>
                    <a:pt x="3383" y="995"/>
                    <a:pt x="3670" y="1138"/>
                    <a:pt x="3966" y="1253"/>
                  </a:cubicBezTo>
                  <a:cubicBezTo>
                    <a:pt x="4673" y="1521"/>
                    <a:pt x="5428" y="1664"/>
                    <a:pt x="6078" y="1664"/>
                  </a:cubicBezTo>
                  <a:lnTo>
                    <a:pt x="6087" y="1664"/>
                  </a:lnTo>
                  <a:cubicBezTo>
                    <a:pt x="6823" y="1654"/>
                    <a:pt x="7568" y="1473"/>
                    <a:pt x="8304" y="1119"/>
                  </a:cubicBezTo>
                  <a:cubicBezTo>
                    <a:pt x="8419" y="1062"/>
                    <a:pt x="8534" y="1005"/>
                    <a:pt x="8639" y="947"/>
                  </a:cubicBezTo>
                  <a:cubicBezTo>
                    <a:pt x="8925" y="794"/>
                    <a:pt x="9193" y="651"/>
                    <a:pt x="9489" y="594"/>
                  </a:cubicBezTo>
                  <a:cubicBezTo>
                    <a:pt x="9607" y="571"/>
                    <a:pt x="9730" y="561"/>
                    <a:pt x="9852" y="561"/>
                  </a:cubicBezTo>
                  <a:cubicBezTo>
                    <a:pt x="10096" y="561"/>
                    <a:pt x="10336" y="603"/>
                    <a:pt x="10521" y="680"/>
                  </a:cubicBezTo>
                  <a:cubicBezTo>
                    <a:pt x="10655" y="737"/>
                    <a:pt x="10789" y="823"/>
                    <a:pt x="10922" y="909"/>
                  </a:cubicBezTo>
                  <a:cubicBezTo>
                    <a:pt x="10989" y="947"/>
                    <a:pt x="11047" y="985"/>
                    <a:pt x="11113" y="1024"/>
                  </a:cubicBezTo>
                  <a:cubicBezTo>
                    <a:pt x="11324" y="1148"/>
                    <a:pt x="11543" y="1253"/>
                    <a:pt x="11754" y="1358"/>
                  </a:cubicBezTo>
                  <a:cubicBezTo>
                    <a:pt x="11821" y="1387"/>
                    <a:pt x="11878" y="1415"/>
                    <a:pt x="11935" y="1444"/>
                  </a:cubicBezTo>
                  <a:cubicBezTo>
                    <a:pt x="12432" y="1693"/>
                    <a:pt x="12939" y="1817"/>
                    <a:pt x="13397" y="1817"/>
                  </a:cubicBezTo>
                  <a:cubicBezTo>
                    <a:pt x="13474" y="1817"/>
                    <a:pt x="13550" y="1817"/>
                    <a:pt x="13617" y="1807"/>
                  </a:cubicBezTo>
                  <a:cubicBezTo>
                    <a:pt x="14162" y="1759"/>
                    <a:pt x="14668" y="1530"/>
                    <a:pt x="15155" y="1320"/>
                  </a:cubicBezTo>
                  <a:cubicBezTo>
                    <a:pt x="15280" y="1263"/>
                    <a:pt x="15404" y="1205"/>
                    <a:pt x="15518" y="1157"/>
                  </a:cubicBezTo>
                  <a:cubicBezTo>
                    <a:pt x="15929" y="985"/>
                    <a:pt x="16398" y="794"/>
                    <a:pt x="16856" y="642"/>
                  </a:cubicBezTo>
                  <a:cubicBezTo>
                    <a:pt x="16999" y="594"/>
                    <a:pt x="17246" y="527"/>
                    <a:pt x="17473" y="527"/>
                  </a:cubicBezTo>
                  <a:cubicBezTo>
                    <a:pt x="17520" y="527"/>
                    <a:pt x="17567" y="530"/>
                    <a:pt x="17611" y="536"/>
                  </a:cubicBezTo>
                  <a:cubicBezTo>
                    <a:pt x="17946" y="584"/>
                    <a:pt x="18318" y="708"/>
                    <a:pt x="18767" y="909"/>
                  </a:cubicBezTo>
                  <a:cubicBezTo>
                    <a:pt x="19149" y="1081"/>
                    <a:pt x="19503" y="1205"/>
                    <a:pt x="19847" y="1301"/>
                  </a:cubicBezTo>
                  <a:cubicBezTo>
                    <a:pt x="19914" y="1320"/>
                    <a:pt x="19981" y="1339"/>
                    <a:pt x="20048" y="1358"/>
                  </a:cubicBezTo>
                  <a:cubicBezTo>
                    <a:pt x="20229" y="1415"/>
                    <a:pt x="20411" y="1463"/>
                    <a:pt x="20602" y="1492"/>
                  </a:cubicBezTo>
                  <a:cubicBezTo>
                    <a:pt x="20806" y="1517"/>
                    <a:pt x="21014" y="1543"/>
                    <a:pt x="21220" y="1543"/>
                  </a:cubicBezTo>
                  <a:cubicBezTo>
                    <a:pt x="21324" y="1543"/>
                    <a:pt x="21427" y="1537"/>
                    <a:pt x="21529" y="1521"/>
                  </a:cubicBezTo>
                  <a:cubicBezTo>
                    <a:pt x="21653" y="1511"/>
                    <a:pt x="21777" y="1473"/>
                    <a:pt x="21892" y="1444"/>
                  </a:cubicBezTo>
                  <a:cubicBezTo>
                    <a:pt x="21873" y="1320"/>
                    <a:pt x="21834" y="1215"/>
                    <a:pt x="21806" y="1091"/>
                  </a:cubicBezTo>
                  <a:cubicBezTo>
                    <a:pt x="21701" y="1129"/>
                    <a:pt x="21596" y="1157"/>
                    <a:pt x="21491" y="1167"/>
                  </a:cubicBezTo>
                  <a:cubicBezTo>
                    <a:pt x="21401" y="1180"/>
                    <a:pt x="21309" y="1185"/>
                    <a:pt x="21215" y="1185"/>
                  </a:cubicBezTo>
                  <a:cubicBezTo>
                    <a:pt x="21028" y="1185"/>
                    <a:pt x="20834" y="1164"/>
                    <a:pt x="20650" y="1138"/>
                  </a:cubicBezTo>
                  <a:cubicBezTo>
                    <a:pt x="20487" y="1110"/>
                    <a:pt x="20325" y="1062"/>
                    <a:pt x="20143" y="1014"/>
                  </a:cubicBezTo>
                  <a:cubicBezTo>
                    <a:pt x="20076" y="995"/>
                    <a:pt x="20009" y="976"/>
                    <a:pt x="19943" y="957"/>
                  </a:cubicBezTo>
                  <a:cubicBezTo>
                    <a:pt x="19618" y="871"/>
                    <a:pt x="19283" y="747"/>
                    <a:pt x="18911" y="575"/>
                  </a:cubicBezTo>
                  <a:cubicBezTo>
                    <a:pt x="18433" y="364"/>
                    <a:pt x="18022" y="231"/>
                    <a:pt x="17668" y="183"/>
                  </a:cubicBezTo>
                  <a:cubicBezTo>
                    <a:pt x="17604" y="173"/>
                    <a:pt x="17538" y="169"/>
                    <a:pt x="17473" y="169"/>
                  </a:cubicBezTo>
                  <a:cubicBezTo>
                    <a:pt x="17208" y="169"/>
                    <a:pt x="16943" y="238"/>
                    <a:pt x="16751" y="307"/>
                  </a:cubicBezTo>
                  <a:cubicBezTo>
                    <a:pt x="16273" y="460"/>
                    <a:pt x="15796" y="661"/>
                    <a:pt x="15385" y="823"/>
                  </a:cubicBezTo>
                  <a:cubicBezTo>
                    <a:pt x="15260" y="880"/>
                    <a:pt x="15136" y="928"/>
                    <a:pt x="15012" y="985"/>
                  </a:cubicBezTo>
                  <a:cubicBezTo>
                    <a:pt x="14544" y="1196"/>
                    <a:pt x="14066" y="1406"/>
                    <a:pt x="13579" y="1454"/>
                  </a:cubicBezTo>
                  <a:cubicBezTo>
                    <a:pt x="13523" y="1459"/>
                    <a:pt x="13466" y="1461"/>
                    <a:pt x="13408" y="1461"/>
                  </a:cubicBezTo>
                  <a:cubicBezTo>
                    <a:pt x="13005" y="1461"/>
                    <a:pt x="12540" y="1346"/>
                    <a:pt x="12098" y="1129"/>
                  </a:cubicBezTo>
                  <a:cubicBezTo>
                    <a:pt x="12031" y="1100"/>
                    <a:pt x="11973" y="1062"/>
                    <a:pt x="11916" y="1033"/>
                  </a:cubicBezTo>
                  <a:cubicBezTo>
                    <a:pt x="11706" y="938"/>
                    <a:pt x="11496" y="833"/>
                    <a:pt x="11295" y="718"/>
                  </a:cubicBezTo>
                  <a:cubicBezTo>
                    <a:pt x="11238" y="680"/>
                    <a:pt x="11180" y="642"/>
                    <a:pt x="11113" y="603"/>
                  </a:cubicBezTo>
                  <a:cubicBezTo>
                    <a:pt x="10970" y="517"/>
                    <a:pt x="10827" y="422"/>
                    <a:pt x="10664" y="345"/>
                  </a:cubicBezTo>
                  <a:cubicBezTo>
                    <a:pt x="10437" y="250"/>
                    <a:pt x="10155" y="202"/>
                    <a:pt x="9865" y="202"/>
                  </a:cubicBezTo>
                  <a:cubicBezTo>
                    <a:pt x="9717" y="202"/>
                    <a:pt x="9568" y="214"/>
                    <a:pt x="9422" y="240"/>
                  </a:cubicBezTo>
                  <a:cubicBezTo>
                    <a:pt x="9078" y="307"/>
                    <a:pt x="8772" y="470"/>
                    <a:pt x="8476" y="632"/>
                  </a:cubicBezTo>
                  <a:cubicBezTo>
                    <a:pt x="8362" y="689"/>
                    <a:pt x="8256" y="747"/>
                    <a:pt x="8151" y="794"/>
                  </a:cubicBezTo>
                  <a:cubicBezTo>
                    <a:pt x="7463" y="1129"/>
                    <a:pt x="6766" y="1301"/>
                    <a:pt x="6087" y="1301"/>
                  </a:cubicBezTo>
                  <a:lnTo>
                    <a:pt x="6078" y="1301"/>
                  </a:lnTo>
                  <a:cubicBezTo>
                    <a:pt x="5476" y="1301"/>
                    <a:pt x="4750" y="1167"/>
                    <a:pt x="4090" y="919"/>
                  </a:cubicBezTo>
                  <a:cubicBezTo>
                    <a:pt x="3813" y="814"/>
                    <a:pt x="3555" y="680"/>
                    <a:pt x="3278" y="527"/>
                  </a:cubicBezTo>
                  <a:cubicBezTo>
                    <a:pt x="3001" y="384"/>
                    <a:pt x="2724" y="240"/>
                    <a:pt x="2428" y="126"/>
                  </a:cubicBezTo>
                  <a:cubicBezTo>
                    <a:pt x="2180" y="33"/>
                    <a:pt x="1946" y="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2" name="Google Shape;3792;p56"/>
          <p:cNvGrpSpPr/>
          <p:nvPr/>
        </p:nvGrpSpPr>
        <p:grpSpPr>
          <a:xfrm>
            <a:off x="7146001" y="782983"/>
            <a:ext cx="761512" cy="1294272"/>
            <a:chOff x="7146001" y="706783"/>
            <a:chExt cx="761512" cy="1294272"/>
          </a:xfrm>
        </p:grpSpPr>
        <p:sp>
          <p:nvSpPr>
            <p:cNvPr id="3793" name="Google Shape;3793;p56"/>
            <p:cNvSpPr/>
            <p:nvPr/>
          </p:nvSpPr>
          <p:spPr>
            <a:xfrm>
              <a:off x="7146001" y="706783"/>
              <a:ext cx="761512" cy="1294272"/>
            </a:xfrm>
            <a:custGeom>
              <a:avLst/>
              <a:gdLst/>
              <a:ahLst/>
              <a:cxnLst/>
              <a:rect l="l" t="t" r="r" b="b"/>
              <a:pathLst>
                <a:path w="11965" h="20335" extrusionOk="0">
                  <a:moveTo>
                    <a:pt x="4721" y="1"/>
                  </a:moveTo>
                  <a:cubicBezTo>
                    <a:pt x="3364" y="1"/>
                    <a:pt x="2256" y="1109"/>
                    <a:pt x="2256" y="2466"/>
                  </a:cubicBezTo>
                  <a:cubicBezTo>
                    <a:pt x="2256" y="2743"/>
                    <a:pt x="2313" y="3030"/>
                    <a:pt x="2399" y="3288"/>
                  </a:cubicBezTo>
                  <a:cubicBezTo>
                    <a:pt x="956" y="4396"/>
                    <a:pt x="87" y="6126"/>
                    <a:pt x="87" y="7970"/>
                  </a:cubicBezTo>
                  <a:cubicBezTo>
                    <a:pt x="87" y="8343"/>
                    <a:pt x="125" y="8725"/>
                    <a:pt x="202" y="9098"/>
                  </a:cubicBezTo>
                  <a:cubicBezTo>
                    <a:pt x="1" y="9499"/>
                    <a:pt x="1" y="9967"/>
                    <a:pt x="182" y="10388"/>
                  </a:cubicBezTo>
                  <a:lnTo>
                    <a:pt x="4272" y="19436"/>
                  </a:lnTo>
                  <a:cubicBezTo>
                    <a:pt x="4511" y="19971"/>
                    <a:pt x="5037" y="20325"/>
                    <a:pt x="5639" y="20334"/>
                  </a:cubicBezTo>
                  <a:lnTo>
                    <a:pt x="5677" y="20334"/>
                  </a:lnTo>
                  <a:cubicBezTo>
                    <a:pt x="6250" y="20334"/>
                    <a:pt x="6776" y="20019"/>
                    <a:pt x="7043" y="19513"/>
                  </a:cubicBezTo>
                  <a:lnTo>
                    <a:pt x="11735" y="10464"/>
                  </a:lnTo>
                  <a:cubicBezTo>
                    <a:pt x="11964" y="10024"/>
                    <a:pt x="11964" y="9518"/>
                    <a:pt x="11754" y="9078"/>
                  </a:cubicBezTo>
                  <a:cubicBezTo>
                    <a:pt x="11821" y="8715"/>
                    <a:pt x="11859" y="8343"/>
                    <a:pt x="11859" y="7970"/>
                  </a:cubicBezTo>
                  <a:cubicBezTo>
                    <a:pt x="11859" y="5142"/>
                    <a:pt x="9852" y="2753"/>
                    <a:pt x="7167" y="2199"/>
                  </a:cubicBezTo>
                  <a:cubicBezTo>
                    <a:pt x="7034" y="966"/>
                    <a:pt x="5983" y="1"/>
                    <a:pt x="4721"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94" name="Google Shape;3794;p56"/>
            <p:cNvSpPr/>
            <p:nvPr/>
          </p:nvSpPr>
          <p:spPr>
            <a:xfrm>
              <a:off x="7217793" y="905045"/>
              <a:ext cx="617293" cy="617381"/>
            </a:xfrm>
            <a:custGeom>
              <a:avLst/>
              <a:gdLst/>
              <a:ahLst/>
              <a:cxnLst/>
              <a:rect l="l" t="t" r="r" b="b"/>
              <a:pathLst>
                <a:path w="9699" h="9700" extrusionOk="0">
                  <a:moveTo>
                    <a:pt x="4845" y="1"/>
                  </a:moveTo>
                  <a:cubicBezTo>
                    <a:pt x="2169" y="1"/>
                    <a:pt x="0" y="2170"/>
                    <a:pt x="0" y="4855"/>
                  </a:cubicBezTo>
                  <a:cubicBezTo>
                    <a:pt x="0" y="7530"/>
                    <a:pt x="2169" y="9700"/>
                    <a:pt x="4845" y="9700"/>
                  </a:cubicBezTo>
                  <a:cubicBezTo>
                    <a:pt x="7520" y="9700"/>
                    <a:pt x="9699" y="7530"/>
                    <a:pt x="9699" y="4855"/>
                  </a:cubicBezTo>
                  <a:cubicBezTo>
                    <a:pt x="9699" y="2170"/>
                    <a:pt x="7520" y="1"/>
                    <a:pt x="4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6"/>
            <p:cNvSpPr/>
            <p:nvPr/>
          </p:nvSpPr>
          <p:spPr>
            <a:xfrm>
              <a:off x="7205000" y="892315"/>
              <a:ext cx="642878" cy="642903"/>
            </a:xfrm>
            <a:custGeom>
              <a:avLst/>
              <a:gdLst/>
              <a:ahLst/>
              <a:cxnLst/>
              <a:rect l="l" t="t" r="r" b="b"/>
              <a:pathLst>
                <a:path w="10101" h="10101" extrusionOk="0">
                  <a:moveTo>
                    <a:pt x="5046" y="402"/>
                  </a:moveTo>
                  <a:cubicBezTo>
                    <a:pt x="7607" y="402"/>
                    <a:pt x="9699" y="2485"/>
                    <a:pt x="9699" y="5055"/>
                  </a:cubicBezTo>
                  <a:cubicBezTo>
                    <a:pt x="9699" y="7616"/>
                    <a:pt x="7607" y="9699"/>
                    <a:pt x="5046" y="9699"/>
                  </a:cubicBezTo>
                  <a:cubicBezTo>
                    <a:pt x="2485" y="9699"/>
                    <a:pt x="393" y="7616"/>
                    <a:pt x="393" y="5055"/>
                  </a:cubicBezTo>
                  <a:cubicBezTo>
                    <a:pt x="393" y="2485"/>
                    <a:pt x="2485" y="402"/>
                    <a:pt x="5046" y="402"/>
                  </a:cubicBezTo>
                  <a:close/>
                  <a:moveTo>
                    <a:pt x="5046" y="0"/>
                  </a:moveTo>
                  <a:cubicBezTo>
                    <a:pt x="2265" y="0"/>
                    <a:pt x="1" y="2265"/>
                    <a:pt x="1" y="5055"/>
                  </a:cubicBezTo>
                  <a:cubicBezTo>
                    <a:pt x="1" y="7836"/>
                    <a:pt x="2265" y="10100"/>
                    <a:pt x="5046" y="10100"/>
                  </a:cubicBezTo>
                  <a:cubicBezTo>
                    <a:pt x="7836" y="10100"/>
                    <a:pt x="10101" y="7836"/>
                    <a:pt x="10101" y="5055"/>
                  </a:cubicBezTo>
                  <a:cubicBezTo>
                    <a:pt x="10101" y="2265"/>
                    <a:pt x="7836"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6"/>
            <p:cNvSpPr/>
            <p:nvPr/>
          </p:nvSpPr>
          <p:spPr>
            <a:xfrm>
              <a:off x="7200163" y="1282729"/>
              <a:ext cx="652616" cy="665435"/>
            </a:xfrm>
            <a:custGeom>
              <a:avLst/>
              <a:gdLst/>
              <a:ahLst/>
              <a:cxnLst/>
              <a:rect l="l" t="t" r="r" b="b"/>
              <a:pathLst>
                <a:path w="10254" h="10455" extrusionOk="0">
                  <a:moveTo>
                    <a:pt x="9517" y="402"/>
                  </a:moveTo>
                  <a:cubicBezTo>
                    <a:pt x="9622" y="402"/>
                    <a:pt x="9718" y="450"/>
                    <a:pt x="9775" y="545"/>
                  </a:cubicBezTo>
                  <a:cubicBezTo>
                    <a:pt x="9833" y="641"/>
                    <a:pt x="9842" y="746"/>
                    <a:pt x="9785" y="842"/>
                  </a:cubicBezTo>
                  <a:lnTo>
                    <a:pt x="5093" y="9890"/>
                  </a:lnTo>
                  <a:cubicBezTo>
                    <a:pt x="5036" y="9996"/>
                    <a:pt x="4931" y="10053"/>
                    <a:pt x="4816" y="10053"/>
                  </a:cubicBezTo>
                  <a:cubicBezTo>
                    <a:pt x="4692" y="10053"/>
                    <a:pt x="4596" y="9986"/>
                    <a:pt x="4549" y="9871"/>
                  </a:cubicBezTo>
                  <a:lnTo>
                    <a:pt x="459" y="832"/>
                  </a:lnTo>
                  <a:cubicBezTo>
                    <a:pt x="421" y="737"/>
                    <a:pt x="430" y="631"/>
                    <a:pt x="488" y="536"/>
                  </a:cubicBezTo>
                  <a:cubicBezTo>
                    <a:pt x="545" y="450"/>
                    <a:pt x="631" y="402"/>
                    <a:pt x="736" y="402"/>
                  </a:cubicBezTo>
                  <a:close/>
                  <a:moveTo>
                    <a:pt x="736" y="1"/>
                  </a:moveTo>
                  <a:cubicBezTo>
                    <a:pt x="497" y="1"/>
                    <a:pt x="277" y="125"/>
                    <a:pt x="144" y="326"/>
                  </a:cubicBezTo>
                  <a:cubicBezTo>
                    <a:pt x="19" y="526"/>
                    <a:pt x="0" y="775"/>
                    <a:pt x="96" y="995"/>
                  </a:cubicBezTo>
                  <a:lnTo>
                    <a:pt x="4186" y="10043"/>
                  </a:lnTo>
                  <a:cubicBezTo>
                    <a:pt x="4291" y="10292"/>
                    <a:pt x="4530" y="10445"/>
                    <a:pt x="4807" y="10454"/>
                  </a:cubicBezTo>
                  <a:lnTo>
                    <a:pt x="4826" y="10454"/>
                  </a:lnTo>
                  <a:cubicBezTo>
                    <a:pt x="5084" y="10454"/>
                    <a:pt x="5323" y="10311"/>
                    <a:pt x="5447" y="10072"/>
                  </a:cubicBezTo>
                  <a:lnTo>
                    <a:pt x="10138" y="1033"/>
                  </a:lnTo>
                  <a:cubicBezTo>
                    <a:pt x="10253" y="813"/>
                    <a:pt x="10244" y="555"/>
                    <a:pt x="10119" y="335"/>
                  </a:cubicBezTo>
                  <a:cubicBezTo>
                    <a:pt x="9986" y="125"/>
                    <a:pt x="9766" y="1"/>
                    <a:pt x="9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lnTo>
                    <a:pt x="9059" y="0"/>
                  </a:lnTo>
                  <a:cubicBezTo>
                    <a:pt x="9326" y="77"/>
                    <a:pt x="9479" y="383"/>
                    <a:pt x="9346" y="641"/>
                  </a:cubicBezTo>
                  <a:lnTo>
                    <a:pt x="5132" y="8763"/>
                  </a:lnTo>
                  <a:cubicBezTo>
                    <a:pt x="5049" y="8924"/>
                    <a:pt x="4892" y="9003"/>
                    <a:pt x="4736" y="9003"/>
                  </a:cubicBezTo>
                  <a:cubicBezTo>
                    <a:pt x="4567" y="9003"/>
                    <a:pt x="4399" y="8912"/>
                    <a:pt x="4320" y="8734"/>
                  </a:cubicBezTo>
                  <a:lnTo>
                    <a:pt x="650" y="622"/>
                  </a:lnTo>
                  <a:cubicBezTo>
                    <a:pt x="536" y="364"/>
                    <a:pt x="689" y="67"/>
                    <a:pt x="94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6"/>
            <p:cNvSpPr/>
            <p:nvPr/>
          </p:nvSpPr>
          <p:spPr>
            <a:xfrm>
              <a:off x="7328714" y="1368941"/>
              <a:ext cx="388188" cy="397418"/>
            </a:xfrm>
            <a:custGeom>
              <a:avLst/>
              <a:gdLst/>
              <a:ahLst/>
              <a:cxnLst/>
              <a:rect l="l" t="t" r="r" b="b"/>
              <a:pathLst>
                <a:path w="6909" h="7073" extrusionOk="0">
                  <a:moveTo>
                    <a:pt x="2564" y="1"/>
                  </a:moveTo>
                  <a:cubicBezTo>
                    <a:pt x="2539" y="1"/>
                    <a:pt x="2515" y="8"/>
                    <a:pt x="2494" y="21"/>
                  </a:cubicBezTo>
                  <a:lnTo>
                    <a:pt x="784" y="1425"/>
                  </a:lnTo>
                  <a:lnTo>
                    <a:pt x="363" y="689"/>
                  </a:lnTo>
                  <a:cubicBezTo>
                    <a:pt x="343" y="650"/>
                    <a:pt x="305" y="628"/>
                    <a:pt x="268" y="628"/>
                  </a:cubicBezTo>
                  <a:cubicBezTo>
                    <a:pt x="251" y="628"/>
                    <a:pt x="235" y="633"/>
                    <a:pt x="220" y="642"/>
                  </a:cubicBezTo>
                  <a:cubicBezTo>
                    <a:pt x="172" y="670"/>
                    <a:pt x="153" y="737"/>
                    <a:pt x="182" y="785"/>
                  </a:cubicBezTo>
                  <a:lnTo>
                    <a:pt x="612" y="1559"/>
                  </a:lnTo>
                  <a:lnTo>
                    <a:pt x="48" y="2027"/>
                  </a:lnTo>
                  <a:cubicBezTo>
                    <a:pt x="0" y="2056"/>
                    <a:pt x="0" y="2123"/>
                    <a:pt x="29" y="2170"/>
                  </a:cubicBezTo>
                  <a:cubicBezTo>
                    <a:pt x="57" y="2199"/>
                    <a:pt x="86" y="2209"/>
                    <a:pt x="115" y="2209"/>
                  </a:cubicBezTo>
                  <a:cubicBezTo>
                    <a:pt x="134" y="2209"/>
                    <a:pt x="163" y="2199"/>
                    <a:pt x="182" y="2190"/>
                  </a:cubicBezTo>
                  <a:lnTo>
                    <a:pt x="717" y="1750"/>
                  </a:lnTo>
                  <a:lnTo>
                    <a:pt x="1462" y="3059"/>
                  </a:lnTo>
                  <a:lnTo>
                    <a:pt x="860" y="3575"/>
                  </a:lnTo>
                  <a:cubicBezTo>
                    <a:pt x="822" y="3613"/>
                    <a:pt x="812" y="3680"/>
                    <a:pt x="851" y="3728"/>
                  </a:cubicBezTo>
                  <a:cubicBezTo>
                    <a:pt x="870" y="3747"/>
                    <a:pt x="898" y="3766"/>
                    <a:pt x="927" y="3766"/>
                  </a:cubicBezTo>
                  <a:cubicBezTo>
                    <a:pt x="956" y="3766"/>
                    <a:pt x="975" y="3757"/>
                    <a:pt x="994" y="3737"/>
                  </a:cubicBezTo>
                  <a:lnTo>
                    <a:pt x="1567" y="3250"/>
                  </a:lnTo>
                  <a:lnTo>
                    <a:pt x="2150" y="4292"/>
                  </a:lnTo>
                  <a:cubicBezTo>
                    <a:pt x="2169" y="4320"/>
                    <a:pt x="2207" y="4339"/>
                    <a:pt x="2246" y="4339"/>
                  </a:cubicBezTo>
                  <a:cubicBezTo>
                    <a:pt x="2265" y="4339"/>
                    <a:pt x="2284" y="4339"/>
                    <a:pt x="2293" y="4330"/>
                  </a:cubicBezTo>
                  <a:cubicBezTo>
                    <a:pt x="2351" y="4301"/>
                    <a:pt x="2370" y="4234"/>
                    <a:pt x="2341" y="4187"/>
                  </a:cubicBezTo>
                  <a:lnTo>
                    <a:pt x="1730" y="3107"/>
                  </a:lnTo>
                  <a:lnTo>
                    <a:pt x="3239" y="1807"/>
                  </a:lnTo>
                  <a:lnTo>
                    <a:pt x="4061" y="3269"/>
                  </a:lnTo>
                  <a:lnTo>
                    <a:pt x="1730" y="5391"/>
                  </a:lnTo>
                  <a:cubicBezTo>
                    <a:pt x="1682" y="5438"/>
                    <a:pt x="1682" y="5496"/>
                    <a:pt x="1720" y="5543"/>
                  </a:cubicBezTo>
                  <a:cubicBezTo>
                    <a:pt x="1739" y="5563"/>
                    <a:pt x="1768" y="5582"/>
                    <a:pt x="1797" y="5582"/>
                  </a:cubicBezTo>
                  <a:cubicBezTo>
                    <a:pt x="1825" y="5582"/>
                    <a:pt x="1844" y="5572"/>
                    <a:pt x="1873" y="5553"/>
                  </a:cubicBezTo>
                  <a:lnTo>
                    <a:pt x="4166" y="3451"/>
                  </a:lnTo>
                  <a:lnTo>
                    <a:pt x="4950" y="4836"/>
                  </a:lnTo>
                  <a:lnTo>
                    <a:pt x="2647" y="6891"/>
                  </a:lnTo>
                  <a:cubicBezTo>
                    <a:pt x="2609" y="6929"/>
                    <a:pt x="2599" y="6996"/>
                    <a:pt x="2637" y="7044"/>
                  </a:cubicBezTo>
                  <a:cubicBezTo>
                    <a:pt x="2657" y="7063"/>
                    <a:pt x="2685" y="7072"/>
                    <a:pt x="2714" y="7072"/>
                  </a:cubicBezTo>
                  <a:cubicBezTo>
                    <a:pt x="2743" y="7072"/>
                    <a:pt x="2771" y="7072"/>
                    <a:pt x="2790" y="7053"/>
                  </a:cubicBezTo>
                  <a:lnTo>
                    <a:pt x="5055" y="5027"/>
                  </a:lnTo>
                  <a:lnTo>
                    <a:pt x="5103" y="5104"/>
                  </a:lnTo>
                  <a:cubicBezTo>
                    <a:pt x="5122" y="5133"/>
                    <a:pt x="5150" y="5152"/>
                    <a:pt x="5189" y="5152"/>
                  </a:cubicBezTo>
                  <a:cubicBezTo>
                    <a:pt x="5208" y="5152"/>
                    <a:pt x="5227" y="5152"/>
                    <a:pt x="5246" y="5142"/>
                  </a:cubicBezTo>
                  <a:cubicBezTo>
                    <a:pt x="5294" y="5113"/>
                    <a:pt x="5313" y="5047"/>
                    <a:pt x="5284" y="4999"/>
                  </a:cubicBezTo>
                  <a:lnTo>
                    <a:pt x="5217" y="4884"/>
                  </a:lnTo>
                  <a:lnTo>
                    <a:pt x="5705" y="4445"/>
                  </a:lnTo>
                  <a:cubicBezTo>
                    <a:pt x="5752" y="4406"/>
                    <a:pt x="5752" y="4339"/>
                    <a:pt x="5714" y="4301"/>
                  </a:cubicBezTo>
                  <a:cubicBezTo>
                    <a:pt x="5694" y="4276"/>
                    <a:pt x="5666" y="4264"/>
                    <a:pt x="5638" y="4264"/>
                  </a:cubicBezTo>
                  <a:cubicBezTo>
                    <a:pt x="5613" y="4264"/>
                    <a:pt x="5589" y="4274"/>
                    <a:pt x="5571" y="4292"/>
                  </a:cubicBezTo>
                  <a:lnTo>
                    <a:pt x="5112" y="4693"/>
                  </a:lnTo>
                  <a:lnTo>
                    <a:pt x="4329" y="3308"/>
                  </a:lnTo>
                  <a:lnTo>
                    <a:pt x="6870" y="995"/>
                  </a:lnTo>
                  <a:cubicBezTo>
                    <a:pt x="6909" y="957"/>
                    <a:pt x="6909" y="890"/>
                    <a:pt x="6870" y="852"/>
                  </a:cubicBezTo>
                  <a:cubicBezTo>
                    <a:pt x="6850" y="827"/>
                    <a:pt x="6822" y="815"/>
                    <a:pt x="6794" y="815"/>
                  </a:cubicBezTo>
                  <a:cubicBezTo>
                    <a:pt x="6770" y="815"/>
                    <a:pt x="6745" y="824"/>
                    <a:pt x="6727" y="842"/>
                  </a:cubicBezTo>
                  <a:lnTo>
                    <a:pt x="4224" y="3126"/>
                  </a:lnTo>
                  <a:lnTo>
                    <a:pt x="3402" y="1674"/>
                  </a:lnTo>
                  <a:lnTo>
                    <a:pt x="5074" y="240"/>
                  </a:lnTo>
                  <a:cubicBezTo>
                    <a:pt x="5122" y="202"/>
                    <a:pt x="5122" y="135"/>
                    <a:pt x="5084" y="87"/>
                  </a:cubicBezTo>
                  <a:cubicBezTo>
                    <a:pt x="5062" y="66"/>
                    <a:pt x="5032" y="54"/>
                    <a:pt x="5002" y="54"/>
                  </a:cubicBezTo>
                  <a:cubicBezTo>
                    <a:pt x="4979" y="54"/>
                    <a:pt x="4957" y="61"/>
                    <a:pt x="4940" y="78"/>
                  </a:cubicBezTo>
                  <a:lnTo>
                    <a:pt x="3297" y="1482"/>
                  </a:lnTo>
                  <a:cubicBezTo>
                    <a:pt x="3279" y="1459"/>
                    <a:pt x="3252" y="1447"/>
                    <a:pt x="3222" y="1447"/>
                  </a:cubicBezTo>
                  <a:cubicBezTo>
                    <a:pt x="3202" y="1447"/>
                    <a:pt x="3182" y="1452"/>
                    <a:pt x="3163" y="1463"/>
                  </a:cubicBezTo>
                  <a:cubicBezTo>
                    <a:pt x="3115" y="1492"/>
                    <a:pt x="3096" y="1549"/>
                    <a:pt x="3125" y="1607"/>
                  </a:cubicBezTo>
                  <a:lnTo>
                    <a:pt x="3134" y="1626"/>
                  </a:lnTo>
                  <a:lnTo>
                    <a:pt x="1625" y="2925"/>
                  </a:lnTo>
                  <a:lnTo>
                    <a:pt x="889" y="1607"/>
                  </a:lnTo>
                  <a:lnTo>
                    <a:pt x="2628" y="183"/>
                  </a:lnTo>
                  <a:cubicBezTo>
                    <a:pt x="2676" y="154"/>
                    <a:pt x="2676" y="87"/>
                    <a:pt x="2647" y="40"/>
                  </a:cubicBezTo>
                  <a:cubicBezTo>
                    <a:pt x="2625" y="13"/>
                    <a:pt x="2595" y="1"/>
                    <a:pt x="25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6"/>
            <p:cNvSpPr/>
            <p:nvPr/>
          </p:nvSpPr>
          <p:spPr>
            <a:xfrm>
              <a:off x="7535254" y="1257207"/>
              <a:ext cx="221994" cy="101009"/>
            </a:xfrm>
            <a:custGeom>
              <a:avLst/>
              <a:gdLst/>
              <a:ahLst/>
              <a:cxnLst/>
              <a:rect l="l" t="t" r="r" b="b"/>
              <a:pathLst>
                <a:path w="3488" h="1587" extrusionOk="0">
                  <a:moveTo>
                    <a:pt x="3488" y="0"/>
                  </a:moveTo>
                  <a:lnTo>
                    <a:pt x="0" y="373"/>
                  </a:lnTo>
                  <a:lnTo>
                    <a:pt x="0" y="1224"/>
                  </a:lnTo>
                  <a:cubicBezTo>
                    <a:pt x="0" y="1396"/>
                    <a:pt x="134" y="1520"/>
                    <a:pt x="296" y="1520"/>
                  </a:cubicBezTo>
                  <a:lnTo>
                    <a:pt x="602" y="1520"/>
                  </a:lnTo>
                  <a:cubicBezTo>
                    <a:pt x="765" y="1520"/>
                    <a:pt x="898" y="1396"/>
                    <a:pt x="898" y="1224"/>
                  </a:cubicBezTo>
                  <a:cubicBezTo>
                    <a:pt x="898" y="1061"/>
                    <a:pt x="1032" y="927"/>
                    <a:pt x="1195" y="927"/>
                  </a:cubicBezTo>
                  <a:lnTo>
                    <a:pt x="1606" y="927"/>
                  </a:lnTo>
                  <a:cubicBezTo>
                    <a:pt x="1778" y="927"/>
                    <a:pt x="1902" y="1061"/>
                    <a:pt x="1902" y="1224"/>
                  </a:cubicBezTo>
                  <a:lnTo>
                    <a:pt x="1902" y="1290"/>
                  </a:lnTo>
                  <a:cubicBezTo>
                    <a:pt x="1902" y="1453"/>
                    <a:pt x="2036" y="1587"/>
                    <a:pt x="2208" y="1587"/>
                  </a:cubicBezTo>
                  <a:lnTo>
                    <a:pt x="2580" y="1587"/>
                  </a:lnTo>
                  <a:cubicBezTo>
                    <a:pt x="2743" y="1587"/>
                    <a:pt x="2876" y="1453"/>
                    <a:pt x="2876" y="1290"/>
                  </a:cubicBezTo>
                  <a:lnTo>
                    <a:pt x="2876" y="889"/>
                  </a:lnTo>
                  <a:cubicBezTo>
                    <a:pt x="2876" y="727"/>
                    <a:pt x="3001" y="593"/>
                    <a:pt x="3173" y="593"/>
                  </a:cubicBezTo>
                  <a:lnTo>
                    <a:pt x="3192" y="593"/>
                  </a:lnTo>
                  <a:cubicBezTo>
                    <a:pt x="3354" y="593"/>
                    <a:pt x="3488" y="469"/>
                    <a:pt x="3488" y="297"/>
                  </a:cubicBezTo>
                  <a:lnTo>
                    <a:pt x="34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6"/>
            <p:cNvSpPr/>
            <p:nvPr/>
          </p:nvSpPr>
          <p:spPr>
            <a:xfrm>
              <a:off x="7522461" y="1244413"/>
              <a:ext cx="247579" cy="126595"/>
            </a:xfrm>
            <a:custGeom>
              <a:avLst/>
              <a:gdLst/>
              <a:ahLst/>
              <a:cxnLst/>
              <a:rect l="l" t="t" r="r" b="b"/>
              <a:pathLst>
                <a:path w="3890" h="1989" extrusionOk="0">
                  <a:moveTo>
                    <a:pt x="3689" y="1"/>
                  </a:moveTo>
                  <a:cubicBezTo>
                    <a:pt x="3584" y="1"/>
                    <a:pt x="3488" y="96"/>
                    <a:pt x="3488" y="201"/>
                  </a:cubicBezTo>
                  <a:lnTo>
                    <a:pt x="3488" y="498"/>
                  </a:lnTo>
                  <a:cubicBezTo>
                    <a:pt x="3488" y="555"/>
                    <a:pt x="3450" y="603"/>
                    <a:pt x="3393" y="603"/>
                  </a:cubicBezTo>
                  <a:lnTo>
                    <a:pt x="3374" y="603"/>
                  </a:lnTo>
                  <a:cubicBezTo>
                    <a:pt x="3097" y="603"/>
                    <a:pt x="2877" y="823"/>
                    <a:pt x="2877" y="1090"/>
                  </a:cubicBezTo>
                  <a:lnTo>
                    <a:pt x="2877" y="1491"/>
                  </a:lnTo>
                  <a:cubicBezTo>
                    <a:pt x="2877" y="1549"/>
                    <a:pt x="2829" y="1587"/>
                    <a:pt x="2781" y="1587"/>
                  </a:cubicBezTo>
                  <a:lnTo>
                    <a:pt x="2409" y="1587"/>
                  </a:lnTo>
                  <a:cubicBezTo>
                    <a:pt x="2351" y="1587"/>
                    <a:pt x="2303" y="1549"/>
                    <a:pt x="2303" y="1491"/>
                  </a:cubicBezTo>
                  <a:lnTo>
                    <a:pt x="2303" y="1425"/>
                  </a:lnTo>
                  <a:cubicBezTo>
                    <a:pt x="2303" y="1157"/>
                    <a:pt x="2084" y="937"/>
                    <a:pt x="1816" y="937"/>
                  </a:cubicBezTo>
                  <a:lnTo>
                    <a:pt x="1396" y="937"/>
                  </a:lnTo>
                  <a:cubicBezTo>
                    <a:pt x="1128" y="937"/>
                    <a:pt x="899" y="1157"/>
                    <a:pt x="899" y="1425"/>
                  </a:cubicBezTo>
                  <a:cubicBezTo>
                    <a:pt x="899" y="1482"/>
                    <a:pt x="861" y="1530"/>
                    <a:pt x="803" y="1530"/>
                  </a:cubicBezTo>
                  <a:lnTo>
                    <a:pt x="497" y="1530"/>
                  </a:lnTo>
                  <a:cubicBezTo>
                    <a:pt x="440" y="1530"/>
                    <a:pt x="402" y="1482"/>
                    <a:pt x="402" y="1425"/>
                  </a:cubicBezTo>
                  <a:lnTo>
                    <a:pt x="402" y="574"/>
                  </a:lnTo>
                  <a:cubicBezTo>
                    <a:pt x="402" y="469"/>
                    <a:pt x="316" y="383"/>
                    <a:pt x="201" y="383"/>
                  </a:cubicBezTo>
                  <a:cubicBezTo>
                    <a:pt x="87" y="383"/>
                    <a:pt x="1" y="469"/>
                    <a:pt x="1" y="574"/>
                  </a:cubicBezTo>
                  <a:lnTo>
                    <a:pt x="1" y="1425"/>
                  </a:lnTo>
                  <a:cubicBezTo>
                    <a:pt x="1" y="1702"/>
                    <a:pt x="220" y="1921"/>
                    <a:pt x="497" y="1921"/>
                  </a:cubicBezTo>
                  <a:lnTo>
                    <a:pt x="803" y="1921"/>
                  </a:lnTo>
                  <a:cubicBezTo>
                    <a:pt x="1080" y="1921"/>
                    <a:pt x="1300" y="1702"/>
                    <a:pt x="1300" y="1425"/>
                  </a:cubicBezTo>
                  <a:cubicBezTo>
                    <a:pt x="1300" y="1377"/>
                    <a:pt x="1348" y="1329"/>
                    <a:pt x="1396" y="1329"/>
                  </a:cubicBezTo>
                  <a:lnTo>
                    <a:pt x="1816" y="1329"/>
                  </a:lnTo>
                  <a:cubicBezTo>
                    <a:pt x="1864" y="1329"/>
                    <a:pt x="1912" y="1377"/>
                    <a:pt x="1912" y="1425"/>
                  </a:cubicBezTo>
                  <a:lnTo>
                    <a:pt x="1912" y="1491"/>
                  </a:lnTo>
                  <a:cubicBezTo>
                    <a:pt x="1912" y="1769"/>
                    <a:pt x="2131" y="1988"/>
                    <a:pt x="2409" y="1988"/>
                  </a:cubicBezTo>
                  <a:lnTo>
                    <a:pt x="2781" y="1988"/>
                  </a:lnTo>
                  <a:cubicBezTo>
                    <a:pt x="3049" y="1988"/>
                    <a:pt x="3278" y="1769"/>
                    <a:pt x="3278" y="1491"/>
                  </a:cubicBezTo>
                  <a:lnTo>
                    <a:pt x="3278" y="1090"/>
                  </a:lnTo>
                  <a:cubicBezTo>
                    <a:pt x="3278" y="1042"/>
                    <a:pt x="3316" y="995"/>
                    <a:pt x="3374" y="995"/>
                  </a:cubicBezTo>
                  <a:lnTo>
                    <a:pt x="3393" y="995"/>
                  </a:lnTo>
                  <a:cubicBezTo>
                    <a:pt x="3670" y="995"/>
                    <a:pt x="3890" y="775"/>
                    <a:pt x="3890" y="498"/>
                  </a:cubicBezTo>
                  <a:lnTo>
                    <a:pt x="3890" y="201"/>
                  </a:lnTo>
                  <a:cubicBezTo>
                    <a:pt x="3890" y="96"/>
                    <a:pt x="3804" y="1"/>
                    <a:pt x="3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6"/>
            <p:cNvSpPr/>
            <p:nvPr/>
          </p:nvSpPr>
          <p:spPr>
            <a:xfrm>
              <a:off x="7381997" y="915101"/>
              <a:ext cx="168532" cy="65111"/>
            </a:xfrm>
            <a:custGeom>
              <a:avLst/>
              <a:gdLst/>
              <a:ahLst/>
              <a:cxnLst/>
              <a:rect l="l" t="t" r="r" b="b"/>
              <a:pathLst>
                <a:path w="2648" h="1023" extrusionOk="0">
                  <a:moveTo>
                    <a:pt x="2235" y="1"/>
                  </a:moveTo>
                  <a:cubicBezTo>
                    <a:pt x="1980" y="1"/>
                    <a:pt x="1614" y="64"/>
                    <a:pt x="1223" y="187"/>
                  </a:cubicBezTo>
                  <a:cubicBezTo>
                    <a:pt x="526" y="407"/>
                    <a:pt x="0" y="722"/>
                    <a:pt x="58" y="904"/>
                  </a:cubicBezTo>
                  <a:cubicBezTo>
                    <a:pt x="79" y="984"/>
                    <a:pt x="211" y="1023"/>
                    <a:pt x="412" y="1023"/>
                  </a:cubicBezTo>
                  <a:cubicBezTo>
                    <a:pt x="668" y="1023"/>
                    <a:pt x="1034" y="960"/>
                    <a:pt x="1424" y="837"/>
                  </a:cubicBezTo>
                  <a:cubicBezTo>
                    <a:pt x="2122" y="617"/>
                    <a:pt x="2647" y="302"/>
                    <a:pt x="2590" y="120"/>
                  </a:cubicBezTo>
                  <a:cubicBezTo>
                    <a:pt x="2569" y="40"/>
                    <a:pt x="2436" y="1"/>
                    <a:pt x="22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6"/>
            <p:cNvSpPr/>
            <p:nvPr/>
          </p:nvSpPr>
          <p:spPr>
            <a:xfrm>
              <a:off x="7347310" y="773676"/>
              <a:ext cx="198954" cy="181332"/>
            </a:xfrm>
            <a:custGeom>
              <a:avLst/>
              <a:gdLst/>
              <a:ahLst/>
              <a:cxnLst/>
              <a:rect l="l" t="t" r="r" b="b"/>
              <a:pathLst>
                <a:path w="3126" h="2849" extrusionOk="0">
                  <a:moveTo>
                    <a:pt x="1565" y="0"/>
                  </a:moveTo>
                  <a:cubicBezTo>
                    <a:pt x="1456" y="0"/>
                    <a:pt x="1345" y="13"/>
                    <a:pt x="1233" y="39"/>
                  </a:cubicBezTo>
                  <a:cubicBezTo>
                    <a:pt x="469" y="221"/>
                    <a:pt x="1" y="985"/>
                    <a:pt x="182" y="1750"/>
                  </a:cubicBezTo>
                  <a:cubicBezTo>
                    <a:pt x="338" y="2404"/>
                    <a:pt x="921" y="2849"/>
                    <a:pt x="1565" y="2849"/>
                  </a:cubicBezTo>
                  <a:cubicBezTo>
                    <a:pt x="1673" y="2849"/>
                    <a:pt x="1783" y="2836"/>
                    <a:pt x="1893" y="2810"/>
                  </a:cubicBezTo>
                  <a:cubicBezTo>
                    <a:pt x="2657" y="2629"/>
                    <a:pt x="3125" y="1855"/>
                    <a:pt x="2944" y="1090"/>
                  </a:cubicBezTo>
                  <a:cubicBezTo>
                    <a:pt x="2789" y="437"/>
                    <a:pt x="2208" y="0"/>
                    <a:pt x="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6"/>
            <p:cNvSpPr/>
            <p:nvPr/>
          </p:nvSpPr>
          <p:spPr>
            <a:xfrm>
              <a:off x="7343046" y="760310"/>
              <a:ext cx="206846" cy="206282"/>
            </a:xfrm>
            <a:custGeom>
              <a:avLst/>
              <a:gdLst/>
              <a:ahLst/>
              <a:cxnLst/>
              <a:rect l="l" t="t" r="r" b="b"/>
              <a:pathLst>
                <a:path w="3250" h="3241" extrusionOk="0">
                  <a:moveTo>
                    <a:pt x="1625" y="402"/>
                  </a:moveTo>
                  <a:cubicBezTo>
                    <a:pt x="2294" y="402"/>
                    <a:pt x="2848" y="947"/>
                    <a:pt x="2848" y="1625"/>
                  </a:cubicBezTo>
                  <a:cubicBezTo>
                    <a:pt x="2848" y="2294"/>
                    <a:pt x="2294" y="2848"/>
                    <a:pt x="1625" y="2848"/>
                  </a:cubicBezTo>
                  <a:cubicBezTo>
                    <a:pt x="947" y="2848"/>
                    <a:pt x="402" y="2294"/>
                    <a:pt x="402" y="1625"/>
                  </a:cubicBezTo>
                  <a:cubicBezTo>
                    <a:pt x="402" y="947"/>
                    <a:pt x="947" y="402"/>
                    <a:pt x="1625" y="402"/>
                  </a:cubicBezTo>
                  <a:close/>
                  <a:moveTo>
                    <a:pt x="1625" y="1"/>
                  </a:moveTo>
                  <a:cubicBezTo>
                    <a:pt x="727" y="1"/>
                    <a:pt x="1" y="727"/>
                    <a:pt x="1" y="1625"/>
                  </a:cubicBezTo>
                  <a:cubicBezTo>
                    <a:pt x="1" y="2514"/>
                    <a:pt x="727" y="3240"/>
                    <a:pt x="1625" y="3240"/>
                  </a:cubicBezTo>
                  <a:cubicBezTo>
                    <a:pt x="2514" y="3240"/>
                    <a:pt x="3250" y="2514"/>
                    <a:pt x="3250" y="1625"/>
                  </a:cubicBezTo>
                  <a:cubicBezTo>
                    <a:pt x="3250" y="727"/>
                    <a:pt x="2514"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6"/>
            <p:cNvSpPr/>
            <p:nvPr/>
          </p:nvSpPr>
          <p:spPr>
            <a:xfrm>
              <a:off x="7268900" y="1126475"/>
              <a:ext cx="138682" cy="110110"/>
            </a:xfrm>
            <a:custGeom>
              <a:avLst/>
              <a:gdLst/>
              <a:ahLst/>
              <a:cxnLst/>
              <a:rect l="l" t="t" r="r" b="b"/>
              <a:pathLst>
                <a:path w="2179" h="1730" extrusionOk="0">
                  <a:moveTo>
                    <a:pt x="1089" y="0"/>
                  </a:moveTo>
                  <a:cubicBezTo>
                    <a:pt x="487" y="0"/>
                    <a:pt x="0" y="382"/>
                    <a:pt x="0" y="870"/>
                  </a:cubicBezTo>
                  <a:cubicBezTo>
                    <a:pt x="0" y="1347"/>
                    <a:pt x="487" y="1730"/>
                    <a:pt x="1089" y="1730"/>
                  </a:cubicBezTo>
                  <a:cubicBezTo>
                    <a:pt x="1691" y="1730"/>
                    <a:pt x="2179" y="1347"/>
                    <a:pt x="2179" y="870"/>
                  </a:cubicBezTo>
                  <a:cubicBezTo>
                    <a:pt x="2179" y="382"/>
                    <a:pt x="1691" y="0"/>
                    <a:pt x="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6"/>
            <p:cNvSpPr/>
            <p:nvPr/>
          </p:nvSpPr>
          <p:spPr>
            <a:xfrm>
              <a:off x="7644723" y="1126475"/>
              <a:ext cx="138682" cy="110110"/>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56"/>
            <p:cNvSpPr/>
            <p:nvPr/>
          </p:nvSpPr>
          <p:spPr>
            <a:xfrm>
              <a:off x="7366149" y="1087522"/>
              <a:ext cx="25649" cy="53591"/>
            </a:xfrm>
            <a:custGeom>
              <a:avLst/>
              <a:gdLst/>
              <a:ahLst/>
              <a:cxnLst/>
              <a:rect l="l" t="t" r="r" b="b"/>
              <a:pathLst>
                <a:path w="403" h="842" extrusionOk="0">
                  <a:moveTo>
                    <a:pt x="202" y="1"/>
                  </a:moveTo>
                  <a:cubicBezTo>
                    <a:pt x="87" y="1"/>
                    <a:pt x="1" y="87"/>
                    <a:pt x="1" y="201"/>
                  </a:cubicBezTo>
                  <a:lnTo>
                    <a:pt x="1" y="641"/>
                  </a:lnTo>
                  <a:cubicBezTo>
                    <a:pt x="1" y="755"/>
                    <a:pt x="87" y="841"/>
                    <a:pt x="202" y="841"/>
                  </a:cubicBezTo>
                  <a:cubicBezTo>
                    <a:pt x="307" y="841"/>
                    <a:pt x="402" y="755"/>
                    <a:pt x="402" y="641"/>
                  </a:cubicBezTo>
                  <a:lnTo>
                    <a:pt x="402" y="201"/>
                  </a:lnTo>
                  <a:cubicBezTo>
                    <a:pt x="402" y="87"/>
                    <a:pt x="30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56"/>
            <p:cNvSpPr/>
            <p:nvPr/>
          </p:nvSpPr>
          <p:spPr>
            <a:xfrm>
              <a:off x="7661144" y="1087522"/>
              <a:ext cx="24949" cy="53591"/>
            </a:xfrm>
            <a:custGeom>
              <a:avLst/>
              <a:gdLst/>
              <a:ahLst/>
              <a:cxnLst/>
              <a:rect l="l" t="t" r="r" b="b"/>
              <a:pathLst>
                <a:path w="392" h="842" extrusionOk="0">
                  <a:moveTo>
                    <a:pt x="191" y="1"/>
                  </a:moveTo>
                  <a:cubicBezTo>
                    <a:pt x="86" y="1"/>
                    <a:pt x="0" y="87"/>
                    <a:pt x="0" y="201"/>
                  </a:cubicBezTo>
                  <a:lnTo>
                    <a:pt x="0" y="641"/>
                  </a:lnTo>
                  <a:cubicBezTo>
                    <a:pt x="0" y="755"/>
                    <a:pt x="86" y="841"/>
                    <a:pt x="191" y="841"/>
                  </a:cubicBezTo>
                  <a:cubicBezTo>
                    <a:pt x="306" y="841"/>
                    <a:pt x="392" y="755"/>
                    <a:pt x="392" y="641"/>
                  </a:cubicBezTo>
                  <a:lnTo>
                    <a:pt x="392" y="201"/>
                  </a:lnTo>
                  <a:cubicBezTo>
                    <a:pt x="392" y="87"/>
                    <a:pt x="30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6"/>
            <p:cNvSpPr/>
            <p:nvPr/>
          </p:nvSpPr>
          <p:spPr>
            <a:xfrm>
              <a:off x="7473200" y="1114636"/>
              <a:ext cx="105905" cy="43471"/>
            </a:xfrm>
            <a:custGeom>
              <a:avLst/>
              <a:gdLst/>
              <a:ahLst/>
              <a:cxnLst/>
              <a:rect l="l" t="t" r="r" b="b"/>
              <a:pathLst>
                <a:path w="1664" h="683" extrusionOk="0">
                  <a:moveTo>
                    <a:pt x="222" y="0"/>
                  </a:moveTo>
                  <a:cubicBezTo>
                    <a:pt x="176" y="0"/>
                    <a:pt x="131" y="17"/>
                    <a:pt x="96" y="52"/>
                  </a:cubicBezTo>
                  <a:cubicBezTo>
                    <a:pt x="10" y="129"/>
                    <a:pt x="1" y="253"/>
                    <a:pt x="68" y="339"/>
                  </a:cubicBezTo>
                  <a:cubicBezTo>
                    <a:pt x="268" y="559"/>
                    <a:pt x="545" y="683"/>
                    <a:pt x="832" y="683"/>
                  </a:cubicBezTo>
                  <a:cubicBezTo>
                    <a:pt x="1128" y="683"/>
                    <a:pt x="1405" y="559"/>
                    <a:pt x="1596" y="339"/>
                  </a:cubicBezTo>
                  <a:cubicBezTo>
                    <a:pt x="1663" y="253"/>
                    <a:pt x="1654" y="129"/>
                    <a:pt x="1577" y="52"/>
                  </a:cubicBezTo>
                  <a:cubicBezTo>
                    <a:pt x="1538" y="17"/>
                    <a:pt x="1491" y="0"/>
                    <a:pt x="1444" y="0"/>
                  </a:cubicBezTo>
                  <a:cubicBezTo>
                    <a:pt x="1388" y="0"/>
                    <a:pt x="1332" y="25"/>
                    <a:pt x="1291" y="71"/>
                  </a:cubicBezTo>
                  <a:cubicBezTo>
                    <a:pt x="1176" y="205"/>
                    <a:pt x="1013" y="282"/>
                    <a:pt x="832" y="282"/>
                  </a:cubicBezTo>
                  <a:cubicBezTo>
                    <a:pt x="660" y="282"/>
                    <a:pt x="488" y="205"/>
                    <a:pt x="373" y="71"/>
                  </a:cubicBezTo>
                  <a:cubicBezTo>
                    <a:pt x="332" y="25"/>
                    <a:pt x="276"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56"/>
          <p:cNvGrpSpPr/>
          <p:nvPr/>
        </p:nvGrpSpPr>
        <p:grpSpPr>
          <a:xfrm>
            <a:off x="1182716" y="3236354"/>
            <a:ext cx="1458276" cy="1096712"/>
            <a:chOff x="1638936" y="3650117"/>
            <a:chExt cx="919308" cy="691376"/>
          </a:xfrm>
        </p:grpSpPr>
        <p:sp>
          <p:nvSpPr>
            <p:cNvPr id="3811" name="Google Shape;3811;p56"/>
            <p:cNvSpPr/>
            <p:nvPr/>
          </p:nvSpPr>
          <p:spPr>
            <a:xfrm>
              <a:off x="1638936" y="3650117"/>
              <a:ext cx="919308" cy="691376"/>
            </a:xfrm>
            <a:custGeom>
              <a:avLst/>
              <a:gdLst/>
              <a:ahLst/>
              <a:cxnLst/>
              <a:rect l="l" t="t" r="r" b="b"/>
              <a:pathLst>
                <a:path w="15413" h="11592" extrusionOk="0">
                  <a:moveTo>
                    <a:pt x="9584" y="1"/>
                  </a:moveTo>
                  <a:cubicBezTo>
                    <a:pt x="9049" y="1"/>
                    <a:pt x="8485" y="39"/>
                    <a:pt x="7921" y="116"/>
                  </a:cubicBezTo>
                  <a:cubicBezTo>
                    <a:pt x="6479" y="307"/>
                    <a:pt x="3020" y="937"/>
                    <a:pt x="1940" y="2600"/>
                  </a:cubicBezTo>
                  <a:cubicBezTo>
                    <a:pt x="1844" y="2753"/>
                    <a:pt x="1768" y="2896"/>
                    <a:pt x="1701" y="3049"/>
                  </a:cubicBezTo>
                  <a:cubicBezTo>
                    <a:pt x="1558" y="2982"/>
                    <a:pt x="1395" y="2944"/>
                    <a:pt x="1223" y="2944"/>
                  </a:cubicBezTo>
                  <a:cubicBezTo>
                    <a:pt x="984" y="2944"/>
                    <a:pt x="745" y="3020"/>
                    <a:pt x="545" y="3154"/>
                  </a:cubicBezTo>
                  <a:cubicBezTo>
                    <a:pt x="191" y="3403"/>
                    <a:pt x="0" y="3785"/>
                    <a:pt x="29" y="4196"/>
                  </a:cubicBezTo>
                  <a:cubicBezTo>
                    <a:pt x="57" y="4540"/>
                    <a:pt x="229" y="4884"/>
                    <a:pt x="497" y="5132"/>
                  </a:cubicBezTo>
                  <a:cubicBezTo>
                    <a:pt x="593" y="5524"/>
                    <a:pt x="784" y="5877"/>
                    <a:pt x="1042" y="6174"/>
                  </a:cubicBezTo>
                  <a:cubicBezTo>
                    <a:pt x="1204" y="6365"/>
                    <a:pt x="1414" y="6537"/>
                    <a:pt x="1644" y="6680"/>
                  </a:cubicBezTo>
                  <a:cubicBezTo>
                    <a:pt x="1634" y="6842"/>
                    <a:pt x="1634" y="7024"/>
                    <a:pt x="1624" y="7215"/>
                  </a:cubicBezTo>
                  <a:cubicBezTo>
                    <a:pt x="1615" y="7578"/>
                    <a:pt x="1749" y="7903"/>
                    <a:pt x="2035" y="8199"/>
                  </a:cubicBezTo>
                  <a:cubicBezTo>
                    <a:pt x="2016" y="8247"/>
                    <a:pt x="1997" y="8285"/>
                    <a:pt x="1978" y="8333"/>
                  </a:cubicBezTo>
                  <a:cubicBezTo>
                    <a:pt x="1644" y="8381"/>
                    <a:pt x="1357" y="8601"/>
                    <a:pt x="1223" y="8925"/>
                  </a:cubicBezTo>
                  <a:cubicBezTo>
                    <a:pt x="1070" y="9298"/>
                    <a:pt x="1147" y="9709"/>
                    <a:pt x="1424" y="9996"/>
                  </a:cubicBezTo>
                  <a:cubicBezTo>
                    <a:pt x="1739" y="10311"/>
                    <a:pt x="2312" y="10636"/>
                    <a:pt x="2876" y="10636"/>
                  </a:cubicBezTo>
                  <a:lnTo>
                    <a:pt x="2953" y="10636"/>
                  </a:lnTo>
                  <a:cubicBezTo>
                    <a:pt x="3268" y="10626"/>
                    <a:pt x="3574" y="10464"/>
                    <a:pt x="3755" y="10206"/>
                  </a:cubicBezTo>
                  <a:cubicBezTo>
                    <a:pt x="3937" y="9948"/>
                    <a:pt x="3975" y="9613"/>
                    <a:pt x="3860" y="9317"/>
                  </a:cubicBezTo>
                  <a:cubicBezTo>
                    <a:pt x="3841" y="9260"/>
                    <a:pt x="3832" y="9212"/>
                    <a:pt x="3832" y="9155"/>
                  </a:cubicBezTo>
                  <a:lnTo>
                    <a:pt x="3832" y="9155"/>
                  </a:lnTo>
                  <a:cubicBezTo>
                    <a:pt x="4548" y="9375"/>
                    <a:pt x="5389" y="9527"/>
                    <a:pt x="6268" y="9604"/>
                  </a:cubicBezTo>
                  <a:cubicBezTo>
                    <a:pt x="6440" y="9613"/>
                    <a:pt x="6612" y="9623"/>
                    <a:pt x="6784" y="9633"/>
                  </a:cubicBezTo>
                  <a:cubicBezTo>
                    <a:pt x="6784" y="9671"/>
                    <a:pt x="6784" y="9699"/>
                    <a:pt x="6794" y="9738"/>
                  </a:cubicBezTo>
                  <a:cubicBezTo>
                    <a:pt x="6737" y="9776"/>
                    <a:pt x="6670" y="9814"/>
                    <a:pt x="6612" y="9871"/>
                  </a:cubicBezTo>
                  <a:cubicBezTo>
                    <a:pt x="6354" y="10101"/>
                    <a:pt x="6240" y="10454"/>
                    <a:pt x="6316" y="10798"/>
                  </a:cubicBezTo>
                  <a:cubicBezTo>
                    <a:pt x="6393" y="11152"/>
                    <a:pt x="6651" y="11438"/>
                    <a:pt x="6995" y="11544"/>
                  </a:cubicBezTo>
                  <a:cubicBezTo>
                    <a:pt x="7100" y="11572"/>
                    <a:pt x="7214" y="11591"/>
                    <a:pt x="7329" y="11591"/>
                  </a:cubicBezTo>
                  <a:cubicBezTo>
                    <a:pt x="7511" y="11591"/>
                    <a:pt x="7663" y="11553"/>
                    <a:pt x="7759" y="11524"/>
                  </a:cubicBezTo>
                  <a:lnTo>
                    <a:pt x="7788" y="11515"/>
                  </a:lnTo>
                  <a:cubicBezTo>
                    <a:pt x="7864" y="11496"/>
                    <a:pt x="7950" y="11477"/>
                    <a:pt x="8036" y="11448"/>
                  </a:cubicBezTo>
                  <a:cubicBezTo>
                    <a:pt x="8447" y="11381"/>
                    <a:pt x="8762" y="11066"/>
                    <a:pt x="8820" y="10655"/>
                  </a:cubicBezTo>
                  <a:cubicBezTo>
                    <a:pt x="8867" y="10282"/>
                    <a:pt x="8839" y="9919"/>
                    <a:pt x="8810" y="9594"/>
                  </a:cubicBezTo>
                  <a:cubicBezTo>
                    <a:pt x="9192" y="9575"/>
                    <a:pt x="9555" y="9547"/>
                    <a:pt x="9909" y="9518"/>
                  </a:cubicBezTo>
                  <a:cubicBezTo>
                    <a:pt x="9947" y="9661"/>
                    <a:pt x="10004" y="9795"/>
                    <a:pt x="10110" y="9919"/>
                  </a:cubicBezTo>
                  <a:cubicBezTo>
                    <a:pt x="10110" y="9938"/>
                    <a:pt x="10119" y="9948"/>
                    <a:pt x="10129" y="9957"/>
                  </a:cubicBezTo>
                  <a:cubicBezTo>
                    <a:pt x="10148" y="10015"/>
                    <a:pt x="10167" y="10063"/>
                    <a:pt x="10186" y="10120"/>
                  </a:cubicBezTo>
                  <a:cubicBezTo>
                    <a:pt x="10310" y="10387"/>
                    <a:pt x="10540" y="10598"/>
                    <a:pt x="10836" y="10703"/>
                  </a:cubicBezTo>
                  <a:cubicBezTo>
                    <a:pt x="10960" y="10751"/>
                    <a:pt x="11103" y="10779"/>
                    <a:pt x="11237" y="10779"/>
                  </a:cubicBezTo>
                  <a:cubicBezTo>
                    <a:pt x="11581" y="10779"/>
                    <a:pt x="11906" y="10626"/>
                    <a:pt x="12145" y="10368"/>
                  </a:cubicBezTo>
                  <a:cubicBezTo>
                    <a:pt x="12212" y="10301"/>
                    <a:pt x="12269" y="10215"/>
                    <a:pt x="12317" y="10139"/>
                  </a:cubicBezTo>
                  <a:cubicBezTo>
                    <a:pt x="13110" y="9776"/>
                    <a:pt x="13626" y="9289"/>
                    <a:pt x="13846" y="8687"/>
                  </a:cubicBezTo>
                  <a:cubicBezTo>
                    <a:pt x="15126" y="8113"/>
                    <a:pt x="15413" y="7330"/>
                    <a:pt x="15413" y="6756"/>
                  </a:cubicBezTo>
                  <a:cubicBezTo>
                    <a:pt x="15413" y="6470"/>
                    <a:pt x="15374" y="6154"/>
                    <a:pt x="15327" y="5791"/>
                  </a:cubicBezTo>
                  <a:cubicBezTo>
                    <a:pt x="15288" y="5495"/>
                    <a:pt x="15250" y="5161"/>
                    <a:pt x="15222" y="4759"/>
                  </a:cubicBezTo>
                  <a:cubicBezTo>
                    <a:pt x="15183" y="4253"/>
                    <a:pt x="15164" y="3747"/>
                    <a:pt x="15183" y="3221"/>
                  </a:cubicBezTo>
                  <a:lnTo>
                    <a:pt x="15183" y="3202"/>
                  </a:lnTo>
                  <a:lnTo>
                    <a:pt x="15183" y="3173"/>
                  </a:lnTo>
                  <a:cubicBezTo>
                    <a:pt x="15155" y="1845"/>
                    <a:pt x="14132" y="890"/>
                    <a:pt x="12154" y="335"/>
                  </a:cubicBezTo>
                  <a:cubicBezTo>
                    <a:pt x="11361" y="116"/>
                    <a:pt x="10492" y="1"/>
                    <a:pt x="9584"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12" name="Google Shape;3812;p56"/>
            <p:cNvSpPr/>
            <p:nvPr/>
          </p:nvSpPr>
          <p:spPr>
            <a:xfrm>
              <a:off x="1753574" y="4111690"/>
              <a:ext cx="149828" cy="122685"/>
            </a:xfrm>
            <a:custGeom>
              <a:avLst/>
              <a:gdLst/>
              <a:ahLst/>
              <a:cxnLst/>
              <a:rect l="l" t="t" r="r" b="b"/>
              <a:pathLst>
                <a:path w="2512" h="2057" extrusionOk="0">
                  <a:moveTo>
                    <a:pt x="2074" y="1"/>
                  </a:moveTo>
                  <a:cubicBezTo>
                    <a:pt x="1708" y="1"/>
                    <a:pt x="1326" y="206"/>
                    <a:pt x="1098" y="470"/>
                  </a:cubicBezTo>
                  <a:cubicBezTo>
                    <a:pt x="792" y="814"/>
                    <a:pt x="687" y="1272"/>
                    <a:pt x="773" y="1712"/>
                  </a:cubicBezTo>
                  <a:cubicBezTo>
                    <a:pt x="715" y="1693"/>
                    <a:pt x="668" y="1664"/>
                    <a:pt x="639" y="1655"/>
                  </a:cubicBezTo>
                  <a:cubicBezTo>
                    <a:pt x="515" y="1588"/>
                    <a:pt x="410" y="1502"/>
                    <a:pt x="285" y="1435"/>
                  </a:cubicBezTo>
                  <a:cubicBezTo>
                    <a:pt x="260" y="1420"/>
                    <a:pt x="234" y="1414"/>
                    <a:pt x="210" y="1414"/>
                  </a:cubicBezTo>
                  <a:cubicBezTo>
                    <a:pt x="89" y="1414"/>
                    <a:pt x="0" y="1570"/>
                    <a:pt x="104" y="1674"/>
                  </a:cubicBezTo>
                  <a:cubicBezTo>
                    <a:pt x="290" y="1870"/>
                    <a:pt x="650" y="2056"/>
                    <a:pt x="933" y="2056"/>
                  </a:cubicBezTo>
                  <a:cubicBezTo>
                    <a:pt x="940" y="2056"/>
                    <a:pt x="947" y="2056"/>
                    <a:pt x="954" y="2056"/>
                  </a:cubicBezTo>
                  <a:lnTo>
                    <a:pt x="983" y="2056"/>
                  </a:lnTo>
                  <a:cubicBezTo>
                    <a:pt x="989" y="2057"/>
                    <a:pt x="995" y="2057"/>
                    <a:pt x="1001" y="2057"/>
                  </a:cubicBezTo>
                  <a:cubicBezTo>
                    <a:pt x="1100" y="2057"/>
                    <a:pt x="1200" y="1982"/>
                    <a:pt x="1155" y="1865"/>
                  </a:cubicBezTo>
                  <a:cubicBezTo>
                    <a:pt x="1012" y="1454"/>
                    <a:pt x="1050" y="986"/>
                    <a:pt x="1356" y="661"/>
                  </a:cubicBezTo>
                  <a:cubicBezTo>
                    <a:pt x="1661" y="346"/>
                    <a:pt x="2015" y="336"/>
                    <a:pt x="2407" y="269"/>
                  </a:cubicBezTo>
                  <a:cubicBezTo>
                    <a:pt x="2493" y="250"/>
                    <a:pt x="2512" y="107"/>
                    <a:pt x="2435" y="78"/>
                  </a:cubicBezTo>
                  <a:cubicBezTo>
                    <a:pt x="2321" y="25"/>
                    <a:pt x="2198"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6"/>
            <p:cNvSpPr/>
            <p:nvPr/>
          </p:nvSpPr>
          <p:spPr>
            <a:xfrm>
              <a:off x="2061223" y="4081750"/>
              <a:ext cx="61494" cy="210001"/>
            </a:xfrm>
            <a:custGeom>
              <a:avLst/>
              <a:gdLst/>
              <a:ahLst/>
              <a:cxnLst/>
              <a:rect l="l" t="t" r="r" b="b"/>
              <a:pathLst>
                <a:path w="1031" h="3521" extrusionOk="0">
                  <a:moveTo>
                    <a:pt x="922" y="1"/>
                  </a:moveTo>
                  <a:cubicBezTo>
                    <a:pt x="885" y="1"/>
                    <a:pt x="847" y="23"/>
                    <a:pt x="832" y="74"/>
                  </a:cubicBezTo>
                  <a:cubicBezTo>
                    <a:pt x="679" y="628"/>
                    <a:pt x="583" y="1182"/>
                    <a:pt x="555" y="1765"/>
                  </a:cubicBezTo>
                  <a:cubicBezTo>
                    <a:pt x="545" y="2176"/>
                    <a:pt x="517" y="2682"/>
                    <a:pt x="631" y="3103"/>
                  </a:cubicBezTo>
                  <a:cubicBezTo>
                    <a:pt x="555" y="3112"/>
                    <a:pt x="478" y="3131"/>
                    <a:pt x="402" y="3141"/>
                  </a:cubicBezTo>
                  <a:cubicBezTo>
                    <a:pt x="287" y="3160"/>
                    <a:pt x="182" y="3179"/>
                    <a:pt x="96" y="3256"/>
                  </a:cubicBezTo>
                  <a:cubicBezTo>
                    <a:pt x="1" y="3332"/>
                    <a:pt x="58" y="3475"/>
                    <a:pt x="153" y="3504"/>
                  </a:cubicBezTo>
                  <a:cubicBezTo>
                    <a:pt x="188" y="3515"/>
                    <a:pt x="222" y="3520"/>
                    <a:pt x="257" y="3520"/>
                  </a:cubicBezTo>
                  <a:cubicBezTo>
                    <a:pt x="337" y="3520"/>
                    <a:pt x="417" y="3495"/>
                    <a:pt x="497" y="3475"/>
                  </a:cubicBezTo>
                  <a:cubicBezTo>
                    <a:pt x="593" y="3447"/>
                    <a:pt x="689" y="3418"/>
                    <a:pt x="784" y="3380"/>
                  </a:cubicBezTo>
                  <a:cubicBezTo>
                    <a:pt x="793" y="3381"/>
                    <a:pt x="802" y="3382"/>
                    <a:pt x="811" y="3382"/>
                  </a:cubicBezTo>
                  <a:cubicBezTo>
                    <a:pt x="858" y="3382"/>
                    <a:pt x="900" y="3360"/>
                    <a:pt x="908" y="3303"/>
                  </a:cubicBezTo>
                  <a:cubicBezTo>
                    <a:pt x="975" y="2835"/>
                    <a:pt x="851" y="2319"/>
                    <a:pt x="861" y="1841"/>
                  </a:cubicBezTo>
                  <a:cubicBezTo>
                    <a:pt x="861" y="1268"/>
                    <a:pt x="918" y="685"/>
                    <a:pt x="1013" y="121"/>
                  </a:cubicBezTo>
                  <a:cubicBezTo>
                    <a:pt x="1030" y="48"/>
                    <a:pt x="977"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6"/>
            <p:cNvSpPr/>
            <p:nvPr/>
          </p:nvSpPr>
          <p:spPr>
            <a:xfrm>
              <a:off x="1679972" y="3875566"/>
              <a:ext cx="155077" cy="146005"/>
            </a:xfrm>
            <a:custGeom>
              <a:avLst/>
              <a:gdLst/>
              <a:ahLst/>
              <a:cxnLst/>
              <a:rect l="l" t="t" r="r" b="b"/>
              <a:pathLst>
                <a:path w="2600" h="2448" extrusionOk="0">
                  <a:moveTo>
                    <a:pt x="496" y="195"/>
                  </a:moveTo>
                  <a:cubicBezTo>
                    <a:pt x="502" y="195"/>
                    <a:pt x="509" y="195"/>
                    <a:pt x="516" y="196"/>
                  </a:cubicBezTo>
                  <a:cubicBezTo>
                    <a:pt x="564" y="205"/>
                    <a:pt x="592" y="234"/>
                    <a:pt x="592" y="272"/>
                  </a:cubicBezTo>
                  <a:cubicBezTo>
                    <a:pt x="526" y="368"/>
                    <a:pt x="516" y="483"/>
                    <a:pt x="535" y="597"/>
                  </a:cubicBezTo>
                  <a:cubicBezTo>
                    <a:pt x="516" y="588"/>
                    <a:pt x="506" y="578"/>
                    <a:pt x="487" y="559"/>
                  </a:cubicBezTo>
                  <a:cubicBezTo>
                    <a:pt x="395" y="476"/>
                    <a:pt x="293" y="195"/>
                    <a:pt x="496" y="195"/>
                  </a:cubicBezTo>
                  <a:close/>
                  <a:moveTo>
                    <a:pt x="871" y="346"/>
                  </a:moveTo>
                  <a:cubicBezTo>
                    <a:pt x="896" y="346"/>
                    <a:pt x="921" y="360"/>
                    <a:pt x="936" y="397"/>
                  </a:cubicBezTo>
                  <a:cubicBezTo>
                    <a:pt x="994" y="511"/>
                    <a:pt x="889" y="635"/>
                    <a:pt x="793" y="712"/>
                  </a:cubicBezTo>
                  <a:cubicBezTo>
                    <a:pt x="784" y="683"/>
                    <a:pt x="774" y="655"/>
                    <a:pt x="764" y="626"/>
                  </a:cubicBezTo>
                  <a:cubicBezTo>
                    <a:pt x="764" y="559"/>
                    <a:pt x="793" y="483"/>
                    <a:pt x="812" y="416"/>
                  </a:cubicBezTo>
                  <a:cubicBezTo>
                    <a:pt x="812" y="406"/>
                    <a:pt x="812" y="387"/>
                    <a:pt x="812" y="368"/>
                  </a:cubicBezTo>
                  <a:cubicBezTo>
                    <a:pt x="829" y="355"/>
                    <a:pt x="850" y="346"/>
                    <a:pt x="871" y="346"/>
                  </a:cubicBezTo>
                  <a:close/>
                  <a:moveTo>
                    <a:pt x="534" y="0"/>
                  </a:moveTo>
                  <a:cubicBezTo>
                    <a:pt x="466" y="0"/>
                    <a:pt x="395" y="22"/>
                    <a:pt x="334" y="62"/>
                  </a:cubicBezTo>
                  <a:cubicBezTo>
                    <a:pt x="0" y="291"/>
                    <a:pt x="258" y="721"/>
                    <a:pt x="573" y="884"/>
                  </a:cubicBezTo>
                  <a:cubicBezTo>
                    <a:pt x="612" y="1228"/>
                    <a:pt x="736" y="1562"/>
                    <a:pt x="984" y="1849"/>
                  </a:cubicBezTo>
                  <a:cubicBezTo>
                    <a:pt x="1264" y="2168"/>
                    <a:pt x="1749" y="2447"/>
                    <a:pt x="2202" y="2447"/>
                  </a:cubicBezTo>
                  <a:cubicBezTo>
                    <a:pt x="2292" y="2447"/>
                    <a:pt x="2380" y="2436"/>
                    <a:pt x="2465" y="2413"/>
                  </a:cubicBezTo>
                  <a:cubicBezTo>
                    <a:pt x="2590" y="2384"/>
                    <a:pt x="2599" y="2193"/>
                    <a:pt x="2465" y="2174"/>
                  </a:cubicBezTo>
                  <a:cubicBezTo>
                    <a:pt x="1997" y="2078"/>
                    <a:pt x="1577" y="2059"/>
                    <a:pt x="1214" y="1686"/>
                  </a:cubicBezTo>
                  <a:cubicBezTo>
                    <a:pt x="1003" y="1476"/>
                    <a:pt x="870" y="1218"/>
                    <a:pt x="803" y="941"/>
                  </a:cubicBezTo>
                  <a:lnTo>
                    <a:pt x="812" y="941"/>
                  </a:lnTo>
                  <a:cubicBezTo>
                    <a:pt x="860" y="941"/>
                    <a:pt x="908" y="893"/>
                    <a:pt x="908" y="846"/>
                  </a:cubicBezTo>
                  <a:cubicBezTo>
                    <a:pt x="1022" y="779"/>
                    <a:pt x="1128" y="693"/>
                    <a:pt x="1166" y="559"/>
                  </a:cubicBezTo>
                  <a:cubicBezTo>
                    <a:pt x="1204" y="416"/>
                    <a:pt x="1156" y="244"/>
                    <a:pt x="1032" y="158"/>
                  </a:cubicBezTo>
                  <a:cubicBezTo>
                    <a:pt x="987" y="124"/>
                    <a:pt x="936" y="110"/>
                    <a:pt x="884" y="110"/>
                  </a:cubicBezTo>
                  <a:cubicBezTo>
                    <a:pt x="847" y="110"/>
                    <a:pt x="810" y="117"/>
                    <a:pt x="774" y="129"/>
                  </a:cubicBezTo>
                  <a:cubicBezTo>
                    <a:pt x="719" y="41"/>
                    <a:pt x="629"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6"/>
            <p:cNvSpPr/>
            <p:nvPr/>
          </p:nvSpPr>
          <p:spPr>
            <a:xfrm>
              <a:off x="1789361" y="3710833"/>
              <a:ext cx="707927" cy="454237"/>
            </a:xfrm>
            <a:custGeom>
              <a:avLst/>
              <a:gdLst/>
              <a:ahLst/>
              <a:cxnLst/>
              <a:rect l="l" t="t" r="r" b="b"/>
              <a:pathLst>
                <a:path w="11869" h="7616" extrusionOk="0">
                  <a:moveTo>
                    <a:pt x="7088" y="1"/>
                  </a:moveTo>
                  <a:cubicBezTo>
                    <a:pt x="6568" y="1"/>
                    <a:pt x="6047" y="41"/>
                    <a:pt x="5533" y="110"/>
                  </a:cubicBezTo>
                  <a:cubicBezTo>
                    <a:pt x="3144" y="426"/>
                    <a:pt x="908" y="1152"/>
                    <a:pt x="268" y="2136"/>
                  </a:cubicBezTo>
                  <a:cubicBezTo>
                    <a:pt x="68" y="2442"/>
                    <a:pt x="1" y="2709"/>
                    <a:pt x="39" y="2939"/>
                  </a:cubicBezTo>
                  <a:cubicBezTo>
                    <a:pt x="87" y="3932"/>
                    <a:pt x="182" y="4362"/>
                    <a:pt x="115" y="6226"/>
                  </a:cubicBezTo>
                  <a:cubicBezTo>
                    <a:pt x="106" y="6656"/>
                    <a:pt x="1539" y="7391"/>
                    <a:pt x="3823" y="7573"/>
                  </a:cubicBezTo>
                  <a:cubicBezTo>
                    <a:pt x="4173" y="7599"/>
                    <a:pt x="4545" y="7615"/>
                    <a:pt x="4935" y="7615"/>
                  </a:cubicBezTo>
                  <a:cubicBezTo>
                    <a:pt x="5130" y="7615"/>
                    <a:pt x="5329" y="7611"/>
                    <a:pt x="5533" y="7602"/>
                  </a:cubicBezTo>
                  <a:cubicBezTo>
                    <a:pt x="8457" y="7477"/>
                    <a:pt x="11868" y="7000"/>
                    <a:pt x="11868" y="5738"/>
                  </a:cubicBezTo>
                  <a:cubicBezTo>
                    <a:pt x="11868" y="5318"/>
                    <a:pt x="11754" y="4716"/>
                    <a:pt x="11687" y="3827"/>
                  </a:cubicBezTo>
                  <a:cubicBezTo>
                    <a:pt x="11649" y="3359"/>
                    <a:pt x="11629" y="2815"/>
                    <a:pt x="11649" y="2184"/>
                  </a:cubicBezTo>
                  <a:cubicBezTo>
                    <a:pt x="11620" y="1047"/>
                    <a:pt x="10273" y="550"/>
                    <a:pt x="9355" y="292"/>
                  </a:cubicBezTo>
                  <a:cubicBezTo>
                    <a:pt x="8616" y="87"/>
                    <a:pt x="7853" y="1"/>
                    <a:pt x="7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6"/>
            <p:cNvSpPr/>
            <p:nvPr/>
          </p:nvSpPr>
          <p:spPr>
            <a:xfrm>
              <a:off x="2017324" y="3939085"/>
              <a:ext cx="479963" cy="225985"/>
            </a:xfrm>
            <a:custGeom>
              <a:avLst/>
              <a:gdLst/>
              <a:ahLst/>
              <a:cxnLst/>
              <a:rect l="l" t="t" r="r" b="b"/>
              <a:pathLst>
                <a:path w="8047" h="3789" extrusionOk="0">
                  <a:moveTo>
                    <a:pt x="7865" y="0"/>
                  </a:moveTo>
                  <a:cubicBezTo>
                    <a:pt x="7597" y="755"/>
                    <a:pt x="6823" y="1300"/>
                    <a:pt x="6116" y="1692"/>
                  </a:cubicBezTo>
                  <a:cubicBezTo>
                    <a:pt x="5103" y="2246"/>
                    <a:pt x="4033" y="2695"/>
                    <a:pt x="2944" y="3039"/>
                  </a:cubicBezTo>
                  <a:cubicBezTo>
                    <a:pt x="1979" y="3345"/>
                    <a:pt x="995" y="3574"/>
                    <a:pt x="1" y="3746"/>
                  </a:cubicBezTo>
                  <a:cubicBezTo>
                    <a:pt x="351" y="3772"/>
                    <a:pt x="723" y="3788"/>
                    <a:pt x="1113" y="3788"/>
                  </a:cubicBezTo>
                  <a:cubicBezTo>
                    <a:pt x="1308" y="3788"/>
                    <a:pt x="1507" y="3784"/>
                    <a:pt x="1711" y="3775"/>
                  </a:cubicBezTo>
                  <a:cubicBezTo>
                    <a:pt x="4635" y="3650"/>
                    <a:pt x="8046" y="3173"/>
                    <a:pt x="8046" y="1911"/>
                  </a:cubicBezTo>
                  <a:cubicBezTo>
                    <a:pt x="8046" y="1491"/>
                    <a:pt x="7932" y="889"/>
                    <a:pt x="78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6"/>
            <p:cNvSpPr/>
            <p:nvPr/>
          </p:nvSpPr>
          <p:spPr>
            <a:xfrm>
              <a:off x="1822404" y="3906818"/>
              <a:ext cx="194980" cy="66203"/>
            </a:xfrm>
            <a:custGeom>
              <a:avLst/>
              <a:gdLst/>
              <a:ahLst/>
              <a:cxnLst/>
              <a:rect l="l" t="t" r="r" b="b"/>
              <a:pathLst>
                <a:path w="3269" h="1110" extrusionOk="0">
                  <a:moveTo>
                    <a:pt x="176" y="1"/>
                  </a:moveTo>
                  <a:cubicBezTo>
                    <a:pt x="70" y="1"/>
                    <a:pt x="1" y="148"/>
                    <a:pt x="87" y="226"/>
                  </a:cubicBezTo>
                  <a:cubicBezTo>
                    <a:pt x="479" y="570"/>
                    <a:pt x="985" y="790"/>
                    <a:pt x="1491" y="924"/>
                  </a:cubicBezTo>
                  <a:cubicBezTo>
                    <a:pt x="1803" y="1008"/>
                    <a:pt x="2211" y="1110"/>
                    <a:pt x="2585" y="1110"/>
                  </a:cubicBezTo>
                  <a:cubicBezTo>
                    <a:pt x="2761" y="1110"/>
                    <a:pt x="2930" y="1087"/>
                    <a:pt x="3078" y="1029"/>
                  </a:cubicBezTo>
                  <a:cubicBezTo>
                    <a:pt x="3250" y="962"/>
                    <a:pt x="3269" y="723"/>
                    <a:pt x="3078" y="666"/>
                  </a:cubicBezTo>
                  <a:cubicBezTo>
                    <a:pt x="2619" y="522"/>
                    <a:pt x="2093" y="599"/>
                    <a:pt x="1606" y="484"/>
                  </a:cubicBezTo>
                  <a:cubicBezTo>
                    <a:pt x="1119" y="379"/>
                    <a:pt x="679" y="178"/>
                    <a:pt x="211" y="6"/>
                  </a:cubicBezTo>
                  <a:cubicBezTo>
                    <a:pt x="199" y="3"/>
                    <a:pt x="187" y="1"/>
                    <a:pt x="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6"/>
            <p:cNvSpPr/>
            <p:nvPr/>
          </p:nvSpPr>
          <p:spPr>
            <a:xfrm>
              <a:off x="2042435" y="3947673"/>
              <a:ext cx="47358" cy="30000"/>
            </a:xfrm>
            <a:custGeom>
              <a:avLst/>
              <a:gdLst/>
              <a:ahLst/>
              <a:cxnLst/>
              <a:rect l="l" t="t" r="r" b="b"/>
              <a:pathLst>
                <a:path w="794" h="503" extrusionOk="0">
                  <a:moveTo>
                    <a:pt x="433" y="1"/>
                  </a:moveTo>
                  <a:cubicBezTo>
                    <a:pt x="382" y="1"/>
                    <a:pt x="330" y="8"/>
                    <a:pt x="277" y="19"/>
                  </a:cubicBezTo>
                  <a:cubicBezTo>
                    <a:pt x="201" y="38"/>
                    <a:pt x="134" y="57"/>
                    <a:pt x="77" y="124"/>
                  </a:cubicBezTo>
                  <a:cubicBezTo>
                    <a:pt x="0" y="200"/>
                    <a:pt x="0" y="305"/>
                    <a:pt x="77" y="382"/>
                  </a:cubicBezTo>
                  <a:cubicBezTo>
                    <a:pt x="134" y="449"/>
                    <a:pt x="201" y="468"/>
                    <a:pt x="277" y="487"/>
                  </a:cubicBezTo>
                  <a:cubicBezTo>
                    <a:pt x="335" y="493"/>
                    <a:pt x="393" y="502"/>
                    <a:pt x="449" y="502"/>
                  </a:cubicBezTo>
                  <a:cubicBezTo>
                    <a:pt x="485" y="502"/>
                    <a:pt x="521" y="498"/>
                    <a:pt x="554" y="487"/>
                  </a:cubicBezTo>
                  <a:cubicBezTo>
                    <a:pt x="784" y="420"/>
                    <a:pt x="793" y="76"/>
                    <a:pt x="554" y="19"/>
                  </a:cubicBezTo>
                  <a:cubicBezTo>
                    <a:pt x="516" y="6"/>
                    <a:pt x="475"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6"/>
            <p:cNvSpPr/>
            <p:nvPr/>
          </p:nvSpPr>
          <p:spPr>
            <a:xfrm>
              <a:off x="1831530" y="3743935"/>
              <a:ext cx="624722" cy="167118"/>
            </a:xfrm>
            <a:custGeom>
              <a:avLst/>
              <a:gdLst/>
              <a:ahLst/>
              <a:cxnLst/>
              <a:rect l="l" t="t" r="r" b="b"/>
              <a:pathLst>
                <a:path w="10474" h="2802" extrusionOk="0">
                  <a:moveTo>
                    <a:pt x="6440" y="1"/>
                  </a:moveTo>
                  <a:cubicBezTo>
                    <a:pt x="4898" y="1"/>
                    <a:pt x="3287" y="301"/>
                    <a:pt x="2504" y="530"/>
                  </a:cubicBezTo>
                  <a:cubicBezTo>
                    <a:pt x="1854" y="721"/>
                    <a:pt x="1" y="1237"/>
                    <a:pt x="526" y="1973"/>
                  </a:cubicBezTo>
                  <a:cubicBezTo>
                    <a:pt x="565" y="2279"/>
                    <a:pt x="899" y="2460"/>
                    <a:pt x="1262" y="2546"/>
                  </a:cubicBezTo>
                  <a:cubicBezTo>
                    <a:pt x="1960" y="2718"/>
                    <a:pt x="2753" y="2756"/>
                    <a:pt x="3479" y="2785"/>
                  </a:cubicBezTo>
                  <a:cubicBezTo>
                    <a:pt x="3722" y="2796"/>
                    <a:pt x="3965" y="2801"/>
                    <a:pt x="4209" y="2801"/>
                  </a:cubicBezTo>
                  <a:cubicBezTo>
                    <a:pt x="5479" y="2801"/>
                    <a:pt x="6754" y="2656"/>
                    <a:pt x="7989" y="2384"/>
                  </a:cubicBezTo>
                  <a:cubicBezTo>
                    <a:pt x="8744" y="2221"/>
                    <a:pt x="10473" y="1839"/>
                    <a:pt x="9929" y="989"/>
                  </a:cubicBezTo>
                  <a:cubicBezTo>
                    <a:pt x="9852" y="864"/>
                    <a:pt x="9718" y="759"/>
                    <a:pt x="9575" y="683"/>
                  </a:cubicBezTo>
                  <a:cubicBezTo>
                    <a:pt x="9470" y="616"/>
                    <a:pt x="9327" y="559"/>
                    <a:pt x="9183" y="520"/>
                  </a:cubicBezTo>
                  <a:cubicBezTo>
                    <a:pt x="8481" y="137"/>
                    <a:pt x="7476" y="1"/>
                    <a:pt x="6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6"/>
            <p:cNvSpPr/>
            <p:nvPr/>
          </p:nvSpPr>
          <p:spPr>
            <a:xfrm>
              <a:off x="1890817" y="3799462"/>
              <a:ext cx="110045" cy="108907"/>
            </a:xfrm>
            <a:custGeom>
              <a:avLst/>
              <a:gdLst/>
              <a:ahLst/>
              <a:cxnLst/>
              <a:rect l="l" t="t" r="r" b="b"/>
              <a:pathLst>
                <a:path w="1845" h="1826" extrusionOk="0">
                  <a:moveTo>
                    <a:pt x="316" y="0"/>
                  </a:moveTo>
                  <a:cubicBezTo>
                    <a:pt x="211" y="48"/>
                    <a:pt x="96" y="105"/>
                    <a:pt x="1" y="163"/>
                  </a:cubicBezTo>
                  <a:cubicBezTo>
                    <a:pt x="325" y="182"/>
                    <a:pt x="602" y="478"/>
                    <a:pt x="392" y="879"/>
                  </a:cubicBezTo>
                  <a:cubicBezTo>
                    <a:pt x="346" y="965"/>
                    <a:pt x="419" y="1069"/>
                    <a:pt x="510" y="1069"/>
                  </a:cubicBezTo>
                  <a:cubicBezTo>
                    <a:pt x="531" y="1069"/>
                    <a:pt x="552" y="1064"/>
                    <a:pt x="574" y="1051"/>
                  </a:cubicBezTo>
                  <a:cubicBezTo>
                    <a:pt x="675" y="991"/>
                    <a:pt x="773" y="965"/>
                    <a:pt x="866" y="965"/>
                  </a:cubicBezTo>
                  <a:cubicBezTo>
                    <a:pt x="1189" y="965"/>
                    <a:pt x="1450" y="1280"/>
                    <a:pt x="1539" y="1606"/>
                  </a:cubicBezTo>
                  <a:cubicBezTo>
                    <a:pt x="1558" y="1673"/>
                    <a:pt x="1568" y="1739"/>
                    <a:pt x="1577" y="1806"/>
                  </a:cubicBezTo>
                  <a:cubicBezTo>
                    <a:pt x="1663" y="1816"/>
                    <a:pt x="1759" y="1825"/>
                    <a:pt x="1845" y="1825"/>
                  </a:cubicBezTo>
                  <a:cubicBezTo>
                    <a:pt x="1826" y="1539"/>
                    <a:pt x="1749" y="1262"/>
                    <a:pt x="1558" y="1042"/>
                  </a:cubicBezTo>
                  <a:cubicBezTo>
                    <a:pt x="1385" y="822"/>
                    <a:pt x="1136" y="699"/>
                    <a:pt x="877" y="699"/>
                  </a:cubicBezTo>
                  <a:cubicBezTo>
                    <a:pt x="821" y="699"/>
                    <a:pt x="764" y="705"/>
                    <a:pt x="708" y="717"/>
                  </a:cubicBezTo>
                  <a:cubicBezTo>
                    <a:pt x="736" y="402"/>
                    <a:pt x="564" y="134"/>
                    <a:pt x="31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6"/>
            <p:cNvSpPr/>
            <p:nvPr/>
          </p:nvSpPr>
          <p:spPr>
            <a:xfrm>
              <a:off x="1970026" y="3773815"/>
              <a:ext cx="129430" cy="137416"/>
            </a:xfrm>
            <a:custGeom>
              <a:avLst/>
              <a:gdLst/>
              <a:ahLst/>
              <a:cxnLst/>
              <a:rect l="l" t="t" r="r" b="b"/>
              <a:pathLst>
                <a:path w="2170" h="2304" extrusionOk="0">
                  <a:moveTo>
                    <a:pt x="287" y="0"/>
                  </a:moveTo>
                  <a:cubicBezTo>
                    <a:pt x="249" y="10"/>
                    <a:pt x="220" y="19"/>
                    <a:pt x="182" y="29"/>
                  </a:cubicBezTo>
                  <a:cubicBezTo>
                    <a:pt x="125" y="39"/>
                    <a:pt x="68" y="58"/>
                    <a:pt x="1" y="77"/>
                  </a:cubicBezTo>
                  <a:cubicBezTo>
                    <a:pt x="249" y="220"/>
                    <a:pt x="373" y="535"/>
                    <a:pt x="115" y="832"/>
                  </a:cubicBezTo>
                  <a:cubicBezTo>
                    <a:pt x="41" y="915"/>
                    <a:pt x="84" y="1071"/>
                    <a:pt x="201" y="1071"/>
                  </a:cubicBezTo>
                  <a:cubicBezTo>
                    <a:pt x="204" y="1071"/>
                    <a:pt x="207" y="1071"/>
                    <a:pt x="211" y="1071"/>
                  </a:cubicBezTo>
                  <a:cubicBezTo>
                    <a:pt x="260" y="1070"/>
                    <a:pt x="309" y="1069"/>
                    <a:pt x="357" y="1069"/>
                  </a:cubicBezTo>
                  <a:cubicBezTo>
                    <a:pt x="810" y="1069"/>
                    <a:pt x="1232" y="1126"/>
                    <a:pt x="1491" y="1558"/>
                  </a:cubicBezTo>
                  <a:cubicBezTo>
                    <a:pt x="1625" y="1797"/>
                    <a:pt x="1702" y="2064"/>
                    <a:pt x="1835" y="2303"/>
                  </a:cubicBezTo>
                  <a:cubicBezTo>
                    <a:pt x="1940" y="2303"/>
                    <a:pt x="2055" y="2303"/>
                    <a:pt x="2170" y="2294"/>
                  </a:cubicBezTo>
                  <a:cubicBezTo>
                    <a:pt x="1979" y="2036"/>
                    <a:pt x="1902" y="1692"/>
                    <a:pt x="1740" y="1415"/>
                  </a:cubicBezTo>
                  <a:cubicBezTo>
                    <a:pt x="1453" y="918"/>
                    <a:pt x="975" y="793"/>
                    <a:pt x="450" y="784"/>
                  </a:cubicBezTo>
                  <a:cubicBezTo>
                    <a:pt x="564" y="497"/>
                    <a:pt x="478" y="191"/>
                    <a:pt x="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6"/>
            <p:cNvSpPr/>
            <p:nvPr/>
          </p:nvSpPr>
          <p:spPr>
            <a:xfrm>
              <a:off x="2040108" y="3757831"/>
              <a:ext cx="160803" cy="148808"/>
            </a:xfrm>
            <a:custGeom>
              <a:avLst/>
              <a:gdLst/>
              <a:ahLst/>
              <a:cxnLst/>
              <a:rect l="l" t="t" r="r" b="b"/>
              <a:pathLst>
                <a:path w="2696" h="2495" extrusionOk="0">
                  <a:moveTo>
                    <a:pt x="345" y="1"/>
                  </a:moveTo>
                  <a:cubicBezTo>
                    <a:pt x="221" y="20"/>
                    <a:pt x="116" y="39"/>
                    <a:pt x="1" y="68"/>
                  </a:cubicBezTo>
                  <a:cubicBezTo>
                    <a:pt x="345" y="211"/>
                    <a:pt x="555" y="545"/>
                    <a:pt x="527" y="975"/>
                  </a:cubicBezTo>
                  <a:cubicBezTo>
                    <a:pt x="527" y="1042"/>
                    <a:pt x="574" y="1100"/>
                    <a:pt x="632" y="1119"/>
                  </a:cubicBezTo>
                  <a:cubicBezTo>
                    <a:pt x="1367" y="1339"/>
                    <a:pt x="1788" y="1969"/>
                    <a:pt x="2285" y="2495"/>
                  </a:cubicBezTo>
                  <a:cubicBezTo>
                    <a:pt x="2418" y="2485"/>
                    <a:pt x="2562" y="2466"/>
                    <a:pt x="2696" y="2457"/>
                  </a:cubicBezTo>
                  <a:cubicBezTo>
                    <a:pt x="2524" y="2294"/>
                    <a:pt x="2361" y="2113"/>
                    <a:pt x="2208" y="1941"/>
                  </a:cubicBezTo>
                  <a:cubicBezTo>
                    <a:pt x="1807" y="1491"/>
                    <a:pt x="1396" y="1061"/>
                    <a:pt x="813" y="870"/>
                  </a:cubicBezTo>
                  <a:cubicBezTo>
                    <a:pt x="785" y="498"/>
                    <a:pt x="603" y="192"/>
                    <a:pt x="34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6"/>
            <p:cNvSpPr/>
            <p:nvPr/>
          </p:nvSpPr>
          <p:spPr>
            <a:xfrm>
              <a:off x="2136435" y="3746439"/>
              <a:ext cx="161340" cy="147078"/>
            </a:xfrm>
            <a:custGeom>
              <a:avLst/>
              <a:gdLst/>
              <a:ahLst/>
              <a:cxnLst/>
              <a:rect l="l" t="t" r="r" b="b"/>
              <a:pathLst>
                <a:path w="2705" h="2466" extrusionOk="0">
                  <a:moveTo>
                    <a:pt x="364" y="1"/>
                  </a:moveTo>
                  <a:cubicBezTo>
                    <a:pt x="240" y="1"/>
                    <a:pt x="125" y="10"/>
                    <a:pt x="1" y="29"/>
                  </a:cubicBezTo>
                  <a:cubicBezTo>
                    <a:pt x="106" y="87"/>
                    <a:pt x="201" y="173"/>
                    <a:pt x="287" y="268"/>
                  </a:cubicBezTo>
                  <a:cubicBezTo>
                    <a:pt x="517" y="536"/>
                    <a:pt x="498" y="832"/>
                    <a:pt x="612" y="1138"/>
                  </a:cubicBezTo>
                  <a:cubicBezTo>
                    <a:pt x="784" y="1568"/>
                    <a:pt x="1262" y="1788"/>
                    <a:pt x="1625" y="2026"/>
                  </a:cubicBezTo>
                  <a:cubicBezTo>
                    <a:pt x="1816" y="2151"/>
                    <a:pt x="2027" y="2313"/>
                    <a:pt x="2265" y="2466"/>
                  </a:cubicBezTo>
                  <a:cubicBezTo>
                    <a:pt x="2409" y="2437"/>
                    <a:pt x="2562" y="2409"/>
                    <a:pt x="2705" y="2380"/>
                  </a:cubicBezTo>
                  <a:cubicBezTo>
                    <a:pt x="2609" y="2323"/>
                    <a:pt x="2523" y="2265"/>
                    <a:pt x="2437" y="2208"/>
                  </a:cubicBezTo>
                  <a:cubicBezTo>
                    <a:pt x="2189" y="2046"/>
                    <a:pt x="1950" y="1883"/>
                    <a:pt x="1702" y="1730"/>
                  </a:cubicBezTo>
                  <a:cubicBezTo>
                    <a:pt x="1453" y="1558"/>
                    <a:pt x="1100" y="1405"/>
                    <a:pt x="937" y="1138"/>
                  </a:cubicBezTo>
                  <a:cubicBezTo>
                    <a:pt x="698" y="765"/>
                    <a:pt x="737" y="354"/>
                    <a:pt x="393" y="20"/>
                  </a:cubicBezTo>
                  <a:cubicBezTo>
                    <a:pt x="383" y="10"/>
                    <a:pt x="373" y="1"/>
                    <a:pt x="3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6"/>
            <p:cNvSpPr/>
            <p:nvPr/>
          </p:nvSpPr>
          <p:spPr>
            <a:xfrm>
              <a:off x="2232225" y="3744173"/>
              <a:ext cx="172732" cy="123699"/>
            </a:xfrm>
            <a:custGeom>
              <a:avLst/>
              <a:gdLst/>
              <a:ahLst/>
              <a:cxnLst/>
              <a:rect l="l" t="t" r="r" b="b"/>
              <a:pathLst>
                <a:path w="2896" h="2074" extrusionOk="0">
                  <a:moveTo>
                    <a:pt x="0" y="1"/>
                  </a:moveTo>
                  <a:lnTo>
                    <a:pt x="0" y="1"/>
                  </a:lnTo>
                  <a:cubicBezTo>
                    <a:pt x="182" y="86"/>
                    <a:pt x="344" y="211"/>
                    <a:pt x="468" y="392"/>
                  </a:cubicBezTo>
                  <a:cubicBezTo>
                    <a:pt x="631" y="622"/>
                    <a:pt x="631" y="889"/>
                    <a:pt x="726" y="1147"/>
                  </a:cubicBezTo>
                  <a:cubicBezTo>
                    <a:pt x="908" y="1644"/>
                    <a:pt x="1433" y="1730"/>
                    <a:pt x="1882" y="1883"/>
                  </a:cubicBezTo>
                  <a:cubicBezTo>
                    <a:pt x="1997" y="1921"/>
                    <a:pt x="2179" y="1998"/>
                    <a:pt x="2398" y="2074"/>
                  </a:cubicBezTo>
                  <a:cubicBezTo>
                    <a:pt x="2580" y="2007"/>
                    <a:pt x="2752" y="1940"/>
                    <a:pt x="2895" y="1854"/>
                  </a:cubicBezTo>
                  <a:cubicBezTo>
                    <a:pt x="2790" y="1816"/>
                    <a:pt x="2695" y="1778"/>
                    <a:pt x="2599" y="1749"/>
                  </a:cubicBezTo>
                  <a:cubicBezTo>
                    <a:pt x="2083" y="1577"/>
                    <a:pt x="1175" y="1453"/>
                    <a:pt x="994" y="880"/>
                  </a:cubicBezTo>
                  <a:cubicBezTo>
                    <a:pt x="889" y="545"/>
                    <a:pt x="736" y="249"/>
                    <a:pt x="516" y="29"/>
                  </a:cubicBezTo>
                  <a:cubicBezTo>
                    <a:pt x="344" y="10"/>
                    <a:pt x="172" y="10"/>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6"/>
            <p:cNvSpPr/>
            <p:nvPr/>
          </p:nvSpPr>
          <p:spPr>
            <a:xfrm>
              <a:off x="2319426" y="3753835"/>
              <a:ext cx="111178" cy="76462"/>
            </a:xfrm>
            <a:custGeom>
              <a:avLst/>
              <a:gdLst/>
              <a:ahLst/>
              <a:cxnLst/>
              <a:rect l="l" t="t" r="r" b="b"/>
              <a:pathLst>
                <a:path w="1864" h="1282" extrusionOk="0">
                  <a:moveTo>
                    <a:pt x="0" y="1"/>
                  </a:moveTo>
                  <a:lnTo>
                    <a:pt x="0" y="1"/>
                  </a:lnTo>
                  <a:cubicBezTo>
                    <a:pt x="191" y="211"/>
                    <a:pt x="334" y="469"/>
                    <a:pt x="554" y="660"/>
                  </a:cubicBezTo>
                  <a:cubicBezTo>
                    <a:pt x="736" y="842"/>
                    <a:pt x="965" y="966"/>
                    <a:pt x="1194" y="1062"/>
                  </a:cubicBezTo>
                  <a:cubicBezTo>
                    <a:pt x="1366" y="1138"/>
                    <a:pt x="1596" y="1214"/>
                    <a:pt x="1825" y="1281"/>
                  </a:cubicBezTo>
                  <a:cubicBezTo>
                    <a:pt x="1863" y="1176"/>
                    <a:pt x="1863" y="1052"/>
                    <a:pt x="1806" y="928"/>
                  </a:cubicBezTo>
                  <a:cubicBezTo>
                    <a:pt x="1538" y="842"/>
                    <a:pt x="1280" y="737"/>
                    <a:pt x="1089" y="632"/>
                  </a:cubicBezTo>
                  <a:cubicBezTo>
                    <a:pt x="860" y="507"/>
                    <a:pt x="688" y="326"/>
                    <a:pt x="516" y="144"/>
                  </a:cubicBezTo>
                  <a:cubicBezTo>
                    <a:pt x="354" y="87"/>
                    <a:pt x="182" y="3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6"/>
            <p:cNvSpPr/>
            <p:nvPr/>
          </p:nvSpPr>
          <p:spPr>
            <a:xfrm>
              <a:off x="1939845" y="3778169"/>
              <a:ext cx="172135" cy="45448"/>
            </a:xfrm>
            <a:custGeom>
              <a:avLst/>
              <a:gdLst/>
              <a:ahLst/>
              <a:cxnLst/>
              <a:rect l="l" t="t" r="r" b="b"/>
              <a:pathLst>
                <a:path w="2886" h="762" extrusionOk="0">
                  <a:moveTo>
                    <a:pt x="2246" y="1"/>
                  </a:moveTo>
                  <a:cubicBezTo>
                    <a:pt x="2017" y="1"/>
                    <a:pt x="1783" y="40"/>
                    <a:pt x="1567" y="71"/>
                  </a:cubicBezTo>
                  <a:cubicBezTo>
                    <a:pt x="1080" y="147"/>
                    <a:pt x="583" y="262"/>
                    <a:pt x="144" y="501"/>
                  </a:cubicBezTo>
                  <a:cubicBezTo>
                    <a:pt x="0" y="572"/>
                    <a:pt x="92" y="761"/>
                    <a:pt x="230" y="761"/>
                  </a:cubicBezTo>
                  <a:cubicBezTo>
                    <a:pt x="239" y="761"/>
                    <a:pt x="249" y="760"/>
                    <a:pt x="258" y="759"/>
                  </a:cubicBezTo>
                  <a:cubicBezTo>
                    <a:pt x="726" y="682"/>
                    <a:pt x="1185" y="548"/>
                    <a:pt x="1653" y="491"/>
                  </a:cubicBezTo>
                  <a:cubicBezTo>
                    <a:pt x="2036" y="443"/>
                    <a:pt x="2456" y="472"/>
                    <a:pt x="2810" y="310"/>
                  </a:cubicBezTo>
                  <a:cubicBezTo>
                    <a:pt x="2886" y="281"/>
                    <a:pt x="2886" y="147"/>
                    <a:pt x="2810" y="118"/>
                  </a:cubicBezTo>
                  <a:cubicBezTo>
                    <a:pt x="2637" y="30"/>
                    <a:pt x="2444" y="1"/>
                    <a:pt x="2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6"/>
            <p:cNvSpPr/>
            <p:nvPr/>
          </p:nvSpPr>
          <p:spPr>
            <a:xfrm>
              <a:off x="1778565" y="3700217"/>
              <a:ext cx="729518" cy="475410"/>
            </a:xfrm>
            <a:custGeom>
              <a:avLst/>
              <a:gdLst/>
              <a:ahLst/>
              <a:cxnLst/>
              <a:rect l="l" t="t" r="r" b="b"/>
              <a:pathLst>
                <a:path w="12231" h="7971" extrusionOk="0">
                  <a:moveTo>
                    <a:pt x="7243" y="355"/>
                  </a:moveTo>
                  <a:cubicBezTo>
                    <a:pt x="8046" y="355"/>
                    <a:pt x="8801" y="451"/>
                    <a:pt x="9488" y="642"/>
                  </a:cubicBezTo>
                  <a:cubicBezTo>
                    <a:pt x="10922" y="1043"/>
                    <a:pt x="11629" y="1607"/>
                    <a:pt x="11648" y="2352"/>
                  </a:cubicBezTo>
                  <a:cubicBezTo>
                    <a:pt x="11629" y="2916"/>
                    <a:pt x="11648" y="3461"/>
                    <a:pt x="11686" y="4015"/>
                  </a:cubicBezTo>
                  <a:cubicBezTo>
                    <a:pt x="11715" y="4435"/>
                    <a:pt x="11763" y="4789"/>
                    <a:pt x="11801" y="5104"/>
                  </a:cubicBezTo>
                  <a:cubicBezTo>
                    <a:pt x="11839" y="5439"/>
                    <a:pt x="11877" y="5706"/>
                    <a:pt x="11877" y="5916"/>
                  </a:cubicBezTo>
                  <a:cubicBezTo>
                    <a:pt x="11877" y="6796"/>
                    <a:pt x="9508" y="7436"/>
                    <a:pt x="5705" y="7598"/>
                  </a:cubicBezTo>
                  <a:cubicBezTo>
                    <a:pt x="5490" y="7609"/>
                    <a:pt x="5276" y="7614"/>
                    <a:pt x="5064" y="7614"/>
                  </a:cubicBezTo>
                  <a:cubicBezTo>
                    <a:pt x="4711" y="7614"/>
                    <a:pt x="4363" y="7599"/>
                    <a:pt x="4023" y="7569"/>
                  </a:cubicBezTo>
                  <a:cubicBezTo>
                    <a:pt x="1672" y="7378"/>
                    <a:pt x="468" y="6633"/>
                    <a:pt x="478" y="6413"/>
                  </a:cubicBezTo>
                  <a:cubicBezTo>
                    <a:pt x="526" y="4999"/>
                    <a:pt x="487" y="4397"/>
                    <a:pt x="440" y="3767"/>
                  </a:cubicBezTo>
                  <a:cubicBezTo>
                    <a:pt x="430" y="3566"/>
                    <a:pt x="411" y="3356"/>
                    <a:pt x="401" y="3117"/>
                  </a:cubicBezTo>
                  <a:lnTo>
                    <a:pt x="401" y="3088"/>
                  </a:lnTo>
                  <a:cubicBezTo>
                    <a:pt x="373" y="2897"/>
                    <a:pt x="440" y="2668"/>
                    <a:pt x="602" y="2410"/>
                  </a:cubicBezTo>
                  <a:cubicBezTo>
                    <a:pt x="1147" y="1569"/>
                    <a:pt x="3163" y="804"/>
                    <a:pt x="5733" y="460"/>
                  </a:cubicBezTo>
                  <a:cubicBezTo>
                    <a:pt x="6259" y="394"/>
                    <a:pt x="6756" y="355"/>
                    <a:pt x="7243" y="355"/>
                  </a:cubicBezTo>
                  <a:close/>
                  <a:moveTo>
                    <a:pt x="7241" y="0"/>
                  </a:moveTo>
                  <a:cubicBezTo>
                    <a:pt x="6742" y="0"/>
                    <a:pt x="6226" y="36"/>
                    <a:pt x="5695" y="107"/>
                  </a:cubicBezTo>
                  <a:cubicBezTo>
                    <a:pt x="3564" y="394"/>
                    <a:pt x="1032" y="1091"/>
                    <a:pt x="306" y="2219"/>
                  </a:cubicBezTo>
                  <a:cubicBezTo>
                    <a:pt x="86" y="2543"/>
                    <a:pt x="0" y="2859"/>
                    <a:pt x="48" y="3136"/>
                  </a:cubicBezTo>
                  <a:cubicBezTo>
                    <a:pt x="57" y="3384"/>
                    <a:pt x="67" y="3585"/>
                    <a:pt x="86" y="3795"/>
                  </a:cubicBezTo>
                  <a:cubicBezTo>
                    <a:pt x="124" y="4416"/>
                    <a:pt x="163" y="4999"/>
                    <a:pt x="115" y="6404"/>
                  </a:cubicBezTo>
                  <a:cubicBezTo>
                    <a:pt x="96" y="7063"/>
                    <a:pt x="1873" y="7761"/>
                    <a:pt x="3994" y="7933"/>
                  </a:cubicBezTo>
                  <a:cubicBezTo>
                    <a:pt x="4348" y="7961"/>
                    <a:pt x="4720" y="7971"/>
                    <a:pt x="5093" y="7971"/>
                  </a:cubicBezTo>
                  <a:cubicBezTo>
                    <a:pt x="5303" y="7971"/>
                    <a:pt x="5514" y="7971"/>
                    <a:pt x="5724" y="7961"/>
                  </a:cubicBezTo>
                  <a:cubicBezTo>
                    <a:pt x="11103" y="7732"/>
                    <a:pt x="12231" y="6719"/>
                    <a:pt x="12231" y="5916"/>
                  </a:cubicBezTo>
                  <a:cubicBezTo>
                    <a:pt x="12231" y="5678"/>
                    <a:pt x="12202" y="5410"/>
                    <a:pt x="12154" y="5056"/>
                  </a:cubicBezTo>
                  <a:cubicBezTo>
                    <a:pt x="12116" y="4751"/>
                    <a:pt x="12078" y="4407"/>
                    <a:pt x="12049" y="3986"/>
                  </a:cubicBezTo>
                  <a:cubicBezTo>
                    <a:pt x="12002" y="3451"/>
                    <a:pt x="11992" y="2916"/>
                    <a:pt x="12002" y="2362"/>
                  </a:cubicBezTo>
                  <a:cubicBezTo>
                    <a:pt x="11973" y="967"/>
                    <a:pt x="10176" y="460"/>
                    <a:pt x="9584" y="298"/>
                  </a:cubicBezTo>
                  <a:cubicBezTo>
                    <a:pt x="8865" y="100"/>
                    <a:pt x="8078" y="0"/>
                    <a:pt x="7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6"/>
            <p:cNvSpPr/>
            <p:nvPr/>
          </p:nvSpPr>
          <p:spPr>
            <a:xfrm>
              <a:off x="2276064" y="4064274"/>
              <a:ext cx="145951" cy="178928"/>
            </a:xfrm>
            <a:custGeom>
              <a:avLst/>
              <a:gdLst/>
              <a:ahLst/>
              <a:cxnLst/>
              <a:rect l="l" t="t" r="r" b="b"/>
              <a:pathLst>
                <a:path w="2447" h="3000" extrusionOk="0">
                  <a:moveTo>
                    <a:pt x="341" y="2220"/>
                  </a:moveTo>
                  <a:cubicBezTo>
                    <a:pt x="456" y="2220"/>
                    <a:pt x="520" y="2320"/>
                    <a:pt x="584" y="2402"/>
                  </a:cubicBezTo>
                  <a:cubicBezTo>
                    <a:pt x="569" y="2400"/>
                    <a:pt x="555" y="2399"/>
                    <a:pt x="540" y="2399"/>
                  </a:cubicBezTo>
                  <a:cubicBezTo>
                    <a:pt x="472" y="2399"/>
                    <a:pt x="411" y="2418"/>
                    <a:pt x="364" y="2450"/>
                  </a:cubicBezTo>
                  <a:cubicBezTo>
                    <a:pt x="316" y="2450"/>
                    <a:pt x="268" y="2440"/>
                    <a:pt x="221" y="2392"/>
                  </a:cubicBezTo>
                  <a:cubicBezTo>
                    <a:pt x="135" y="2306"/>
                    <a:pt x="230" y="2220"/>
                    <a:pt x="326" y="2220"/>
                  </a:cubicBezTo>
                  <a:cubicBezTo>
                    <a:pt x="331" y="2220"/>
                    <a:pt x="336" y="2220"/>
                    <a:pt x="341" y="2220"/>
                  </a:cubicBezTo>
                  <a:close/>
                  <a:moveTo>
                    <a:pt x="612" y="2574"/>
                  </a:moveTo>
                  <a:cubicBezTo>
                    <a:pt x="635" y="2611"/>
                    <a:pt x="669" y="2637"/>
                    <a:pt x="715" y="2637"/>
                  </a:cubicBezTo>
                  <a:cubicBezTo>
                    <a:pt x="728" y="2637"/>
                    <a:pt x="741" y="2635"/>
                    <a:pt x="756" y="2631"/>
                  </a:cubicBezTo>
                  <a:lnTo>
                    <a:pt x="756" y="2631"/>
                  </a:lnTo>
                  <a:cubicBezTo>
                    <a:pt x="746" y="2717"/>
                    <a:pt x="718" y="2784"/>
                    <a:pt x="622" y="2813"/>
                  </a:cubicBezTo>
                  <a:cubicBezTo>
                    <a:pt x="602" y="2818"/>
                    <a:pt x="581" y="2821"/>
                    <a:pt x="558" y="2821"/>
                  </a:cubicBezTo>
                  <a:cubicBezTo>
                    <a:pt x="504" y="2821"/>
                    <a:pt x="448" y="2803"/>
                    <a:pt x="421" y="2755"/>
                  </a:cubicBezTo>
                  <a:cubicBezTo>
                    <a:pt x="393" y="2698"/>
                    <a:pt x="421" y="2631"/>
                    <a:pt x="469" y="2593"/>
                  </a:cubicBezTo>
                  <a:cubicBezTo>
                    <a:pt x="507" y="2593"/>
                    <a:pt x="546" y="2583"/>
                    <a:pt x="584" y="2583"/>
                  </a:cubicBezTo>
                  <a:cubicBezTo>
                    <a:pt x="593" y="2583"/>
                    <a:pt x="603" y="2574"/>
                    <a:pt x="612" y="2574"/>
                  </a:cubicBezTo>
                  <a:close/>
                  <a:moveTo>
                    <a:pt x="936" y="0"/>
                  </a:moveTo>
                  <a:cubicBezTo>
                    <a:pt x="824" y="0"/>
                    <a:pt x="714" y="5"/>
                    <a:pt x="612" y="13"/>
                  </a:cubicBezTo>
                  <a:cubicBezTo>
                    <a:pt x="507" y="23"/>
                    <a:pt x="507" y="176"/>
                    <a:pt x="612" y="176"/>
                  </a:cubicBezTo>
                  <a:cubicBezTo>
                    <a:pt x="636" y="175"/>
                    <a:pt x="660" y="175"/>
                    <a:pt x="685" y="175"/>
                  </a:cubicBezTo>
                  <a:cubicBezTo>
                    <a:pt x="1325" y="175"/>
                    <a:pt x="2363" y="306"/>
                    <a:pt x="2170" y="1207"/>
                  </a:cubicBezTo>
                  <a:cubicBezTo>
                    <a:pt x="2027" y="1876"/>
                    <a:pt x="1339" y="2134"/>
                    <a:pt x="765" y="2335"/>
                  </a:cubicBezTo>
                  <a:cubicBezTo>
                    <a:pt x="686" y="2170"/>
                    <a:pt x="511" y="2036"/>
                    <a:pt x="340" y="2036"/>
                  </a:cubicBezTo>
                  <a:cubicBezTo>
                    <a:pt x="265" y="2036"/>
                    <a:pt x="190" y="2063"/>
                    <a:pt x="125" y="2125"/>
                  </a:cubicBezTo>
                  <a:cubicBezTo>
                    <a:pt x="20" y="2220"/>
                    <a:pt x="1" y="2364"/>
                    <a:pt x="87" y="2469"/>
                  </a:cubicBezTo>
                  <a:cubicBezTo>
                    <a:pt x="135" y="2536"/>
                    <a:pt x="202" y="2564"/>
                    <a:pt x="268" y="2583"/>
                  </a:cubicBezTo>
                  <a:cubicBezTo>
                    <a:pt x="211" y="2727"/>
                    <a:pt x="249" y="2908"/>
                    <a:pt x="440" y="2975"/>
                  </a:cubicBezTo>
                  <a:cubicBezTo>
                    <a:pt x="482" y="2992"/>
                    <a:pt x="524" y="2999"/>
                    <a:pt x="565" y="2999"/>
                  </a:cubicBezTo>
                  <a:cubicBezTo>
                    <a:pt x="785" y="2999"/>
                    <a:pt x="971" y="2782"/>
                    <a:pt x="947" y="2564"/>
                  </a:cubicBezTo>
                  <a:cubicBezTo>
                    <a:pt x="1654" y="2306"/>
                    <a:pt x="2447" y="1886"/>
                    <a:pt x="2447" y="1035"/>
                  </a:cubicBezTo>
                  <a:cubicBezTo>
                    <a:pt x="2447" y="189"/>
                    <a:pt x="1628"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6"/>
            <p:cNvSpPr/>
            <p:nvPr/>
          </p:nvSpPr>
          <p:spPr>
            <a:xfrm>
              <a:off x="1821271" y="3994910"/>
              <a:ext cx="92390" cy="70199"/>
            </a:xfrm>
            <a:custGeom>
              <a:avLst/>
              <a:gdLst/>
              <a:ahLst/>
              <a:cxnLst/>
              <a:rect l="l" t="t" r="r" b="b"/>
              <a:pathLst>
                <a:path w="1549" h="1177" extrusionOk="0">
                  <a:moveTo>
                    <a:pt x="734" y="1"/>
                  </a:moveTo>
                  <a:cubicBezTo>
                    <a:pt x="390" y="1"/>
                    <a:pt x="100" y="190"/>
                    <a:pt x="58" y="469"/>
                  </a:cubicBezTo>
                  <a:cubicBezTo>
                    <a:pt x="1" y="784"/>
                    <a:pt x="287" y="1100"/>
                    <a:pt x="679" y="1167"/>
                  </a:cubicBezTo>
                  <a:cubicBezTo>
                    <a:pt x="725" y="1173"/>
                    <a:pt x="771" y="1176"/>
                    <a:pt x="815" y="1176"/>
                  </a:cubicBezTo>
                  <a:cubicBezTo>
                    <a:pt x="1160" y="1176"/>
                    <a:pt x="1450" y="987"/>
                    <a:pt x="1501" y="708"/>
                  </a:cubicBezTo>
                  <a:cubicBezTo>
                    <a:pt x="1549" y="393"/>
                    <a:pt x="1272" y="77"/>
                    <a:pt x="870" y="10"/>
                  </a:cubicBezTo>
                  <a:cubicBezTo>
                    <a:pt x="824" y="4"/>
                    <a:pt x="779"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6"/>
            <p:cNvSpPr/>
            <p:nvPr/>
          </p:nvSpPr>
          <p:spPr>
            <a:xfrm>
              <a:off x="2054364" y="4032962"/>
              <a:ext cx="92390" cy="69961"/>
            </a:xfrm>
            <a:custGeom>
              <a:avLst/>
              <a:gdLst/>
              <a:ahLst/>
              <a:cxnLst/>
              <a:rect l="l" t="t" r="r" b="b"/>
              <a:pathLst>
                <a:path w="1549" h="1173" extrusionOk="0">
                  <a:moveTo>
                    <a:pt x="722" y="0"/>
                  </a:moveTo>
                  <a:cubicBezTo>
                    <a:pt x="383" y="0"/>
                    <a:pt x="100" y="195"/>
                    <a:pt x="58" y="471"/>
                  </a:cubicBezTo>
                  <a:cubicBezTo>
                    <a:pt x="1" y="787"/>
                    <a:pt x="288" y="1102"/>
                    <a:pt x="679" y="1159"/>
                  </a:cubicBezTo>
                  <a:cubicBezTo>
                    <a:pt x="731" y="1168"/>
                    <a:pt x="783" y="1172"/>
                    <a:pt x="833" y="1172"/>
                  </a:cubicBezTo>
                  <a:cubicBezTo>
                    <a:pt x="1170" y="1172"/>
                    <a:pt x="1451" y="984"/>
                    <a:pt x="1501" y="710"/>
                  </a:cubicBezTo>
                  <a:cubicBezTo>
                    <a:pt x="1549" y="395"/>
                    <a:pt x="1272" y="79"/>
                    <a:pt x="870" y="13"/>
                  </a:cubicBezTo>
                  <a:cubicBezTo>
                    <a:pt x="820" y="4"/>
                    <a:pt x="770"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6"/>
            <p:cNvSpPr/>
            <p:nvPr/>
          </p:nvSpPr>
          <p:spPr>
            <a:xfrm>
              <a:off x="1869166" y="3968369"/>
              <a:ext cx="60480" cy="40318"/>
            </a:xfrm>
            <a:custGeom>
              <a:avLst/>
              <a:gdLst/>
              <a:ahLst/>
              <a:cxnLst/>
              <a:rect l="l" t="t" r="r" b="b"/>
              <a:pathLst>
                <a:path w="1014" h="676" extrusionOk="0">
                  <a:moveTo>
                    <a:pt x="495" y="1"/>
                  </a:moveTo>
                  <a:cubicBezTo>
                    <a:pt x="391" y="1"/>
                    <a:pt x="295" y="31"/>
                    <a:pt x="211" y="92"/>
                  </a:cubicBezTo>
                  <a:cubicBezTo>
                    <a:pt x="106" y="169"/>
                    <a:pt x="39" y="274"/>
                    <a:pt x="20" y="408"/>
                  </a:cubicBezTo>
                  <a:cubicBezTo>
                    <a:pt x="0" y="474"/>
                    <a:pt x="58" y="551"/>
                    <a:pt x="125" y="560"/>
                  </a:cubicBezTo>
                  <a:cubicBezTo>
                    <a:pt x="131" y="561"/>
                    <a:pt x="138" y="562"/>
                    <a:pt x="144" y="562"/>
                  </a:cubicBezTo>
                  <a:cubicBezTo>
                    <a:pt x="212" y="562"/>
                    <a:pt x="270" y="516"/>
                    <a:pt x="287" y="446"/>
                  </a:cubicBezTo>
                  <a:cubicBezTo>
                    <a:pt x="297" y="388"/>
                    <a:pt x="325" y="341"/>
                    <a:pt x="373" y="312"/>
                  </a:cubicBezTo>
                  <a:cubicBezTo>
                    <a:pt x="402" y="283"/>
                    <a:pt x="443" y="270"/>
                    <a:pt x="486" y="270"/>
                  </a:cubicBezTo>
                  <a:cubicBezTo>
                    <a:pt x="499" y="270"/>
                    <a:pt x="512" y="272"/>
                    <a:pt x="526" y="274"/>
                  </a:cubicBezTo>
                  <a:cubicBezTo>
                    <a:pt x="583" y="283"/>
                    <a:pt x="631" y="312"/>
                    <a:pt x="669" y="360"/>
                  </a:cubicBezTo>
                  <a:cubicBezTo>
                    <a:pt x="698" y="408"/>
                    <a:pt x="707" y="465"/>
                    <a:pt x="698" y="513"/>
                  </a:cubicBezTo>
                  <a:cubicBezTo>
                    <a:pt x="688" y="589"/>
                    <a:pt x="736" y="656"/>
                    <a:pt x="813" y="675"/>
                  </a:cubicBezTo>
                  <a:lnTo>
                    <a:pt x="832" y="675"/>
                  </a:lnTo>
                  <a:cubicBezTo>
                    <a:pt x="899" y="675"/>
                    <a:pt x="956" y="627"/>
                    <a:pt x="975" y="560"/>
                  </a:cubicBezTo>
                  <a:cubicBezTo>
                    <a:pt x="1013" y="293"/>
                    <a:pt x="832" y="44"/>
                    <a:pt x="574" y="6"/>
                  </a:cubicBezTo>
                  <a:cubicBezTo>
                    <a:pt x="547" y="2"/>
                    <a:pt x="521"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6"/>
            <p:cNvSpPr/>
            <p:nvPr/>
          </p:nvSpPr>
          <p:spPr>
            <a:xfrm>
              <a:off x="2052097" y="3998071"/>
              <a:ext cx="60480" cy="40199"/>
            </a:xfrm>
            <a:custGeom>
              <a:avLst/>
              <a:gdLst/>
              <a:ahLst/>
              <a:cxnLst/>
              <a:rect l="l" t="t" r="r" b="b"/>
              <a:pathLst>
                <a:path w="1014" h="674" extrusionOk="0">
                  <a:moveTo>
                    <a:pt x="503" y="0"/>
                  </a:moveTo>
                  <a:cubicBezTo>
                    <a:pt x="264" y="0"/>
                    <a:pt x="55" y="172"/>
                    <a:pt x="20" y="406"/>
                  </a:cubicBezTo>
                  <a:cubicBezTo>
                    <a:pt x="1" y="483"/>
                    <a:pt x="58" y="550"/>
                    <a:pt x="125" y="559"/>
                  </a:cubicBezTo>
                  <a:cubicBezTo>
                    <a:pt x="135" y="562"/>
                    <a:pt x="145" y="563"/>
                    <a:pt x="155" y="563"/>
                  </a:cubicBezTo>
                  <a:cubicBezTo>
                    <a:pt x="218" y="563"/>
                    <a:pt x="271" y="512"/>
                    <a:pt x="287" y="454"/>
                  </a:cubicBezTo>
                  <a:cubicBezTo>
                    <a:pt x="305" y="346"/>
                    <a:pt x="400" y="272"/>
                    <a:pt x="507" y="272"/>
                  </a:cubicBezTo>
                  <a:cubicBezTo>
                    <a:pt x="513" y="272"/>
                    <a:pt x="520" y="272"/>
                    <a:pt x="526" y="273"/>
                  </a:cubicBezTo>
                  <a:cubicBezTo>
                    <a:pt x="584" y="282"/>
                    <a:pt x="631" y="320"/>
                    <a:pt x="670" y="359"/>
                  </a:cubicBezTo>
                  <a:cubicBezTo>
                    <a:pt x="698" y="406"/>
                    <a:pt x="708" y="464"/>
                    <a:pt x="698" y="521"/>
                  </a:cubicBezTo>
                  <a:cubicBezTo>
                    <a:pt x="689" y="598"/>
                    <a:pt x="736" y="664"/>
                    <a:pt x="813" y="674"/>
                  </a:cubicBezTo>
                  <a:lnTo>
                    <a:pt x="842" y="674"/>
                  </a:lnTo>
                  <a:cubicBezTo>
                    <a:pt x="899" y="674"/>
                    <a:pt x="956" y="626"/>
                    <a:pt x="975" y="559"/>
                  </a:cubicBezTo>
                  <a:cubicBezTo>
                    <a:pt x="1014" y="301"/>
                    <a:pt x="832" y="53"/>
                    <a:pt x="574" y="5"/>
                  </a:cubicBezTo>
                  <a:cubicBezTo>
                    <a:pt x="550" y="2"/>
                    <a:pt x="526"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6"/>
            <p:cNvSpPr/>
            <p:nvPr/>
          </p:nvSpPr>
          <p:spPr>
            <a:xfrm>
              <a:off x="1955234" y="4024493"/>
              <a:ext cx="61613" cy="29762"/>
            </a:xfrm>
            <a:custGeom>
              <a:avLst/>
              <a:gdLst/>
              <a:ahLst/>
              <a:cxnLst/>
              <a:rect l="l" t="t" r="r" b="b"/>
              <a:pathLst>
                <a:path w="1033" h="499" extrusionOk="0">
                  <a:moveTo>
                    <a:pt x="155" y="1"/>
                  </a:moveTo>
                  <a:cubicBezTo>
                    <a:pt x="130" y="1"/>
                    <a:pt x="107" y="7"/>
                    <a:pt x="86" y="21"/>
                  </a:cubicBezTo>
                  <a:cubicBezTo>
                    <a:pt x="19" y="59"/>
                    <a:pt x="0" y="145"/>
                    <a:pt x="38" y="202"/>
                  </a:cubicBezTo>
                  <a:cubicBezTo>
                    <a:pt x="134" y="355"/>
                    <a:pt x="287" y="460"/>
                    <a:pt x="468" y="489"/>
                  </a:cubicBezTo>
                  <a:cubicBezTo>
                    <a:pt x="507" y="499"/>
                    <a:pt x="535" y="499"/>
                    <a:pt x="574" y="499"/>
                  </a:cubicBezTo>
                  <a:cubicBezTo>
                    <a:pt x="717" y="499"/>
                    <a:pt x="860" y="451"/>
                    <a:pt x="965" y="355"/>
                  </a:cubicBezTo>
                  <a:cubicBezTo>
                    <a:pt x="1023" y="307"/>
                    <a:pt x="1032" y="221"/>
                    <a:pt x="984" y="164"/>
                  </a:cubicBezTo>
                  <a:cubicBezTo>
                    <a:pt x="957" y="132"/>
                    <a:pt x="918" y="114"/>
                    <a:pt x="878" y="114"/>
                  </a:cubicBezTo>
                  <a:cubicBezTo>
                    <a:pt x="848" y="114"/>
                    <a:pt x="818" y="124"/>
                    <a:pt x="793" y="145"/>
                  </a:cubicBezTo>
                  <a:cubicBezTo>
                    <a:pt x="733" y="198"/>
                    <a:pt x="654" y="227"/>
                    <a:pt x="576" y="227"/>
                  </a:cubicBezTo>
                  <a:cubicBezTo>
                    <a:pt x="556" y="227"/>
                    <a:pt x="536" y="225"/>
                    <a:pt x="516" y="221"/>
                  </a:cubicBezTo>
                  <a:cubicBezTo>
                    <a:pt x="411" y="212"/>
                    <a:pt x="325" y="145"/>
                    <a:pt x="268" y="59"/>
                  </a:cubicBezTo>
                  <a:cubicBezTo>
                    <a:pt x="243" y="22"/>
                    <a:pt x="19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56"/>
          <p:cNvGrpSpPr/>
          <p:nvPr/>
        </p:nvGrpSpPr>
        <p:grpSpPr>
          <a:xfrm>
            <a:off x="7521773" y="4333066"/>
            <a:ext cx="155400" cy="155400"/>
            <a:chOff x="1666623" y="2623621"/>
            <a:chExt cx="155400" cy="155400"/>
          </a:xfrm>
        </p:grpSpPr>
        <p:sp>
          <p:nvSpPr>
            <p:cNvPr id="3835" name="Google Shape;3835;p5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36" name="Google Shape;3836;p56"/>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37" name="Google Shape;3837;p56"/>
          <p:cNvGrpSpPr/>
          <p:nvPr/>
        </p:nvGrpSpPr>
        <p:grpSpPr>
          <a:xfrm>
            <a:off x="8263260" y="3733016"/>
            <a:ext cx="155400" cy="155400"/>
            <a:chOff x="1666623" y="2623621"/>
            <a:chExt cx="155400" cy="155400"/>
          </a:xfrm>
        </p:grpSpPr>
        <p:sp>
          <p:nvSpPr>
            <p:cNvPr id="3838" name="Google Shape;3838;p5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39" name="Google Shape;3839;p56"/>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40" name="Google Shape;3840;p56"/>
          <p:cNvGrpSpPr/>
          <p:nvPr/>
        </p:nvGrpSpPr>
        <p:grpSpPr>
          <a:xfrm>
            <a:off x="1176122" y="717991"/>
            <a:ext cx="155400" cy="155400"/>
            <a:chOff x="1666623" y="2623621"/>
            <a:chExt cx="155400" cy="155400"/>
          </a:xfrm>
        </p:grpSpPr>
        <p:sp>
          <p:nvSpPr>
            <p:cNvPr id="3841" name="Google Shape;3841;p5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42" name="Google Shape;3842;p56"/>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43" name="Google Shape;3843;p56"/>
          <p:cNvGrpSpPr/>
          <p:nvPr/>
        </p:nvGrpSpPr>
        <p:grpSpPr>
          <a:xfrm>
            <a:off x="1877780" y="1905116"/>
            <a:ext cx="155400" cy="155400"/>
            <a:chOff x="1666623" y="2623621"/>
            <a:chExt cx="155400" cy="155400"/>
          </a:xfrm>
        </p:grpSpPr>
        <p:sp>
          <p:nvSpPr>
            <p:cNvPr id="3844" name="Google Shape;3844;p56"/>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45" name="Google Shape;3845;p56"/>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 name="Rectangle 3"/>
          <p:cNvSpPr/>
          <p:nvPr/>
        </p:nvSpPr>
        <p:spPr>
          <a:xfrm>
            <a:off x="2397837" y="1234307"/>
            <a:ext cx="4572000" cy="1420325"/>
          </a:xfrm>
          <a:prstGeom prst="rect">
            <a:avLst/>
          </a:prstGeom>
        </p:spPr>
        <p:txBody>
          <a:bodyPr>
            <a:spAutoFit/>
          </a:bodyPr>
          <a:lstStyle/>
          <a:p>
            <a:pPr algn="just">
              <a:lnSpc>
                <a:spcPct val="150000"/>
              </a:lnSpc>
            </a:pPr>
            <a:r>
              <a:rPr lang="en-US" sz="2000" dirty="0" smtClean="0"/>
              <a:t>K</a:t>
            </a:r>
            <a:r>
              <a:rPr lang="vi-VN" sz="2000" dirty="0" smtClean="0"/>
              <a:t>ể </a:t>
            </a:r>
            <a:r>
              <a:rPr lang="vi-VN" sz="2000" dirty="0"/>
              <a:t>về một thông tin mà khi biết được em đã rất thích thú. Em làm gì khi nhận được thông tin đó?</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42728" flipH="1">
            <a:off x="3004104" y="2657692"/>
            <a:ext cx="320798" cy="751342"/>
          </a:xfrm>
          <a:prstGeom prst="rect">
            <a:avLst/>
          </a:prstGeom>
        </p:spPr>
      </p:pic>
      <p:sp>
        <p:nvSpPr>
          <p:cNvPr id="6" name="Rectangle 5"/>
          <p:cNvSpPr/>
          <p:nvPr/>
        </p:nvSpPr>
        <p:spPr>
          <a:xfrm>
            <a:off x="3597279" y="2734592"/>
            <a:ext cx="3849190" cy="1477328"/>
          </a:xfrm>
          <a:prstGeom prst="rect">
            <a:avLst/>
          </a:prstGeom>
        </p:spPr>
        <p:txBody>
          <a:bodyPr wrap="square">
            <a:spAutoFit/>
          </a:bodyPr>
          <a:lstStyle/>
          <a:p>
            <a:pPr algn="just">
              <a:lnSpc>
                <a:spcPct val="150000"/>
              </a:lnSpc>
            </a:pPr>
            <a:r>
              <a:rPr lang="en-US" sz="2000" b="1" u="sng" dirty="0" err="1" smtClean="0">
                <a:solidFill>
                  <a:srgbClr val="C00000"/>
                </a:solidFill>
              </a:rPr>
              <a:t>Ví</a:t>
            </a:r>
            <a:r>
              <a:rPr lang="en-US" sz="2000" b="1" u="sng" dirty="0" smtClean="0">
                <a:solidFill>
                  <a:srgbClr val="C00000"/>
                </a:solidFill>
              </a:rPr>
              <a:t> </a:t>
            </a:r>
            <a:r>
              <a:rPr lang="en-US" sz="2000" b="1" u="sng" dirty="0" err="1" smtClean="0">
                <a:solidFill>
                  <a:srgbClr val="C00000"/>
                </a:solidFill>
              </a:rPr>
              <a:t>dụ</a:t>
            </a:r>
            <a:r>
              <a:rPr lang="en-US" sz="2000" b="1" dirty="0" smtClean="0"/>
              <a:t>: </a:t>
            </a:r>
            <a:r>
              <a:rPr lang="en-US" sz="2000" dirty="0" err="1" smtClean="0"/>
              <a:t>Em</a:t>
            </a:r>
            <a:r>
              <a:rPr lang="en-US" sz="2000" dirty="0" smtClean="0"/>
              <a:t> </a:t>
            </a:r>
            <a:r>
              <a:rPr lang="en-US" sz="2000" dirty="0" err="1"/>
              <a:t>biết</a:t>
            </a:r>
            <a:r>
              <a:rPr lang="en-US" sz="2000" dirty="0"/>
              <a:t> </a:t>
            </a:r>
            <a:r>
              <a:rPr lang="en-US" sz="2000" dirty="0" err="1"/>
              <a:t>cuối</a:t>
            </a:r>
            <a:r>
              <a:rPr lang="en-US" sz="2000" dirty="0"/>
              <a:t> </a:t>
            </a:r>
            <a:r>
              <a:rPr lang="en-US" sz="2000" dirty="0" err="1"/>
              <a:t>tuần</a:t>
            </a:r>
            <a:r>
              <a:rPr lang="en-US" sz="2000" dirty="0"/>
              <a:t> </a:t>
            </a:r>
            <a:r>
              <a:rPr lang="en-US" sz="2000" dirty="0" err="1"/>
              <a:t>cả</a:t>
            </a:r>
            <a:r>
              <a:rPr lang="en-US" sz="2000" dirty="0"/>
              <a:t> </a:t>
            </a:r>
            <a:r>
              <a:rPr lang="en-US" sz="2000" dirty="0" err="1"/>
              <a:t>nhà</a:t>
            </a:r>
            <a:r>
              <a:rPr lang="en-US" sz="2000" dirty="0"/>
              <a:t> </a:t>
            </a:r>
            <a:r>
              <a:rPr lang="en-US" sz="2000" dirty="0" err="1"/>
              <a:t>về</a:t>
            </a:r>
            <a:r>
              <a:rPr lang="en-US" sz="2000" dirty="0"/>
              <a:t> </a:t>
            </a:r>
            <a:r>
              <a:rPr lang="en-US" sz="2000" dirty="0" err="1"/>
              <a:t>thăm</a:t>
            </a:r>
            <a:r>
              <a:rPr lang="en-US" sz="2000" dirty="0"/>
              <a:t> </a:t>
            </a:r>
            <a:r>
              <a:rPr lang="en-US" sz="2000" dirty="0" err="1"/>
              <a:t>ông</a:t>
            </a:r>
            <a:r>
              <a:rPr lang="en-US" sz="2000" dirty="0"/>
              <a:t> </a:t>
            </a:r>
            <a:r>
              <a:rPr lang="en-US" sz="2000" dirty="0" err="1"/>
              <a:t>bà</a:t>
            </a:r>
            <a:r>
              <a:rPr lang="en-US" sz="2000" dirty="0"/>
              <a:t> →</a:t>
            </a:r>
            <a:r>
              <a:rPr lang="en-US" sz="2000" dirty="0" smtClean="0"/>
              <a:t> </a:t>
            </a:r>
            <a:r>
              <a:rPr lang="en-US" sz="2000" dirty="0" err="1"/>
              <a:t>Em</a:t>
            </a:r>
            <a:r>
              <a:rPr lang="en-US" sz="2000" dirty="0"/>
              <a:t> </a:t>
            </a:r>
            <a:r>
              <a:rPr lang="en-US" sz="2000" dirty="0" err="1"/>
              <a:t>chuẩn</a:t>
            </a:r>
            <a:r>
              <a:rPr lang="en-US" sz="2000" dirty="0"/>
              <a:t> </a:t>
            </a:r>
            <a:r>
              <a:rPr lang="en-US" sz="2000" dirty="0" err="1"/>
              <a:t>bị</a:t>
            </a:r>
            <a:r>
              <a:rPr lang="en-US" sz="2000" dirty="0"/>
              <a:t> </a:t>
            </a:r>
            <a:r>
              <a:rPr lang="en-US" sz="2000" dirty="0" err="1"/>
              <a:t>món</a:t>
            </a:r>
            <a:r>
              <a:rPr lang="en-US" sz="2000" dirty="0"/>
              <a:t> </a:t>
            </a:r>
            <a:r>
              <a:rPr lang="en-US" sz="2000" dirty="0" err="1"/>
              <a:t>quà</a:t>
            </a:r>
            <a:r>
              <a:rPr lang="en-US" sz="2000" dirty="0"/>
              <a:t> </a:t>
            </a:r>
            <a:r>
              <a:rPr lang="en-US" sz="2000" dirty="0" err="1"/>
              <a:t>tặng</a:t>
            </a:r>
            <a:r>
              <a:rPr lang="en-US" sz="2000" dirty="0"/>
              <a:t> </a:t>
            </a:r>
            <a:r>
              <a:rPr lang="en-US" sz="2000" dirty="0" err="1"/>
              <a:t>ông</a:t>
            </a:r>
            <a:r>
              <a:rPr lang="en-US" sz="2000" dirty="0"/>
              <a:t> </a:t>
            </a:r>
            <a:r>
              <a:rPr lang="en-US" sz="2000" dirty="0" err="1"/>
              <a:t>bà</a:t>
            </a:r>
            <a:r>
              <a:rPr lang="en-US" sz="2000" dirty="0"/>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81" name="Google Shape;2681;p48"/>
          <p:cNvSpPr txBox="1">
            <a:spLocks noGrp="1"/>
          </p:cNvSpPr>
          <p:nvPr>
            <p:ph type="title"/>
          </p:nvPr>
        </p:nvSpPr>
        <p:spPr>
          <a:xfrm>
            <a:off x="954443" y="475253"/>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chemeClr val="accent1">
                    <a:lumMod val="75000"/>
                  </a:schemeClr>
                </a:solidFill>
                <a:latin typeface="+mn-lt"/>
              </a:rPr>
              <a:t>VẬN DỤNG</a:t>
            </a:r>
            <a:endParaRPr b="1" dirty="0">
              <a:solidFill>
                <a:schemeClr val="accent1">
                  <a:lumMod val="75000"/>
                </a:schemeClr>
              </a:solidFill>
              <a:latin typeface="+mn-lt"/>
            </a:endParaRPr>
          </a:p>
        </p:txBody>
      </p:sp>
      <p:grpSp>
        <p:nvGrpSpPr>
          <p:cNvPr id="2692" name="Google Shape;2692;p48"/>
          <p:cNvGrpSpPr/>
          <p:nvPr/>
        </p:nvGrpSpPr>
        <p:grpSpPr>
          <a:xfrm>
            <a:off x="6102612" y="2805363"/>
            <a:ext cx="1042776" cy="960951"/>
            <a:chOff x="6221761" y="3225418"/>
            <a:chExt cx="1042776" cy="960951"/>
          </a:xfrm>
        </p:grpSpPr>
        <p:sp>
          <p:nvSpPr>
            <p:cNvPr id="2693"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94"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48"/>
          <p:cNvGrpSpPr/>
          <p:nvPr/>
        </p:nvGrpSpPr>
        <p:grpSpPr>
          <a:xfrm>
            <a:off x="7206904" y="3176503"/>
            <a:ext cx="1105055" cy="960904"/>
            <a:chOff x="7407728" y="3225408"/>
            <a:chExt cx="1105055" cy="960904"/>
          </a:xfrm>
        </p:grpSpPr>
        <p:sp>
          <p:nvSpPr>
            <p:cNvPr id="2717" name="Google Shape;2717;p48"/>
            <p:cNvSpPr/>
            <p:nvPr/>
          </p:nvSpPr>
          <p:spPr>
            <a:xfrm>
              <a:off x="7407728" y="3225408"/>
              <a:ext cx="1105055" cy="960904"/>
            </a:xfrm>
            <a:custGeom>
              <a:avLst/>
              <a:gdLst/>
              <a:ahLst/>
              <a:cxnLst/>
              <a:rect l="l" t="t" r="r" b="b"/>
              <a:pathLst>
                <a:path w="18682" h="16245" extrusionOk="0">
                  <a:moveTo>
                    <a:pt x="8648" y="0"/>
                  </a:moveTo>
                  <a:cubicBezTo>
                    <a:pt x="7826" y="0"/>
                    <a:pt x="7119" y="497"/>
                    <a:pt x="6890" y="1242"/>
                  </a:cubicBezTo>
                  <a:cubicBezTo>
                    <a:pt x="6880" y="1271"/>
                    <a:pt x="6871" y="1290"/>
                    <a:pt x="6871" y="1319"/>
                  </a:cubicBezTo>
                  <a:cubicBezTo>
                    <a:pt x="6794" y="1376"/>
                    <a:pt x="6728" y="1434"/>
                    <a:pt x="6661" y="1510"/>
                  </a:cubicBezTo>
                  <a:cubicBezTo>
                    <a:pt x="6460" y="1720"/>
                    <a:pt x="6326" y="1988"/>
                    <a:pt x="6259" y="2284"/>
                  </a:cubicBezTo>
                  <a:cubicBezTo>
                    <a:pt x="5925" y="2532"/>
                    <a:pt x="5686" y="2886"/>
                    <a:pt x="5581" y="3306"/>
                  </a:cubicBezTo>
                  <a:cubicBezTo>
                    <a:pt x="5409" y="3392"/>
                    <a:pt x="5247" y="3507"/>
                    <a:pt x="5103" y="3641"/>
                  </a:cubicBezTo>
                  <a:cubicBezTo>
                    <a:pt x="4721" y="4004"/>
                    <a:pt x="4473" y="4491"/>
                    <a:pt x="4396" y="5017"/>
                  </a:cubicBezTo>
                  <a:cubicBezTo>
                    <a:pt x="3909" y="5399"/>
                    <a:pt x="3574" y="5982"/>
                    <a:pt x="3527" y="6593"/>
                  </a:cubicBezTo>
                  <a:cubicBezTo>
                    <a:pt x="3507" y="6851"/>
                    <a:pt x="3536" y="7119"/>
                    <a:pt x="3613" y="7367"/>
                  </a:cubicBezTo>
                  <a:cubicBezTo>
                    <a:pt x="3565" y="7539"/>
                    <a:pt x="3536" y="7711"/>
                    <a:pt x="3517" y="7902"/>
                  </a:cubicBezTo>
                  <a:cubicBezTo>
                    <a:pt x="3517" y="7921"/>
                    <a:pt x="3517" y="7941"/>
                    <a:pt x="3517" y="7960"/>
                  </a:cubicBezTo>
                  <a:cubicBezTo>
                    <a:pt x="3507" y="8074"/>
                    <a:pt x="3507" y="8189"/>
                    <a:pt x="3517" y="8313"/>
                  </a:cubicBezTo>
                  <a:cubicBezTo>
                    <a:pt x="3517" y="8323"/>
                    <a:pt x="3517" y="8332"/>
                    <a:pt x="3517" y="8332"/>
                  </a:cubicBezTo>
                  <a:cubicBezTo>
                    <a:pt x="3412" y="8609"/>
                    <a:pt x="3345" y="8906"/>
                    <a:pt x="3335" y="9192"/>
                  </a:cubicBezTo>
                  <a:cubicBezTo>
                    <a:pt x="3326" y="9317"/>
                    <a:pt x="3335" y="9441"/>
                    <a:pt x="3355" y="9565"/>
                  </a:cubicBezTo>
                  <a:cubicBezTo>
                    <a:pt x="3221" y="9613"/>
                    <a:pt x="3077" y="9661"/>
                    <a:pt x="2944" y="9699"/>
                  </a:cubicBezTo>
                  <a:cubicBezTo>
                    <a:pt x="2647" y="9785"/>
                    <a:pt x="2351" y="9842"/>
                    <a:pt x="2055" y="9871"/>
                  </a:cubicBezTo>
                  <a:cubicBezTo>
                    <a:pt x="1969" y="9756"/>
                    <a:pt x="1826" y="9565"/>
                    <a:pt x="1587" y="9431"/>
                  </a:cubicBezTo>
                  <a:cubicBezTo>
                    <a:pt x="1453" y="9355"/>
                    <a:pt x="1300" y="9317"/>
                    <a:pt x="1138" y="9317"/>
                  </a:cubicBezTo>
                  <a:cubicBezTo>
                    <a:pt x="660" y="9317"/>
                    <a:pt x="259" y="9689"/>
                    <a:pt x="220" y="10177"/>
                  </a:cubicBezTo>
                  <a:cubicBezTo>
                    <a:pt x="220" y="10215"/>
                    <a:pt x="220" y="10243"/>
                    <a:pt x="220" y="10282"/>
                  </a:cubicBezTo>
                  <a:cubicBezTo>
                    <a:pt x="106" y="10425"/>
                    <a:pt x="29" y="10607"/>
                    <a:pt x="20" y="10798"/>
                  </a:cubicBezTo>
                  <a:cubicBezTo>
                    <a:pt x="1" y="10950"/>
                    <a:pt x="29" y="11094"/>
                    <a:pt x="77" y="11228"/>
                  </a:cubicBezTo>
                  <a:cubicBezTo>
                    <a:pt x="1" y="11533"/>
                    <a:pt x="68" y="11868"/>
                    <a:pt x="297" y="12116"/>
                  </a:cubicBezTo>
                  <a:cubicBezTo>
                    <a:pt x="498" y="12336"/>
                    <a:pt x="775" y="12460"/>
                    <a:pt x="1080" y="12460"/>
                  </a:cubicBezTo>
                  <a:cubicBezTo>
                    <a:pt x="1472" y="12460"/>
                    <a:pt x="1807" y="12260"/>
                    <a:pt x="1979" y="12135"/>
                  </a:cubicBezTo>
                  <a:cubicBezTo>
                    <a:pt x="2103" y="12049"/>
                    <a:pt x="2208" y="11944"/>
                    <a:pt x="2303" y="11839"/>
                  </a:cubicBezTo>
                  <a:cubicBezTo>
                    <a:pt x="2705" y="11791"/>
                    <a:pt x="3097" y="11715"/>
                    <a:pt x="3479" y="11610"/>
                  </a:cubicBezTo>
                  <a:cubicBezTo>
                    <a:pt x="3603" y="11572"/>
                    <a:pt x="3727" y="11533"/>
                    <a:pt x="3851" y="11486"/>
                  </a:cubicBezTo>
                  <a:cubicBezTo>
                    <a:pt x="3880" y="11533"/>
                    <a:pt x="3909" y="11572"/>
                    <a:pt x="3937" y="11619"/>
                  </a:cubicBezTo>
                  <a:cubicBezTo>
                    <a:pt x="3966" y="12355"/>
                    <a:pt x="4434" y="13167"/>
                    <a:pt x="5285" y="13397"/>
                  </a:cubicBezTo>
                  <a:cubicBezTo>
                    <a:pt x="5313" y="13406"/>
                    <a:pt x="5342" y="13406"/>
                    <a:pt x="5361" y="13416"/>
                  </a:cubicBezTo>
                  <a:cubicBezTo>
                    <a:pt x="5571" y="13626"/>
                    <a:pt x="5829" y="13779"/>
                    <a:pt x="6097" y="13855"/>
                  </a:cubicBezTo>
                  <a:cubicBezTo>
                    <a:pt x="6202" y="14132"/>
                    <a:pt x="6326" y="14314"/>
                    <a:pt x="6489" y="14438"/>
                  </a:cubicBezTo>
                  <a:cubicBezTo>
                    <a:pt x="6240" y="14601"/>
                    <a:pt x="6059" y="14878"/>
                    <a:pt x="6040" y="15193"/>
                  </a:cubicBezTo>
                  <a:cubicBezTo>
                    <a:pt x="6001" y="15680"/>
                    <a:pt x="6317" y="16101"/>
                    <a:pt x="6794" y="16196"/>
                  </a:cubicBezTo>
                  <a:cubicBezTo>
                    <a:pt x="6919" y="16215"/>
                    <a:pt x="7052" y="16235"/>
                    <a:pt x="7196" y="16235"/>
                  </a:cubicBezTo>
                  <a:cubicBezTo>
                    <a:pt x="7301" y="16235"/>
                    <a:pt x="7406" y="16225"/>
                    <a:pt x="7492" y="16215"/>
                  </a:cubicBezTo>
                  <a:cubicBezTo>
                    <a:pt x="7540" y="16215"/>
                    <a:pt x="7597" y="16215"/>
                    <a:pt x="7645" y="16206"/>
                  </a:cubicBezTo>
                  <a:cubicBezTo>
                    <a:pt x="8094" y="16196"/>
                    <a:pt x="8476" y="15852"/>
                    <a:pt x="8534" y="15403"/>
                  </a:cubicBezTo>
                  <a:cubicBezTo>
                    <a:pt x="8543" y="15346"/>
                    <a:pt x="8543" y="15279"/>
                    <a:pt x="8534" y="15222"/>
                  </a:cubicBezTo>
                  <a:lnTo>
                    <a:pt x="8534" y="15222"/>
                  </a:lnTo>
                  <a:cubicBezTo>
                    <a:pt x="8992" y="15289"/>
                    <a:pt x="9499" y="15327"/>
                    <a:pt x="10072" y="15327"/>
                  </a:cubicBezTo>
                  <a:lnTo>
                    <a:pt x="10521" y="15327"/>
                  </a:lnTo>
                  <a:cubicBezTo>
                    <a:pt x="10961" y="15308"/>
                    <a:pt x="11410" y="15269"/>
                    <a:pt x="11849" y="15193"/>
                  </a:cubicBezTo>
                  <a:cubicBezTo>
                    <a:pt x="11859" y="15308"/>
                    <a:pt x="11887" y="15451"/>
                    <a:pt x="11935" y="15594"/>
                  </a:cubicBezTo>
                  <a:cubicBezTo>
                    <a:pt x="12012" y="15814"/>
                    <a:pt x="12174" y="16005"/>
                    <a:pt x="12384" y="16110"/>
                  </a:cubicBezTo>
                  <a:cubicBezTo>
                    <a:pt x="12499" y="16177"/>
                    <a:pt x="12614" y="16215"/>
                    <a:pt x="12747" y="16235"/>
                  </a:cubicBezTo>
                  <a:cubicBezTo>
                    <a:pt x="12814" y="16244"/>
                    <a:pt x="12872" y="16244"/>
                    <a:pt x="12939" y="16244"/>
                  </a:cubicBezTo>
                  <a:cubicBezTo>
                    <a:pt x="13044" y="16244"/>
                    <a:pt x="13130" y="16235"/>
                    <a:pt x="13196" y="16235"/>
                  </a:cubicBezTo>
                  <a:lnTo>
                    <a:pt x="13263" y="16225"/>
                  </a:lnTo>
                  <a:lnTo>
                    <a:pt x="13302" y="16225"/>
                  </a:lnTo>
                  <a:cubicBezTo>
                    <a:pt x="13454" y="16215"/>
                    <a:pt x="13770" y="16206"/>
                    <a:pt x="14066" y="15948"/>
                  </a:cubicBezTo>
                  <a:cubicBezTo>
                    <a:pt x="14286" y="15747"/>
                    <a:pt x="14400" y="15451"/>
                    <a:pt x="14381" y="15155"/>
                  </a:cubicBezTo>
                  <a:cubicBezTo>
                    <a:pt x="14353" y="14916"/>
                    <a:pt x="14238" y="14687"/>
                    <a:pt x="14066" y="14534"/>
                  </a:cubicBezTo>
                  <a:cubicBezTo>
                    <a:pt x="14095" y="14515"/>
                    <a:pt x="14133" y="14505"/>
                    <a:pt x="14162" y="14486"/>
                  </a:cubicBezTo>
                  <a:cubicBezTo>
                    <a:pt x="14486" y="14333"/>
                    <a:pt x="14735" y="14037"/>
                    <a:pt x="14830" y="13683"/>
                  </a:cubicBezTo>
                  <a:cubicBezTo>
                    <a:pt x="14859" y="13683"/>
                    <a:pt x="14888" y="13674"/>
                    <a:pt x="14907" y="13674"/>
                  </a:cubicBezTo>
                  <a:cubicBezTo>
                    <a:pt x="15643" y="13502"/>
                    <a:pt x="16168" y="12995"/>
                    <a:pt x="16350" y="12307"/>
                  </a:cubicBezTo>
                  <a:cubicBezTo>
                    <a:pt x="16703" y="12107"/>
                    <a:pt x="16990" y="11801"/>
                    <a:pt x="17162" y="11409"/>
                  </a:cubicBezTo>
                  <a:cubicBezTo>
                    <a:pt x="17286" y="11132"/>
                    <a:pt x="17353" y="10836"/>
                    <a:pt x="17353" y="10549"/>
                  </a:cubicBezTo>
                  <a:cubicBezTo>
                    <a:pt x="17353" y="10272"/>
                    <a:pt x="17296" y="9995"/>
                    <a:pt x="17181" y="9737"/>
                  </a:cubicBezTo>
                  <a:cubicBezTo>
                    <a:pt x="17573" y="9374"/>
                    <a:pt x="17888" y="8944"/>
                    <a:pt x="18108" y="8466"/>
                  </a:cubicBezTo>
                  <a:cubicBezTo>
                    <a:pt x="18528" y="7558"/>
                    <a:pt x="18681" y="6154"/>
                    <a:pt x="18127" y="5055"/>
                  </a:cubicBezTo>
                  <a:cubicBezTo>
                    <a:pt x="18184" y="4539"/>
                    <a:pt x="18137" y="3822"/>
                    <a:pt x="17687" y="3354"/>
                  </a:cubicBezTo>
                  <a:cubicBezTo>
                    <a:pt x="17515" y="3173"/>
                    <a:pt x="17277" y="3067"/>
                    <a:pt x="17028" y="3067"/>
                  </a:cubicBezTo>
                  <a:cubicBezTo>
                    <a:pt x="16636" y="3067"/>
                    <a:pt x="16302" y="3316"/>
                    <a:pt x="16168" y="3669"/>
                  </a:cubicBezTo>
                  <a:cubicBezTo>
                    <a:pt x="15958" y="3775"/>
                    <a:pt x="15805" y="3966"/>
                    <a:pt x="15729" y="4185"/>
                  </a:cubicBezTo>
                  <a:cubicBezTo>
                    <a:pt x="15585" y="4291"/>
                    <a:pt x="15480" y="4434"/>
                    <a:pt x="15413" y="4606"/>
                  </a:cubicBezTo>
                  <a:cubicBezTo>
                    <a:pt x="15404" y="4596"/>
                    <a:pt x="15385" y="4587"/>
                    <a:pt x="15375" y="4577"/>
                  </a:cubicBezTo>
                  <a:cubicBezTo>
                    <a:pt x="15375" y="4558"/>
                    <a:pt x="15366" y="4549"/>
                    <a:pt x="15366" y="4539"/>
                  </a:cubicBezTo>
                  <a:cubicBezTo>
                    <a:pt x="15241" y="3899"/>
                    <a:pt x="14840" y="3373"/>
                    <a:pt x="14257" y="3096"/>
                  </a:cubicBezTo>
                  <a:cubicBezTo>
                    <a:pt x="14257" y="3096"/>
                    <a:pt x="14257" y="3087"/>
                    <a:pt x="14248" y="3087"/>
                  </a:cubicBezTo>
                  <a:cubicBezTo>
                    <a:pt x="14009" y="2685"/>
                    <a:pt x="13617" y="2351"/>
                    <a:pt x="13168" y="2150"/>
                  </a:cubicBezTo>
                  <a:cubicBezTo>
                    <a:pt x="12929" y="1529"/>
                    <a:pt x="12423" y="1032"/>
                    <a:pt x="11782" y="822"/>
                  </a:cubicBezTo>
                  <a:cubicBezTo>
                    <a:pt x="11591" y="755"/>
                    <a:pt x="11391" y="707"/>
                    <a:pt x="11180" y="698"/>
                  </a:cubicBezTo>
                  <a:cubicBezTo>
                    <a:pt x="10894" y="449"/>
                    <a:pt x="10531" y="277"/>
                    <a:pt x="10139" y="210"/>
                  </a:cubicBezTo>
                  <a:cubicBezTo>
                    <a:pt x="10015" y="191"/>
                    <a:pt x="9881" y="182"/>
                    <a:pt x="9757" y="182"/>
                  </a:cubicBezTo>
                  <a:cubicBezTo>
                    <a:pt x="9671" y="182"/>
                    <a:pt x="9585" y="191"/>
                    <a:pt x="9499" y="201"/>
                  </a:cubicBezTo>
                  <a:cubicBezTo>
                    <a:pt x="9327" y="115"/>
                    <a:pt x="9155" y="58"/>
                    <a:pt x="8983" y="29"/>
                  </a:cubicBezTo>
                  <a:cubicBezTo>
                    <a:pt x="8878" y="10"/>
                    <a:pt x="8763" y="0"/>
                    <a:pt x="8648"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18" name="Google Shape;2718;p48"/>
            <p:cNvSpPr/>
            <p:nvPr/>
          </p:nvSpPr>
          <p:spPr>
            <a:xfrm>
              <a:off x="7810715" y="4027190"/>
              <a:ext cx="145925" cy="108897"/>
            </a:xfrm>
            <a:custGeom>
              <a:avLst/>
              <a:gdLst/>
              <a:ahLst/>
              <a:cxnLst/>
              <a:rect l="l" t="t" r="r" b="b"/>
              <a:pathLst>
                <a:path w="2467" h="1841" extrusionOk="0">
                  <a:moveTo>
                    <a:pt x="2356" y="1"/>
                  </a:moveTo>
                  <a:cubicBezTo>
                    <a:pt x="2349" y="1"/>
                    <a:pt x="2341" y="2"/>
                    <a:pt x="2332" y="4"/>
                  </a:cubicBezTo>
                  <a:cubicBezTo>
                    <a:pt x="1854" y="138"/>
                    <a:pt x="1338" y="291"/>
                    <a:pt x="985" y="654"/>
                  </a:cubicBezTo>
                  <a:cubicBezTo>
                    <a:pt x="775" y="864"/>
                    <a:pt x="497" y="1304"/>
                    <a:pt x="603" y="1628"/>
                  </a:cubicBezTo>
                  <a:cubicBezTo>
                    <a:pt x="478" y="1604"/>
                    <a:pt x="361" y="1579"/>
                    <a:pt x="239" y="1579"/>
                  </a:cubicBezTo>
                  <a:cubicBezTo>
                    <a:pt x="220" y="1579"/>
                    <a:pt x="201" y="1579"/>
                    <a:pt x="182" y="1581"/>
                  </a:cubicBezTo>
                  <a:cubicBezTo>
                    <a:pt x="48" y="1581"/>
                    <a:pt x="1" y="1791"/>
                    <a:pt x="144" y="1820"/>
                  </a:cubicBezTo>
                  <a:cubicBezTo>
                    <a:pt x="220" y="1835"/>
                    <a:pt x="296" y="1841"/>
                    <a:pt x="371" y="1841"/>
                  </a:cubicBezTo>
                  <a:cubicBezTo>
                    <a:pt x="521" y="1841"/>
                    <a:pt x="669" y="1820"/>
                    <a:pt x="822" y="1820"/>
                  </a:cubicBezTo>
                  <a:cubicBezTo>
                    <a:pt x="899" y="1820"/>
                    <a:pt x="918" y="1695"/>
                    <a:pt x="841" y="1676"/>
                  </a:cubicBezTo>
                  <a:cubicBezTo>
                    <a:pt x="880" y="1542"/>
                    <a:pt x="861" y="1409"/>
                    <a:pt x="899" y="1265"/>
                  </a:cubicBezTo>
                  <a:cubicBezTo>
                    <a:pt x="966" y="1055"/>
                    <a:pt x="1109" y="874"/>
                    <a:pt x="1271" y="730"/>
                  </a:cubicBezTo>
                  <a:cubicBezTo>
                    <a:pt x="1587" y="453"/>
                    <a:pt x="1988" y="319"/>
                    <a:pt x="2370" y="176"/>
                  </a:cubicBezTo>
                  <a:cubicBezTo>
                    <a:pt x="2467" y="141"/>
                    <a:pt x="2442" y="1"/>
                    <a:pt x="2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8"/>
            <p:cNvSpPr/>
            <p:nvPr/>
          </p:nvSpPr>
          <p:spPr>
            <a:xfrm>
              <a:off x="8096349" y="4023405"/>
              <a:ext cx="114043" cy="113629"/>
            </a:xfrm>
            <a:custGeom>
              <a:avLst/>
              <a:gdLst/>
              <a:ahLst/>
              <a:cxnLst/>
              <a:rect l="l" t="t" r="r" b="b"/>
              <a:pathLst>
                <a:path w="1928" h="1921" extrusionOk="0">
                  <a:moveTo>
                    <a:pt x="130" y="0"/>
                  </a:moveTo>
                  <a:cubicBezTo>
                    <a:pt x="66" y="0"/>
                    <a:pt x="0" y="81"/>
                    <a:pt x="64" y="135"/>
                  </a:cubicBezTo>
                  <a:cubicBezTo>
                    <a:pt x="351" y="355"/>
                    <a:pt x="618" y="527"/>
                    <a:pt x="800" y="842"/>
                  </a:cubicBezTo>
                  <a:cubicBezTo>
                    <a:pt x="895" y="985"/>
                    <a:pt x="953" y="1138"/>
                    <a:pt x="1000" y="1301"/>
                  </a:cubicBezTo>
                  <a:cubicBezTo>
                    <a:pt x="1039" y="1482"/>
                    <a:pt x="1029" y="1664"/>
                    <a:pt x="1086" y="1826"/>
                  </a:cubicBezTo>
                  <a:cubicBezTo>
                    <a:pt x="1096" y="1855"/>
                    <a:pt x="1115" y="1884"/>
                    <a:pt x="1144" y="1893"/>
                  </a:cubicBezTo>
                  <a:cubicBezTo>
                    <a:pt x="1163" y="1903"/>
                    <a:pt x="1182" y="1912"/>
                    <a:pt x="1201" y="1912"/>
                  </a:cubicBezTo>
                  <a:cubicBezTo>
                    <a:pt x="1239" y="1918"/>
                    <a:pt x="1278" y="1920"/>
                    <a:pt x="1316" y="1920"/>
                  </a:cubicBezTo>
                  <a:cubicBezTo>
                    <a:pt x="1401" y="1920"/>
                    <a:pt x="1485" y="1909"/>
                    <a:pt x="1564" y="1903"/>
                  </a:cubicBezTo>
                  <a:cubicBezTo>
                    <a:pt x="1679" y="1893"/>
                    <a:pt x="1784" y="1903"/>
                    <a:pt x="1870" y="1826"/>
                  </a:cubicBezTo>
                  <a:cubicBezTo>
                    <a:pt x="1927" y="1778"/>
                    <a:pt x="1908" y="1683"/>
                    <a:pt x="1851" y="1645"/>
                  </a:cubicBezTo>
                  <a:cubicBezTo>
                    <a:pt x="1808" y="1621"/>
                    <a:pt x="1763" y="1614"/>
                    <a:pt x="1718" y="1614"/>
                  </a:cubicBezTo>
                  <a:cubicBezTo>
                    <a:pt x="1652" y="1614"/>
                    <a:pt x="1584" y="1629"/>
                    <a:pt x="1516" y="1635"/>
                  </a:cubicBezTo>
                  <a:cubicBezTo>
                    <a:pt x="1459" y="1645"/>
                    <a:pt x="1392" y="1645"/>
                    <a:pt x="1325" y="1654"/>
                  </a:cubicBezTo>
                  <a:cubicBezTo>
                    <a:pt x="1421" y="995"/>
                    <a:pt x="742" y="125"/>
                    <a:pt x="140" y="1"/>
                  </a:cubicBezTo>
                  <a:cubicBezTo>
                    <a:pt x="137" y="1"/>
                    <a:pt x="133"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8"/>
            <p:cNvSpPr/>
            <p:nvPr/>
          </p:nvSpPr>
          <p:spPr>
            <a:xfrm>
              <a:off x="8288112" y="3456449"/>
              <a:ext cx="172661" cy="356324"/>
            </a:xfrm>
            <a:custGeom>
              <a:avLst/>
              <a:gdLst/>
              <a:ahLst/>
              <a:cxnLst/>
              <a:rect l="l" t="t" r="r" b="b"/>
              <a:pathLst>
                <a:path w="2919" h="6024" extrusionOk="0">
                  <a:moveTo>
                    <a:pt x="2150" y="0"/>
                  </a:moveTo>
                  <a:cubicBezTo>
                    <a:pt x="2109" y="0"/>
                    <a:pt x="2068" y="33"/>
                    <a:pt x="2068" y="79"/>
                  </a:cubicBezTo>
                  <a:cubicBezTo>
                    <a:pt x="2058" y="279"/>
                    <a:pt x="2154" y="490"/>
                    <a:pt x="2182" y="690"/>
                  </a:cubicBezTo>
                  <a:cubicBezTo>
                    <a:pt x="2192" y="767"/>
                    <a:pt x="2192" y="843"/>
                    <a:pt x="2192" y="910"/>
                  </a:cubicBezTo>
                  <a:cubicBezTo>
                    <a:pt x="2163" y="872"/>
                    <a:pt x="2135" y="824"/>
                    <a:pt x="2096" y="776"/>
                  </a:cubicBezTo>
                  <a:cubicBezTo>
                    <a:pt x="2019" y="673"/>
                    <a:pt x="1879" y="492"/>
                    <a:pt x="1734" y="492"/>
                  </a:cubicBezTo>
                  <a:cubicBezTo>
                    <a:pt x="1718" y="492"/>
                    <a:pt x="1702" y="494"/>
                    <a:pt x="1685" y="499"/>
                  </a:cubicBezTo>
                  <a:cubicBezTo>
                    <a:pt x="1657" y="509"/>
                    <a:pt x="1638" y="528"/>
                    <a:pt x="1638" y="557"/>
                  </a:cubicBezTo>
                  <a:cubicBezTo>
                    <a:pt x="1647" y="700"/>
                    <a:pt x="1819" y="795"/>
                    <a:pt x="1905" y="900"/>
                  </a:cubicBezTo>
                  <a:cubicBezTo>
                    <a:pt x="1972" y="977"/>
                    <a:pt x="2029" y="1063"/>
                    <a:pt x="2087" y="1149"/>
                  </a:cubicBezTo>
                  <a:cubicBezTo>
                    <a:pt x="2077" y="1158"/>
                    <a:pt x="2077" y="1168"/>
                    <a:pt x="2077" y="1178"/>
                  </a:cubicBezTo>
                  <a:cubicBezTo>
                    <a:pt x="2029" y="1130"/>
                    <a:pt x="1982" y="1092"/>
                    <a:pt x="1934" y="1063"/>
                  </a:cubicBezTo>
                  <a:cubicBezTo>
                    <a:pt x="1816" y="987"/>
                    <a:pt x="1659" y="911"/>
                    <a:pt x="1512" y="911"/>
                  </a:cubicBezTo>
                  <a:cubicBezTo>
                    <a:pt x="1456" y="911"/>
                    <a:pt x="1401" y="922"/>
                    <a:pt x="1351" y="948"/>
                  </a:cubicBezTo>
                  <a:cubicBezTo>
                    <a:pt x="1294" y="977"/>
                    <a:pt x="1303" y="1063"/>
                    <a:pt x="1351" y="1092"/>
                  </a:cubicBezTo>
                  <a:cubicBezTo>
                    <a:pt x="1475" y="1178"/>
                    <a:pt x="1647" y="1187"/>
                    <a:pt x="1781" y="1254"/>
                  </a:cubicBezTo>
                  <a:cubicBezTo>
                    <a:pt x="1934" y="1340"/>
                    <a:pt x="2068" y="1455"/>
                    <a:pt x="2163" y="1598"/>
                  </a:cubicBezTo>
                  <a:cubicBezTo>
                    <a:pt x="2173" y="1617"/>
                    <a:pt x="2192" y="1627"/>
                    <a:pt x="2211" y="1636"/>
                  </a:cubicBezTo>
                  <a:cubicBezTo>
                    <a:pt x="2335" y="1971"/>
                    <a:pt x="2450" y="2305"/>
                    <a:pt x="2469" y="2687"/>
                  </a:cubicBezTo>
                  <a:cubicBezTo>
                    <a:pt x="2488" y="3194"/>
                    <a:pt x="2393" y="3710"/>
                    <a:pt x="2173" y="4168"/>
                  </a:cubicBezTo>
                  <a:cubicBezTo>
                    <a:pt x="1762" y="5009"/>
                    <a:pt x="988" y="5583"/>
                    <a:pt x="109" y="5850"/>
                  </a:cubicBezTo>
                  <a:cubicBezTo>
                    <a:pt x="1" y="5877"/>
                    <a:pt x="37" y="6024"/>
                    <a:pt x="138" y="6024"/>
                  </a:cubicBezTo>
                  <a:cubicBezTo>
                    <a:pt x="144" y="6024"/>
                    <a:pt x="150" y="6023"/>
                    <a:pt x="157" y="6022"/>
                  </a:cubicBezTo>
                  <a:cubicBezTo>
                    <a:pt x="1160" y="5841"/>
                    <a:pt x="2039" y="5133"/>
                    <a:pt x="2459" y="4216"/>
                  </a:cubicBezTo>
                  <a:cubicBezTo>
                    <a:pt x="2842" y="3375"/>
                    <a:pt x="2918" y="2124"/>
                    <a:pt x="2373" y="1321"/>
                  </a:cubicBezTo>
                  <a:cubicBezTo>
                    <a:pt x="2373" y="1311"/>
                    <a:pt x="2373" y="1302"/>
                    <a:pt x="2364" y="1292"/>
                  </a:cubicBezTo>
                  <a:cubicBezTo>
                    <a:pt x="2364" y="1292"/>
                    <a:pt x="2364" y="1283"/>
                    <a:pt x="2364" y="1283"/>
                  </a:cubicBezTo>
                  <a:cubicBezTo>
                    <a:pt x="2459" y="920"/>
                    <a:pt x="2459" y="299"/>
                    <a:pt x="2201" y="21"/>
                  </a:cubicBezTo>
                  <a:cubicBezTo>
                    <a:pt x="2187" y="7"/>
                    <a:pt x="2168" y="0"/>
                    <a:pt x="2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8"/>
            <p:cNvSpPr/>
            <p:nvPr/>
          </p:nvSpPr>
          <p:spPr>
            <a:xfrm>
              <a:off x="7455758" y="3785620"/>
              <a:ext cx="276707" cy="126997"/>
            </a:xfrm>
            <a:custGeom>
              <a:avLst/>
              <a:gdLst/>
              <a:ahLst/>
              <a:cxnLst/>
              <a:rect l="l" t="t" r="r" b="b"/>
              <a:pathLst>
                <a:path w="4678" h="2147" extrusionOk="0">
                  <a:moveTo>
                    <a:pt x="4532" y="1"/>
                  </a:moveTo>
                  <a:cubicBezTo>
                    <a:pt x="4516" y="1"/>
                    <a:pt x="4499" y="6"/>
                    <a:pt x="4482" y="18"/>
                  </a:cubicBezTo>
                  <a:cubicBezTo>
                    <a:pt x="3852" y="476"/>
                    <a:pt x="3116" y="820"/>
                    <a:pt x="2361" y="1030"/>
                  </a:cubicBezTo>
                  <a:cubicBezTo>
                    <a:pt x="1988" y="1145"/>
                    <a:pt x="1606" y="1212"/>
                    <a:pt x="1214" y="1250"/>
                  </a:cubicBezTo>
                  <a:lnTo>
                    <a:pt x="947" y="1250"/>
                  </a:lnTo>
                  <a:cubicBezTo>
                    <a:pt x="851" y="1193"/>
                    <a:pt x="756" y="1116"/>
                    <a:pt x="679" y="1030"/>
                  </a:cubicBezTo>
                  <a:cubicBezTo>
                    <a:pt x="574" y="925"/>
                    <a:pt x="498" y="763"/>
                    <a:pt x="374" y="696"/>
                  </a:cubicBezTo>
                  <a:cubicBezTo>
                    <a:pt x="358" y="686"/>
                    <a:pt x="341" y="681"/>
                    <a:pt x="326" y="681"/>
                  </a:cubicBezTo>
                  <a:cubicBezTo>
                    <a:pt x="285" y="681"/>
                    <a:pt x="249" y="714"/>
                    <a:pt x="249" y="763"/>
                  </a:cubicBezTo>
                  <a:cubicBezTo>
                    <a:pt x="230" y="935"/>
                    <a:pt x="402" y="1107"/>
                    <a:pt x="526" y="1212"/>
                  </a:cubicBezTo>
                  <a:cubicBezTo>
                    <a:pt x="536" y="1222"/>
                    <a:pt x="546" y="1231"/>
                    <a:pt x="565" y="1241"/>
                  </a:cubicBezTo>
                  <a:cubicBezTo>
                    <a:pt x="402" y="1241"/>
                    <a:pt x="249" y="1250"/>
                    <a:pt x="106" y="1298"/>
                  </a:cubicBezTo>
                  <a:cubicBezTo>
                    <a:pt x="30" y="1327"/>
                    <a:pt x="1" y="1441"/>
                    <a:pt x="87" y="1489"/>
                  </a:cubicBezTo>
                  <a:cubicBezTo>
                    <a:pt x="233" y="1570"/>
                    <a:pt x="421" y="1596"/>
                    <a:pt x="616" y="1596"/>
                  </a:cubicBezTo>
                  <a:cubicBezTo>
                    <a:pt x="649" y="1596"/>
                    <a:pt x="684" y="1596"/>
                    <a:pt x="718" y="1594"/>
                  </a:cubicBezTo>
                  <a:lnTo>
                    <a:pt x="718" y="1594"/>
                  </a:lnTo>
                  <a:cubicBezTo>
                    <a:pt x="660" y="1661"/>
                    <a:pt x="603" y="1718"/>
                    <a:pt x="526" y="1757"/>
                  </a:cubicBezTo>
                  <a:cubicBezTo>
                    <a:pt x="402" y="1823"/>
                    <a:pt x="192" y="1804"/>
                    <a:pt x="106" y="1919"/>
                  </a:cubicBezTo>
                  <a:cubicBezTo>
                    <a:pt x="58" y="1967"/>
                    <a:pt x="58" y="2034"/>
                    <a:pt x="106" y="2081"/>
                  </a:cubicBezTo>
                  <a:cubicBezTo>
                    <a:pt x="150" y="2128"/>
                    <a:pt x="208" y="2146"/>
                    <a:pt x="271" y="2146"/>
                  </a:cubicBezTo>
                  <a:cubicBezTo>
                    <a:pt x="415" y="2146"/>
                    <a:pt x="586" y="2052"/>
                    <a:pt x="679" y="1986"/>
                  </a:cubicBezTo>
                  <a:cubicBezTo>
                    <a:pt x="823" y="1890"/>
                    <a:pt x="947" y="1747"/>
                    <a:pt x="985" y="1575"/>
                  </a:cubicBezTo>
                  <a:cubicBezTo>
                    <a:pt x="1071" y="1565"/>
                    <a:pt x="1148" y="1565"/>
                    <a:pt x="1214" y="1556"/>
                  </a:cubicBezTo>
                  <a:cubicBezTo>
                    <a:pt x="1635" y="1518"/>
                    <a:pt x="2046" y="1441"/>
                    <a:pt x="2437" y="1327"/>
                  </a:cubicBezTo>
                  <a:cubicBezTo>
                    <a:pt x="3250" y="1097"/>
                    <a:pt x="3957" y="696"/>
                    <a:pt x="4607" y="170"/>
                  </a:cubicBezTo>
                  <a:cubicBezTo>
                    <a:pt x="4678" y="115"/>
                    <a:pt x="4612" y="1"/>
                    <a:pt x="4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8"/>
            <p:cNvSpPr/>
            <p:nvPr/>
          </p:nvSpPr>
          <p:spPr>
            <a:xfrm>
              <a:off x="7664320" y="3285090"/>
              <a:ext cx="717322" cy="745241"/>
            </a:xfrm>
            <a:custGeom>
              <a:avLst/>
              <a:gdLst/>
              <a:ahLst/>
              <a:cxnLst/>
              <a:rect l="l" t="t" r="r" b="b"/>
              <a:pathLst>
                <a:path w="12127" h="12599" extrusionOk="0">
                  <a:moveTo>
                    <a:pt x="4315" y="1"/>
                  </a:moveTo>
                  <a:cubicBezTo>
                    <a:pt x="3974" y="1"/>
                    <a:pt x="3626" y="197"/>
                    <a:pt x="3517" y="539"/>
                  </a:cubicBezTo>
                  <a:cubicBezTo>
                    <a:pt x="3488" y="654"/>
                    <a:pt x="3488" y="864"/>
                    <a:pt x="3555" y="1026"/>
                  </a:cubicBezTo>
                  <a:cubicBezTo>
                    <a:pt x="3521" y="1022"/>
                    <a:pt x="3488" y="1019"/>
                    <a:pt x="3457" y="1019"/>
                  </a:cubicBezTo>
                  <a:cubicBezTo>
                    <a:pt x="2995" y="1019"/>
                    <a:pt x="2817" y="1524"/>
                    <a:pt x="2915" y="1953"/>
                  </a:cubicBezTo>
                  <a:cubicBezTo>
                    <a:pt x="2839" y="1953"/>
                    <a:pt x="2743" y="1972"/>
                    <a:pt x="2657" y="2020"/>
                  </a:cubicBezTo>
                  <a:cubicBezTo>
                    <a:pt x="2227" y="2211"/>
                    <a:pt x="2132" y="2689"/>
                    <a:pt x="2237" y="3110"/>
                  </a:cubicBezTo>
                  <a:cubicBezTo>
                    <a:pt x="2203" y="3106"/>
                    <a:pt x="2169" y="3104"/>
                    <a:pt x="2135" y="3104"/>
                  </a:cubicBezTo>
                  <a:cubicBezTo>
                    <a:pt x="1896" y="3104"/>
                    <a:pt x="1647" y="3192"/>
                    <a:pt x="1463" y="3368"/>
                  </a:cubicBezTo>
                  <a:cubicBezTo>
                    <a:pt x="1119" y="3702"/>
                    <a:pt x="1004" y="4170"/>
                    <a:pt x="1071" y="4619"/>
                  </a:cubicBezTo>
                  <a:cubicBezTo>
                    <a:pt x="612" y="4734"/>
                    <a:pt x="240" y="5173"/>
                    <a:pt x="201" y="5661"/>
                  </a:cubicBezTo>
                  <a:cubicBezTo>
                    <a:pt x="182" y="5900"/>
                    <a:pt x="249" y="6148"/>
                    <a:pt x="373" y="6358"/>
                  </a:cubicBezTo>
                  <a:cubicBezTo>
                    <a:pt x="268" y="6540"/>
                    <a:pt x="211" y="6750"/>
                    <a:pt x="192" y="6960"/>
                  </a:cubicBezTo>
                  <a:cubicBezTo>
                    <a:pt x="192" y="6979"/>
                    <a:pt x="192" y="6998"/>
                    <a:pt x="192" y="7018"/>
                  </a:cubicBezTo>
                  <a:cubicBezTo>
                    <a:pt x="182" y="7084"/>
                    <a:pt x="182" y="7142"/>
                    <a:pt x="192" y="7209"/>
                  </a:cubicBezTo>
                  <a:cubicBezTo>
                    <a:pt x="192" y="7218"/>
                    <a:pt x="192" y="7237"/>
                    <a:pt x="192" y="7247"/>
                  </a:cubicBezTo>
                  <a:cubicBezTo>
                    <a:pt x="201" y="7333"/>
                    <a:pt x="211" y="7419"/>
                    <a:pt x="230" y="7505"/>
                  </a:cubicBezTo>
                  <a:cubicBezTo>
                    <a:pt x="87" y="7715"/>
                    <a:pt x="20" y="7992"/>
                    <a:pt x="10" y="8212"/>
                  </a:cubicBezTo>
                  <a:cubicBezTo>
                    <a:pt x="1" y="8451"/>
                    <a:pt x="87" y="8709"/>
                    <a:pt x="259" y="8881"/>
                  </a:cubicBezTo>
                  <a:cubicBezTo>
                    <a:pt x="268" y="8900"/>
                    <a:pt x="278" y="8910"/>
                    <a:pt x="287" y="8929"/>
                  </a:cubicBezTo>
                  <a:cubicBezTo>
                    <a:pt x="106" y="9397"/>
                    <a:pt x="240" y="9961"/>
                    <a:pt x="679" y="10247"/>
                  </a:cubicBezTo>
                  <a:cubicBezTo>
                    <a:pt x="651" y="10305"/>
                    <a:pt x="631" y="10362"/>
                    <a:pt x="622" y="10429"/>
                  </a:cubicBezTo>
                  <a:cubicBezTo>
                    <a:pt x="565" y="10830"/>
                    <a:pt x="803" y="11298"/>
                    <a:pt x="1214" y="11413"/>
                  </a:cubicBezTo>
                  <a:cubicBezTo>
                    <a:pt x="1268" y="11426"/>
                    <a:pt x="1323" y="11433"/>
                    <a:pt x="1378" y="11433"/>
                  </a:cubicBezTo>
                  <a:cubicBezTo>
                    <a:pt x="1442" y="11433"/>
                    <a:pt x="1506" y="11424"/>
                    <a:pt x="1568" y="11403"/>
                  </a:cubicBezTo>
                  <a:cubicBezTo>
                    <a:pt x="1667" y="11700"/>
                    <a:pt x="1953" y="11907"/>
                    <a:pt x="2250" y="11907"/>
                  </a:cubicBezTo>
                  <a:cubicBezTo>
                    <a:pt x="2355" y="11907"/>
                    <a:pt x="2462" y="11881"/>
                    <a:pt x="2562" y="11824"/>
                  </a:cubicBezTo>
                  <a:cubicBezTo>
                    <a:pt x="2600" y="11910"/>
                    <a:pt x="2648" y="11986"/>
                    <a:pt x="2724" y="12044"/>
                  </a:cubicBezTo>
                  <a:cubicBezTo>
                    <a:pt x="2885" y="12185"/>
                    <a:pt x="3056" y="12242"/>
                    <a:pt x="3228" y="12242"/>
                  </a:cubicBezTo>
                  <a:cubicBezTo>
                    <a:pt x="3393" y="12242"/>
                    <a:pt x="3559" y="12190"/>
                    <a:pt x="3718" y="12111"/>
                  </a:cubicBezTo>
                  <a:cubicBezTo>
                    <a:pt x="3737" y="12130"/>
                    <a:pt x="3766" y="12149"/>
                    <a:pt x="3785" y="12168"/>
                  </a:cubicBezTo>
                  <a:cubicBezTo>
                    <a:pt x="3967" y="12308"/>
                    <a:pt x="4182" y="12369"/>
                    <a:pt x="4402" y="12369"/>
                  </a:cubicBezTo>
                  <a:cubicBezTo>
                    <a:pt x="4631" y="12369"/>
                    <a:pt x="4865" y="12304"/>
                    <a:pt x="5075" y="12197"/>
                  </a:cubicBezTo>
                  <a:cubicBezTo>
                    <a:pt x="5227" y="12397"/>
                    <a:pt x="5485" y="12531"/>
                    <a:pt x="5763" y="12541"/>
                  </a:cubicBezTo>
                  <a:cubicBezTo>
                    <a:pt x="5773" y="12541"/>
                    <a:pt x="5784" y="12541"/>
                    <a:pt x="5794" y="12541"/>
                  </a:cubicBezTo>
                  <a:cubicBezTo>
                    <a:pt x="6103" y="12541"/>
                    <a:pt x="6467" y="12408"/>
                    <a:pt x="6680" y="12158"/>
                  </a:cubicBezTo>
                  <a:cubicBezTo>
                    <a:pt x="6828" y="12253"/>
                    <a:pt x="6996" y="12302"/>
                    <a:pt x="7166" y="12302"/>
                  </a:cubicBezTo>
                  <a:cubicBezTo>
                    <a:pt x="7303" y="12302"/>
                    <a:pt x="7440" y="12270"/>
                    <a:pt x="7569" y="12206"/>
                  </a:cubicBezTo>
                  <a:cubicBezTo>
                    <a:pt x="7702" y="12388"/>
                    <a:pt x="7903" y="12521"/>
                    <a:pt x="8142" y="12579"/>
                  </a:cubicBezTo>
                  <a:cubicBezTo>
                    <a:pt x="8203" y="12592"/>
                    <a:pt x="8264" y="12598"/>
                    <a:pt x="8322" y="12598"/>
                  </a:cubicBezTo>
                  <a:cubicBezTo>
                    <a:pt x="8645" y="12598"/>
                    <a:pt x="8914" y="12409"/>
                    <a:pt x="9059" y="12158"/>
                  </a:cubicBezTo>
                  <a:cubicBezTo>
                    <a:pt x="9120" y="12174"/>
                    <a:pt x="9182" y="12183"/>
                    <a:pt x="9246" y="12183"/>
                  </a:cubicBezTo>
                  <a:cubicBezTo>
                    <a:pt x="9373" y="12183"/>
                    <a:pt x="9505" y="12149"/>
                    <a:pt x="9632" y="12072"/>
                  </a:cubicBezTo>
                  <a:cubicBezTo>
                    <a:pt x="9804" y="11958"/>
                    <a:pt x="9910" y="11824"/>
                    <a:pt x="9967" y="11671"/>
                  </a:cubicBezTo>
                  <a:cubicBezTo>
                    <a:pt x="10029" y="11685"/>
                    <a:pt x="10094" y="11692"/>
                    <a:pt x="10158" y="11692"/>
                  </a:cubicBezTo>
                  <a:cubicBezTo>
                    <a:pt x="10223" y="11692"/>
                    <a:pt x="10287" y="11685"/>
                    <a:pt x="10349" y="11671"/>
                  </a:cubicBezTo>
                  <a:cubicBezTo>
                    <a:pt x="10932" y="11537"/>
                    <a:pt x="11114" y="11050"/>
                    <a:pt x="11047" y="10563"/>
                  </a:cubicBezTo>
                  <a:cubicBezTo>
                    <a:pt x="11056" y="10543"/>
                    <a:pt x="11066" y="10534"/>
                    <a:pt x="11075" y="10524"/>
                  </a:cubicBezTo>
                  <a:cubicBezTo>
                    <a:pt x="11410" y="10524"/>
                    <a:pt x="11735" y="10352"/>
                    <a:pt x="11897" y="9989"/>
                  </a:cubicBezTo>
                  <a:cubicBezTo>
                    <a:pt x="12126" y="9483"/>
                    <a:pt x="11954" y="9053"/>
                    <a:pt x="11630" y="8709"/>
                  </a:cubicBezTo>
                  <a:cubicBezTo>
                    <a:pt x="11630" y="8604"/>
                    <a:pt x="11620" y="8499"/>
                    <a:pt x="11610" y="8394"/>
                  </a:cubicBezTo>
                  <a:cubicBezTo>
                    <a:pt x="11735" y="8279"/>
                    <a:pt x="11830" y="8116"/>
                    <a:pt x="11868" y="7925"/>
                  </a:cubicBezTo>
                  <a:cubicBezTo>
                    <a:pt x="11954" y="7495"/>
                    <a:pt x="11782" y="7161"/>
                    <a:pt x="11496" y="6951"/>
                  </a:cubicBezTo>
                  <a:cubicBezTo>
                    <a:pt x="11544" y="6855"/>
                    <a:pt x="11582" y="6760"/>
                    <a:pt x="11601" y="6655"/>
                  </a:cubicBezTo>
                  <a:cubicBezTo>
                    <a:pt x="11677" y="6205"/>
                    <a:pt x="11400" y="5775"/>
                    <a:pt x="11047" y="5517"/>
                  </a:cubicBezTo>
                  <a:cubicBezTo>
                    <a:pt x="10989" y="5489"/>
                    <a:pt x="10932" y="5451"/>
                    <a:pt x="10875" y="5412"/>
                  </a:cubicBezTo>
                  <a:cubicBezTo>
                    <a:pt x="10884" y="5365"/>
                    <a:pt x="10894" y="5317"/>
                    <a:pt x="10903" y="5269"/>
                  </a:cubicBezTo>
                  <a:cubicBezTo>
                    <a:pt x="10942" y="4906"/>
                    <a:pt x="10722" y="4581"/>
                    <a:pt x="10435" y="4380"/>
                  </a:cubicBezTo>
                  <a:cubicBezTo>
                    <a:pt x="10301" y="4294"/>
                    <a:pt x="10168" y="4237"/>
                    <a:pt x="10024" y="4199"/>
                  </a:cubicBezTo>
                  <a:cubicBezTo>
                    <a:pt x="10024" y="4189"/>
                    <a:pt x="10024" y="4170"/>
                    <a:pt x="10034" y="4151"/>
                  </a:cubicBezTo>
                  <a:cubicBezTo>
                    <a:pt x="10129" y="3692"/>
                    <a:pt x="9919" y="3205"/>
                    <a:pt x="9480" y="3004"/>
                  </a:cubicBezTo>
                  <a:cubicBezTo>
                    <a:pt x="9403" y="2957"/>
                    <a:pt x="9288" y="2928"/>
                    <a:pt x="9164" y="2909"/>
                  </a:cubicBezTo>
                  <a:cubicBezTo>
                    <a:pt x="9059" y="2402"/>
                    <a:pt x="8543" y="2020"/>
                    <a:pt x="8018" y="1972"/>
                  </a:cubicBezTo>
                  <a:cubicBezTo>
                    <a:pt x="7999" y="1934"/>
                    <a:pt x="7989" y="1896"/>
                    <a:pt x="7960" y="1867"/>
                  </a:cubicBezTo>
                  <a:cubicBezTo>
                    <a:pt x="7951" y="1762"/>
                    <a:pt x="7932" y="1667"/>
                    <a:pt x="7903" y="1581"/>
                  </a:cubicBezTo>
                  <a:cubicBezTo>
                    <a:pt x="7788" y="1198"/>
                    <a:pt x="7492" y="902"/>
                    <a:pt x="7119" y="768"/>
                  </a:cubicBezTo>
                  <a:cubicBezTo>
                    <a:pt x="6993" y="726"/>
                    <a:pt x="6837" y="700"/>
                    <a:pt x="6682" y="700"/>
                  </a:cubicBezTo>
                  <a:cubicBezTo>
                    <a:pt x="6589" y="700"/>
                    <a:pt x="6498" y="709"/>
                    <a:pt x="6412" y="730"/>
                  </a:cubicBezTo>
                  <a:cubicBezTo>
                    <a:pt x="6250" y="453"/>
                    <a:pt x="5963" y="262"/>
                    <a:pt x="5629" y="205"/>
                  </a:cubicBezTo>
                  <a:cubicBezTo>
                    <a:pt x="5562" y="193"/>
                    <a:pt x="5489" y="186"/>
                    <a:pt x="5416" y="186"/>
                  </a:cubicBezTo>
                  <a:cubicBezTo>
                    <a:pt x="5313" y="186"/>
                    <a:pt x="5208" y="200"/>
                    <a:pt x="5113" y="233"/>
                  </a:cubicBezTo>
                  <a:cubicBezTo>
                    <a:pt x="5065" y="253"/>
                    <a:pt x="5008" y="272"/>
                    <a:pt x="4960" y="281"/>
                  </a:cubicBezTo>
                  <a:cubicBezTo>
                    <a:pt x="4826" y="147"/>
                    <a:pt x="4654" y="52"/>
                    <a:pt x="4463" y="14"/>
                  </a:cubicBezTo>
                  <a:cubicBezTo>
                    <a:pt x="4414" y="5"/>
                    <a:pt x="4365" y="1"/>
                    <a:pt x="4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8"/>
            <p:cNvSpPr/>
            <p:nvPr/>
          </p:nvSpPr>
          <p:spPr>
            <a:xfrm>
              <a:off x="7697680" y="3458223"/>
              <a:ext cx="683960" cy="572106"/>
            </a:xfrm>
            <a:custGeom>
              <a:avLst/>
              <a:gdLst/>
              <a:ahLst/>
              <a:cxnLst/>
              <a:rect l="l" t="t" r="r" b="b"/>
              <a:pathLst>
                <a:path w="11563" h="9672" extrusionOk="0">
                  <a:moveTo>
                    <a:pt x="8686" y="1"/>
                  </a:moveTo>
                  <a:lnTo>
                    <a:pt x="8686" y="1"/>
                  </a:lnTo>
                  <a:cubicBezTo>
                    <a:pt x="8724" y="116"/>
                    <a:pt x="8744" y="240"/>
                    <a:pt x="8734" y="364"/>
                  </a:cubicBezTo>
                  <a:cubicBezTo>
                    <a:pt x="8724" y="421"/>
                    <a:pt x="8715" y="469"/>
                    <a:pt x="8705" y="517"/>
                  </a:cubicBezTo>
                  <a:cubicBezTo>
                    <a:pt x="8772" y="555"/>
                    <a:pt x="8830" y="593"/>
                    <a:pt x="8887" y="632"/>
                  </a:cubicBezTo>
                  <a:cubicBezTo>
                    <a:pt x="9260" y="899"/>
                    <a:pt x="9546" y="1348"/>
                    <a:pt x="9470" y="1826"/>
                  </a:cubicBezTo>
                  <a:cubicBezTo>
                    <a:pt x="9451" y="1931"/>
                    <a:pt x="9412" y="2036"/>
                    <a:pt x="9355" y="2132"/>
                  </a:cubicBezTo>
                  <a:cubicBezTo>
                    <a:pt x="9661" y="2352"/>
                    <a:pt x="9833" y="2705"/>
                    <a:pt x="9747" y="3154"/>
                  </a:cubicBezTo>
                  <a:cubicBezTo>
                    <a:pt x="9709" y="3364"/>
                    <a:pt x="9613" y="3527"/>
                    <a:pt x="9479" y="3651"/>
                  </a:cubicBezTo>
                  <a:cubicBezTo>
                    <a:pt x="9489" y="3766"/>
                    <a:pt x="9498" y="3871"/>
                    <a:pt x="9498" y="3985"/>
                  </a:cubicBezTo>
                  <a:cubicBezTo>
                    <a:pt x="9833" y="4349"/>
                    <a:pt x="10014" y="4798"/>
                    <a:pt x="9785" y="5323"/>
                  </a:cubicBezTo>
                  <a:cubicBezTo>
                    <a:pt x="9613" y="5705"/>
                    <a:pt x="9269" y="5887"/>
                    <a:pt x="8916" y="5887"/>
                  </a:cubicBezTo>
                  <a:cubicBezTo>
                    <a:pt x="8906" y="5906"/>
                    <a:pt x="8896" y="5916"/>
                    <a:pt x="8887" y="5925"/>
                  </a:cubicBezTo>
                  <a:cubicBezTo>
                    <a:pt x="8954" y="6441"/>
                    <a:pt x="8763" y="6957"/>
                    <a:pt x="8151" y="7091"/>
                  </a:cubicBezTo>
                  <a:cubicBezTo>
                    <a:pt x="8084" y="7105"/>
                    <a:pt x="8017" y="7112"/>
                    <a:pt x="7952" y="7112"/>
                  </a:cubicBezTo>
                  <a:cubicBezTo>
                    <a:pt x="7886" y="7112"/>
                    <a:pt x="7822" y="7105"/>
                    <a:pt x="7759" y="7091"/>
                  </a:cubicBezTo>
                  <a:cubicBezTo>
                    <a:pt x="7693" y="7253"/>
                    <a:pt x="7578" y="7397"/>
                    <a:pt x="7396" y="7511"/>
                  </a:cubicBezTo>
                  <a:cubicBezTo>
                    <a:pt x="7261" y="7595"/>
                    <a:pt x="7122" y="7631"/>
                    <a:pt x="6987" y="7631"/>
                  </a:cubicBezTo>
                  <a:cubicBezTo>
                    <a:pt x="6921" y="7631"/>
                    <a:pt x="6857" y="7623"/>
                    <a:pt x="6794" y="7607"/>
                  </a:cubicBezTo>
                  <a:cubicBezTo>
                    <a:pt x="6642" y="7872"/>
                    <a:pt x="6368" y="8069"/>
                    <a:pt x="6030" y="8069"/>
                  </a:cubicBezTo>
                  <a:cubicBezTo>
                    <a:pt x="5965" y="8069"/>
                    <a:pt x="5898" y="8062"/>
                    <a:pt x="5829" y="8046"/>
                  </a:cubicBezTo>
                  <a:cubicBezTo>
                    <a:pt x="5581" y="7989"/>
                    <a:pt x="5371" y="7855"/>
                    <a:pt x="5227" y="7664"/>
                  </a:cubicBezTo>
                  <a:cubicBezTo>
                    <a:pt x="5098" y="7727"/>
                    <a:pt x="4957" y="7757"/>
                    <a:pt x="4815" y="7757"/>
                  </a:cubicBezTo>
                  <a:cubicBezTo>
                    <a:pt x="4634" y="7757"/>
                    <a:pt x="4452" y="7708"/>
                    <a:pt x="4291" y="7616"/>
                  </a:cubicBezTo>
                  <a:cubicBezTo>
                    <a:pt x="4078" y="7875"/>
                    <a:pt x="3696" y="8009"/>
                    <a:pt x="3360" y="8009"/>
                  </a:cubicBezTo>
                  <a:cubicBezTo>
                    <a:pt x="3349" y="8009"/>
                    <a:pt x="3337" y="8009"/>
                    <a:pt x="3326" y="8008"/>
                  </a:cubicBezTo>
                  <a:cubicBezTo>
                    <a:pt x="3049" y="7999"/>
                    <a:pt x="2772" y="7865"/>
                    <a:pt x="2609" y="7645"/>
                  </a:cubicBezTo>
                  <a:cubicBezTo>
                    <a:pt x="2383" y="7758"/>
                    <a:pt x="2135" y="7828"/>
                    <a:pt x="1894" y="7828"/>
                  </a:cubicBezTo>
                  <a:cubicBezTo>
                    <a:pt x="1665" y="7828"/>
                    <a:pt x="1443" y="7765"/>
                    <a:pt x="1252" y="7616"/>
                  </a:cubicBezTo>
                  <a:cubicBezTo>
                    <a:pt x="1233" y="7597"/>
                    <a:pt x="1204" y="7578"/>
                    <a:pt x="1185" y="7559"/>
                  </a:cubicBezTo>
                  <a:cubicBezTo>
                    <a:pt x="1022" y="7643"/>
                    <a:pt x="846" y="7698"/>
                    <a:pt x="672" y="7698"/>
                  </a:cubicBezTo>
                  <a:cubicBezTo>
                    <a:pt x="490" y="7698"/>
                    <a:pt x="310" y="7639"/>
                    <a:pt x="144" y="7492"/>
                  </a:cubicBezTo>
                  <a:cubicBezTo>
                    <a:pt x="115" y="7473"/>
                    <a:pt x="96" y="7454"/>
                    <a:pt x="77" y="7425"/>
                  </a:cubicBezTo>
                  <a:cubicBezTo>
                    <a:pt x="67" y="7454"/>
                    <a:pt x="67" y="7483"/>
                    <a:pt x="58" y="7502"/>
                  </a:cubicBezTo>
                  <a:cubicBezTo>
                    <a:pt x="1" y="7903"/>
                    <a:pt x="239" y="8371"/>
                    <a:pt x="650" y="8476"/>
                  </a:cubicBezTo>
                  <a:cubicBezTo>
                    <a:pt x="708" y="8496"/>
                    <a:pt x="767" y="8505"/>
                    <a:pt x="827" y="8505"/>
                  </a:cubicBezTo>
                  <a:cubicBezTo>
                    <a:pt x="887" y="8505"/>
                    <a:pt x="946" y="8496"/>
                    <a:pt x="1004" y="8476"/>
                  </a:cubicBezTo>
                  <a:cubicBezTo>
                    <a:pt x="1103" y="8767"/>
                    <a:pt x="1392" y="8979"/>
                    <a:pt x="1691" y="8979"/>
                  </a:cubicBezTo>
                  <a:cubicBezTo>
                    <a:pt x="1794" y="8979"/>
                    <a:pt x="1899" y="8954"/>
                    <a:pt x="1998" y="8897"/>
                  </a:cubicBezTo>
                  <a:cubicBezTo>
                    <a:pt x="2036" y="8983"/>
                    <a:pt x="2084" y="9059"/>
                    <a:pt x="2160" y="9117"/>
                  </a:cubicBezTo>
                  <a:cubicBezTo>
                    <a:pt x="2321" y="9258"/>
                    <a:pt x="2492" y="9315"/>
                    <a:pt x="2664" y="9315"/>
                  </a:cubicBezTo>
                  <a:cubicBezTo>
                    <a:pt x="2829" y="9315"/>
                    <a:pt x="2995" y="9263"/>
                    <a:pt x="3154" y="9184"/>
                  </a:cubicBezTo>
                  <a:cubicBezTo>
                    <a:pt x="3173" y="9203"/>
                    <a:pt x="3202" y="9222"/>
                    <a:pt x="3221" y="9241"/>
                  </a:cubicBezTo>
                  <a:cubicBezTo>
                    <a:pt x="3403" y="9381"/>
                    <a:pt x="3618" y="9442"/>
                    <a:pt x="3838" y="9442"/>
                  </a:cubicBezTo>
                  <a:cubicBezTo>
                    <a:pt x="4067" y="9442"/>
                    <a:pt x="4301" y="9377"/>
                    <a:pt x="4511" y="9270"/>
                  </a:cubicBezTo>
                  <a:cubicBezTo>
                    <a:pt x="4663" y="9470"/>
                    <a:pt x="4921" y="9604"/>
                    <a:pt x="5199" y="9614"/>
                  </a:cubicBezTo>
                  <a:cubicBezTo>
                    <a:pt x="5209" y="9614"/>
                    <a:pt x="5220" y="9614"/>
                    <a:pt x="5230" y="9614"/>
                  </a:cubicBezTo>
                  <a:cubicBezTo>
                    <a:pt x="5539" y="9614"/>
                    <a:pt x="5903" y="9481"/>
                    <a:pt x="6116" y="9231"/>
                  </a:cubicBezTo>
                  <a:cubicBezTo>
                    <a:pt x="6266" y="9323"/>
                    <a:pt x="6438" y="9372"/>
                    <a:pt x="6610" y="9372"/>
                  </a:cubicBezTo>
                  <a:cubicBezTo>
                    <a:pt x="6744" y="9372"/>
                    <a:pt x="6879" y="9342"/>
                    <a:pt x="7005" y="9279"/>
                  </a:cubicBezTo>
                  <a:cubicBezTo>
                    <a:pt x="7138" y="9461"/>
                    <a:pt x="7339" y="9594"/>
                    <a:pt x="7568" y="9652"/>
                  </a:cubicBezTo>
                  <a:cubicBezTo>
                    <a:pt x="7631" y="9665"/>
                    <a:pt x="7693" y="9671"/>
                    <a:pt x="7752" y="9671"/>
                  </a:cubicBezTo>
                  <a:cubicBezTo>
                    <a:pt x="8081" y="9671"/>
                    <a:pt x="8348" y="9482"/>
                    <a:pt x="8486" y="9231"/>
                  </a:cubicBezTo>
                  <a:cubicBezTo>
                    <a:pt x="8549" y="9247"/>
                    <a:pt x="8614" y="9256"/>
                    <a:pt x="8679" y="9256"/>
                  </a:cubicBezTo>
                  <a:cubicBezTo>
                    <a:pt x="8809" y="9256"/>
                    <a:pt x="8941" y="9222"/>
                    <a:pt x="9068" y="9145"/>
                  </a:cubicBezTo>
                  <a:cubicBezTo>
                    <a:pt x="9240" y="9031"/>
                    <a:pt x="9346" y="8897"/>
                    <a:pt x="9403" y="8744"/>
                  </a:cubicBezTo>
                  <a:cubicBezTo>
                    <a:pt x="9465" y="8758"/>
                    <a:pt x="9530" y="8765"/>
                    <a:pt x="9594" y="8765"/>
                  </a:cubicBezTo>
                  <a:cubicBezTo>
                    <a:pt x="9659" y="8765"/>
                    <a:pt x="9723" y="8758"/>
                    <a:pt x="9785" y="8744"/>
                  </a:cubicBezTo>
                  <a:cubicBezTo>
                    <a:pt x="10368" y="8610"/>
                    <a:pt x="10550" y="8123"/>
                    <a:pt x="10483" y="7636"/>
                  </a:cubicBezTo>
                  <a:cubicBezTo>
                    <a:pt x="10492" y="7616"/>
                    <a:pt x="10502" y="7607"/>
                    <a:pt x="10511" y="7597"/>
                  </a:cubicBezTo>
                  <a:cubicBezTo>
                    <a:pt x="10846" y="7597"/>
                    <a:pt x="11171" y="7425"/>
                    <a:pt x="11333" y="7062"/>
                  </a:cubicBezTo>
                  <a:cubicBezTo>
                    <a:pt x="11562" y="6556"/>
                    <a:pt x="11390" y="6126"/>
                    <a:pt x="11066" y="5782"/>
                  </a:cubicBezTo>
                  <a:cubicBezTo>
                    <a:pt x="11066" y="5677"/>
                    <a:pt x="11056" y="5572"/>
                    <a:pt x="11046" y="5467"/>
                  </a:cubicBezTo>
                  <a:cubicBezTo>
                    <a:pt x="11171" y="5352"/>
                    <a:pt x="11266" y="5189"/>
                    <a:pt x="11304" y="4998"/>
                  </a:cubicBezTo>
                  <a:cubicBezTo>
                    <a:pt x="11390" y="4568"/>
                    <a:pt x="11218" y="4234"/>
                    <a:pt x="10932" y="4024"/>
                  </a:cubicBezTo>
                  <a:cubicBezTo>
                    <a:pt x="10980" y="3928"/>
                    <a:pt x="11018" y="3833"/>
                    <a:pt x="11037" y="3728"/>
                  </a:cubicBezTo>
                  <a:cubicBezTo>
                    <a:pt x="11113" y="3278"/>
                    <a:pt x="10836" y="2848"/>
                    <a:pt x="10483" y="2590"/>
                  </a:cubicBezTo>
                  <a:cubicBezTo>
                    <a:pt x="10425" y="2562"/>
                    <a:pt x="10368" y="2524"/>
                    <a:pt x="10311" y="2485"/>
                  </a:cubicBezTo>
                  <a:cubicBezTo>
                    <a:pt x="10320" y="2438"/>
                    <a:pt x="10330" y="2390"/>
                    <a:pt x="10339" y="2342"/>
                  </a:cubicBezTo>
                  <a:cubicBezTo>
                    <a:pt x="10378" y="1979"/>
                    <a:pt x="10158" y="1654"/>
                    <a:pt x="9871" y="1453"/>
                  </a:cubicBezTo>
                  <a:cubicBezTo>
                    <a:pt x="9737" y="1367"/>
                    <a:pt x="9604" y="1310"/>
                    <a:pt x="9460" y="1272"/>
                  </a:cubicBezTo>
                  <a:cubicBezTo>
                    <a:pt x="9460" y="1262"/>
                    <a:pt x="9460" y="1243"/>
                    <a:pt x="9470" y="1224"/>
                  </a:cubicBezTo>
                  <a:cubicBezTo>
                    <a:pt x="9565" y="765"/>
                    <a:pt x="9355" y="278"/>
                    <a:pt x="8916" y="77"/>
                  </a:cubicBezTo>
                  <a:cubicBezTo>
                    <a:pt x="8858" y="39"/>
                    <a:pt x="8772" y="20"/>
                    <a:pt x="868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8"/>
            <p:cNvSpPr/>
            <p:nvPr/>
          </p:nvSpPr>
          <p:spPr>
            <a:xfrm>
              <a:off x="7826035" y="3559755"/>
              <a:ext cx="66426" cy="52171"/>
            </a:xfrm>
            <a:custGeom>
              <a:avLst/>
              <a:gdLst/>
              <a:ahLst/>
              <a:cxnLst/>
              <a:rect l="l" t="t" r="r" b="b"/>
              <a:pathLst>
                <a:path w="1123" h="882" extrusionOk="0">
                  <a:moveTo>
                    <a:pt x="146" y="1"/>
                  </a:moveTo>
                  <a:cubicBezTo>
                    <a:pt x="75" y="1"/>
                    <a:pt x="0" y="67"/>
                    <a:pt x="52" y="134"/>
                  </a:cubicBezTo>
                  <a:cubicBezTo>
                    <a:pt x="195" y="334"/>
                    <a:pt x="358" y="497"/>
                    <a:pt x="539" y="640"/>
                  </a:cubicBezTo>
                  <a:cubicBezTo>
                    <a:pt x="658" y="735"/>
                    <a:pt x="815" y="882"/>
                    <a:pt x="974" y="882"/>
                  </a:cubicBezTo>
                  <a:cubicBezTo>
                    <a:pt x="1007" y="882"/>
                    <a:pt x="1041" y="875"/>
                    <a:pt x="1075" y="860"/>
                  </a:cubicBezTo>
                  <a:cubicBezTo>
                    <a:pt x="1113" y="841"/>
                    <a:pt x="1122" y="793"/>
                    <a:pt x="1113" y="755"/>
                  </a:cubicBezTo>
                  <a:cubicBezTo>
                    <a:pt x="1094" y="592"/>
                    <a:pt x="845" y="506"/>
                    <a:pt x="721" y="420"/>
                  </a:cubicBezTo>
                  <a:cubicBezTo>
                    <a:pt x="539" y="296"/>
                    <a:pt x="367" y="162"/>
                    <a:pt x="205" y="19"/>
                  </a:cubicBezTo>
                  <a:cubicBezTo>
                    <a:pt x="188" y="6"/>
                    <a:pt x="167" y="1"/>
                    <a:pt x="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8"/>
            <p:cNvSpPr/>
            <p:nvPr/>
          </p:nvSpPr>
          <p:spPr>
            <a:xfrm>
              <a:off x="7965687" y="3583799"/>
              <a:ext cx="25376" cy="53117"/>
            </a:xfrm>
            <a:custGeom>
              <a:avLst/>
              <a:gdLst/>
              <a:ahLst/>
              <a:cxnLst/>
              <a:rect l="l" t="t" r="r" b="b"/>
              <a:pathLst>
                <a:path w="429" h="898" extrusionOk="0">
                  <a:moveTo>
                    <a:pt x="111" y="0"/>
                  </a:moveTo>
                  <a:cubicBezTo>
                    <a:pt x="56" y="0"/>
                    <a:pt x="1" y="45"/>
                    <a:pt x="18" y="114"/>
                  </a:cubicBezTo>
                  <a:cubicBezTo>
                    <a:pt x="46" y="238"/>
                    <a:pt x="75" y="362"/>
                    <a:pt x="94" y="496"/>
                  </a:cubicBezTo>
                  <a:cubicBezTo>
                    <a:pt x="123" y="611"/>
                    <a:pt x="132" y="735"/>
                    <a:pt x="199" y="840"/>
                  </a:cubicBezTo>
                  <a:cubicBezTo>
                    <a:pt x="225" y="880"/>
                    <a:pt x="264" y="898"/>
                    <a:pt x="303" y="898"/>
                  </a:cubicBezTo>
                  <a:cubicBezTo>
                    <a:pt x="366" y="898"/>
                    <a:pt x="429" y="850"/>
                    <a:pt x="429" y="773"/>
                  </a:cubicBezTo>
                  <a:cubicBezTo>
                    <a:pt x="429" y="658"/>
                    <a:pt x="371" y="544"/>
                    <a:pt x="333" y="429"/>
                  </a:cubicBezTo>
                  <a:cubicBezTo>
                    <a:pt x="285" y="305"/>
                    <a:pt x="247" y="190"/>
                    <a:pt x="199" y="66"/>
                  </a:cubicBezTo>
                  <a:cubicBezTo>
                    <a:pt x="184" y="20"/>
                    <a:pt x="147" y="0"/>
                    <a:pt x="11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8"/>
            <p:cNvSpPr/>
            <p:nvPr/>
          </p:nvSpPr>
          <p:spPr>
            <a:xfrm>
              <a:off x="8087654" y="3513411"/>
              <a:ext cx="59979" cy="23542"/>
            </a:xfrm>
            <a:custGeom>
              <a:avLst/>
              <a:gdLst/>
              <a:ahLst/>
              <a:cxnLst/>
              <a:rect l="l" t="t" r="r" b="b"/>
              <a:pathLst>
                <a:path w="1014" h="398" extrusionOk="0">
                  <a:moveTo>
                    <a:pt x="832" y="0"/>
                  </a:moveTo>
                  <a:cubicBezTo>
                    <a:pt x="734" y="0"/>
                    <a:pt x="628" y="45"/>
                    <a:pt x="536" y="71"/>
                  </a:cubicBezTo>
                  <a:cubicBezTo>
                    <a:pt x="383" y="109"/>
                    <a:pt x="220" y="148"/>
                    <a:pt x="77" y="234"/>
                  </a:cubicBezTo>
                  <a:cubicBezTo>
                    <a:pt x="1" y="281"/>
                    <a:pt x="39" y="387"/>
                    <a:pt x="115" y="396"/>
                  </a:cubicBezTo>
                  <a:cubicBezTo>
                    <a:pt x="131" y="397"/>
                    <a:pt x="146" y="397"/>
                    <a:pt x="161" y="397"/>
                  </a:cubicBezTo>
                  <a:cubicBezTo>
                    <a:pt x="316" y="397"/>
                    <a:pt x="464" y="355"/>
                    <a:pt x="612" y="329"/>
                  </a:cubicBezTo>
                  <a:cubicBezTo>
                    <a:pt x="746" y="301"/>
                    <a:pt x="908" y="291"/>
                    <a:pt x="985" y="157"/>
                  </a:cubicBezTo>
                  <a:cubicBezTo>
                    <a:pt x="1014" y="119"/>
                    <a:pt x="994" y="62"/>
                    <a:pt x="956" y="33"/>
                  </a:cubicBezTo>
                  <a:cubicBezTo>
                    <a:pt x="918" y="9"/>
                    <a:pt x="875" y="0"/>
                    <a:pt x="83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8"/>
            <p:cNvSpPr/>
            <p:nvPr/>
          </p:nvSpPr>
          <p:spPr>
            <a:xfrm>
              <a:off x="7964445" y="3455207"/>
              <a:ext cx="55483" cy="20466"/>
            </a:xfrm>
            <a:custGeom>
              <a:avLst/>
              <a:gdLst/>
              <a:ahLst/>
              <a:cxnLst/>
              <a:rect l="l" t="t" r="r" b="b"/>
              <a:pathLst>
                <a:path w="938" h="346" extrusionOk="0">
                  <a:moveTo>
                    <a:pt x="803" y="1"/>
                  </a:moveTo>
                  <a:cubicBezTo>
                    <a:pt x="689" y="1"/>
                    <a:pt x="587" y="55"/>
                    <a:pt x="478" y="81"/>
                  </a:cubicBezTo>
                  <a:cubicBezTo>
                    <a:pt x="345" y="119"/>
                    <a:pt x="201" y="138"/>
                    <a:pt x="67" y="167"/>
                  </a:cubicBezTo>
                  <a:cubicBezTo>
                    <a:pt x="20" y="176"/>
                    <a:pt x="1" y="262"/>
                    <a:pt x="58" y="281"/>
                  </a:cubicBezTo>
                  <a:cubicBezTo>
                    <a:pt x="158" y="324"/>
                    <a:pt x="275" y="346"/>
                    <a:pt x="391" y="346"/>
                  </a:cubicBezTo>
                  <a:cubicBezTo>
                    <a:pt x="430" y="346"/>
                    <a:pt x="469" y="343"/>
                    <a:pt x="507" y="339"/>
                  </a:cubicBezTo>
                  <a:cubicBezTo>
                    <a:pt x="650" y="320"/>
                    <a:pt x="832" y="281"/>
                    <a:pt x="908" y="148"/>
                  </a:cubicBezTo>
                  <a:cubicBezTo>
                    <a:pt x="937" y="100"/>
                    <a:pt x="908" y="14"/>
                    <a:pt x="851" y="4"/>
                  </a:cubicBezTo>
                  <a:cubicBezTo>
                    <a:pt x="835" y="2"/>
                    <a:pt x="819" y="1"/>
                    <a:pt x="80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8"/>
            <p:cNvSpPr/>
            <p:nvPr/>
          </p:nvSpPr>
          <p:spPr>
            <a:xfrm>
              <a:off x="7925170" y="3365949"/>
              <a:ext cx="20466" cy="61458"/>
            </a:xfrm>
            <a:custGeom>
              <a:avLst/>
              <a:gdLst/>
              <a:ahLst/>
              <a:cxnLst/>
              <a:rect l="l" t="t" r="r" b="b"/>
              <a:pathLst>
                <a:path w="346" h="1039" extrusionOk="0">
                  <a:moveTo>
                    <a:pt x="103" y="0"/>
                  </a:moveTo>
                  <a:cubicBezTo>
                    <a:pt x="52" y="0"/>
                    <a:pt x="0" y="32"/>
                    <a:pt x="5" y="89"/>
                  </a:cubicBezTo>
                  <a:cubicBezTo>
                    <a:pt x="44" y="376"/>
                    <a:pt x="63" y="672"/>
                    <a:pt x="110" y="959"/>
                  </a:cubicBezTo>
                  <a:cubicBezTo>
                    <a:pt x="123" y="1013"/>
                    <a:pt x="170" y="1038"/>
                    <a:pt x="218" y="1038"/>
                  </a:cubicBezTo>
                  <a:cubicBezTo>
                    <a:pt x="281" y="1038"/>
                    <a:pt x="345" y="996"/>
                    <a:pt x="340" y="921"/>
                  </a:cubicBezTo>
                  <a:cubicBezTo>
                    <a:pt x="302" y="634"/>
                    <a:pt x="244" y="357"/>
                    <a:pt x="196" y="70"/>
                  </a:cubicBezTo>
                  <a:cubicBezTo>
                    <a:pt x="188" y="23"/>
                    <a:pt x="145" y="0"/>
                    <a:pt x="10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8"/>
            <p:cNvSpPr/>
            <p:nvPr/>
          </p:nvSpPr>
          <p:spPr>
            <a:xfrm>
              <a:off x="7764578" y="3659512"/>
              <a:ext cx="47202" cy="40045"/>
            </a:xfrm>
            <a:custGeom>
              <a:avLst/>
              <a:gdLst/>
              <a:ahLst/>
              <a:cxnLst/>
              <a:rect l="l" t="t" r="r" b="b"/>
              <a:pathLst>
                <a:path w="798" h="677" extrusionOk="0">
                  <a:moveTo>
                    <a:pt x="120" y="1"/>
                  </a:moveTo>
                  <a:cubicBezTo>
                    <a:pt x="53" y="1"/>
                    <a:pt x="0" y="100"/>
                    <a:pt x="54" y="162"/>
                  </a:cubicBezTo>
                  <a:cubicBezTo>
                    <a:pt x="150" y="248"/>
                    <a:pt x="236" y="334"/>
                    <a:pt x="331" y="420"/>
                  </a:cubicBezTo>
                  <a:cubicBezTo>
                    <a:pt x="427" y="506"/>
                    <a:pt x="513" y="602"/>
                    <a:pt x="618" y="659"/>
                  </a:cubicBezTo>
                  <a:cubicBezTo>
                    <a:pt x="637" y="671"/>
                    <a:pt x="655" y="676"/>
                    <a:pt x="672" y="676"/>
                  </a:cubicBezTo>
                  <a:cubicBezTo>
                    <a:pt x="749" y="676"/>
                    <a:pt x="797" y="567"/>
                    <a:pt x="742" y="496"/>
                  </a:cubicBezTo>
                  <a:cubicBezTo>
                    <a:pt x="666" y="391"/>
                    <a:pt x="551" y="315"/>
                    <a:pt x="456" y="239"/>
                  </a:cubicBezTo>
                  <a:cubicBezTo>
                    <a:pt x="360" y="162"/>
                    <a:pt x="265" y="86"/>
                    <a:pt x="169" y="19"/>
                  </a:cubicBezTo>
                  <a:cubicBezTo>
                    <a:pt x="153" y="6"/>
                    <a:pt x="136" y="1"/>
                    <a:pt x="12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8"/>
            <p:cNvSpPr/>
            <p:nvPr/>
          </p:nvSpPr>
          <p:spPr>
            <a:xfrm>
              <a:off x="8161709" y="3581700"/>
              <a:ext cx="49036" cy="57317"/>
            </a:xfrm>
            <a:custGeom>
              <a:avLst/>
              <a:gdLst/>
              <a:ahLst/>
              <a:cxnLst/>
              <a:rect l="l" t="t" r="r" b="b"/>
              <a:pathLst>
                <a:path w="829" h="969" extrusionOk="0">
                  <a:moveTo>
                    <a:pt x="659" y="1"/>
                  </a:moveTo>
                  <a:cubicBezTo>
                    <a:pt x="630" y="1"/>
                    <a:pt x="602" y="12"/>
                    <a:pt x="578" y="38"/>
                  </a:cubicBezTo>
                  <a:cubicBezTo>
                    <a:pt x="367" y="258"/>
                    <a:pt x="176" y="554"/>
                    <a:pt x="42" y="822"/>
                  </a:cubicBezTo>
                  <a:cubicBezTo>
                    <a:pt x="0" y="893"/>
                    <a:pt x="57" y="968"/>
                    <a:pt x="124" y="968"/>
                  </a:cubicBezTo>
                  <a:cubicBezTo>
                    <a:pt x="148" y="968"/>
                    <a:pt x="173" y="959"/>
                    <a:pt x="195" y="937"/>
                  </a:cubicBezTo>
                  <a:cubicBezTo>
                    <a:pt x="300" y="831"/>
                    <a:pt x="396" y="707"/>
                    <a:pt x="492" y="593"/>
                  </a:cubicBezTo>
                  <a:cubicBezTo>
                    <a:pt x="587" y="468"/>
                    <a:pt x="702" y="335"/>
                    <a:pt x="778" y="201"/>
                  </a:cubicBezTo>
                  <a:cubicBezTo>
                    <a:pt x="828" y="101"/>
                    <a:pt x="745" y="1"/>
                    <a:pt x="65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8"/>
            <p:cNvSpPr/>
            <p:nvPr/>
          </p:nvSpPr>
          <p:spPr>
            <a:xfrm>
              <a:off x="8006264" y="3781835"/>
              <a:ext cx="18159" cy="54655"/>
            </a:xfrm>
            <a:custGeom>
              <a:avLst/>
              <a:gdLst/>
              <a:ahLst/>
              <a:cxnLst/>
              <a:rect l="l" t="t" r="r" b="b"/>
              <a:pathLst>
                <a:path w="307" h="924" extrusionOk="0">
                  <a:moveTo>
                    <a:pt x="212" y="0"/>
                  </a:moveTo>
                  <a:cubicBezTo>
                    <a:pt x="174" y="0"/>
                    <a:pt x="138" y="20"/>
                    <a:pt x="125" y="62"/>
                  </a:cubicBezTo>
                  <a:cubicBezTo>
                    <a:pt x="96" y="206"/>
                    <a:pt x="68" y="340"/>
                    <a:pt x="48" y="483"/>
                  </a:cubicBezTo>
                  <a:cubicBezTo>
                    <a:pt x="29" y="607"/>
                    <a:pt x="1" y="731"/>
                    <a:pt x="20" y="856"/>
                  </a:cubicBezTo>
                  <a:cubicBezTo>
                    <a:pt x="25" y="898"/>
                    <a:pt x="73" y="923"/>
                    <a:pt x="118" y="923"/>
                  </a:cubicBezTo>
                  <a:cubicBezTo>
                    <a:pt x="154" y="923"/>
                    <a:pt x="189" y="908"/>
                    <a:pt x="201" y="875"/>
                  </a:cubicBezTo>
                  <a:cubicBezTo>
                    <a:pt x="249" y="760"/>
                    <a:pt x="259" y="636"/>
                    <a:pt x="268" y="512"/>
                  </a:cubicBezTo>
                  <a:cubicBezTo>
                    <a:pt x="287" y="368"/>
                    <a:pt x="306" y="234"/>
                    <a:pt x="306" y="91"/>
                  </a:cubicBezTo>
                  <a:cubicBezTo>
                    <a:pt x="306" y="32"/>
                    <a:pt x="259" y="0"/>
                    <a:pt x="21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8"/>
            <p:cNvSpPr/>
            <p:nvPr/>
          </p:nvSpPr>
          <p:spPr>
            <a:xfrm>
              <a:off x="7803913" y="3836904"/>
              <a:ext cx="433575" cy="235124"/>
            </a:xfrm>
            <a:custGeom>
              <a:avLst/>
              <a:gdLst/>
              <a:ahLst/>
              <a:cxnLst/>
              <a:rect l="l" t="t" r="r" b="b"/>
              <a:pathLst>
                <a:path w="7330" h="3975" extrusionOk="0">
                  <a:moveTo>
                    <a:pt x="517" y="1"/>
                  </a:moveTo>
                  <a:cubicBezTo>
                    <a:pt x="488" y="1"/>
                    <a:pt x="460" y="11"/>
                    <a:pt x="440" y="30"/>
                  </a:cubicBezTo>
                  <a:cubicBezTo>
                    <a:pt x="412" y="30"/>
                    <a:pt x="374" y="39"/>
                    <a:pt x="345" y="68"/>
                  </a:cubicBezTo>
                  <a:cubicBezTo>
                    <a:pt x="58" y="383"/>
                    <a:pt x="1" y="995"/>
                    <a:pt x="49" y="1606"/>
                  </a:cubicBezTo>
                  <a:cubicBezTo>
                    <a:pt x="106" y="2438"/>
                    <a:pt x="345" y="3259"/>
                    <a:pt x="431" y="3317"/>
                  </a:cubicBezTo>
                  <a:cubicBezTo>
                    <a:pt x="1220" y="3851"/>
                    <a:pt x="2334" y="3975"/>
                    <a:pt x="3323" y="3975"/>
                  </a:cubicBezTo>
                  <a:cubicBezTo>
                    <a:pt x="3484" y="3975"/>
                    <a:pt x="3642" y="3972"/>
                    <a:pt x="3794" y="3966"/>
                  </a:cubicBezTo>
                  <a:cubicBezTo>
                    <a:pt x="4903" y="3938"/>
                    <a:pt x="6030" y="3699"/>
                    <a:pt x="7034" y="3231"/>
                  </a:cubicBezTo>
                  <a:cubicBezTo>
                    <a:pt x="7100" y="3192"/>
                    <a:pt x="7148" y="3135"/>
                    <a:pt x="7158" y="3059"/>
                  </a:cubicBezTo>
                  <a:cubicBezTo>
                    <a:pt x="7330" y="2151"/>
                    <a:pt x="7272" y="727"/>
                    <a:pt x="6890" y="202"/>
                  </a:cubicBezTo>
                  <a:cubicBezTo>
                    <a:pt x="6852" y="154"/>
                    <a:pt x="6795" y="135"/>
                    <a:pt x="6737" y="135"/>
                  </a:cubicBezTo>
                  <a:cubicBezTo>
                    <a:pt x="6718" y="135"/>
                    <a:pt x="6699" y="130"/>
                    <a:pt x="6680" y="130"/>
                  </a:cubicBezTo>
                  <a:cubicBezTo>
                    <a:pt x="6670" y="130"/>
                    <a:pt x="6661" y="132"/>
                    <a:pt x="6651" y="135"/>
                  </a:cubicBezTo>
                  <a:cubicBezTo>
                    <a:pt x="6613" y="135"/>
                    <a:pt x="6575" y="144"/>
                    <a:pt x="6537" y="154"/>
                  </a:cubicBezTo>
                  <a:cubicBezTo>
                    <a:pt x="5704" y="266"/>
                    <a:pt x="4871" y="345"/>
                    <a:pt x="4027" y="345"/>
                  </a:cubicBezTo>
                  <a:cubicBezTo>
                    <a:pt x="3864" y="345"/>
                    <a:pt x="3700" y="342"/>
                    <a:pt x="3536" y="335"/>
                  </a:cubicBezTo>
                  <a:cubicBezTo>
                    <a:pt x="3020" y="316"/>
                    <a:pt x="2514" y="278"/>
                    <a:pt x="2017" y="211"/>
                  </a:cubicBezTo>
                  <a:cubicBezTo>
                    <a:pt x="1520" y="144"/>
                    <a:pt x="1014"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8"/>
            <p:cNvSpPr/>
            <p:nvPr/>
          </p:nvSpPr>
          <p:spPr>
            <a:xfrm>
              <a:off x="7806752" y="3844593"/>
              <a:ext cx="430736" cy="227435"/>
            </a:xfrm>
            <a:custGeom>
              <a:avLst/>
              <a:gdLst/>
              <a:ahLst/>
              <a:cxnLst/>
              <a:rect l="l" t="t" r="r" b="b"/>
              <a:pathLst>
                <a:path w="7282" h="3845" extrusionOk="0">
                  <a:moveTo>
                    <a:pt x="6632" y="0"/>
                  </a:moveTo>
                  <a:cubicBezTo>
                    <a:pt x="6622" y="0"/>
                    <a:pt x="6613" y="2"/>
                    <a:pt x="6603" y="5"/>
                  </a:cubicBezTo>
                  <a:cubicBezTo>
                    <a:pt x="6565" y="5"/>
                    <a:pt x="6527" y="14"/>
                    <a:pt x="6489" y="24"/>
                  </a:cubicBezTo>
                  <a:cubicBezTo>
                    <a:pt x="6431" y="100"/>
                    <a:pt x="6384" y="186"/>
                    <a:pt x="6326" y="263"/>
                  </a:cubicBezTo>
                  <a:cubicBezTo>
                    <a:pt x="6183" y="444"/>
                    <a:pt x="6030" y="616"/>
                    <a:pt x="5858" y="769"/>
                  </a:cubicBezTo>
                  <a:cubicBezTo>
                    <a:pt x="5533" y="1065"/>
                    <a:pt x="5151" y="1314"/>
                    <a:pt x="4740" y="1495"/>
                  </a:cubicBezTo>
                  <a:cubicBezTo>
                    <a:pt x="4078" y="1792"/>
                    <a:pt x="3361" y="1904"/>
                    <a:pt x="2639" y="1904"/>
                  </a:cubicBezTo>
                  <a:cubicBezTo>
                    <a:pt x="2361" y="1904"/>
                    <a:pt x="2083" y="1888"/>
                    <a:pt x="1807" y="1858"/>
                  </a:cubicBezTo>
                  <a:cubicBezTo>
                    <a:pt x="1243" y="1792"/>
                    <a:pt x="689" y="1667"/>
                    <a:pt x="144" y="1524"/>
                  </a:cubicBezTo>
                  <a:cubicBezTo>
                    <a:pt x="106" y="1514"/>
                    <a:pt x="48" y="1495"/>
                    <a:pt x="1" y="1476"/>
                  </a:cubicBezTo>
                  <a:lnTo>
                    <a:pt x="1" y="1476"/>
                  </a:lnTo>
                  <a:cubicBezTo>
                    <a:pt x="58" y="2308"/>
                    <a:pt x="297" y="3129"/>
                    <a:pt x="383" y="3187"/>
                  </a:cubicBezTo>
                  <a:cubicBezTo>
                    <a:pt x="1172" y="3721"/>
                    <a:pt x="2286" y="3845"/>
                    <a:pt x="3275" y="3845"/>
                  </a:cubicBezTo>
                  <a:cubicBezTo>
                    <a:pt x="3436" y="3845"/>
                    <a:pt x="3594" y="3842"/>
                    <a:pt x="3746" y="3836"/>
                  </a:cubicBezTo>
                  <a:cubicBezTo>
                    <a:pt x="4855" y="3808"/>
                    <a:pt x="5982" y="3569"/>
                    <a:pt x="6986" y="3101"/>
                  </a:cubicBezTo>
                  <a:cubicBezTo>
                    <a:pt x="7052" y="3062"/>
                    <a:pt x="7100" y="3005"/>
                    <a:pt x="7110" y="2929"/>
                  </a:cubicBezTo>
                  <a:cubicBezTo>
                    <a:pt x="7282" y="2021"/>
                    <a:pt x="7224" y="597"/>
                    <a:pt x="6842" y="72"/>
                  </a:cubicBezTo>
                  <a:cubicBezTo>
                    <a:pt x="6804" y="24"/>
                    <a:pt x="6747" y="5"/>
                    <a:pt x="6689" y="5"/>
                  </a:cubicBezTo>
                  <a:cubicBezTo>
                    <a:pt x="6670" y="5"/>
                    <a:pt x="6651" y="0"/>
                    <a:pt x="663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8"/>
            <p:cNvSpPr/>
            <p:nvPr/>
          </p:nvSpPr>
          <p:spPr>
            <a:xfrm>
              <a:off x="7751920" y="3721620"/>
              <a:ext cx="135160" cy="108009"/>
            </a:xfrm>
            <a:custGeom>
              <a:avLst/>
              <a:gdLst/>
              <a:ahLst/>
              <a:cxnLst/>
              <a:rect l="l" t="t" r="r" b="b"/>
              <a:pathLst>
                <a:path w="2285" h="1826" extrusionOk="0">
                  <a:moveTo>
                    <a:pt x="1147" y="1"/>
                  </a:moveTo>
                  <a:cubicBezTo>
                    <a:pt x="507" y="1"/>
                    <a:pt x="1" y="412"/>
                    <a:pt x="1" y="908"/>
                  </a:cubicBezTo>
                  <a:cubicBezTo>
                    <a:pt x="1" y="1415"/>
                    <a:pt x="507" y="1826"/>
                    <a:pt x="1147" y="1826"/>
                  </a:cubicBezTo>
                  <a:cubicBezTo>
                    <a:pt x="1778" y="1826"/>
                    <a:pt x="2285" y="1415"/>
                    <a:pt x="2285" y="908"/>
                  </a:cubicBezTo>
                  <a:cubicBezTo>
                    <a:pt x="2285" y="412"/>
                    <a:pt x="1778"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8"/>
            <p:cNvSpPr/>
            <p:nvPr/>
          </p:nvSpPr>
          <p:spPr>
            <a:xfrm>
              <a:off x="8118175" y="3721620"/>
              <a:ext cx="135692" cy="108009"/>
            </a:xfrm>
            <a:custGeom>
              <a:avLst/>
              <a:gdLst/>
              <a:ahLst/>
              <a:cxnLst/>
              <a:rect l="l" t="t" r="r" b="b"/>
              <a:pathLst>
                <a:path w="2294" h="1826" extrusionOk="0">
                  <a:moveTo>
                    <a:pt x="1147" y="1"/>
                  </a:moveTo>
                  <a:cubicBezTo>
                    <a:pt x="517" y="1"/>
                    <a:pt x="1" y="412"/>
                    <a:pt x="1" y="908"/>
                  </a:cubicBezTo>
                  <a:cubicBezTo>
                    <a:pt x="1" y="1415"/>
                    <a:pt x="517" y="1826"/>
                    <a:pt x="1147" y="1826"/>
                  </a:cubicBezTo>
                  <a:cubicBezTo>
                    <a:pt x="1778" y="1826"/>
                    <a:pt x="2294" y="1415"/>
                    <a:pt x="2294" y="908"/>
                  </a:cubicBezTo>
                  <a:cubicBezTo>
                    <a:pt x="2294" y="412"/>
                    <a:pt x="1778"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8"/>
            <p:cNvSpPr/>
            <p:nvPr/>
          </p:nvSpPr>
          <p:spPr>
            <a:xfrm>
              <a:off x="7846915" y="3684887"/>
              <a:ext cx="23779" cy="49805"/>
            </a:xfrm>
            <a:custGeom>
              <a:avLst/>
              <a:gdLst/>
              <a:ahLst/>
              <a:cxnLst/>
              <a:rect l="l" t="t" r="r" b="b"/>
              <a:pathLst>
                <a:path w="402" h="842" extrusionOk="0">
                  <a:moveTo>
                    <a:pt x="201" y="1"/>
                  </a:moveTo>
                  <a:cubicBezTo>
                    <a:pt x="96" y="1"/>
                    <a:pt x="0" y="87"/>
                    <a:pt x="0" y="201"/>
                  </a:cubicBezTo>
                  <a:lnTo>
                    <a:pt x="0" y="650"/>
                  </a:lnTo>
                  <a:cubicBezTo>
                    <a:pt x="0" y="755"/>
                    <a:pt x="96" y="841"/>
                    <a:pt x="201" y="841"/>
                  </a:cubicBezTo>
                  <a:cubicBezTo>
                    <a:pt x="315" y="841"/>
                    <a:pt x="401" y="755"/>
                    <a:pt x="401" y="650"/>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8"/>
            <p:cNvSpPr/>
            <p:nvPr/>
          </p:nvSpPr>
          <p:spPr>
            <a:xfrm>
              <a:off x="7951432" y="3711150"/>
              <a:ext cx="102390" cy="41051"/>
            </a:xfrm>
            <a:custGeom>
              <a:avLst/>
              <a:gdLst/>
              <a:ahLst/>
              <a:cxnLst/>
              <a:rect l="l" t="t" r="r" b="b"/>
              <a:pathLst>
                <a:path w="1731" h="694" extrusionOk="0">
                  <a:moveTo>
                    <a:pt x="223" y="0"/>
                  </a:moveTo>
                  <a:cubicBezTo>
                    <a:pt x="179" y="0"/>
                    <a:pt x="134" y="15"/>
                    <a:pt x="96" y="44"/>
                  </a:cubicBezTo>
                  <a:cubicBezTo>
                    <a:pt x="10" y="120"/>
                    <a:pt x="1" y="245"/>
                    <a:pt x="77" y="331"/>
                  </a:cubicBezTo>
                  <a:cubicBezTo>
                    <a:pt x="278" y="560"/>
                    <a:pt x="565" y="694"/>
                    <a:pt x="870" y="694"/>
                  </a:cubicBezTo>
                  <a:cubicBezTo>
                    <a:pt x="1176" y="694"/>
                    <a:pt x="1463" y="560"/>
                    <a:pt x="1663" y="331"/>
                  </a:cubicBezTo>
                  <a:cubicBezTo>
                    <a:pt x="1730" y="245"/>
                    <a:pt x="1721" y="120"/>
                    <a:pt x="1644" y="44"/>
                  </a:cubicBezTo>
                  <a:cubicBezTo>
                    <a:pt x="1607" y="15"/>
                    <a:pt x="1562" y="0"/>
                    <a:pt x="1517" y="0"/>
                  </a:cubicBezTo>
                  <a:cubicBezTo>
                    <a:pt x="1459" y="0"/>
                    <a:pt x="1401" y="24"/>
                    <a:pt x="1358" y="73"/>
                  </a:cubicBezTo>
                  <a:cubicBezTo>
                    <a:pt x="1233" y="206"/>
                    <a:pt x="1052" y="292"/>
                    <a:pt x="870" y="292"/>
                  </a:cubicBezTo>
                  <a:cubicBezTo>
                    <a:pt x="679" y="292"/>
                    <a:pt x="498" y="206"/>
                    <a:pt x="373" y="73"/>
                  </a:cubicBezTo>
                  <a:cubicBezTo>
                    <a:pt x="336" y="24"/>
                    <a:pt x="280"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8"/>
            <p:cNvSpPr/>
            <p:nvPr/>
          </p:nvSpPr>
          <p:spPr>
            <a:xfrm>
              <a:off x="8109125" y="3679800"/>
              <a:ext cx="84881" cy="54300"/>
            </a:xfrm>
            <a:custGeom>
              <a:avLst/>
              <a:gdLst/>
              <a:ahLst/>
              <a:cxnLst/>
              <a:rect l="l" t="t" r="r" b="b"/>
              <a:pathLst>
                <a:path w="1435" h="918" extrusionOk="0">
                  <a:moveTo>
                    <a:pt x="717" y="1"/>
                  </a:moveTo>
                  <a:cubicBezTo>
                    <a:pt x="326" y="1"/>
                    <a:pt x="1" y="325"/>
                    <a:pt x="1" y="717"/>
                  </a:cubicBezTo>
                  <a:cubicBezTo>
                    <a:pt x="1" y="832"/>
                    <a:pt x="96" y="918"/>
                    <a:pt x="201" y="918"/>
                  </a:cubicBezTo>
                  <a:cubicBezTo>
                    <a:pt x="316" y="918"/>
                    <a:pt x="402" y="832"/>
                    <a:pt x="402" y="717"/>
                  </a:cubicBezTo>
                  <a:cubicBezTo>
                    <a:pt x="402" y="545"/>
                    <a:pt x="545" y="402"/>
                    <a:pt x="717" y="402"/>
                  </a:cubicBezTo>
                  <a:cubicBezTo>
                    <a:pt x="899" y="402"/>
                    <a:pt x="1033" y="545"/>
                    <a:pt x="1033" y="717"/>
                  </a:cubicBezTo>
                  <a:cubicBezTo>
                    <a:pt x="1033" y="832"/>
                    <a:pt x="1128" y="918"/>
                    <a:pt x="1233" y="918"/>
                  </a:cubicBezTo>
                  <a:cubicBezTo>
                    <a:pt x="1348" y="918"/>
                    <a:pt x="1434" y="832"/>
                    <a:pt x="1434" y="717"/>
                  </a:cubicBezTo>
                  <a:cubicBezTo>
                    <a:pt x="1434" y="325"/>
                    <a:pt x="1119"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8"/>
            <p:cNvSpPr/>
            <p:nvPr/>
          </p:nvSpPr>
          <p:spPr>
            <a:xfrm>
              <a:off x="7653613" y="3274798"/>
              <a:ext cx="731399" cy="808059"/>
            </a:xfrm>
            <a:custGeom>
              <a:avLst/>
              <a:gdLst/>
              <a:ahLst/>
              <a:cxnLst/>
              <a:rect l="l" t="t" r="r" b="b"/>
              <a:pathLst>
                <a:path w="12365" h="13661" extrusionOk="0">
                  <a:moveTo>
                    <a:pt x="4487" y="357"/>
                  </a:moveTo>
                  <a:cubicBezTo>
                    <a:pt x="4531" y="357"/>
                    <a:pt x="4574" y="361"/>
                    <a:pt x="4615" y="369"/>
                  </a:cubicBezTo>
                  <a:cubicBezTo>
                    <a:pt x="4759" y="398"/>
                    <a:pt x="4902" y="465"/>
                    <a:pt x="5017" y="589"/>
                  </a:cubicBezTo>
                  <a:lnTo>
                    <a:pt x="5093" y="656"/>
                  </a:lnTo>
                  <a:lnTo>
                    <a:pt x="5189" y="627"/>
                  </a:lnTo>
                  <a:cubicBezTo>
                    <a:pt x="5246" y="618"/>
                    <a:pt x="5303" y="599"/>
                    <a:pt x="5351" y="579"/>
                  </a:cubicBezTo>
                  <a:cubicBezTo>
                    <a:pt x="5421" y="556"/>
                    <a:pt x="5508" y="544"/>
                    <a:pt x="5599" y="544"/>
                  </a:cubicBezTo>
                  <a:cubicBezTo>
                    <a:pt x="5659" y="544"/>
                    <a:pt x="5721" y="549"/>
                    <a:pt x="5781" y="560"/>
                  </a:cubicBezTo>
                  <a:cubicBezTo>
                    <a:pt x="6058" y="599"/>
                    <a:pt x="6307" y="761"/>
                    <a:pt x="6440" y="990"/>
                  </a:cubicBezTo>
                  <a:lnTo>
                    <a:pt x="6507" y="1105"/>
                  </a:lnTo>
                  <a:lnTo>
                    <a:pt x="6641" y="1076"/>
                  </a:lnTo>
                  <a:cubicBezTo>
                    <a:pt x="6711" y="1056"/>
                    <a:pt x="6787" y="1048"/>
                    <a:pt x="6862" y="1048"/>
                  </a:cubicBezTo>
                  <a:cubicBezTo>
                    <a:pt x="7003" y="1048"/>
                    <a:pt x="7144" y="1077"/>
                    <a:pt x="7243" y="1114"/>
                  </a:cubicBezTo>
                  <a:cubicBezTo>
                    <a:pt x="7558" y="1220"/>
                    <a:pt x="7816" y="1478"/>
                    <a:pt x="7922" y="1802"/>
                  </a:cubicBezTo>
                  <a:cubicBezTo>
                    <a:pt x="7941" y="1888"/>
                    <a:pt x="7960" y="1965"/>
                    <a:pt x="7969" y="2060"/>
                  </a:cubicBezTo>
                  <a:lnTo>
                    <a:pt x="7969" y="2099"/>
                  </a:lnTo>
                  <a:lnTo>
                    <a:pt x="7998" y="2127"/>
                  </a:lnTo>
                  <a:cubicBezTo>
                    <a:pt x="8008" y="2156"/>
                    <a:pt x="8017" y="2185"/>
                    <a:pt x="8036" y="2213"/>
                  </a:cubicBezTo>
                  <a:lnTo>
                    <a:pt x="8074" y="2318"/>
                  </a:lnTo>
                  <a:lnTo>
                    <a:pt x="8189" y="2328"/>
                  </a:lnTo>
                  <a:cubicBezTo>
                    <a:pt x="8657" y="2366"/>
                    <a:pt x="9087" y="2710"/>
                    <a:pt x="9173" y="3121"/>
                  </a:cubicBezTo>
                  <a:lnTo>
                    <a:pt x="9192" y="3236"/>
                  </a:lnTo>
                  <a:lnTo>
                    <a:pt x="9317" y="3255"/>
                  </a:lnTo>
                  <a:cubicBezTo>
                    <a:pt x="9374" y="3264"/>
                    <a:pt x="9431" y="3284"/>
                    <a:pt x="9489" y="3303"/>
                  </a:cubicBezTo>
                  <a:lnTo>
                    <a:pt x="9508" y="3303"/>
                  </a:lnTo>
                  <a:cubicBezTo>
                    <a:pt x="9536" y="3312"/>
                    <a:pt x="9565" y="3322"/>
                    <a:pt x="9584" y="3331"/>
                  </a:cubicBezTo>
                  <a:cubicBezTo>
                    <a:pt x="9823" y="3446"/>
                    <a:pt x="9985" y="3666"/>
                    <a:pt x="10043" y="3933"/>
                  </a:cubicBezTo>
                  <a:cubicBezTo>
                    <a:pt x="10062" y="4048"/>
                    <a:pt x="10062" y="4172"/>
                    <a:pt x="10033" y="4296"/>
                  </a:cubicBezTo>
                  <a:cubicBezTo>
                    <a:pt x="10033" y="4296"/>
                    <a:pt x="10033" y="4306"/>
                    <a:pt x="10033" y="4315"/>
                  </a:cubicBezTo>
                  <a:lnTo>
                    <a:pt x="9985" y="4507"/>
                  </a:lnTo>
                  <a:lnTo>
                    <a:pt x="10157" y="4545"/>
                  </a:lnTo>
                  <a:cubicBezTo>
                    <a:pt x="10224" y="4564"/>
                    <a:pt x="10282" y="4583"/>
                    <a:pt x="10339" y="4612"/>
                  </a:cubicBezTo>
                  <a:cubicBezTo>
                    <a:pt x="10406" y="4631"/>
                    <a:pt x="10463" y="4669"/>
                    <a:pt x="10511" y="4707"/>
                  </a:cubicBezTo>
                  <a:cubicBezTo>
                    <a:pt x="10673" y="4812"/>
                    <a:pt x="10798" y="4956"/>
                    <a:pt x="10865" y="5118"/>
                  </a:cubicBezTo>
                  <a:cubicBezTo>
                    <a:pt x="10903" y="5223"/>
                    <a:pt x="10912" y="5319"/>
                    <a:pt x="10903" y="5424"/>
                  </a:cubicBezTo>
                  <a:cubicBezTo>
                    <a:pt x="10893" y="5462"/>
                    <a:pt x="10893" y="5500"/>
                    <a:pt x="10884" y="5539"/>
                  </a:cubicBezTo>
                  <a:lnTo>
                    <a:pt x="10845" y="5682"/>
                  </a:lnTo>
                  <a:lnTo>
                    <a:pt x="10970" y="5749"/>
                  </a:lnTo>
                  <a:cubicBezTo>
                    <a:pt x="11017" y="5777"/>
                    <a:pt x="11075" y="5806"/>
                    <a:pt x="11123" y="5844"/>
                  </a:cubicBezTo>
                  <a:cubicBezTo>
                    <a:pt x="11390" y="6026"/>
                    <a:pt x="11677" y="6389"/>
                    <a:pt x="11600" y="6800"/>
                  </a:cubicBezTo>
                  <a:cubicBezTo>
                    <a:pt x="11591" y="6886"/>
                    <a:pt x="11562" y="6962"/>
                    <a:pt x="11524" y="7039"/>
                  </a:cubicBezTo>
                  <a:lnTo>
                    <a:pt x="11447" y="7172"/>
                  </a:lnTo>
                  <a:lnTo>
                    <a:pt x="11572" y="7268"/>
                  </a:lnTo>
                  <a:cubicBezTo>
                    <a:pt x="11725" y="7373"/>
                    <a:pt x="11954" y="7631"/>
                    <a:pt x="11868" y="8061"/>
                  </a:cubicBezTo>
                  <a:cubicBezTo>
                    <a:pt x="11849" y="8176"/>
                    <a:pt x="11801" y="8281"/>
                    <a:pt x="11734" y="8367"/>
                  </a:cubicBezTo>
                  <a:cubicBezTo>
                    <a:pt x="11715" y="8396"/>
                    <a:pt x="11696" y="8415"/>
                    <a:pt x="11667" y="8443"/>
                  </a:cubicBezTo>
                  <a:lnTo>
                    <a:pt x="11600" y="8501"/>
                  </a:lnTo>
                  <a:lnTo>
                    <a:pt x="11610" y="8587"/>
                  </a:lnTo>
                  <a:cubicBezTo>
                    <a:pt x="11619" y="8644"/>
                    <a:pt x="11619" y="8692"/>
                    <a:pt x="11629" y="8740"/>
                  </a:cubicBezTo>
                  <a:cubicBezTo>
                    <a:pt x="11629" y="8787"/>
                    <a:pt x="11629" y="8845"/>
                    <a:pt x="11629" y="8892"/>
                  </a:cubicBezTo>
                  <a:lnTo>
                    <a:pt x="11639" y="8959"/>
                  </a:lnTo>
                  <a:lnTo>
                    <a:pt x="11677" y="9007"/>
                  </a:lnTo>
                  <a:cubicBezTo>
                    <a:pt x="11897" y="9236"/>
                    <a:pt x="12002" y="9475"/>
                    <a:pt x="12002" y="9714"/>
                  </a:cubicBezTo>
                  <a:cubicBezTo>
                    <a:pt x="12002" y="9838"/>
                    <a:pt x="11973" y="9963"/>
                    <a:pt x="11916" y="10087"/>
                  </a:cubicBezTo>
                  <a:cubicBezTo>
                    <a:pt x="11801" y="10345"/>
                    <a:pt x="11600" y="10450"/>
                    <a:pt x="11457" y="10488"/>
                  </a:cubicBezTo>
                  <a:cubicBezTo>
                    <a:pt x="11390" y="10507"/>
                    <a:pt x="11323" y="10517"/>
                    <a:pt x="11256" y="10517"/>
                  </a:cubicBezTo>
                  <a:lnTo>
                    <a:pt x="11170" y="10517"/>
                  </a:lnTo>
                  <a:lnTo>
                    <a:pt x="11046" y="10679"/>
                  </a:lnTo>
                  <a:lnTo>
                    <a:pt x="11056" y="10756"/>
                  </a:lnTo>
                  <a:cubicBezTo>
                    <a:pt x="11084" y="10985"/>
                    <a:pt x="11094" y="11530"/>
                    <a:pt x="10492" y="11673"/>
                  </a:cubicBezTo>
                  <a:cubicBezTo>
                    <a:pt x="10444" y="11683"/>
                    <a:pt x="10387" y="11683"/>
                    <a:pt x="10339" y="11683"/>
                  </a:cubicBezTo>
                  <a:cubicBezTo>
                    <a:pt x="10291" y="11683"/>
                    <a:pt x="10243" y="11683"/>
                    <a:pt x="10196" y="11663"/>
                  </a:cubicBezTo>
                  <a:lnTo>
                    <a:pt x="10043" y="11635"/>
                  </a:lnTo>
                  <a:lnTo>
                    <a:pt x="9985" y="11778"/>
                  </a:lnTo>
                  <a:cubicBezTo>
                    <a:pt x="9976" y="11807"/>
                    <a:pt x="9957" y="11835"/>
                    <a:pt x="9947" y="11864"/>
                  </a:cubicBezTo>
                  <a:cubicBezTo>
                    <a:pt x="9890" y="11950"/>
                    <a:pt x="9813" y="12027"/>
                    <a:pt x="9718" y="12093"/>
                  </a:cubicBezTo>
                  <a:cubicBezTo>
                    <a:pt x="9699" y="12103"/>
                    <a:pt x="9680" y="12113"/>
                    <a:pt x="9661" y="12122"/>
                  </a:cubicBezTo>
                  <a:lnTo>
                    <a:pt x="9575" y="12160"/>
                  </a:lnTo>
                  <a:lnTo>
                    <a:pt x="9565" y="12256"/>
                  </a:lnTo>
                  <a:cubicBezTo>
                    <a:pt x="9555" y="12361"/>
                    <a:pt x="9546" y="12447"/>
                    <a:pt x="9527" y="12533"/>
                  </a:cubicBezTo>
                  <a:cubicBezTo>
                    <a:pt x="9527" y="12543"/>
                    <a:pt x="9517" y="12562"/>
                    <a:pt x="9498" y="12571"/>
                  </a:cubicBezTo>
                  <a:cubicBezTo>
                    <a:pt x="8562" y="13011"/>
                    <a:pt x="7463" y="13259"/>
                    <a:pt x="6326" y="13297"/>
                  </a:cubicBezTo>
                  <a:cubicBezTo>
                    <a:pt x="6211" y="13300"/>
                    <a:pt x="6090" y="13301"/>
                    <a:pt x="5964" y="13301"/>
                  </a:cubicBezTo>
                  <a:cubicBezTo>
                    <a:pt x="5048" y="13301"/>
                    <a:pt x="3895" y="13215"/>
                    <a:pt x="3096" y="12686"/>
                  </a:cubicBezTo>
                  <a:cubicBezTo>
                    <a:pt x="3058" y="12619"/>
                    <a:pt x="2972" y="12390"/>
                    <a:pt x="2886" y="11979"/>
                  </a:cubicBezTo>
                  <a:lnTo>
                    <a:pt x="2838" y="11749"/>
                  </a:lnTo>
                  <a:lnTo>
                    <a:pt x="2637" y="11855"/>
                  </a:lnTo>
                  <a:cubicBezTo>
                    <a:pt x="2569" y="11889"/>
                    <a:pt x="2501" y="11903"/>
                    <a:pt x="2435" y="11903"/>
                  </a:cubicBezTo>
                  <a:cubicBezTo>
                    <a:pt x="2279" y="11903"/>
                    <a:pt x="2136" y="11821"/>
                    <a:pt x="2035" y="11721"/>
                  </a:cubicBezTo>
                  <a:cubicBezTo>
                    <a:pt x="2026" y="11702"/>
                    <a:pt x="2016" y="11692"/>
                    <a:pt x="1997" y="11673"/>
                  </a:cubicBezTo>
                  <a:cubicBezTo>
                    <a:pt x="1978" y="11644"/>
                    <a:pt x="1959" y="11606"/>
                    <a:pt x="1940" y="11577"/>
                  </a:cubicBezTo>
                  <a:cubicBezTo>
                    <a:pt x="1930" y="11558"/>
                    <a:pt x="1921" y="11539"/>
                    <a:pt x="1911" y="11520"/>
                  </a:cubicBezTo>
                  <a:lnTo>
                    <a:pt x="1854" y="11367"/>
                  </a:lnTo>
                  <a:lnTo>
                    <a:pt x="1701" y="11405"/>
                  </a:lnTo>
                  <a:cubicBezTo>
                    <a:pt x="1658" y="11420"/>
                    <a:pt x="1615" y="11427"/>
                    <a:pt x="1572" y="11427"/>
                  </a:cubicBezTo>
                  <a:cubicBezTo>
                    <a:pt x="1529" y="11427"/>
                    <a:pt x="1486" y="11420"/>
                    <a:pt x="1443" y="11405"/>
                  </a:cubicBezTo>
                  <a:cubicBezTo>
                    <a:pt x="1118" y="11319"/>
                    <a:pt x="937" y="10928"/>
                    <a:pt x="984" y="10631"/>
                  </a:cubicBezTo>
                  <a:cubicBezTo>
                    <a:pt x="984" y="10612"/>
                    <a:pt x="994" y="10593"/>
                    <a:pt x="994" y="10574"/>
                  </a:cubicBezTo>
                  <a:cubicBezTo>
                    <a:pt x="1004" y="10545"/>
                    <a:pt x="1013" y="10517"/>
                    <a:pt x="1023" y="10488"/>
                  </a:cubicBezTo>
                  <a:lnTo>
                    <a:pt x="1090" y="10354"/>
                  </a:lnTo>
                  <a:lnTo>
                    <a:pt x="956" y="10268"/>
                  </a:lnTo>
                  <a:cubicBezTo>
                    <a:pt x="612" y="10049"/>
                    <a:pt x="478" y="9580"/>
                    <a:pt x="640" y="9170"/>
                  </a:cubicBezTo>
                  <a:lnTo>
                    <a:pt x="669" y="9074"/>
                  </a:lnTo>
                  <a:lnTo>
                    <a:pt x="621" y="8998"/>
                  </a:lnTo>
                  <a:cubicBezTo>
                    <a:pt x="612" y="8988"/>
                    <a:pt x="602" y="8978"/>
                    <a:pt x="593" y="8959"/>
                  </a:cubicBezTo>
                  <a:lnTo>
                    <a:pt x="564" y="8931"/>
                  </a:lnTo>
                  <a:cubicBezTo>
                    <a:pt x="440" y="8797"/>
                    <a:pt x="363" y="8596"/>
                    <a:pt x="373" y="8396"/>
                  </a:cubicBezTo>
                  <a:cubicBezTo>
                    <a:pt x="373" y="8185"/>
                    <a:pt x="449" y="7937"/>
                    <a:pt x="564" y="7774"/>
                  </a:cubicBezTo>
                  <a:lnTo>
                    <a:pt x="602" y="7708"/>
                  </a:lnTo>
                  <a:lnTo>
                    <a:pt x="583" y="7631"/>
                  </a:lnTo>
                  <a:cubicBezTo>
                    <a:pt x="574" y="7564"/>
                    <a:pt x="564" y="7497"/>
                    <a:pt x="554" y="7411"/>
                  </a:cubicBezTo>
                  <a:lnTo>
                    <a:pt x="545" y="7364"/>
                  </a:lnTo>
                  <a:cubicBezTo>
                    <a:pt x="545" y="7316"/>
                    <a:pt x="545" y="7268"/>
                    <a:pt x="554" y="7220"/>
                  </a:cubicBezTo>
                  <a:lnTo>
                    <a:pt x="554" y="7182"/>
                  </a:lnTo>
                  <a:cubicBezTo>
                    <a:pt x="554" y="7163"/>
                    <a:pt x="554" y="7153"/>
                    <a:pt x="554" y="7144"/>
                  </a:cubicBezTo>
                  <a:cubicBezTo>
                    <a:pt x="574" y="6953"/>
                    <a:pt x="621" y="6771"/>
                    <a:pt x="707" y="6628"/>
                  </a:cubicBezTo>
                  <a:lnTo>
                    <a:pt x="765" y="6542"/>
                  </a:lnTo>
                  <a:lnTo>
                    <a:pt x="717" y="6446"/>
                  </a:lnTo>
                  <a:cubicBezTo>
                    <a:pt x="602" y="6255"/>
                    <a:pt x="554" y="6045"/>
                    <a:pt x="564" y="5854"/>
                  </a:cubicBezTo>
                  <a:cubicBezTo>
                    <a:pt x="602" y="5443"/>
                    <a:pt x="908" y="5070"/>
                    <a:pt x="1300" y="4965"/>
                  </a:cubicBezTo>
                  <a:lnTo>
                    <a:pt x="1462" y="4917"/>
                  </a:lnTo>
                  <a:lnTo>
                    <a:pt x="1434" y="4755"/>
                  </a:lnTo>
                  <a:cubicBezTo>
                    <a:pt x="1367" y="4335"/>
                    <a:pt x="1481" y="3943"/>
                    <a:pt x="1768" y="3675"/>
                  </a:cubicBezTo>
                  <a:cubicBezTo>
                    <a:pt x="1908" y="3535"/>
                    <a:pt x="2105" y="3459"/>
                    <a:pt x="2303" y="3459"/>
                  </a:cubicBezTo>
                  <a:cubicBezTo>
                    <a:pt x="2335" y="3459"/>
                    <a:pt x="2367" y="3461"/>
                    <a:pt x="2399" y="3465"/>
                  </a:cubicBezTo>
                  <a:lnTo>
                    <a:pt x="2657" y="3494"/>
                  </a:lnTo>
                  <a:lnTo>
                    <a:pt x="2590" y="3245"/>
                  </a:lnTo>
                  <a:cubicBezTo>
                    <a:pt x="2513" y="2940"/>
                    <a:pt x="2551" y="2519"/>
                    <a:pt x="2915" y="2357"/>
                  </a:cubicBezTo>
                  <a:cubicBezTo>
                    <a:pt x="2981" y="2318"/>
                    <a:pt x="3039" y="2309"/>
                    <a:pt x="3106" y="2299"/>
                  </a:cubicBezTo>
                  <a:lnTo>
                    <a:pt x="3325" y="2299"/>
                  </a:lnTo>
                  <a:lnTo>
                    <a:pt x="3278" y="2080"/>
                  </a:lnTo>
                  <a:cubicBezTo>
                    <a:pt x="3220" y="1850"/>
                    <a:pt x="3259" y="1611"/>
                    <a:pt x="3383" y="1478"/>
                  </a:cubicBezTo>
                  <a:cubicBezTo>
                    <a:pt x="3444" y="1408"/>
                    <a:pt x="3530" y="1376"/>
                    <a:pt x="3631" y="1376"/>
                  </a:cubicBezTo>
                  <a:cubicBezTo>
                    <a:pt x="3656" y="1376"/>
                    <a:pt x="3681" y="1378"/>
                    <a:pt x="3708" y="1382"/>
                  </a:cubicBezTo>
                  <a:lnTo>
                    <a:pt x="4013" y="1430"/>
                  </a:lnTo>
                  <a:lnTo>
                    <a:pt x="3899" y="1143"/>
                  </a:lnTo>
                  <a:cubicBezTo>
                    <a:pt x="3851" y="1019"/>
                    <a:pt x="3851" y="847"/>
                    <a:pt x="3870" y="761"/>
                  </a:cubicBezTo>
                  <a:cubicBezTo>
                    <a:pt x="3952" y="499"/>
                    <a:pt x="4229" y="357"/>
                    <a:pt x="4487" y="357"/>
                  </a:cubicBezTo>
                  <a:close/>
                  <a:moveTo>
                    <a:pt x="4493" y="0"/>
                  </a:moveTo>
                  <a:cubicBezTo>
                    <a:pt x="4095" y="0"/>
                    <a:pt x="3668" y="217"/>
                    <a:pt x="3536" y="656"/>
                  </a:cubicBezTo>
                  <a:cubicBezTo>
                    <a:pt x="3497" y="761"/>
                    <a:pt x="3497" y="895"/>
                    <a:pt x="3507" y="1028"/>
                  </a:cubicBezTo>
                  <a:cubicBezTo>
                    <a:pt x="3354" y="1048"/>
                    <a:pt x="3220" y="1124"/>
                    <a:pt x="3115" y="1239"/>
                  </a:cubicBezTo>
                  <a:cubicBezTo>
                    <a:pt x="2953" y="1420"/>
                    <a:pt x="2876" y="1697"/>
                    <a:pt x="2895" y="1974"/>
                  </a:cubicBezTo>
                  <a:cubicBezTo>
                    <a:pt x="2848" y="1994"/>
                    <a:pt x="2809" y="2003"/>
                    <a:pt x="2762" y="2032"/>
                  </a:cubicBezTo>
                  <a:cubicBezTo>
                    <a:pt x="2322" y="2232"/>
                    <a:pt x="2169" y="2682"/>
                    <a:pt x="2207" y="3102"/>
                  </a:cubicBezTo>
                  <a:cubicBezTo>
                    <a:pt x="1949" y="3131"/>
                    <a:pt x="1701" y="3236"/>
                    <a:pt x="1520" y="3417"/>
                  </a:cubicBezTo>
                  <a:cubicBezTo>
                    <a:pt x="1185" y="3733"/>
                    <a:pt x="1023" y="4182"/>
                    <a:pt x="1061" y="4669"/>
                  </a:cubicBezTo>
                  <a:cubicBezTo>
                    <a:pt x="593" y="4860"/>
                    <a:pt x="249" y="5319"/>
                    <a:pt x="210" y="5825"/>
                  </a:cubicBezTo>
                  <a:cubicBezTo>
                    <a:pt x="191" y="6055"/>
                    <a:pt x="239" y="6303"/>
                    <a:pt x="354" y="6532"/>
                  </a:cubicBezTo>
                  <a:cubicBezTo>
                    <a:pt x="268" y="6704"/>
                    <a:pt x="210" y="6905"/>
                    <a:pt x="201" y="7125"/>
                  </a:cubicBezTo>
                  <a:cubicBezTo>
                    <a:pt x="201" y="7134"/>
                    <a:pt x="201" y="7153"/>
                    <a:pt x="201" y="7163"/>
                  </a:cubicBezTo>
                  <a:lnTo>
                    <a:pt x="201" y="7182"/>
                  </a:lnTo>
                  <a:cubicBezTo>
                    <a:pt x="191" y="7258"/>
                    <a:pt x="182" y="7325"/>
                    <a:pt x="191" y="7392"/>
                  </a:cubicBezTo>
                  <a:cubicBezTo>
                    <a:pt x="191" y="7411"/>
                    <a:pt x="191" y="7421"/>
                    <a:pt x="201" y="7440"/>
                  </a:cubicBezTo>
                  <a:cubicBezTo>
                    <a:pt x="201" y="7516"/>
                    <a:pt x="210" y="7583"/>
                    <a:pt x="220" y="7641"/>
                  </a:cubicBezTo>
                  <a:cubicBezTo>
                    <a:pt x="96" y="7851"/>
                    <a:pt x="19" y="8128"/>
                    <a:pt x="10" y="8386"/>
                  </a:cubicBezTo>
                  <a:cubicBezTo>
                    <a:pt x="0" y="8663"/>
                    <a:pt x="96" y="8940"/>
                    <a:pt x="268" y="9131"/>
                  </a:cubicBezTo>
                  <a:cubicBezTo>
                    <a:pt x="115" y="9628"/>
                    <a:pt x="268" y="10173"/>
                    <a:pt x="650" y="10488"/>
                  </a:cubicBezTo>
                  <a:cubicBezTo>
                    <a:pt x="640" y="10517"/>
                    <a:pt x="631" y="10545"/>
                    <a:pt x="631" y="10574"/>
                  </a:cubicBezTo>
                  <a:cubicBezTo>
                    <a:pt x="564" y="11033"/>
                    <a:pt x="832" y="11616"/>
                    <a:pt x="1348" y="11759"/>
                  </a:cubicBezTo>
                  <a:cubicBezTo>
                    <a:pt x="1417" y="11773"/>
                    <a:pt x="1487" y="11782"/>
                    <a:pt x="1561" y="11782"/>
                  </a:cubicBezTo>
                  <a:cubicBezTo>
                    <a:pt x="1588" y="11782"/>
                    <a:pt x="1616" y="11781"/>
                    <a:pt x="1644" y="11778"/>
                  </a:cubicBezTo>
                  <a:cubicBezTo>
                    <a:pt x="1663" y="11816"/>
                    <a:pt x="1691" y="11855"/>
                    <a:pt x="1711" y="11893"/>
                  </a:cubicBezTo>
                  <a:cubicBezTo>
                    <a:pt x="1730" y="11921"/>
                    <a:pt x="1758" y="11941"/>
                    <a:pt x="1777" y="11969"/>
                  </a:cubicBezTo>
                  <a:cubicBezTo>
                    <a:pt x="1958" y="12157"/>
                    <a:pt x="2189" y="12262"/>
                    <a:pt x="2425" y="12262"/>
                  </a:cubicBezTo>
                  <a:cubicBezTo>
                    <a:pt x="2476" y="12262"/>
                    <a:pt x="2528" y="12257"/>
                    <a:pt x="2580" y="12246"/>
                  </a:cubicBezTo>
                  <a:cubicBezTo>
                    <a:pt x="2657" y="12562"/>
                    <a:pt x="2762" y="12896"/>
                    <a:pt x="2876" y="12973"/>
                  </a:cubicBezTo>
                  <a:cubicBezTo>
                    <a:pt x="3736" y="13555"/>
                    <a:pt x="4950" y="13660"/>
                    <a:pt x="5915" y="13660"/>
                  </a:cubicBezTo>
                  <a:cubicBezTo>
                    <a:pt x="6058" y="13660"/>
                    <a:pt x="6202" y="13660"/>
                    <a:pt x="6335" y="13651"/>
                  </a:cubicBezTo>
                  <a:cubicBezTo>
                    <a:pt x="7520" y="13622"/>
                    <a:pt x="8667" y="13355"/>
                    <a:pt x="9651" y="12896"/>
                  </a:cubicBezTo>
                  <a:cubicBezTo>
                    <a:pt x="9766" y="12839"/>
                    <a:pt x="9852" y="12724"/>
                    <a:pt x="9880" y="12590"/>
                  </a:cubicBezTo>
                  <a:cubicBezTo>
                    <a:pt x="9890" y="12533"/>
                    <a:pt x="9899" y="12466"/>
                    <a:pt x="9909" y="12390"/>
                  </a:cubicBezTo>
                  <a:cubicBezTo>
                    <a:pt x="10062" y="12304"/>
                    <a:pt x="10177" y="12179"/>
                    <a:pt x="10253" y="12046"/>
                  </a:cubicBezTo>
                  <a:cubicBezTo>
                    <a:pt x="10253" y="12046"/>
                    <a:pt x="10253" y="12046"/>
                    <a:pt x="10253" y="12036"/>
                  </a:cubicBezTo>
                  <a:cubicBezTo>
                    <a:pt x="10282" y="12046"/>
                    <a:pt x="10310" y="12046"/>
                    <a:pt x="10339" y="12046"/>
                  </a:cubicBezTo>
                  <a:cubicBezTo>
                    <a:pt x="10415" y="12046"/>
                    <a:pt x="10492" y="12036"/>
                    <a:pt x="10568" y="12017"/>
                  </a:cubicBezTo>
                  <a:cubicBezTo>
                    <a:pt x="11123" y="11893"/>
                    <a:pt x="11447" y="11453"/>
                    <a:pt x="11419" y="10861"/>
                  </a:cubicBezTo>
                  <a:cubicBezTo>
                    <a:pt x="11467" y="10861"/>
                    <a:pt x="11505" y="10851"/>
                    <a:pt x="11553" y="10842"/>
                  </a:cubicBezTo>
                  <a:cubicBezTo>
                    <a:pt x="11858" y="10756"/>
                    <a:pt x="12107" y="10536"/>
                    <a:pt x="12241" y="10230"/>
                  </a:cubicBezTo>
                  <a:cubicBezTo>
                    <a:pt x="12317" y="10058"/>
                    <a:pt x="12365" y="9886"/>
                    <a:pt x="12365" y="9714"/>
                  </a:cubicBezTo>
                  <a:cubicBezTo>
                    <a:pt x="12365" y="9399"/>
                    <a:pt x="12241" y="9103"/>
                    <a:pt x="11992" y="8816"/>
                  </a:cubicBezTo>
                  <a:cubicBezTo>
                    <a:pt x="11992" y="8787"/>
                    <a:pt x="11983" y="8749"/>
                    <a:pt x="11983" y="8720"/>
                  </a:cubicBezTo>
                  <a:cubicBezTo>
                    <a:pt x="11983" y="8692"/>
                    <a:pt x="11983" y="8663"/>
                    <a:pt x="11983" y="8634"/>
                  </a:cubicBezTo>
                  <a:cubicBezTo>
                    <a:pt x="11992" y="8615"/>
                    <a:pt x="12002" y="8606"/>
                    <a:pt x="12021" y="8587"/>
                  </a:cubicBezTo>
                  <a:cubicBezTo>
                    <a:pt x="12126" y="8453"/>
                    <a:pt x="12193" y="8300"/>
                    <a:pt x="12221" y="8128"/>
                  </a:cubicBezTo>
                  <a:cubicBezTo>
                    <a:pt x="12307" y="7727"/>
                    <a:pt x="12183" y="7344"/>
                    <a:pt x="11897" y="7067"/>
                  </a:cubicBezTo>
                  <a:cubicBezTo>
                    <a:pt x="11925" y="7000"/>
                    <a:pt x="11944" y="6934"/>
                    <a:pt x="11954" y="6857"/>
                  </a:cubicBezTo>
                  <a:cubicBezTo>
                    <a:pt x="12059" y="6284"/>
                    <a:pt x="11696" y="5806"/>
                    <a:pt x="11323" y="5548"/>
                  </a:cubicBezTo>
                  <a:cubicBezTo>
                    <a:pt x="11304" y="5529"/>
                    <a:pt x="11275" y="5510"/>
                    <a:pt x="11256" y="5500"/>
                  </a:cubicBezTo>
                  <a:cubicBezTo>
                    <a:pt x="11256" y="5491"/>
                    <a:pt x="11256" y="5472"/>
                    <a:pt x="11256" y="5462"/>
                  </a:cubicBezTo>
                  <a:cubicBezTo>
                    <a:pt x="11275" y="5309"/>
                    <a:pt x="11256" y="5147"/>
                    <a:pt x="11199" y="4994"/>
                  </a:cubicBezTo>
                  <a:cubicBezTo>
                    <a:pt x="11103" y="4765"/>
                    <a:pt x="10931" y="4554"/>
                    <a:pt x="10712" y="4401"/>
                  </a:cubicBezTo>
                  <a:cubicBezTo>
                    <a:pt x="10645" y="4354"/>
                    <a:pt x="10568" y="4315"/>
                    <a:pt x="10482" y="4277"/>
                  </a:cubicBezTo>
                  <a:cubicBezTo>
                    <a:pt x="10454" y="4268"/>
                    <a:pt x="10435" y="4258"/>
                    <a:pt x="10406" y="4249"/>
                  </a:cubicBezTo>
                  <a:cubicBezTo>
                    <a:pt x="10425" y="4124"/>
                    <a:pt x="10415" y="3991"/>
                    <a:pt x="10387" y="3866"/>
                  </a:cubicBezTo>
                  <a:cubicBezTo>
                    <a:pt x="10320" y="3484"/>
                    <a:pt x="10081" y="3178"/>
                    <a:pt x="9747" y="3016"/>
                  </a:cubicBezTo>
                  <a:cubicBezTo>
                    <a:pt x="9708" y="2997"/>
                    <a:pt x="9670" y="2978"/>
                    <a:pt x="9632" y="2968"/>
                  </a:cubicBezTo>
                  <a:lnTo>
                    <a:pt x="9603" y="2959"/>
                  </a:lnTo>
                  <a:cubicBezTo>
                    <a:pt x="9565" y="2949"/>
                    <a:pt x="9527" y="2940"/>
                    <a:pt x="9489" y="2930"/>
                  </a:cubicBezTo>
                  <a:cubicBezTo>
                    <a:pt x="9336" y="2452"/>
                    <a:pt x="8858" y="2070"/>
                    <a:pt x="8323" y="1984"/>
                  </a:cubicBezTo>
                  <a:cubicBezTo>
                    <a:pt x="8304" y="1888"/>
                    <a:pt x="8285" y="1793"/>
                    <a:pt x="8256" y="1697"/>
                  </a:cubicBezTo>
                  <a:cubicBezTo>
                    <a:pt x="8122" y="1267"/>
                    <a:pt x="7788" y="923"/>
                    <a:pt x="7358" y="770"/>
                  </a:cubicBezTo>
                  <a:cubicBezTo>
                    <a:pt x="7195" y="721"/>
                    <a:pt x="7017" y="693"/>
                    <a:pt x="6851" y="693"/>
                  </a:cubicBezTo>
                  <a:cubicBezTo>
                    <a:pt x="6792" y="693"/>
                    <a:pt x="6734" y="696"/>
                    <a:pt x="6679" y="704"/>
                  </a:cubicBezTo>
                  <a:cubicBezTo>
                    <a:pt x="6479" y="436"/>
                    <a:pt x="6182" y="264"/>
                    <a:pt x="5848" y="207"/>
                  </a:cubicBezTo>
                  <a:cubicBezTo>
                    <a:pt x="5763" y="192"/>
                    <a:pt x="5679" y="184"/>
                    <a:pt x="5597" y="184"/>
                  </a:cubicBezTo>
                  <a:cubicBezTo>
                    <a:pt x="5466" y="184"/>
                    <a:pt x="5342" y="204"/>
                    <a:pt x="5236" y="245"/>
                  </a:cubicBezTo>
                  <a:cubicBezTo>
                    <a:pt x="5217" y="245"/>
                    <a:pt x="5208" y="255"/>
                    <a:pt x="5189" y="255"/>
                  </a:cubicBezTo>
                  <a:cubicBezTo>
                    <a:pt x="5036" y="130"/>
                    <a:pt x="4854" y="44"/>
                    <a:pt x="4673" y="16"/>
                  </a:cubicBezTo>
                  <a:cubicBezTo>
                    <a:pt x="4614" y="5"/>
                    <a:pt x="4554"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0" name="Google Shape;2740;p48"/>
          <p:cNvGrpSpPr/>
          <p:nvPr/>
        </p:nvGrpSpPr>
        <p:grpSpPr>
          <a:xfrm>
            <a:off x="7383897" y="2945928"/>
            <a:ext cx="145532" cy="145532"/>
            <a:chOff x="1666623" y="2623621"/>
            <a:chExt cx="155400" cy="155400"/>
          </a:xfrm>
        </p:grpSpPr>
        <p:sp>
          <p:nvSpPr>
            <p:cNvPr id="2741" name="Google Shape;2741;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2" name="Google Shape;2742;p4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3" name="Google Shape;2743;p48"/>
          <p:cNvGrpSpPr/>
          <p:nvPr/>
        </p:nvGrpSpPr>
        <p:grpSpPr>
          <a:xfrm rot="-420806">
            <a:off x="8107220" y="472805"/>
            <a:ext cx="450601" cy="494082"/>
            <a:chOff x="1584644" y="2497374"/>
            <a:chExt cx="450609" cy="494091"/>
          </a:xfrm>
        </p:grpSpPr>
        <p:sp>
          <p:nvSpPr>
            <p:cNvPr id="2744" name="Google Shape;2744;p4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48"/>
          <p:cNvGrpSpPr/>
          <p:nvPr/>
        </p:nvGrpSpPr>
        <p:grpSpPr>
          <a:xfrm>
            <a:off x="7529423" y="902691"/>
            <a:ext cx="155400" cy="155400"/>
            <a:chOff x="1666623" y="2623621"/>
            <a:chExt cx="155400" cy="155400"/>
          </a:xfrm>
        </p:grpSpPr>
        <p:sp>
          <p:nvSpPr>
            <p:cNvPr id="2747" name="Google Shape;2747;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8" name="Google Shape;2748;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9" name="Google Shape;2749;p48"/>
          <p:cNvGrpSpPr/>
          <p:nvPr/>
        </p:nvGrpSpPr>
        <p:grpSpPr>
          <a:xfrm>
            <a:off x="1113497" y="902691"/>
            <a:ext cx="155400" cy="155400"/>
            <a:chOff x="1666623" y="2623621"/>
            <a:chExt cx="155400" cy="155400"/>
          </a:xfrm>
        </p:grpSpPr>
        <p:sp>
          <p:nvSpPr>
            <p:cNvPr id="2750" name="Google Shape;2750;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51" name="Google Shape;2751;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2" name="Oval Callout 11"/>
          <p:cNvSpPr/>
          <p:nvPr/>
        </p:nvSpPr>
        <p:spPr>
          <a:xfrm>
            <a:off x="1277393" y="1044334"/>
            <a:ext cx="4483373" cy="2658962"/>
          </a:xfrm>
          <a:prstGeom prst="wedgeEllipseCallout">
            <a:avLst>
              <a:gd name="adj1" fmla="val 53901"/>
              <a:gd name="adj2" fmla="val 24454"/>
            </a:avLst>
          </a:prstGeom>
          <a:solidFill>
            <a:schemeClr val="accent6">
              <a:lumMod val="40000"/>
              <a:lumOff val="60000"/>
            </a:schemeClr>
          </a:solidFill>
          <a:ln>
            <a:solidFill>
              <a:schemeClr val="accent6">
                <a:lumMod val="40000"/>
                <a:lumOff val="6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38126" y="1379622"/>
            <a:ext cx="3990999" cy="1938992"/>
          </a:xfrm>
          <a:prstGeom prst="rect">
            <a:avLst/>
          </a:prstGeom>
        </p:spPr>
        <p:txBody>
          <a:bodyPr wrap="square">
            <a:spAutoFit/>
          </a:bodyPr>
          <a:lstStyle/>
          <a:p>
            <a:pPr algn="ctr">
              <a:lnSpc>
                <a:spcPct val="150000"/>
              </a:lnSpc>
            </a:pPr>
            <a:r>
              <a:rPr lang="vi-VN" sz="2000" dirty="0"/>
              <a:t>Hôm nay em đã tiếp nhận thông tin nào mà dựa vào đó em có hành động đúng? Em hãy nhớ lại và kể cho các bạn cùng </a:t>
            </a:r>
            <a:r>
              <a:rPr lang="vi-VN" sz="2000" dirty="0" smtClean="0"/>
              <a:t>nghe</a:t>
            </a:r>
            <a:r>
              <a:rPr lang="en-US" sz="2000" dirty="0" smtClean="0"/>
              <a:t>.</a:t>
            </a:r>
            <a:endParaRPr lang="en-US" sz="20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94255" flipH="1">
            <a:off x="1056718" y="3181448"/>
            <a:ext cx="746440" cy="594757"/>
          </a:xfrm>
          <a:prstGeom prst="rect">
            <a:avLst/>
          </a:prstGeom>
        </p:spPr>
      </p:pic>
      <p:sp>
        <p:nvSpPr>
          <p:cNvPr id="15" name="TextBox 14"/>
          <p:cNvSpPr txBox="1"/>
          <p:nvPr/>
        </p:nvSpPr>
        <p:spPr>
          <a:xfrm>
            <a:off x="1330084" y="3755759"/>
            <a:ext cx="1188367" cy="400110"/>
          </a:xfrm>
          <a:prstGeom prst="rect">
            <a:avLst/>
          </a:prstGeom>
          <a:noFill/>
        </p:spPr>
        <p:txBody>
          <a:bodyPr wrap="square" rtlCol="0">
            <a:spAutoFit/>
          </a:bodyPr>
          <a:lstStyle/>
          <a:p>
            <a:r>
              <a:rPr lang="en-US" sz="2000" b="1" dirty="0" err="1" smtClean="0">
                <a:solidFill>
                  <a:srgbClr val="C00000"/>
                </a:solidFill>
              </a:rPr>
              <a:t>Gợi</a:t>
            </a:r>
            <a:r>
              <a:rPr lang="en-US" sz="2000" b="1" dirty="0" smtClean="0">
                <a:solidFill>
                  <a:srgbClr val="C00000"/>
                </a:solidFill>
              </a:rPr>
              <a:t> ý:</a:t>
            </a:r>
            <a:endParaRPr lang="en-US" sz="2000" b="1" dirty="0">
              <a:solidFill>
                <a:srgbClr val="C00000"/>
              </a:solidFill>
            </a:endParaRPr>
          </a:p>
        </p:txBody>
      </p:sp>
      <p:sp>
        <p:nvSpPr>
          <p:cNvPr id="16" name="Rectangle 15"/>
          <p:cNvSpPr/>
          <p:nvPr/>
        </p:nvSpPr>
        <p:spPr>
          <a:xfrm>
            <a:off x="2204194" y="3677037"/>
            <a:ext cx="5204774" cy="133882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dirty="0">
                <a:solidFill>
                  <a:srgbClr val="002060"/>
                </a:solidFill>
              </a:rPr>
              <a:t>Đó là tình huống nào? </a:t>
            </a:r>
            <a:endParaRPr lang="en-US" sz="1800" dirty="0" smtClean="0">
              <a:solidFill>
                <a:srgbClr val="002060"/>
              </a:solidFill>
            </a:endParaRPr>
          </a:p>
          <a:p>
            <a:pPr marL="285750" indent="-285750" algn="just">
              <a:lnSpc>
                <a:spcPct val="150000"/>
              </a:lnSpc>
              <a:buFont typeface="Wingdings" panose="05000000000000000000" pitchFamily="2" charset="2"/>
              <a:buChar char="§"/>
            </a:pPr>
            <a:r>
              <a:rPr lang="vi-VN" sz="1800" dirty="0" smtClean="0">
                <a:solidFill>
                  <a:srgbClr val="002060"/>
                </a:solidFill>
              </a:rPr>
              <a:t>Em </a:t>
            </a:r>
            <a:r>
              <a:rPr lang="vi-VN" sz="1800" dirty="0">
                <a:solidFill>
                  <a:srgbClr val="002060"/>
                </a:solidFill>
              </a:rPr>
              <a:t>đã quyết định gì và dựa vào thông tin nào để quyết định như thế? </a:t>
            </a:r>
            <a:endParaRPr lang="en-US" sz="1800" dirty="0">
              <a:solidFill>
                <a:srgbClr val="00206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grpSp>
        <p:nvGrpSpPr>
          <p:cNvPr id="2870" name="Google Shape;2870;p51"/>
          <p:cNvGrpSpPr/>
          <p:nvPr/>
        </p:nvGrpSpPr>
        <p:grpSpPr>
          <a:xfrm>
            <a:off x="1335550" y="1334041"/>
            <a:ext cx="6685800" cy="2641375"/>
            <a:chOff x="1355895" y="1188450"/>
            <a:chExt cx="6685800" cy="2641375"/>
          </a:xfrm>
        </p:grpSpPr>
        <p:sp>
          <p:nvSpPr>
            <p:cNvPr id="2871" name="Google Shape;2871;p51"/>
            <p:cNvSpPr/>
            <p:nvPr/>
          </p:nvSpPr>
          <p:spPr>
            <a:xfrm rot="10800000" flipH="1">
              <a:off x="1355895" y="1233025"/>
              <a:ext cx="6685800" cy="259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1"/>
            <p:cNvSpPr/>
            <p:nvPr/>
          </p:nvSpPr>
          <p:spPr>
            <a:xfrm rot="10800000" flipH="1">
              <a:off x="2363620"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1"/>
            <p:cNvSpPr/>
            <p:nvPr/>
          </p:nvSpPr>
          <p:spPr>
            <a:xfrm rot="10800000" flipH="1">
              <a:off x="2775445"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1"/>
            <p:cNvSpPr/>
            <p:nvPr/>
          </p:nvSpPr>
          <p:spPr>
            <a:xfrm rot="10800000" flipH="1">
              <a:off x="3187270"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1"/>
            <p:cNvSpPr/>
            <p:nvPr/>
          </p:nvSpPr>
          <p:spPr>
            <a:xfrm rot="10800000" flipH="1">
              <a:off x="3599095"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1"/>
            <p:cNvSpPr/>
            <p:nvPr/>
          </p:nvSpPr>
          <p:spPr>
            <a:xfrm rot="10800000" flipH="1">
              <a:off x="4010920"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1"/>
            <p:cNvSpPr/>
            <p:nvPr/>
          </p:nvSpPr>
          <p:spPr>
            <a:xfrm rot="10800000" flipH="1">
              <a:off x="4422745"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1"/>
            <p:cNvSpPr/>
            <p:nvPr/>
          </p:nvSpPr>
          <p:spPr>
            <a:xfrm rot="10800000" flipH="1">
              <a:off x="4834570"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1"/>
            <p:cNvSpPr/>
            <p:nvPr/>
          </p:nvSpPr>
          <p:spPr>
            <a:xfrm rot="10800000" flipH="1">
              <a:off x="5246395"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1"/>
            <p:cNvSpPr/>
            <p:nvPr/>
          </p:nvSpPr>
          <p:spPr>
            <a:xfrm rot="10800000" flipH="1">
              <a:off x="5658220"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1"/>
            <p:cNvSpPr/>
            <p:nvPr/>
          </p:nvSpPr>
          <p:spPr>
            <a:xfrm rot="10800000" flipH="1">
              <a:off x="6070045"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1"/>
            <p:cNvSpPr/>
            <p:nvPr/>
          </p:nvSpPr>
          <p:spPr>
            <a:xfrm rot="10800000" flipH="1">
              <a:off x="6481870"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1"/>
            <p:cNvSpPr/>
            <p:nvPr/>
          </p:nvSpPr>
          <p:spPr>
            <a:xfrm rot="10800000" flipH="1">
              <a:off x="1951795"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1"/>
            <p:cNvSpPr/>
            <p:nvPr/>
          </p:nvSpPr>
          <p:spPr>
            <a:xfrm rot="10800000" flipH="1">
              <a:off x="6893695"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1"/>
            <p:cNvSpPr/>
            <p:nvPr/>
          </p:nvSpPr>
          <p:spPr>
            <a:xfrm rot="10800000" flipH="1">
              <a:off x="7305520" y="11884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6" name="Google Shape;2886;p51"/>
          <p:cNvSpPr/>
          <p:nvPr/>
        </p:nvSpPr>
        <p:spPr>
          <a:xfrm>
            <a:off x="3315109" y="670795"/>
            <a:ext cx="2593389" cy="540980"/>
          </a:xfrm>
          <a:custGeom>
            <a:avLst/>
            <a:gdLst/>
            <a:ahLst/>
            <a:cxnLst/>
            <a:rect l="l" t="t" r="r" b="b"/>
            <a:pathLst>
              <a:path w="26799" h="6998" extrusionOk="0">
                <a:moveTo>
                  <a:pt x="0" y="1"/>
                </a:moveTo>
                <a:lnTo>
                  <a:pt x="0" y="6997"/>
                </a:lnTo>
                <a:lnTo>
                  <a:pt x="26319" y="6997"/>
                </a:lnTo>
                <a:cubicBezTo>
                  <a:pt x="26319" y="6997"/>
                  <a:pt x="25644" y="4916"/>
                  <a:pt x="25644" y="4305"/>
                </a:cubicBezTo>
                <a:cubicBezTo>
                  <a:pt x="25644" y="3684"/>
                  <a:pt x="26254" y="2801"/>
                  <a:pt x="26526" y="1853"/>
                </a:cubicBezTo>
                <a:cubicBezTo>
                  <a:pt x="26799" y="894"/>
                  <a:pt x="26799" y="1"/>
                  <a:pt x="26799" y="1"/>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1" name="Google Shape;2891;p51"/>
          <p:cNvGrpSpPr/>
          <p:nvPr/>
        </p:nvGrpSpPr>
        <p:grpSpPr>
          <a:xfrm>
            <a:off x="5347637" y="4367456"/>
            <a:ext cx="3261330" cy="299178"/>
            <a:chOff x="3989750" y="2661988"/>
            <a:chExt cx="1362350" cy="124975"/>
          </a:xfrm>
        </p:grpSpPr>
        <p:sp>
          <p:nvSpPr>
            <p:cNvPr id="2892" name="Google Shape;2892;p51"/>
            <p:cNvSpPr/>
            <p:nvPr/>
          </p:nvSpPr>
          <p:spPr>
            <a:xfrm>
              <a:off x="3989750" y="2661988"/>
              <a:ext cx="1362350" cy="124850"/>
            </a:xfrm>
            <a:custGeom>
              <a:avLst/>
              <a:gdLst/>
              <a:ahLst/>
              <a:cxnLst/>
              <a:rect l="l" t="t" r="r" b="b"/>
              <a:pathLst>
                <a:path w="54494" h="4994" extrusionOk="0">
                  <a:moveTo>
                    <a:pt x="105" y="1"/>
                  </a:moveTo>
                  <a:cubicBezTo>
                    <a:pt x="86" y="1"/>
                    <a:pt x="86" y="10"/>
                    <a:pt x="96" y="20"/>
                  </a:cubicBezTo>
                  <a:cubicBezTo>
                    <a:pt x="86" y="39"/>
                    <a:pt x="86" y="48"/>
                    <a:pt x="76" y="77"/>
                  </a:cubicBezTo>
                  <a:cubicBezTo>
                    <a:pt x="76" y="125"/>
                    <a:pt x="76" y="163"/>
                    <a:pt x="67" y="201"/>
                  </a:cubicBezTo>
                  <a:cubicBezTo>
                    <a:pt x="57" y="259"/>
                    <a:pt x="48" y="306"/>
                    <a:pt x="96" y="326"/>
                  </a:cubicBezTo>
                  <a:cubicBezTo>
                    <a:pt x="115" y="345"/>
                    <a:pt x="143" y="345"/>
                    <a:pt x="162" y="354"/>
                  </a:cubicBezTo>
                  <a:cubicBezTo>
                    <a:pt x="229" y="383"/>
                    <a:pt x="220" y="431"/>
                    <a:pt x="201" y="498"/>
                  </a:cubicBezTo>
                  <a:cubicBezTo>
                    <a:pt x="182" y="564"/>
                    <a:pt x="172" y="631"/>
                    <a:pt x="210" y="689"/>
                  </a:cubicBezTo>
                  <a:cubicBezTo>
                    <a:pt x="220" y="708"/>
                    <a:pt x="277" y="756"/>
                    <a:pt x="248" y="775"/>
                  </a:cubicBezTo>
                  <a:cubicBezTo>
                    <a:pt x="244" y="777"/>
                    <a:pt x="240" y="777"/>
                    <a:pt x="234" y="777"/>
                  </a:cubicBezTo>
                  <a:cubicBezTo>
                    <a:pt x="219" y="777"/>
                    <a:pt x="201" y="772"/>
                    <a:pt x="186" y="772"/>
                  </a:cubicBezTo>
                  <a:cubicBezTo>
                    <a:pt x="181" y="772"/>
                    <a:pt x="176" y="773"/>
                    <a:pt x="172" y="775"/>
                  </a:cubicBezTo>
                  <a:cubicBezTo>
                    <a:pt x="124" y="775"/>
                    <a:pt x="105" y="813"/>
                    <a:pt x="105" y="861"/>
                  </a:cubicBezTo>
                  <a:cubicBezTo>
                    <a:pt x="96" y="937"/>
                    <a:pt x="105" y="1013"/>
                    <a:pt x="105" y="1080"/>
                  </a:cubicBezTo>
                  <a:cubicBezTo>
                    <a:pt x="96" y="1185"/>
                    <a:pt x="76" y="1291"/>
                    <a:pt x="48" y="1386"/>
                  </a:cubicBezTo>
                  <a:cubicBezTo>
                    <a:pt x="29" y="1434"/>
                    <a:pt x="0" y="1501"/>
                    <a:pt x="38" y="1539"/>
                  </a:cubicBezTo>
                  <a:cubicBezTo>
                    <a:pt x="76" y="1577"/>
                    <a:pt x="143" y="1568"/>
                    <a:pt x="191" y="1577"/>
                  </a:cubicBezTo>
                  <a:cubicBezTo>
                    <a:pt x="143" y="1644"/>
                    <a:pt x="86" y="1721"/>
                    <a:pt x="143" y="1816"/>
                  </a:cubicBezTo>
                  <a:cubicBezTo>
                    <a:pt x="162" y="1845"/>
                    <a:pt x="201" y="1864"/>
                    <a:pt x="201" y="1912"/>
                  </a:cubicBezTo>
                  <a:cubicBezTo>
                    <a:pt x="201" y="1940"/>
                    <a:pt x="182" y="1969"/>
                    <a:pt x="162" y="1998"/>
                  </a:cubicBezTo>
                  <a:cubicBezTo>
                    <a:pt x="143" y="2026"/>
                    <a:pt x="115" y="2045"/>
                    <a:pt x="105" y="2084"/>
                  </a:cubicBezTo>
                  <a:cubicBezTo>
                    <a:pt x="96" y="2112"/>
                    <a:pt x="105" y="2131"/>
                    <a:pt x="124" y="2151"/>
                  </a:cubicBezTo>
                  <a:cubicBezTo>
                    <a:pt x="134" y="2160"/>
                    <a:pt x="162" y="2160"/>
                    <a:pt x="172" y="2179"/>
                  </a:cubicBezTo>
                  <a:cubicBezTo>
                    <a:pt x="182" y="2198"/>
                    <a:pt x="115" y="2237"/>
                    <a:pt x="105" y="2246"/>
                  </a:cubicBezTo>
                  <a:cubicBezTo>
                    <a:pt x="19" y="2313"/>
                    <a:pt x="48" y="2409"/>
                    <a:pt x="57" y="2514"/>
                  </a:cubicBezTo>
                  <a:cubicBezTo>
                    <a:pt x="57" y="2686"/>
                    <a:pt x="57" y="2858"/>
                    <a:pt x="48" y="3030"/>
                  </a:cubicBezTo>
                  <a:cubicBezTo>
                    <a:pt x="38" y="3154"/>
                    <a:pt x="19" y="3288"/>
                    <a:pt x="115" y="3374"/>
                  </a:cubicBezTo>
                  <a:cubicBezTo>
                    <a:pt x="134" y="3393"/>
                    <a:pt x="153" y="3402"/>
                    <a:pt x="172" y="3412"/>
                  </a:cubicBezTo>
                  <a:cubicBezTo>
                    <a:pt x="191" y="3450"/>
                    <a:pt x="172" y="3488"/>
                    <a:pt x="172" y="3527"/>
                  </a:cubicBezTo>
                  <a:cubicBezTo>
                    <a:pt x="172" y="3603"/>
                    <a:pt x="210" y="3679"/>
                    <a:pt x="229" y="3746"/>
                  </a:cubicBezTo>
                  <a:cubicBezTo>
                    <a:pt x="248" y="3785"/>
                    <a:pt x="268" y="3813"/>
                    <a:pt x="277" y="3851"/>
                  </a:cubicBezTo>
                  <a:cubicBezTo>
                    <a:pt x="287" y="3890"/>
                    <a:pt x="268" y="3918"/>
                    <a:pt x="258" y="3956"/>
                  </a:cubicBezTo>
                  <a:cubicBezTo>
                    <a:pt x="258" y="4004"/>
                    <a:pt x="315" y="4042"/>
                    <a:pt x="296" y="4090"/>
                  </a:cubicBezTo>
                  <a:cubicBezTo>
                    <a:pt x="277" y="4128"/>
                    <a:pt x="220" y="4148"/>
                    <a:pt x="220" y="4195"/>
                  </a:cubicBezTo>
                  <a:cubicBezTo>
                    <a:pt x="210" y="4224"/>
                    <a:pt x="229" y="4243"/>
                    <a:pt x="229" y="4272"/>
                  </a:cubicBezTo>
                  <a:cubicBezTo>
                    <a:pt x="229" y="4310"/>
                    <a:pt x="201" y="4348"/>
                    <a:pt x="191" y="4377"/>
                  </a:cubicBezTo>
                  <a:cubicBezTo>
                    <a:pt x="172" y="4434"/>
                    <a:pt x="162" y="4482"/>
                    <a:pt x="143" y="4530"/>
                  </a:cubicBezTo>
                  <a:cubicBezTo>
                    <a:pt x="134" y="4549"/>
                    <a:pt x="124" y="4558"/>
                    <a:pt x="124" y="4578"/>
                  </a:cubicBezTo>
                  <a:cubicBezTo>
                    <a:pt x="124" y="4625"/>
                    <a:pt x="191" y="4683"/>
                    <a:pt x="220" y="4721"/>
                  </a:cubicBezTo>
                  <a:lnTo>
                    <a:pt x="239" y="4721"/>
                  </a:lnTo>
                  <a:cubicBezTo>
                    <a:pt x="1128" y="4721"/>
                    <a:pt x="2016" y="4788"/>
                    <a:pt x="2914" y="4816"/>
                  </a:cubicBezTo>
                  <a:cubicBezTo>
                    <a:pt x="3755" y="4845"/>
                    <a:pt x="4606" y="4855"/>
                    <a:pt x="5456" y="4922"/>
                  </a:cubicBezTo>
                  <a:cubicBezTo>
                    <a:pt x="6321" y="4979"/>
                    <a:pt x="7188" y="4993"/>
                    <a:pt x="8056" y="4993"/>
                  </a:cubicBezTo>
                  <a:cubicBezTo>
                    <a:pt x="8925" y="4993"/>
                    <a:pt x="9794" y="4979"/>
                    <a:pt x="10664" y="4979"/>
                  </a:cubicBezTo>
                  <a:lnTo>
                    <a:pt x="21203" y="4979"/>
                  </a:lnTo>
                  <a:cubicBezTo>
                    <a:pt x="28245" y="4969"/>
                    <a:pt x="35278" y="4950"/>
                    <a:pt x="42320" y="4941"/>
                  </a:cubicBezTo>
                  <a:cubicBezTo>
                    <a:pt x="46267" y="4931"/>
                    <a:pt x="50213" y="4931"/>
                    <a:pt x="54159" y="4931"/>
                  </a:cubicBezTo>
                  <a:cubicBezTo>
                    <a:pt x="54169" y="4931"/>
                    <a:pt x="54178" y="4931"/>
                    <a:pt x="54178" y="4922"/>
                  </a:cubicBezTo>
                  <a:cubicBezTo>
                    <a:pt x="54197" y="4864"/>
                    <a:pt x="54197" y="4807"/>
                    <a:pt x="54217" y="4750"/>
                  </a:cubicBezTo>
                  <a:cubicBezTo>
                    <a:pt x="54236" y="4683"/>
                    <a:pt x="54274" y="4654"/>
                    <a:pt x="54303" y="4606"/>
                  </a:cubicBezTo>
                  <a:cubicBezTo>
                    <a:pt x="54360" y="4520"/>
                    <a:pt x="54389" y="4425"/>
                    <a:pt x="54408" y="4329"/>
                  </a:cubicBezTo>
                  <a:cubicBezTo>
                    <a:pt x="54436" y="4224"/>
                    <a:pt x="54455" y="4128"/>
                    <a:pt x="54455" y="4023"/>
                  </a:cubicBezTo>
                  <a:cubicBezTo>
                    <a:pt x="54465" y="3918"/>
                    <a:pt x="54436" y="3851"/>
                    <a:pt x="54379" y="3785"/>
                  </a:cubicBezTo>
                  <a:cubicBezTo>
                    <a:pt x="54341" y="3746"/>
                    <a:pt x="54283" y="3699"/>
                    <a:pt x="54303" y="3632"/>
                  </a:cubicBezTo>
                  <a:cubicBezTo>
                    <a:pt x="54312" y="3584"/>
                    <a:pt x="54350" y="3555"/>
                    <a:pt x="54369" y="3507"/>
                  </a:cubicBezTo>
                  <a:cubicBezTo>
                    <a:pt x="54389" y="3431"/>
                    <a:pt x="54369" y="3364"/>
                    <a:pt x="54322" y="3307"/>
                  </a:cubicBezTo>
                  <a:cubicBezTo>
                    <a:pt x="54283" y="3259"/>
                    <a:pt x="54245" y="3211"/>
                    <a:pt x="54217" y="3154"/>
                  </a:cubicBezTo>
                  <a:cubicBezTo>
                    <a:pt x="54197" y="3106"/>
                    <a:pt x="54169" y="3058"/>
                    <a:pt x="54140" y="3011"/>
                  </a:cubicBezTo>
                  <a:cubicBezTo>
                    <a:pt x="54092" y="2953"/>
                    <a:pt x="53949" y="2858"/>
                    <a:pt x="54016" y="2753"/>
                  </a:cubicBezTo>
                  <a:cubicBezTo>
                    <a:pt x="54054" y="2686"/>
                    <a:pt x="54140" y="2667"/>
                    <a:pt x="54169" y="2590"/>
                  </a:cubicBezTo>
                  <a:cubicBezTo>
                    <a:pt x="54207" y="2523"/>
                    <a:pt x="54131" y="2495"/>
                    <a:pt x="54150" y="2428"/>
                  </a:cubicBezTo>
                  <a:cubicBezTo>
                    <a:pt x="54159" y="2389"/>
                    <a:pt x="54188" y="2351"/>
                    <a:pt x="54217" y="2323"/>
                  </a:cubicBezTo>
                  <a:cubicBezTo>
                    <a:pt x="54245" y="2284"/>
                    <a:pt x="54274" y="2256"/>
                    <a:pt x="54293" y="2227"/>
                  </a:cubicBezTo>
                  <a:cubicBezTo>
                    <a:pt x="54341" y="2160"/>
                    <a:pt x="54398" y="2084"/>
                    <a:pt x="54436" y="2007"/>
                  </a:cubicBezTo>
                  <a:cubicBezTo>
                    <a:pt x="54494" y="1845"/>
                    <a:pt x="54369" y="1740"/>
                    <a:pt x="54264" y="1663"/>
                  </a:cubicBezTo>
                  <a:cubicBezTo>
                    <a:pt x="54207" y="1606"/>
                    <a:pt x="54111" y="1529"/>
                    <a:pt x="54131" y="1424"/>
                  </a:cubicBezTo>
                  <a:cubicBezTo>
                    <a:pt x="54150" y="1338"/>
                    <a:pt x="54226" y="1291"/>
                    <a:pt x="54264" y="1224"/>
                  </a:cubicBezTo>
                  <a:cubicBezTo>
                    <a:pt x="54303" y="1166"/>
                    <a:pt x="54322" y="1090"/>
                    <a:pt x="54283" y="1023"/>
                  </a:cubicBezTo>
                  <a:cubicBezTo>
                    <a:pt x="54245" y="966"/>
                    <a:pt x="54178" y="937"/>
                    <a:pt x="54131" y="880"/>
                  </a:cubicBezTo>
                  <a:cubicBezTo>
                    <a:pt x="54102" y="841"/>
                    <a:pt x="54083" y="784"/>
                    <a:pt x="54073" y="727"/>
                  </a:cubicBezTo>
                  <a:cubicBezTo>
                    <a:pt x="54064" y="670"/>
                    <a:pt x="54045" y="603"/>
                    <a:pt x="54045" y="545"/>
                  </a:cubicBezTo>
                  <a:cubicBezTo>
                    <a:pt x="54035" y="392"/>
                    <a:pt x="54083" y="249"/>
                    <a:pt x="54092" y="96"/>
                  </a:cubicBezTo>
                  <a:lnTo>
                    <a:pt x="54092" y="68"/>
                  </a:lnTo>
                  <a:lnTo>
                    <a:pt x="54083" y="68"/>
                  </a:lnTo>
                  <a:cubicBezTo>
                    <a:pt x="54083" y="58"/>
                    <a:pt x="54083" y="48"/>
                    <a:pt x="54073" y="48"/>
                  </a:cubicBezTo>
                  <a:cubicBezTo>
                    <a:pt x="47031" y="48"/>
                    <a:pt x="39979" y="68"/>
                    <a:pt x="32927" y="87"/>
                  </a:cubicBezTo>
                  <a:cubicBezTo>
                    <a:pt x="31956" y="88"/>
                    <a:pt x="30984" y="88"/>
                    <a:pt x="30012" y="88"/>
                  </a:cubicBezTo>
                  <a:cubicBezTo>
                    <a:pt x="28440" y="88"/>
                    <a:pt x="26869" y="87"/>
                    <a:pt x="25297" y="87"/>
                  </a:cubicBezTo>
                  <a:cubicBezTo>
                    <a:pt x="20812" y="87"/>
                    <a:pt x="16327" y="96"/>
                    <a:pt x="11839" y="163"/>
                  </a:cubicBezTo>
                  <a:cubicBezTo>
                    <a:pt x="10427" y="184"/>
                    <a:pt x="9015" y="199"/>
                    <a:pt x="7603" y="199"/>
                  </a:cubicBezTo>
                  <a:cubicBezTo>
                    <a:pt x="7056" y="199"/>
                    <a:pt x="6509" y="197"/>
                    <a:pt x="5963" y="192"/>
                  </a:cubicBezTo>
                  <a:cubicBezTo>
                    <a:pt x="4004" y="163"/>
                    <a:pt x="2054" y="1"/>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1"/>
            <p:cNvSpPr/>
            <p:nvPr/>
          </p:nvSpPr>
          <p:spPr>
            <a:xfrm>
              <a:off x="4000975" y="2779763"/>
              <a:ext cx="725" cy="250"/>
            </a:xfrm>
            <a:custGeom>
              <a:avLst/>
              <a:gdLst/>
              <a:ahLst/>
              <a:cxnLst/>
              <a:rect l="l" t="t" r="r" b="b"/>
              <a:pathLst>
                <a:path w="29" h="10" extrusionOk="0">
                  <a:moveTo>
                    <a:pt x="10" y="0"/>
                  </a:moveTo>
                  <a:lnTo>
                    <a:pt x="0" y="10"/>
                  </a:lnTo>
                  <a:lnTo>
                    <a:pt x="29" y="10"/>
                  </a:ln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1"/>
            <p:cNvSpPr/>
            <p:nvPr/>
          </p:nvSpPr>
          <p:spPr>
            <a:xfrm>
              <a:off x="3991650" y="2727688"/>
              <a:ext cx="19850" cy="19600"/>
            </a:xfrm>
            <a:custGeom>
              <a:avLst/>
              <a:gdLst/>
              <a:ahLst/>
              <a:cxnLst/>
              <a:rect l="l" t="t" r="r" b="b"/>
              <a:pathLst>
                <a:path w="794" h="784" extrusionOk="0">
                  <a:moveTo>
                    <a:pt x="392" y="0"/>
                  </a:moveTo>
                  <a:lnTo>
                    <a:pt x="0" y="392"/>
                  </a:lnTo>
                  <a:lnTo>
                    <a:pt x="392" y="784"/>
                  </a:lnTo>
                  <a:lnTo>
                    <a:pt x="79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1"/>
            <p:cNvSpPr/>
            <p:nvPr/>
          </p:nvSpPr>
          <p:spPr>
            <a:xfrm>
              <a:off x="4017675" y="2753713"/>
              <a:ext cx="19875" cy="19850"/>
            </a:xfrm>
            <a:custGeom>
              <a:avLst/>
              <a:gdLst/>
              <a:ahLst/>
              <a:cxnLst/>
              <a:rect l="l" t="t" r="r" b="b"/>
              <a:pathLst>
                <a:path w="795"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1"/>
            <p:cNvSpPr/>
            <p:nvPr/>
          </p:nvSpPr>
          <p:spPr>
            <a:xfrm>
              <a:off x="4051600" y="2779763"/>
              <a:ext cx="4575" cy="2400"/>
            </a:xfrm>
            <a:custGeom>
              <a:avLst/>
              <a:gdLst/>
              <a:ahLst/>
              <a:cxnLst/>
              <a:rect l="l" t="t" r="r" b="b"/>
              <a:pathLst>
                <a:path w="183" h="96" extrusionOk="0">
                  <a:moveTo>
                    <a:pt x="87" y="0"/>
                  </a:moveTo>
                  <a:lnTo>
                    <a:pt x="1" y="86"/>
                  </a:lnTo>
                  <a:cubicBezTo>
                    <a:pt x="58" y="96"/>
                    <a:pt x="115" y="96"/>
                    <a:pt x="182" y="96"/>
                  </a:cubicBezTo>
                  <a:lnTo>
                    <a:pt x="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1"/>
            <p:cNvSpPr/>
            <p:nvPr/>
          </p:nvSpPr>
          <p:spPr>
            <a:xfrm>
              <a:off x="3992375" y="2675363"/>
              <a:ext cx="19375" cy="19850"/>
            </a:xfrm>
            <a:custGeom>
              <a:avLst/>
              <a:gdLst/>
              <a:ahLst/>
              <a:cxnLst/>
              <a:rect l="l" t="t" r="r" b="b"/>
              <a:pathLst>
                <a:path w="775" h="794" extrusionOk="0">
                  <a:moveTo>
                    <a:pt x="382" y="1"/>
                  </a:moveTo>
                  <a:lnTo>
                    <a:pt x="0" y="383"/>
                  </a:lnTo>
                  <a:cubicBezTo>
                    <a:pt x="0" y="392"/>
                    <a:pt x="0" y="402"/>
                    <a:pt x="0" y="412"/>
                  </a:cubicBezTo>
                  <a:lnTo>
                    <a:pt x="382" y="794"/>
                  </a:lnTo>
                  <a:lnTo>
                    <a:pt x="774" y="402"/>
                  </a:lnTo>
                  <a:lnTo>
                    <a:pt x="3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1"/>
            <p:cNvSpPr/>
            <p:nvPr/>
          </p:nvSpPr>
          <p:spPr>
            <a:xfrm>
              <a:off x="4017925"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1"/>
            <p:cNvSpPr/>
            <p:nvPr/>
          </p:nvSpPr>
          <p:spPr>
            <a:xfrm>
              <a:off x="4044200" y="2727688"/>
              <a:ext cx="19625" cy="19600"/>
            </a:xfrm>
            <a:custGeom>
              <a:avLst/>
              <a:gdLst/>
              <a:ahLst/>
              <a:cxnLst/>
              <a:rect l="l" t="t" r="r" b="b"/>
              <a:pathLst>
                <a:path w="785" h="784" extrusionOk="0">
                  <a:moveTo>
                    <a:pt x="392" y="0"/>
                  </a:moveTo>
                  <a:lnTo>
                    <a:pt x="1" y="392"/>
                  </a:lnTo>
                  <a:lnTo>
                    <a:pt x="392" y="784"/>
                  </a:lnTo>
                  <a:lnTo>
                    <a:pt x="78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1"/>
            <p:cNvSpPr/>
            <p:nvPr/>
          </p:nvSpPr>
          <p:spPr>
            <a:xfrm>
              <a:off x="4070250" y="2753713"/>
              <a:ext cx="19850" cy="19850"/>
            </a:xfrm>
            <a:custGeom>
              <a:avLst/>
              <a:gdLst/>
              <a:ahLst/>
              <a:cxnLst/>
              <a:rect l="l" t="t" r="r" b="b"/>
              <a:pathLst>
                <a:path w="794" h="794" extrusionOk="0">
                  <a:moveTo>
                    <a:pt x="392" y="1"/>
                  </a:moveTo>
                  <a:lnTo>
                    <a:pt x="0" y="393"/>
                  </a:lnTo>
                  <a:lnTo>
                    <a:pt x="392" y="794"/>
                  </a:lnTo>
                  <a:lnTo>
                    <a:pt x="793"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1"/>
            <p:cNvSpPr/>
            <p:nvPr/>
          </p:nvSpPr>
          <p:spPr>
            <a:xfrm>
              <a:off x="4102250" y="2779763"/>
              <a:ext cx="8150" cy="4325"/>
            </a:xfrm>
            <a:custGeom>
              <a:avLst/>
              <a:gdLst/>
              <a:ahLst/>
              <a:cxnLst/>
              <a:rect l="l" t="t" r="r" b="b"/>
              <a:pathLst>
                <a:path w="326" h="173" extrusionOk="0">
                  <a:moveTo>
                    <a:pt x="163" y="0"/>
                  </a:moveTo>
                  <a:lnTo>
                    <a:pt x="1" y="153"/>
                  </a:lnTo>
                  <a:cubicBezTo>
                    <a:pt x="115" y="163"/>
                    <a:pt x="220" y="163"/>
                    <a:pt x="325" y="172"/>
                  </a:cubicBezTo>
                  <a:lnTo>
                    <a:pt x="1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1"/>
            <p:cNvSpPr/>
            <p:nvPr/>
          </p:nvSpPr>
          <p:spPr>
            <a:xfrm>
              <a:off x="4021500" y="2662463"/>
              <a:ext cx="12925" cy="6725"/>
            </a:xfrm>
            <a:custGeom>
              <a:avLst/>
              <a:gdLst/>
              <a:ahLst/>
              <a:cxnLst/>
              <a:rect l="l" t="t" r="r" b="b"/>
              <a:pathLst>
                <a:path w="517" h="269" extrusionOk="0">
                  <a:moveTo>
                    <a:pt x="1" y="1"/>
                  </a:moveTo>
                  <a:lnTo>
                    <a:pt x="268" y="268"/>
                  </a:lnTo>
                  <a:lnTo>
                    <a:pt x="517" y="20"/>
                  </a:lnTo>
                  <a:cubicBezTo>
                    <a:pt x="345" y="10"/>
                    <a:pt x="173"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1"/>
            <p:cNvSpPr/>
            <p:nvPr/>
          </p:nvSpPr>
          <p:spPr>
            <a:xfrm>
              <a:off x="4044450" y="2675363"/>
              <a:ext cx="19850" cy="19850"/>
            </a:xfrm>
            <a:custGeom>
              <a:avLst/>
              <a:gdLst/>
              <a:ahLst/>
              <a:cxnLst/>
              <a:rect l="l" t="t" r="r" b="b"/>
              <a:pathLst>
                <a:path w="794" h="794" extrusionOk="0">
                  <a:moveTo>
                    <a:pt x="392" y="1"/>
                  </a:moveTo>
                  <a:lnTo>
                    <a:pt x="0" y="392"/>
                  </a:lnTo>
                  <a:lnTo>
                    <a:pt x="392" y="794"/>
                  </a:lnTo>
                  <a:lnTo>
                    <a:pt x="793" y="39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1"/>
            <p:cNvSpPr/>
            <p:nvPr/>
          </p:nvSpPr>
          <p:spPr>
            <a:xfrm>
              <a:off x="4070475" y="2701413"/>
              <a:ext cx="19850" cy="19850"/>
            </a:xfrm>
            <a:custGeom>
              <a:avLst/>
              <a:gdLst/>
              <a:ahLst/>
              <a:cxnLst/>
              <a:rect l="l" t="t" r="r" b="b"/>
              <a:pathLst>
                <a:path w="794" h="794" extrusionOk="0">
                  <a:moveTo>
                    <a:pt x="392" y="0"/>
                  </a:moveTo>
                  <a:lnTo>
                    <a:pt x="1" y="402"/>
                  </a:lnTo>
                  <a:lnTo>
                    <a:pt x="392" y="793"/>
                  </a:lnTo>
                  <a:lnTo>
                    <a:pt x="79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1"/>
            <p:cNvSpPr/>
            <p:nvPr/>
          </p:nvSpPr>
          <p:spPr>
            <a:xfrm>
              <a:off x="4096525" y="2727688"/>
              <a:ext cx="19850" cy="19600"/>
            </a:xfrm>
            <a:custGeom>
              <a:avLst/>
              <a:gdLst/>
              <a:ahLst/>
              <a:cxnLst/>
              <a:rect l="l" t="t" r="r" b="b"/>
              <a:pathLst>
                <a:path w="794" h="784" extrusionOk="0">
                  <a:moveTo>
                    <a:pt x="402" y="0"/>
                  </a:moveTo>
                  <a:lnTo>
                    <a:pt x="0" y="392"/>
                  </a:lnTo>
                  <a:lnTo>
                    <a:pt x="402" y="784"/>
                  </a:lnTo>
                  <a:lnTo>
                    <a:pt x="793"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1"/>
            <p:cNvSpPr/>
            <p:nvPr/>
          </p:nvSpPr>
          <p:spPr>
            <a:xfrm>
              <a:off x="4122550"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1"/>
            <p:cNvSpPr/>
            <p:nvPr/>
          </p:nvSpPr>
          <p:spPr>
            <a:xfrm>
              <a:off x="4152175" y="2779763"/>
              <a:ext cx="13400" cy="6950"/>
            </a:xfrm>
            <a:custGeom>
              <a:avLst/>
              <a:gdLst/>
              <a:ahLst/>
              <a:cxnLst/>
              <a:rect l="l" t="t" r="r" b="b"/>
              <a:pathLst>
                <a:path w="536" h="278" extrusionOk="0">
                  <a:moveTo>
                    <a:pt x="259" y="0"/>
                  </a:moveTo>
                  <a:lnTo>
                    <a:pt x="1" y="258"/>
                  </a:lnTo>
                  <a:cubicBezTo>
                    <a:pt x="182" y="268"/>
                    <a:pt x="354" y="268"/>
                    <a:pt x="536" y="277"/>
                  </a:cubicBezTo>
                  <a:lnTo>
                    <a:pt x="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1"/>
            <p:cNvSpPr/>
            <p:nvPr/>
          </p:nvSpPr>
          <p:spPr>
            <a:xfrm>
              <a:off x="4076225" y="2664613"/>
              <a:ext cx="8625" cy="4575"/>
            </a:xfrm>
            <a:custGeom>
              <a:avLst/>
              <a:gdLst/>
              <a:ahLst/>
              <a:cxnLst/>
              <a:rect l="l" t="t" r="r" b="b"/>
              <a:pathLst>
                <a:path w="345" h="183" extrusionOk="0">
                  <a:moveTo>
                    <a:pt x="0" y="1"/>
                  </a:moveTo>
                  <a:lnTo>
                    <a:pt x="182" y="182"/>
                  </a:lnTo>
                  <a:lnTo>
                    <a:pt x="344" y="20"/>
                  </a:lnTo>
                  <a:cubicBezTo>
                    <a:pt x="229" y="10"/>
                    <a:pt x="115"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1"/>
            <p:cNvSpPr/>
            <p:nvPr/>
          </p:nvSpPr>
          <p:spPr>
            <a:xfrm>
              <a:off x="4096750" y="2675363"/>
              <a:ext cx="19850" cy="19850"/>
            </a:xfrm>
            <a:custGeom>
              <a:avLst/>
              <a:gdLst/>
              <a:ahLst/>
              <a:cxnLst/>
              <a:rect l="l" t="t" r="r" b="b"/>
              <a:pathLst>
                <a:path w="794" h="794" extrusionOk="0">
                  <a:moveTo>
                    <a:pt x="402" y="1"/>
                  </a:moveTo>
                  <a:lnTo>
                    <a:pt x="1" y="392"/>
                  </a:lnTo>
                  <a:lnTo>
                    <a:pt x="402" y="794"/>
                  </a:lnTo>
                  <a:lnTo>
                    <a:pt x="794" y="39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1"/>
            <p:cNvSpPr/>
            <p:nvPr/>
          </p:nvSpPr>
          <p:spPr>
            <a:xfrm>
              <a:off x="4123025" y="2701413"/>
              <a:ext cx="19625" cy="19850"/>
            </a:xfrm>
            <a:custGeom>
              <a:avLst/>
              <a:gdLst/>
              <a:ahLst/>
              <a:cxnLst/>
              <a:rect l="l" t="t" r="r" b="b"/>
              <a:pathLst>
                <a:path w="785" h="794" extrusionOk="0">
                  <a:moveTo>
                    <a:pt x="393" y="0"/>
                  </a:moveTo>
                  <a:lnTo>
                    <a:pt x="1" y="402"/>
                  </a:lnTo>
                  <a:lnTo>
                    <a:pt x="393" y="793"/>
                  </a:lnTo>
                  <a:lnTo>
                    <a:pt x="784" y="40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1"/>
            <p:cNvSpPr/>
            <p:nvPr/>
          </p:nvSpPr>
          <p:spPr>
            <a:xfrm>
              <a:off x="4149075"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1"/>
            <p:cNvSpPr/>
            <p:nvPr/>
          </p:nvSpPr>
          <p:spPr>
            <a:xfrm>
              <a:off x="4175100" y="2753713"/>
              <a:ext cx="19850" cy="19850"/>
            </a:xfrm>
            <a:custGeom>
              <a:avLst/>
              <a:gdLst/>
              <a:ahLst/>
              <a:cxnLst/>
              <a:rect l="l" t="t" r="r" b="b"/>
              <a:pathLst>
                <a:path w="794" h="794" extrusionOk="0">
                  <a:moveTo>
                    <a:pt x="393" y="1"/>
                  </a:moveTo>
                  <a:lnTo>
                    <a:pt x="1" y="393"/>
                  </a:lnTo>
                  <a:lnTo>
                    <a:pt x="393" y="794"/>
                  </a:lnTo>
                  <a:lnTo>
                    <a:pt x="794" y="393"/>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1"/>
            <p:cNvSpPr/>
            <p:nvPr/>
          </p:nvSpPr>
          <p:spPr>
            <a:xfrm>
              <a:off x="4204025" y="2779763"/>
              <a:ext cx="14100" cy="7200"/>
            </a:xfrm>
            <a:custGeom>
              <a:avLst/>
              <a:gdLst/>
              <a:ahLst/>
              <a:cxnLst/>
              <a:rect l="l" t="t" r="r" b="b"/>
              <a:pathLst>
                <a:path w="564" h="288" extrusionOk="0">
                  <a:moveTo>
                    <a:pt x="287" y="0"/>
                  </a:moveTo>
                  <a:lnTo>
                    <a:pt x="0" y="287"/>
                  </a:lnTo>
                  <a:cubicBezTo>
                    <a:pt x="191" y="287"/>
                    <a:pt x="373" y="287"/>
                    <a:pt x="564" y="277"/>
                  </a:cubicBezTo>
                  <a:lnTo>
                    <a:pt x="2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1"/>
            <p:cNvSpPr/>
            <p:nvPr/>
          </p:nvSpPr>
          <p:spPr>
            <a:xfrm>
              <a:off x="4130450" y="2666538"/>
              <a:ext cx="5025" cy="2650"/>
            </a:xfrm>
            <a:custGeom>
              <a:avLst/>
              <a:gdLst/>
              <a:ahLst/>
              <a:cxnLst/>
              <a:rect l="l" t="t" r="r" b="b"/>
              <a:pathLst>
                <a:path w="201" h="106" extrusionOk="0">
                  <a:moveTo>
                    <a:pt x="0" y="0"/>
                  </a:moveTo>
                  <a:lnTo>
                    <a:pt x="105" y="105"/>
                  </a:lnTo>
                  <a:lnTo>
                    <a:pt x="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1"/>
            <p:cNvSpPr/>
            <p:nvPr/>
          </p:nvSpPr>
          <p:spPr>
            <a:xfrm>
              <a:off x="4149300" y="2675363"/>
              <a:ext cx="19875" cy="19850"/>
            </a:xfrm>
            <a:custGeom>
              <a:avLst/>
              <a:gdLst/>
              <a:ahLst/>
              <a:cxnLst/>
              <a:rect l="l" t="t" r="r" b="b"/>
              <a:pathLst>
                <a:path w="795" h="794" extrusionOk="0">
                  <a:moveTo>
                    <a:pt x="393" y="1"/>
                  </a:moveTo>
                  <a:lnTo>
                    <a:pt x="1" y="392"/>
                  </a:lnTo>
                  <a:lnTo>
                    <a:pt x="393" y="794"/>
                  </a:lnTo>
                  <a:lnTo>
                    <a:pt x="794" y="392"/>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1"/>
            <p:cNvSpPr/>
            <p:nvPr/>
          </p:nvSpPr>
          <p:spPr>
            <a:xfrm>
              <a:off x="4175350" y="2701413"/>
              <a:ext cx="19850" cy="19850"/>
            </a:xfrm>
            <a:custGeom>
              <a:avLst/>
              <a:gdLst/>
              <a:ahLst/>
              <a:cxnLst/>
              <a:rect l="l" t="t" r="r" b="b"/>
              <a:pathLst>
                <a:path w="794" h="794" extrusionOk="0">
                  <a:moveTo>
                    <a:pt x="402" y="0"/>
                  </a:moveTo>
                  <a:lnTo>
                    <a:pt x="0"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a:off x="4201375" y="2727688"/>
              <a:ext cx="19875" cy="19600"/>
            </a:xfrm>
            <a:custGeom>
              <a:avLst/>
              <a:gdLst/>
              <a:ahLst/>
              <a:cxnLst/>
              <a:rect l="l" t="t" r="r" b="b"/>
              <a:pathLst>
                <a:path w="795" h="784" extrusionOk="0">
                  <a:moveTo>
                    <a:pt x="402" y="0"/>
                  </a:moveTo>
                  <a:lnTo>
                    <a:pt x="1" y="392"/>
                  </a:lnTo>
                  <a:lnTo>
                    <a:pt x="402" y="784"/>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a:off x="4227675" y="2753713"/>
              <a:ext cx="19600" cy="19850"/>
            </a:xfrm>
            <a:custGeom>
              <a:avLst/>
              <a:gdLst/>
              <a:ahLst/>
              <a:cxnLst/>
              <a:rect l="l" t="t" r="r" b="b"/>
              <a:pathLst>
                <a:path w="784" h="794" extrusionOk="0">
                  <a:moveTo>
                    <a:pt x="392" y="1"/>
                  </a:moveTo>
                  <a:lnTo>
                    <a:pt x="0" y="393"/>
                  </a:lnTo>
                  <a:lnTo>
                    <a:pt x="392" y="794"/>
                  </a:lnTo>
                  <a:lnTo>
                    <a:pt x="78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a:off x="4256800" y="2779763"/>
              <a:ext cx="13650" cy="6950"/>
            </a:xfrm>
            <a:custGeom>
              <a:avLst/>
              <a:gdLst/>
              <a:ahLst/>
              <a:cxnLst/>
              <a:rect l="l" t="t" r="r" b="b"/>
              <a:pathLst>
                <a:path w="546" h="278" extrusionOk="0">
                  <a:moveTo>
                    <a:pt x="268" y="0"/>
                  </a:moveTo>
                  <a:lnTo>
                    <a:pt x="1" y="277"/>
                  </a:lnTo>
                  <a:cubicBezTo>
                    <a:pt x="182" y="277"/>
                    <a:pt x="364" y="268"/>
                    <a:pt x="545" y="268"/>
                  </a:cubicBez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a:off x="4183475" y="2667013"/>
              <a:ext cx="4325" cy="2175"/>
            </a:xfrm>
            <a:custGeom>
              <a:avLst/>
              <a:gdLst/>
              <a:ahLst/>
              <a:cxnLst/>
              <a:rect l="l" t="t" r="r" b="b"/>
              <a:pathLst>
                <a:path w="173" h="87" extrusionOk="0">
                  <a:moveTo>
                    <a:pt x="0" y="0"/>
                  </a:moveTo>
                  <a:lnTo>
                    <a:pt x="86" y="86"/>
                  </a:lnTo>
                  <a:lnTo>
                    <a:pt x="1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a:off x="4201625" y="2675363"/>
              <a:ext cx="19850" cy="19850"/>
            </a:xfrm>
            <a:custGeom>
              <a:avLst/>
              <a:gdLst/>
              <a:ahLst/>
              <a:cxnLst/>
              <a:rect l="l" t="t" r="r" b="b"/>
              <a:pathLst>
                <a:path w="794" h="794" extrusionOk="0">
                  <a:moveTo>
                    <a:pt x="402" y="1"/>
                  </a:moveTo>
                  <a:lnTo>
                    <a:pt x="1" y="392"/>
                  </a:lnTo>
                  <a:lnTo>
                    <a:pt x="402" y="794"/>
                  </a:lnTo>
                  <a:lnTo>
                    <a:pt x="794" y="39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1"/>
            <p:cNvSpPr/>
            <p:nvPr/>
          </p:nvSpPr>
          <p:spPr>
            <a:xfrm>
              <a:off x="4227900" y="2701413"/>
              <a:ext cx="19850" cy="19850"/>
            </a:xfrm>
            <a:custGeom>
              <a:avLst/>
              <a:gdLst/>
              <a:ahLst/>
              <a:cxnLst/>
              <a:rect l="l" t="t" r="r" b="b"/>
              <a:pathLst>
                <a:path w="794" h="794" extrusionOk="0">
                  <a:moveTo>
                    <a:pt x="392" y="0"/>
                  </a:moveTo>
                  <a:lnTo>
                    <a:pt x="1" y="402"/>
                  </a:lnTo>
                  <a:lnTo>
                    <a:pt x="392" y="793"/>
                  </a:lnTo>
                  <a:lnTo>
                    <a:pt x="79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1"/>
            <p:cNvSpPr/>
            <p:nvPr/>
          </p:nvSpPr>
          <p:spPr>
            <a:xfrm>
              <a:off x="4253950"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1"/>
            <p:cNvSpPr/>
            <p:nvPr/>
          </p:nvSpPr>
          <p:spPr>
            <a:xfrm>
              <a:off x="4279975"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1"/>
            <p:cNvSpPr/>
            <p:nvPr/>
          </p:nvSpPr>
          <p:spPr>
            <a:xfrm>
              <a:off x="4309350" y="2779763"/>
              <a:ext cx="13425" cy="6700"/>
            </a:xfrm>
            <a:custGeom>
              <a:avLst/>
              <a:gdLst/>
              <a:ahLst/>
              <a:cxnLst/>
              <a:rect l="l" t="t" r="r" b="b"/>
              <a:pathLst>
                <a:path w="537" h="268" extrusionOk="0">
                  <a:moveTo>
                    <a:pt x="269" y="0"/>
                  </a:moveTo>
                  <a:lnTo>
                    <a:pt x="1" y="268"/>
                  </a:lnTo>
                  <a:lnTo>
                    <a:pt x="536" y="268"/>
                  </a:lnTo>
                  <a:lnTo>
                    <a:pt x="2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1"/>
            <p:cNvSpPr/>
            <p:nvPr/>
          </p:nvSpPr>
          <p:spPr>
            <a:xfrm>
              <a:off x="4235550" y="2666538"/>
              <a:ext cx="5050" cy="2650"/>
            </a:xfrm>
            <a:custGeom>
              <a:avLst/>
              <a:gdLst/>
              <a:ahLst/>
              <a:cxnLst/>
              <a:rect l="l" t="t" r="r" b="b"/>
              <a:pathLst>
                <a:path w="202" h="106" extrusionOk="0">
                  <a:moveTo>
                    <a:pt x="0" y="0"/>
                  </a:moveTo>
                  <a:lnTo>
                    <a:pt x="96" y="105"/>
                  </a:lnTo>
                  <a:lnTo>
                    <a:pt x="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1"/>
            <p:cNvSpPr/>
            <p:nvPr/>
          </p:nvSpPr>
          <p:spPr>
            <a:xfrm>
              <a:off x="4254175" y="2675363"/>
              <a:ext cx="19850" cy="19850"/>
            </a:xfrm>
            <a:custGeom>
              <a:avLst/>
              <a:gdLst/>
              <a:ahLst/>
              <a:cxnLst/>
              <a:rect l="l" t="t" r="r" b="b"/>
              <a:pathLst>
                <a:path w="794" h="794" extrusionOk="0">
                  <a:moveTo>
                    <a:pt x="392" y="1"/>
                  </a:moveTo>
                  <a:lnTo>
                    <a:pt x="1" y="392"/>
                  </a:lnTo>
                  <a:lnTo>
                    <a:pt x="392" y="794"/>
                  </a:lnTo>
                  <a:lnTo>
                    <a:pt x="794" y="39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1"/>
            <p:cNvSpPr/>
            <p:nvPr/>
          </p:nvSpPr>
          <p:spPr>
            <a:xfrm>
              <a:off x="4280225" y="2701413"/>
              <a:ext cx="19850" cy="19850"/>
            </a:xfrm>
            <a:custGeom>
              <a:avLst/>
              <a:gdLst/>
              <a:ahLst/>
              <a:cxnLst/>
              <a:rect l="l" t="t" r="r" b="b"/>
              <a:pathLst>
                <a:path w="794" h="794" extrusionOk="0">
                  <a:moveTo>
                    <a:pt x="402" y="0"/>
                  </a:moveTo>
                  <a:lnTo>
                    <a:pt x="0" y="402"/>
                  </a:lnTo>
                  <a:lnTo>
                    <a:pt x="402" y="793"/>
                  </a:lnTo>
                  <a:lnTo>
                    <a:pt x="793"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4306250" y="2727688"/>
              <a:ext cx="19850" cy="19600"/>
            </a:xfrm>
            <a:custGeom>
              <a:avLst/>
              <a:gdLst/>
              <a:ahLst/>
              <a:cxnLst/>
              <a:rect l="l" t="t" r="r" b="b"/>
              <a:pathLst>
                <a:path w="794" h="784" extrusionOk="0">
                  <a:moveTo>
                    <a:pt x="402" y="0"/>
                  </a:moveTo>
                  <a:lnTo>
                    <a:pt x="1" y="392"/>
                  </a:lnTo>
                  <a:lnTo>
                    <a:pt x="402" y="784"/>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4332525" y="2753713"/>
              <a:ext cx="19850" cy="19850"/>
            </a:xfrm>
            <a:custGeom>
              <a:avLst/>
              <a:gdLst/>
              <a:ahLst/>
              <a:cxnLst/>
              <a:rect l="l" t="t" r="r" b="b"/>
              <a:pathLst>
                <a:path w="794" h="794" extrusionOk="0">
                  <a:moveTo>
                    <a:pt x="393" y="1"/>
                  </a:moveTo>
                  <a:lnTo>
                    <a:pt x="1" y="393"/>
                  </a:lnTo>
                  <a:lnTo>
                    <a:pt x="393" y="794"/>
                  </a:lnTo>
                  <a:lnTo>
                    <a:pt x="794" y="393"/>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1"/>
            <p:cNvSpPr/>
            <p:nvPr/>
          </p:nvSpPr>
          <p:spPr>
            <a:xfrm>
              <a:off x="4361675" y="2779763"/>
              <a:ext cx="13650" cy="6700"/>
            </a:xfrm>
            <a:custGeom>
              <a:avLst/>
              <a:gdLst/>
              <a:ahLst/>
              <a:cxnLst/>
              <a:rect l="l" t="t" r="r" b="b"/>
              <a:pathLst>
                <a:path w="546" h="268" extrusionOk="0">
                  <a:moveTo>
                    <a:pt x="268" y="0"/>
                  </a:moveTo>
                  <a:lnTo>
                    <a:pt x="1" y="268"/>
                  </a:lnTo>
                  <a:lnTo>
                    <a:pt x="545" y="26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1"/>
            <p:cNvSpPr/>
            <p:nvPr/>
          </p:nvSpPr>
          <p:spPr>
            <a:xfrm>
              <a:off x="4287375" y="2665813"/>
              <a:ext cx="6250" cy="3375"/>
            </a:xfrm>
            <a:custGeom>
              <a:avLst/>
              <a:gdLst/>
              <a:ahLst/>
              <a:cxnLst/>
              <a:rect l="l" t="t" r="r" b="b"/>
              <a:pathLst>
                <a:path w="250" h="135" extrusionOk="0">
                  <a:moveTo>
                    <a:pt x="249" y="1"/>
                  </a:moveTo>
                  <a:cubicBezTo>
                    <a:pt x="163" y="10"/>
                    <a:pt x="87" y="10"/>
                    <a:pt x="1" y="10"/>
                  </a:cubicBezTo>
                  <a:lnTo>
                    <a:pt x="125" y="134"/>
                  </a:lnTo>
                  <a:lnTo>
                    <a:pt x="2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1"/>
            <p:cNvSpPr/>
            <p:nvPr/>
          </p:nvSpPr>
          <p:spPr>
            <a:xfrm>
              <a:off x="4306725" y="2675363"/>
              <a:ext cx="19625" cy="19850"/>
            </a:xfrm>
            <a:custGeom>
              <a:avLst/>
              <a:gdLst/>
              <a:ahLst/>
              <a:cxnLst/>
              <a:rect l="l" t="t" r="r" b="b"/>
              <a:pathLst>
                <a:path w="785" h="794" extrusionOk="0">
                  <a:moveTo>
                    <a:pt x="393" y="1"/>
                  </a:moveTo>
                  <a:lnTo>
                    <a:pt x="1" y="402"/>
                  </a:lnTo>
                  <a:lnTo>
                    <a:pt x="393" y="794"/>
                  </a:lnTo>
                  <a:lnTo>
                    <a:pt x="784" y="402"/>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1"/>
            <p:cNvSpPr/>
            <p:nvPr/>
          </p:nvSpPr>
          <p:spPr>
            <a:xfrm>
              <a:off x="4332775"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1"/>
            <p:cNvSpPr/>
            <p:nvPr/>
          </p:nvSpPr>
          <p:spPr>
            <a:xfrm>
              <a:off x="4358800" y="2727438"/>
              <a:ext cx="19850" cy="19850"/>
            </a:xfrm>
            <a:custGeom>
              <a:avLst/>
              <a:gdLst/>
              <a:ahLst/>
              <a:cxnLst/>
              <a:rect l="l" t="t" r="r" b="b"/>
              <a:pathLst>
                <a:path w="794" h="794" extrusionOk="0">
                  <a:moveTo>
                    <a:pt x="402" y="1"/>
                  </a:moveTo>
                  <a:lnTo>
                    <a:pt x="1"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1"/>
            <p:cNvSpPr/>
            <p:nvPr/>
          </p:nvSpPr>
          <p:spPr>
            <a:xfrm>
              <a:off x="4384850" y="2753713"/>
              <a:ext cx="19850" cy="19850"/>
            </a:xfrm>
            <a:custGeom>
              <a:avLst/>
              <a:gdLst/>
              <a:ahLst/>
              <a:cxnLst/>
              <a:rect l="l" t="t" r="r" b="b"/>
              <a:pathLst>
                <a:path w="794" h="794" extrusionOk="0">
                  <a:moveTo>
                    <a:pt x="402" y="1"/>
                  </a:moveTo>
                  <a:lnTo>
                    <a:pt x="0"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1"/>
            <p:cNvSpPr/>
            <p:nvPr/>
          </p:nvSpPr>
          <p:spPr>
            <a:xfrm>
              <a:off x="4414225" y="2779763"/>
              <a:ext cx="13400" cy="6700"/>
            </a:xfrm>
            <a:custGeom>
              <a:avLst/>
              <a:gdLst/>
              <a:ahLst/>
              <a:cxnLst/>
              <a:rect l="l" t="t" r="r" b="b"/>
              <a:pathLst>
                <a:path w="536" h="268" extrusionOk="0">
                  <a:moveTo>
                    <a:pt x="268" y="0"/>
                  </a:moveTo>
                  <a:lnTo>
                    <a:pt x="1" y="268"/>
                  </a:lnTo>
                  <a:lnTo>
                    <a:pt x="536" y="26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1"/>
            <p:cNvSpPr/>
            <p:nvPr/>
          </p:nvSpPr>
          <p:spPr>
            <a:xfrm>
              <a:off x="4339225" y="2665338"/>
              <a:ext cx="7425" cy="3850"/>
            </a:xfrm>
            <a:custGeom>
              <a:avLst/>
              <a:gdLst/>
              <a:ahLst/>
              <a:cxnLst/>
              <a:rect l="l" t="t" r="r" b="b"/>
              <a:pathLst>
                <a:path w="297" h="154" extrusionOk="0">
                  <a:moveTo>
                    <a:pt x="0" y="0"/>
                  </a:moveTo>
                  <a:lnTo>
                    <a:pt x="144" y="153"/>
                  </a:lnTo>
                  <a:lnTo>
                    <a:pt x="2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1"/>
            <p:cNvSpPr/>
            <p:nvPr/>
          </p:nvSpPr>
          <p:spPr>
            <a:xfrm>
              <a:off x="4359050" y="2675363"/>
              <a:ext cx="19850" cy="19850"/>
            </a:xfrm>
            <a:custGeom>
              <a:avLst/>
              <a:gdLst/>
              <a:ahLst/>
              <a:cxnLst/>
              <a:rect l="l" t="t" r="r" b="b"/>
              <a:pathLst>
                <a:path w="794" h="794" extrusionOk="0">
                  <a:moveTo>
                    <a:pt x="402" y="1"/>
                  </a:moveTo>
                  <a:lnTo>
                    <a:pt x="0"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1"/>
            <p:cNvSpPr/>
            <p:nvPr/>
          </p:nvSpPr>
          <p:spPr>
            <a:xfrm>
              <a:off x="4385075" y="2701413"/>
              <a:ext cx="19875" cy="19850"/>
            </a:xfrm>
            <a:custGeom>
              <a:avLst/>
              <a:gdLst/>
              <a:ahLst/>
              <a:cxnLst/>
              <a:rect l="l" t="t" r="r" b="b"/>
              <a:pathLst>
                <a:path w="795"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1"/>
            <p:cNvSpPr/>
            <p:nvPr/>
          </p:nvSpPr>
          <p:spPr>
            <a:xfrm>
              <a:off x="4411375"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1"/>
            <p:cNvSpPr/>
            <p:nvPr/>
          </p:nvSpPr>
          <p:spPr>
            <a:xfrm>
              <a:off x="4437400" y="2753713"/>
              <a:ext cx="19850" cy="19850"/>
            </a:xfrm>
            <a:custGeom>
              <a:avLst/>
              <a:gdLst/>
              <a:ahLst/>
              <a:cxnLst/>
              <a:rect l="l" t="t" r="r" b="b"/>
              <a:pathLst>
                <a:path w="794" h="794" extrusionOk="0">
                  <a:moveTo>
                    <a:pt x="392" y="1"/>
                  </a:moveTo>
                  <a:lnTo>
                    <a:pt x="1" y="393"/>
                  </a:lnTo>
                  <a:lnTo>
                    <a:pt x="392" y="794"/>
                  </a:lnTo>
                  <a:lnTo>
                    <a:pt x="79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1"/>
            <p:cNvSpPr/>
            <p:nvPr/>
          </p:nvSpPr>
          <p:spPr>
            <a:xfrm>
              <a:off x="4466775" y="2779763"/>
              <a:ext cx="13400" cy="6700"/>
            </a:xfrm>
            <a:custGeom>
              <a:avLst/>
              <a:gdLst/>
              <a:ahLst/>
              <a:cxnLst/>
              <a:rect l="l" t="t" r="r" b="b"/>
              <a:pathLst>
                <a:path w="536" h="268" extrusionOk="0">
                  <a:moveTo>
                    <a:pt x="268" y="0"/>
                  </a:moveTo>
                  <a:lnTo>
                    <a:pt x="1" y="268"/>
                  </a:lnTo>
                  <a:lnTo>
                    <a:pt x="536" y="26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1"/>
            <p:cNvSpPr/>
            <p:nvPr/>
          </p:nvSpPr>
          <p:spPr>
            <a:xfrm>
              <a:off x="4391300" y="2664863"/>
              <a:ext cx="8375" cy="4325"/>
            </a:xfrm>
            <a:custGeom>
              <a:avLst/>
              <a:gdLst/>
              <a:ahLst/>
              <a:cxnLst/>
              <a:rect l="l" t="t" r="r" b="b"/>
              <a:pathLst>
                <a:path w="335" h="173" extrusionOk="0">
                  <a:moveTo>
                    <a:pt x="0" y="0"/>
                  </a:moveTo>
                  <a:lnTo>
                    <a:pt x="163" y="172"/>
                  </a:lnTo>
                  <a:lnTo>
                    <a:pt x="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1"/>
            <p:cNvSpPr/>
            <p:nvPr/>
          </p:nvSpPr>
          <p:spPr>
            <a:xfrm>
              <a:off x="4411600" y="2675363"/>
              <a:ext cx="19850" cy="19850"/>
            </a:xfrm>
            <a:custGeom>
              <a:avLst/>
              <a:gdLst/>
              <a:ahLst/>
              <a:cxnLst/>
              <a:rect l="l" t="t" r="r" b="b"/>
              <a:pathLst>
                <a:path w="794" h="794" extrusionOk="0">
                  <a:moveTo>
                    <a:pt x="392" y="1"/>
                  </a:moveTo>
                  <a:lnTo>
                    <a:pt x="1" y="392"/>
                  </a:lnTo>
                  <a:lnTo>
                    <a:pt x="392" y="794"/>
                  </a:lnTo>
                  <a:lnTo>
                    <a:pt x="794" y="39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1"/>
            <p:cNvSpPr/>
            <p:nvPr/>
          </p:nvSpPr>
          <p:spPr>
            <a:xfrm>
              <a:off x="4437650"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1"/>
            <p:cNvSpPr/>
            <p:nvPr/>
          </p:nvSpPr>
          <p:spPr>
            <a:xfrm>
              <a:off x="4463675" y="2727688"/>
              <a:ext cx="19850" cy="19600"/>
            </a:xfrm>
            <a:custGeom>
              <a:avLst/>
              <a:gdLst/>
              <a:ahLst/>
              <a:cxnLst/>
              <a:rect l="l" t="t" r="r" b="b"/>
              <a:pathLst>
                <a:path w="794" h="784" extrusionOk="0">
                  <a:moveTo>
                    <a:pt x="402" y="0"/>
                  </a:moveTo>
                  <a:lnTo>
                    <a:pt x="1" y="392"/>
                  </a:lnTo>
                  <a:lnTo>
                    <a:pt x="402" y="784"/>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1"/>
            <p:cNvSpPr/>
            <p:nvPr/>
          </p:nvSpPr>
          <p:spPr>
            <a:xfrm>
              <a:off x="4489725" y="2753713"/>
              <a:ext cx="19850" cy="19850"/>
            </a:xfrm>
            <a:custGeom>
              <a:avLst/>
              <a:gdLst/>
              <a:ahLst/>
              <a:cxnLst/>
              <a:rect l="l" t="t" r="r" b="b"/>
              <a:pathLst>
                <a:path w="794" h="794" extrusionOk="0">
                  <a:moveTo>
                    <a:pt x="401" y="1"/>
                  </a:moveTo>
                  <a:lnTo>
                    <a:pt x="0" y="393"/>
                  </a:lnTo>
                  <a:lnTo>
                    <a:pt x="401" y="794"/>
                  </a:lnTo>
                  <a:lnTo>
                    <a:pt x="793" y="393"/>
                  </a:lnTo>
                  <a:lnTo>
                    <a:pt x="4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1"/>
            <p:cNvSpPr/>
            <p:nvPr/>
          </p:nvSpPr>
          <p:spPr>
            <a:xfrm>
              <a:off x="4519100" y="2779763"/>
              <a:ext cx="13400" cy="6700"/>
            </a:xfrm>
            <a:custGeom>
              <a:avLst/>
              <a:gdLst/>
              <a:ahLst/>
              <a:cxnLst/>
              <a:rect l="l" t="t" r="r" b="b"/>
              <a:pathLst>
                <a:path w="536" h="268" extrusionOk="0">
                  <a:moveTo>
                    <a:pt x="268" y="0"/>
                  </a:moveTo>
                  <a:lnTo>
                    <a:pt x="0" y="268"/>
                  </a:lnTo>
                  <a:lnTo>
                    <a:pt x="536" y="26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1"/>
            <p:cNvSpPr/>
            <p:nvPr/>
          </p:nvSpPr>
          <p:spPr>
            <a:xfrm>
              <a:off x="4443375" y="2664613"/>
              <a:ext cx="9100" cy="4575"/>
            </a:xfrm>
            <a:custGeom>
              <a:avLst/>
              <a:gdLst/>
              <a:ahLst/>
              <a:cxnLst/>
              <a:rect l="l" t="t" r="r" b="b"/>
              <a:pathLst>
                <a:path w="364" h="183" extrusionOk="0">
                  <a:moveTo>
                    <a:pt x="0" y="1"/>
                  </a:moveTo>
                  <a:lnTo>
                    <a:pt x="182" y="182"/>
                  </a:lnTo>
                  <a:lnTo>
                    <a:pt x="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1"/>
            <p:cNvSpPr/>
            <p:nvPr/>
          </p:nvSpPr>
          <p:spPr>
            <a:xfrm>
              <a:off x="4463925" y="2675363"/>
              <a:ext cx="19850" cy="19850"/>
            </a:xfrm>
            <a:custGeom>
              <a:avLst/>
              <a:gdLst/>
              <a:ahLst/>
              <a:cxnLst/>
              <a:rect l="l" t="t" r="r" b="b"/>
              <a:pathLst>
                <a:path w="794" h="794" extrusionOk="0">
                  <a:moveTo>
                    <a:pt x="402" y="1"/>
                  </a:moveTo>
                  <a:lnTo>
                    <a:pt x="0" y="402"/>
                  </a:lnTo>
                  <a:lnTo>
                    <a:pt x="402" y="794"/>
                  </a:lnTo>
                  <a:lnTo>
                    <a:pt x="793"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1"/>
            <p:cNvSpPr/>
            <p:nvPr/>
          </p:nvSpPr>
          <p:spPr>
            <a:xfrm>
              <a:off x="4490200" y="2701413"/>
              <a:ext cx="19600" cy="19850"/>
            </a:xfrm>
            <a:custGeom>
              <a:avLst/>
              <a:gdLst/>
              <a:ahLst/>
              <a:cxnLst/>
              <a:rect l="l" t="t" r="r" b="b"/>
              <a:pathLst>
                <a:path w="784" h="794" extrusionOk="0">
                  <a:moveTo>
                    <a:pt x="392" y="0"/>
                  </a:moveTo>
                  <a:lnTo>
                    <a:pt x="0" y="402"/>
                  </a:lnTo>
                  <a:lnTo>
                    <a:pt x="392" y="793"/>
                  </a:lnTo>
                  <a:lnTo>
                    <a:pt x="78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1"/>
            <p:cNvSpPr/>
            <p:nvPr/>
          </p:nvSpPr>
          <p:spPr>
            <a:xfrm>
              <a:off x="4516225" y="2727688"/>
              <a:ext cx="19850" cy="19600"/>
            </a:xfrm>
            <a:custGeom>
              <a:avLst/>
              <a:gdLst/>
              <a:ahLst/>
              <a:cxnLst/>
              <a:rect l="l" t="t" r="r" b="b"/>
              <a:pathLst>
                <a:path w="794" h="784" extrusionOk="0">
                  <a:moveTo>
                    <a:pt x="393" y="0"/>
                  </a:moveTo>
                  <a:lnTo>
                    <a:pt x="1" y="392"/>
                  </a:lnTo>
                  <a:lnTo>
                    <a:pt x="393" y="784"/>
                  </a:lnTo>
                  <a:lnTo>
                    <a:pt x="794" y="39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1"/>
            <p:cNvSpPr/>
            <p:nvPr/>
          </p:nvSpPr>
          <p:spPr>
            <a:xfrm>
              <a:off x="4542275" y="2753713"/>
              <a:ext cx="19850" cy="19850"/>
            </a:xfrm>
            <a:custGeom>
              <a:avLst/>
              <a:gdLst/>
              <a:ahLst/>
              <a:cxnLst/>
              <a:rect l="l" t="t" r="r" b="b"/>
              <a:pathLst>
                <a:path w="794" h="794" extrusionOk="0">
                  <a:moveTo>
                    <a:pt x="402" y="1"/>
                  </a:moveTo>
                  <a:lnTo>
                    <a:pt x="0" y="393"/>
                  </a:lnTo>
                  <a:lnTo>
                    <a:pt x="402" y="794"/>
                  </a:lnTo>
                  <a:lnTo>
                    <a:pt x="793"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1"/>
            <p:cNvSpPr/>
            <p:nvPr/>
          </p:nvSpPr>
          <p:spPr>
            <a:xfrm>
              <a:off x="4571650" y="2779763"/>
              <a:ext cx="13175" cy="6475"/>
            </a:xfrm>
            <a:custGeom>
              <a:avLst/>
              <a:gdLst/>
              <a:ahLst/>
              <a:cxnLst/>
              <a:rect l="l" t="t" r="r" b="b"/>
              <a:pathLst>
                <a:path w="527" h="259" extrusionOk="0">
                  <a:moveTo>
                    <a:pt x="268" y="0"/>
                  </a:moveTo>
                  <a:lnTo>
                    <a:pt x="1" y="258"/>
                  </a:lnTo>
                  <a:lnTo>
                    <a:pt x="526" y="258"/>
                  </a:lnTo>
                  <a:lnTo>
                    <a:pt x="2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1"/>
            <p:cNvSpPr/>
            <p:nvPr/>
          </p:nvSpPr>
          <p:spPr>
            <a:xfrm>
              <a:off x="4495700" y="2664388"/>
              <a:ext cx="9325" cy="4800"/>
            </a:xfrm>
            <a:custGeom>
              <a:avLst/>
              <a:gdLst/>
              <a:ahLst/>
              <a:cxnLst/>
              <a:rect l="l" t="t" r="r" b="b"/>
              <a:pathLst>
                <a:path w="373" h="192" extrusionOk="0">
                  <a:moveTo>
                    <a:pt x="0" y="0"/>
                  </a:moveTo>
                  <a:lnTo>
                    <a:pt x="182" y="191"/>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1"/>
            <p:cNvSpPr/>
            <p:nvPr/>
          </p:nvSpPr>
          <p:spPr>
            <a:xfrm>
              <a:off x="4516475" y="2675363"/>
              <a:ext cx="19850" cy="19850"/>
            </a:xfrm>
            <a:custGeom>
              <a:avLst/>
              <a:gdLst/>
              <a:ahLst/>
              <a:cxnLst/>
              <a:rect l="l" t="t" r="r" b="b"/>
              <a:pathLst>
                <a:path w="794" h="794" extrusionOk="0">
                  <a:moveTo>
                    <a:pt x="392" y="1"/>
                  </a:moveTo>
                  <a:lnTo>
                    <a:pt x="0" y="402"/>
                  </a:lnTo>
                  <a:lnTo>
                    <a:pt x="392" y="794"/>
                  </a:lnTo>
                  <a:lnTo>
                    <a:pt x="793"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1"/>
            <p:cNvSpPr/>
            <p:nvPr/>
          </p:nvSpPr>
          <p:spPr>
            <a:xfrm>
              <a:off x="4542500"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1"/>
            <p:cNvSpPr/>
            <p:nvPr/>
          </p:nvSpPr>
          <p:spPr>
            <a:xfrm>
              <a:off x="4568550" y="2727688"/>
              <a:ext cx="19850" cy="19850"/>
            </a:xfrm>
            <a:custGeom>
              <a:avLst/>
              <a:gdLst/>
              <a:ahLst/>
              <a:cxnLst/>
              <a:rect l="l" t="t" r="r" b="b"/>
              <a:pathLst>
                <a:path w="794" h="794" extrusionOk="0">
                  <a:moveTo>
                    <a:pt x="402" y="0"/>
                  </a:moveTo>
                  <a:lnTo>
                    <a:pt x="0" y="392"/>
                  </a:lnTo>
                  <a:lnTo>
                    <a:pt x="402" y="793"/>
                  </a:lnTo>
                  <a:lnTo>
                    <a:pt x="793"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1"/>
            <p:cNvSpPr/>
            <p:nvPr/>
          </p:nvSpPr>
          <p:spPr>
            <a:xfrm>
              <a:off x="4594825" y="2753713"/>
              <a:ext cx="19850" cy="19850"/>
            </a:xfrm>
            <a:custGeom>
              <a:avLst/>
              <a:gdLst/>
              <a:ahLst/>
              <a:cxnLst/>
              <a:rect l="l" t="t" r="r" b="b"/>
              <a:pathLst>
                <a:path w="794" h="794" extrusionOk="0">
                  <a:moveTo>
                    <a:pt x="392" y="1"/>
                  </a:moveTo>
                  <a:lnTo>
                    <a:pt x="0" y="393"/>
                  </a:lnTo>
                  <a:lnTo>
                    <a:pt x="392" y="794"/>
                  </a:lnTo>
                  <a:lnTo>
                    <a:pt x="79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1"/>
            <p:cNvSpPr/>
            <p:nvPr/>
          </p:nvSpPr>
          <p:spPr>
            <a:xfrm>
              <a:off x="4624200" y="2779763"/>
              <a:ext cx="12925" cy="6475"/>
            </a:xfrm>
            <a:custGeom>
              <a:avLst/>
              <a:gdLst/>
              <a:ahLst/>
              <a:cxnLst/>
              <a:rect l="l" t="t" r="r" b="b"/>
              <a:pathLst>
                <a:path w="517" h="259" extrusionOk="0">
                  <a:moveTo>
                    <a:pt x="259" y="0"/>
                  </a:moveTo>
                  <a:lnTo>
                    <a:pt x="1" y="258"/>
                  </a:lnTo>
                  <a:lnTo>
                    <a:pt x="517" y="258"/>
                  </a:lnTo>
                  <a:lnTo>
                    <a:pt x="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1"/>
            <p:cNvSpPr/>
            <p:nvPr/>
          </p:nvSpPr>
          <p:spPr>
            <a:xfrm>
              <a:off x="4548000" y="2664138"/>
              <a:ext cx="9575" cy="5050"/>
            </a:xfrm>
            <a:custGeom>
              <a:avLst/>
              <a:gdLst/>
              <a:ahLst/>
              <a:cxnLst/>
              <a:rect l="l" t="t" r="r" b="b"/>
              <a:pathLst>
                <a:path w="383" h="202" extrusionOk="0">
                  <a:moveTo>
                    <a:pt x="383" y="1"/>
                  </a:moveTo>
                  <a:lnTo>
                    <a:pt x="1" y="10"/>
                  </a:lnTo>
                  <a:lnTo>
                    <a:pt x="192" y="201"/>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1"/>
            <p:cNvSpPr/>
            <p:nvPr/>
          </p:nvSpPr>
          <p:spPr>
            <a:xfrm>
              <a:off x="4569025" y="2675363"/>
              <a:ext cx="19625" cy="19850"/>
            </a:xfrm>
            <a:custGeom>
              <a:avLst/>
              <a:gdLst/>
              <a:ahLst/>
              <a:cxnLst/>
              <a:rect l="l" t="t" r="r" b="b"/>
              <a:pathLst>
                <a:path w="785" h="794" extrusionOk="0">
                  <a:moveTo>
                    <a:pt x="392" y="1"/>
                  </a:moveTo>
                  <a:lnTo>
                    <a:pt x="1" y="402"/>
                  </a:lnTo>
                  <a:lnTo>
                    <a:pt x="392" y="794"/>
                  </a:lnTo>
                  <a:lnTo>
                    <a:pt x="78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1"/>
            <p:cNvSpPr/>
            <p:nvPr/>
          </p:nvSpPr>
          <p:spPr>
            <a:xfrm>
              <a:off x="4595075"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1"/>
            <p:cNvSpPr/>
            <p:nvPr/>
          </p:nvSpPr>
          <p:spPr>
            <a:xfrm>
              <a:off x="4621100" y="2727688"/>
              <a:ext cx="19850" cy="19850"/>
            </a:xfrm>
            <a:custGeom>
              <a:avLst/>
              <a:gdLst/>
              <a:ahLst/>
              <a:cxnLst/>
              <a:rect l="l" t="t" r="r" b="b"/>
              <a:pathLst>
                <a:path w="794" h="794" extrusionOk="0">
                  <a:moveTo>
                    <a:pt x="392" y="0"/>
                  </a:moveTo>
                  <a:lnTo>
                    <a:pt x="1" y="392"/>
                  </a:lnTo>
                  <a:lnTo>
                    <a:pt x="392" y="793"/>
                  </a:lnTo>
                  <a:lnTo>
                    <a:pt x="79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1"/>
            <p:cNvSpPr/>
            <p:nvPr/>
          </p:nvSpPr>
          <p:spPr>
            <a:xfrm>
              <a:off x="4647150" y="2753713"/>
              <a:ext cx="19850" cy="19850"/>
            </a:xfrm>
            <a:custGeom>
              <a:avLst/>
              <a:gdLst/>
              <a:ahLst/>
              <a:cxnLst/>
              <a:rect l="l" t="t" r="r" b="b"/>
              <a:pathLst>
                <a:path w="794" h="794" extrusionOk="0">
                  <a:moveTo>
                    <a:pt x="401" y="1"/>
                  </a:moveTo>
                  <a:lnTo>
                    <a:pt x="0" y="393"/>
                  </a:lnTo>
                  <a:lnTo>
                    <a:pt x="401" y="794"/>
                  </a:lnTo>
                  <a:lnTo>
                    <a:pt x="793" y="393"/>
                  </a:lnTo>
                  <a:lnTo>
                    <a:pt x="4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1"/>
            <p:cNvSpPr/>
            <p:nvPr/>
          </p:nvSpPr>
          <p:spPr>
            <a:xfrm>
              <a:off x="4676750" y="2779763"/>
              <a:ext cx="12925" cy="6475"/>
            </a:xfrm>
            <a:custGeom>
              <a:avLst/>
              <a:gdLst/>
              <a:ahLst/>
              <a:cxnLst/>
              <a:rect l="l" t="t" r="r" b="b"/>
              <a:pathLst>
                <a:path w="517" h="259" extrusionOk="0">
                  <a:moveTo>
                    <a:pt x="259" y="0"/>
                  </a:moveTo>
                  <a:lnTo>
                    <a:pt x="1" y="258"/>
                  </a:lnTo>
                  <a:lnTo>
                    <a:pt x="517" y="258"/>
                  </a:lnTo>
                  <a:lnTo>
                    <a:pt x="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1"/>
            <p:cNvSpPr/>
            <p:nvPr/>
          </p:nvSpPr>
          <p:spPr>
            <a:xfrm>
              <a:off x="4600325" y="2664138"/>
              <a:ext cx="9825" cy="5050"/>
            </a:xfrm>
            <a:custGeom>
              <a:avLst/>
              <a:gdLst/>
              <a:ahLst/>
              <a:cxnLst/>
              <a:rect l="l" t="t" r="r" b="b"/>
              <a:pathLst>
                <a:path w="393" h="202" extrusionOk="0">
                  <a:moveTo>
                    <a:pt x="0" y="1"/>
                  </a:moveTo>
                  <a:lnTo>
                    <a:pt x="191" y="201"/>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1"/>
            <p:cNvSpPr/>
            <p:nvPr/>
          </p:nvSpPr>
          <p:spPr>
            <a:xfrm>
              <a:off x="4621350" y="2675363"/>
              <a:ext cx="19850" cy="19850"/>
            </a:xfrm>
            <a:custGeom>
              <a:avLst/>
              <a:gdLst/>
              <a:ahLst/>
              <a:cxnLst/>
              <a:rect l="l" t="t" r="r" b="b"/>
              <a:pathLst>
                <a:path w="794" h="794" extrusionOk="0">
                  <a:moveTo>
                    <a:pt x="401" y="1"/>
                  </a:moveTo>
                  <a:lnTo>
                    <a:pt x="0" y="392"/>
                  </a:lnTo>
                  <a:lnTo>
                    <a:pt x="401" y="794"/>
                  </a:lnTo>
                  <a:lnTo>
                    <a:pt x="793" y="392"/>
                  </a:lnTo>
                  <a:lnTo>
                    <a:pt x="4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1"/>
            <p:cNvSpPr/>
            <p:nvPr/>
          </p:nvSpPr>
          <p:spPr>
            <a:xfrm>
              <a:off x="4647375"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1"/>
            <p:cNvSpPr/>
            <p:nvPr/>
          </p:nvSpPr>
          <p:spPr>
            <a:xfrm>
              <a:off x="4673650" y="2727688"/>
              <a:ext cx="19625" cy="19850"/>
            </a:xfrm>
            <a:custGeom>
              <a:avLst/>
              <a:gdLst/>
              <a:ahLst/>
              <a:cxnLst/>
              <a:rect l="l" t="t" r="r" b="b"/>
              <a:pathLst>
                <a:path w="785" h="794" extrusionOk="0">
                  <a:moveTo>
                    <a:pt x="392" y="0"/>
                  </a:moveTo>
                  <a:lnTo>
                    <a:pt x="1" y="392"/>
                  </a:lnTo>
                  <a:lnTo>
                    <a:pt x="392" y="793"/>
                  </a:lnTo>
                  <a:lnTo>
                    <a:pt x="78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1"/>
            <p:cNvSpPr/>
            <p:nvPr/>
          </p:nvSpPr>
          <p:spPr>
            <a:xfrm>
              <a:off x="4699700" y="2753713"/>
              <a:ext cx="19850" cy="19850"/>
            </a:xfrm>
            <a:custGeom>
              <a:avLst/>
              <a:gdLst/>
              <a:ahLst/>
              <a:cxnLst/>
              <a:rect l="l" t="t" r="r" b="b"/>
              <a:pathLst>
                <a:path w="794" h="794" extrusionOk="0">
                  <a:moveTo>
                    <a:pt x="392" y="1"/>
                  </a:moveTo>
                  <a:lnTo>
                    <a:pt x="0" y="393"/>
                  </a:lnTo>
                  <a:lnTo>
                    <a:pt x="392" y="794"/>
                  </a:lnTo>
                  <a:lnTo>
                    <a:pt x="793"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1"/>
            <p:cNvSpPr/>
            <p:nvPr/>
          </p:nvSpPr>
          <p:spPr>
            <a:xfrm>
              <a:off x="4729325" y="2779763"/>
              <a:ext cx="12675" cy="6225"/>
            </a:xfrm>
            <a:custGeom>
              <a:avLst/>
              <a:gdLst/>
              <a:ahLst/>
              <a:cxnLst/>
              <a:rect l="l" t="t" r="r" b="b"/>
              <a:pathLst>
                <a:path w="507" h="249" extrusionOk="0">
                  <a:moveTo>
                    <a:pt x="258" y="0"/>
                  </a:moveTo>
                  <a:lnTo>
                    <a:pt x="0" y="249"/>
                  </a:lnTo>
                  <a:lnTo>
                    <a:pt x="507" y="249"/>
                  </a:lnTo>
                  <a:lnTo>
                    <a:pt x="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1"/>
            <p:cNvSpPr/>
            <p:nvPr/>
          </p:nvSpPr>
          <p:spPr>
            <a:xfrm>
              <a:off x="4652875" y="2664138"/>
              <a:ext cx="9575" cy="5050"/>
            </a:xfrm>
            <a:custGeom>
              <a:avLst/>
              <a:gdLst/>
              <a:ahLst/>
              <a:cxnLst/>
              <a:rect l="l" t="t" r="r" b="b"/>
              <a:pathLst>
                <a:path w="383" h="202" extrusionOk="0">
                  <a:moveTo>
                    <a:pt x="0" y="1"/>
                  </a:moveTo>
                  <a:lnTo>
                    <a:pt x="192" y="201"/>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1"/>
            <p:cNvSpPr/>
            <p:nvPr/>
          </p:nvSpPr>
          <p:spPr>
            <a:xfrm>
              <a:off x="4673900" y="2675363"/>
              <a:ext cx="19850" cy="19850"/>
            </a:xfrm>
            <a:custGeom>
              <a:avLst/>
              <a:gdLst/>
              <a:ahLst/>
              <a:cxnLst/>
              <a:rect l="l" t="t" r="r" b="b"/>
              <a:pathLst>
                <a:path w="794" h="794" extrusionOk="0">
                  <a:moveTo>
                    <a:pt x="392" y="1"/>
                  </a:moveTo>
                  <a:lnTo>
                    <a:pt x="0" y="392"/>
                  </a:lnTo>
                  <a:lnTo>
                    <a:pt x="392" y="794"/>
                  </a:lnTo>
                  <a:lnTo>
                    <a:pt x="793" y="39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1"/>
            <p:cNvSpPr/>
            <p:nvPr/>
          </p:nvSpPr>
          <p:spPr>
            <a:xfrm>
              <a:off x="4699925" y="2701413"/>
              <a:ext cx="19850" cy="19850"/>
            </a:xfrm>
            <a:custGeom>
              <a:avLst/>
              <a:gdLst/>
              <a:ahLst/>
              <a:cxnLst/>
              <a:rect l="l" t="t" r="r" b="b"/>
              <a:pathLst>
                <a:path w="794" h="794" extrusionOk="0">
                  <a:moveTo>
                    <a:pt x="393" y="0"/>
                  </a:moveTo>
                  <a:lnTo>
                    <a:pt x="1" y="402"/>
                  </a:lnTo>
                  <a:lnTo>
                    <a:pt x="393" y="793"/>
                  </a:lnTo>
                  <a:lnTo>
                    <a:pt x="794" y="40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1"/>
            <p:cNvSpPr/>
            <p:nvPr/>
          </p:nvSpPr>
          <p:spPr>
            <a:xfrm>
              <a:off x="4725975" y="2727688"/>
              <a:ext cx="19850" cy="19600"/>
            </a:xfrm>
            <a:custGeom>
              <a:avLst/>
              <a:gdLst/>
              <a:ahLst/>
              <a:cxnLst/>
              <a:rect l="l" t="t" r="r" b="b"/>
              <a:pathLst>
                <a:path w="794" h="784" extrusionOk="0">
                  <a:moveTo>
                    <a:pt x="402" y="0"/>
                  </a:moveTo>
                  <a:lnTo>
                    <a:pt x="0" y="392"/>
                  </a:lnTo>
                  <a:lnTo>
                    <a:pt x="402" y="784"/>
                  </a:lnTo>
                  <a:lnTo>
                    <a:pt x="793"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1"/>
            <p:cNvSpPr/>
            <p:nvPr/>
          </p:nvSpPr>
          <p:spPr>
            <a:xfrm>
              <a:off x="4752000"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1"/>
            <p:cNvSpPr/>
            <p:nvPr/>
          </p:nvSpPr>
          <p:spPr>
            <a:xfrm>
              <a:off x="4781875" y="2779763"/>
              <a:ext cx="12450" cy="6225"/>
            </a:xfrm>
            <a:custGeom>
              <a:avLst/>
              <a:gdLst/>
              <a:ahLst/>
              <a:cxnLst/>
              <a:rect l="l" t="t" r="r" b="b"/>
              <a:pathLst>
                <a:path w="498" h="249" extrusionOk="0">
                  <a:moveTo>
                    <a:pt x="249" y="0"/>
                  </a:moveTo>
                  <a:lnTo>
                    <a:pt x="0" y="249"/>
                  </a:lnTo>
                  <a:lnTo>
                    <a:pt x="497" y="249"/>
                  </a:lnTo>
                  <a:lnTo>
                    <a:pt x="2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1"/>
            <p:cNvSpPr/>
            <p:nvPr/>
          </p:nvSpPr>
          <p:spPr>
            <a:xfrm>
              <a:off x="4705200" y="2664138"/>
              <a:ext cx="9800" cy="5050"/>
            </a:xfrm>
            <a:custGeom>
              <a:avLst/>
              <a:gdLst/>
              <a:ahLst/>
              <a:cxnLst/>
              <a:rect l="l" t="t" r="r" b="b"/>
              <a:pathLst>
                <a:path w="392" h="202" extrusionOk="0">
                  <a:moveTo>
                    <a:pt x="0" y="1"/>
                  </a:moveTo>
                  <a:lnTo>
                    <a:pt x="201" y="201"/>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1"/>
            <p:cNvSpPr/>
            <p:nvPr/>
          </p:nvSpPr>
          <p:spPr>
            <a:xfrm>
              <a:off x="4726200" y="2675363"/>
              <a:ext cx="19850" cy="19850"/>
            </a:xfrm>
            <a:custGeom>
              <a:avLst/>
              <a:gdLst/>
              <a:ahLst/>
              <a:cxnLst/>
              <a:rect l="l" t="t" r="r" b="b"/>
              <a:pathLst>
                <a:path w="794" h="794" extrusionOk="0">
                  <a:moveTo>
                    <a:pt x="402" y="1"/>
                  </a:moveTo>
                  <a:lnTo>
                    <a:pt x="1"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1"/>
            <p:cNvSpPr/>
            <p:nvPr/>
          </p:nvSpPr>
          <p:spPr>
            <a:xfrm>
              <a:off x="4752475" y="2701413"/>
              <a:ext cx="19625" cy="19850"/>
            </a:xfrm>
            <a:custGeom>
              <a:avLst/>
              <a:gdLst/>
              <a:ahLst/>
              <a:cxnLst/>
              <a:rect l="l" t="t" r="r" b="b"/>
              <a:pathLst>
                <a:path w="785" h="794" extrusionOk="0">
                  <a:moveTo>
                    <a:pt x="393" y="0"/>
                  </a:moveTo>
                  <a:lnTo>
                    <a:pt x="1" y="402"/>
                  </a:lnTo>
                  <a:lnTo>
                    <a:pt x="393" y="793"/>
                  </a:lnTo>
                  <a:lnTo>
                    <a:pt x="784" y="40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1"/>
            <p:cNvSpPr/>
            <p:nvPr/>
          </p:nvSpPr>
          <p:spPr>
            <a:xfrm>
              <a:off x="4778525" y="2727688"/>
              <a:ext cx="19850" cy="19600"/>
            </a:xfrm>
            <a:custGeom>
              <a:avLst/>
              <a:gdLst/>
              <a:ahLst/>
              <a:cxnLst/>
              <a:rect l="l" t="t" r="r" b="b"/>
              <a:pathLst>
                <a:path w="794" h="784" extrusionOk="0">
                  <a:moveTo>
                    <a:pt x="392" y="0"/>
                  </a:moveTo>
                  <a:lnTo>
                    <a:pt x="0" y="392"/>
                  </a:lnTo>
                  <a:lnTo>
                    <a:pt x="392" y="784"/>
                  </a:lnTo>
                  <a:lnTo>
                    <a:pt x="79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1"/>
            <p:cNvSpPr/>
            <p:nvPr/>
          </p:nvSpPr>
          <p:spPr>
            <a:xfrm>
              <a:off x="4804575" y="2753713"/>
              <a:ext cx="19850" cy="19850"/>
            </a:xfrm>
            <a:custGeom>
              <a:avLst/>
              <a:gdLst/>
              <a:ahLst/>
              <a:cxnLst/>
              <a:rect l="l" t="t" r="r" b="b"/>
              <a:pathLst>
                <a:path w="794" h="794" extrusionOk="0">
                  <a:moveTo>
                    <a:pt x="392" y="1"/>
                  </a:moveTo>
                  <a:lnTo>
                    <a:pt x="0" y="393"/>
                  </a:lnTo>
                  <a:lnTo>
                    <a:pt x="392" y="794"/>
                  </a:lnTo>
                  <a:lnTo>
                    <a:pt x="793"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1"/>
            <p:cNvSpPr/>
            <p:nvPr/>
          </p:nvSpPr>
          <p:spPr>
            <a:xfrm>
              <a:off x="4834425" y="2779763"/>
              <a:ext cx="12200" cy="6225"/>
            </a:xfrm>
            <a:custGeom>
              <a:avLst/>
              <a:gdLst/>
              <a:ahLst/>
              <a:cxnLst/>
              <a:rect l="l" t="t" r="r" b="b"/>
              <a:pathLst>
                <a:path w="488" h="249" extrusionOk="0">
                  <a:moveTo>
                    <a:pt x="249" y="0"/>
                  </a:moveTo>
                  <a:lnTo>
                    <a:pt x="0" y="249"/>
                  </a:lnTo>
                  <a:lnTo>
                    <a:pt x="488" y="249"/>
                  </a:lnTo>
                  <a:lnTo>
                    <a:pt x="2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1"/>
            <p:cNvSpPr/>
            <p:nvPr/>
          </p:nvSpPr>
          <p:spPr>
            <a:xfrm>
              <a:off x="4757750" y="2664138"/>
              <a:ext cx="9800" cy="5050"/>
            </a:xfrm>
            <a:custGeom>
              <a:avLst/>
              <a:gdLst/>
              <a:ahLst/>
              <a:cxnLst/>
              <a:rect l="l" t="t" r="r" b="b"/>
              <a:pathLst>
                <a:path w="392" h="202" extrusionOk="0">
                  <a:moveTo>
                    <a:pt x="0" y="1"/>
                  </a:moveTo>
                  <a:lnTo>
                    <a:pt x="191" y="201"/>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1"/>
            <p:cNvSpPr/>
            <p:nvPr/>
          </p:nvSpPr>
          <p:spPr>
            <a:xfrm>
              <a:off x="4778775" y="2675363"/>
              <a:ext cx="19850" cy="19850"/>
            </a:xfrm>
            <a:custGeom>
              <a:avLst/>
              <a:gdLst/>
              <a:ahLst/>
              <a:cxnLst/>
              <a:rect l="l" t="t" r="r" b="b"/>
              <a:pathLst>
                <a:path w="794" h="794" extrusionOk="0">
                  <a:moveTo>
                    <a:pt x="392" y="1"/>
                  </a:moveTo>
                  <a:lnTo>
                    <a:pt x="0" y="402"/>
                  </a:lnTo>
                  <a:lnTo>
                    <a:pt x="392" y="794"/>
                  </a:lnTo>
                  <a:lnTo>
                    <a:pt x="793"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1"/>
            <p:cNvSpPr/>
            <p:nvPr/>
          </p:nvSpPr>
          <p:spPr>
            <a:xfrm>
              <a:off x="4804800"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1"/>
            <p:cNvSpPr/>
            <p:nvPr/>
          </p:nvSpPr>
          <p:spPr>
            <a:xfrm>
              <a:off x="4830850" y="2727688"/>
              <a:ext cx="19850" cy="19600"/>
            </a:xfrm>
            <a:custGeom>
              <a:avLst/>
              <a:gdLst/>
              <a:ahLst/>
              <a:cxnLst/>
              <a:rect l="l" t="t" r="r" b="b"/>
              <a:pathLst>
                <a:path w="794" h="784" extrusionOk="0">
                  <a:moveTo>
                    <a:pt x="401" y="0"/>
                  </a:moveTo>
                  <a:lnTo>
                    <a:pt x="0" y="392"/>
                  </a:lnTo>
                  <a:lnTo>
                    <a:pt x="401" y="784"/>
                  </a:lnTo>
                  <a:lnTo>
                    <a:pt x="793" y="392"/>
                  </a:lnTo>
                  <a:lnTo>
                    <a:pt x="4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1"/>
            <p:cNvSpPr/>
            <p:nvPr/>
          </p:nvSpPr>
          <p:spPr>
            <a:xfrm>
              <a:off x="4857125" y="2753713"/>
              <a:ext cx="19600" cy="19850"/>
            </a:xfrm>
            <a:custGeom>
              <a:avLst/>
              <a:gdLst/>
              <a:ahLst/>
              <a:cxnLst/>
              <a:rect l="l" t="t" r="r" b="b"/>
              <a:pathLst>
                <a:path w="784" h="794" extrusionOk="0">
                  <a:moveTo>
                    <a:pt x="392" y="1"/>
                  </a:moveTo>
                  <a:lnTo>
                    <a:pt x="0" y="393"/>
                  </a:lnTo>
                  <a:lnTo>
                    <a:pt x="392" y="794"/>
                  </a:lnTo>
                  <a:lnTo>
                    <a:pt x="78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1"/>
            <p:cNvSpPr/>
            <p:nvPr/>
          </p:nvSpPr>
          <p:spPr>
            <a:xfrm>
              <a:off x="4886975" y="2779763"/>
              <a:ext cx="11975" cy="6000"/>
            </a:xfrm>
            <a:custGeom>
              <a:avLst/>
              <a:gdLst/>
              <a:ahLst/>
              <a:cxnLst/>
              <a:rect l="l" t="t" r="r" b="b"/>
              <a:pathLst>
                <a:path w="479" h="240" extrusionOk="0">
                  <a:moveTo>
                    <a:pt x="239" y="0"/>
                  </a:moveTo>
                  <a:lnTo>
                    <a:pt x="1" y="239"/>
                  </a:lnTo>
                  <a:lnTo>
                    <a:pt x="478" y="239"/>
                  </a:lnTo>
                  <a:lnTo>
                    <a:pt x="2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1"/>
            <p:cNvSpPr/>
            <p:nvPr/>
          </p:nvSpPr>
          <p:spPr>
            <a:xfrm>
              <a:off x="4810050" y="2664138"/>
              <a:ext cx="10075" cy="5050"/>
            </a:xfrm>
            <a:custGeom>
              <a:avLst/>
              <a:gdLst/>
              <a:ahLst/>
              <a:cxnLst/>
              <a:rect l="l" t="t" r="r" b="b"/>
              <a:pathLst>
                <a:path w="403" h="202" extrusionOk="0">
                  <a:moveTo>
                    <a:pt x="1" y="1"/>
                  </a:moveTo>
                  <a:lnTo>
                    <a:pt x="201" y="201"/>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1"/>
            <p:cNvSpPr/>
            <p:nvPr/>
          </p:nvSpPr>
          <p:spPr>
            <a:xfrm>
              <a:off x="4831325" y="2675363"/>
              <a:ext cx="19600" cy="19850"/>
            </a:xfrm>
            <a:custGeom>
              <a:avLst/>
              <a:gdLst/>
              <a:ahLst/>
              <a:cxnLst/>
              <a:rect l="l" t="t" r="r" b="b"/>
              <a:pathLst>
                <a:path w="784" h="794" extrusionOk="0">
                  <a:moveTo>
                    <a:pt x="392" y="1"/>
                  </a:moveTo>
                  <a:lnTo>
                    <a:pt x="0" y="402"/>
                  </a:lnTo>
                  <a:lnTo>
                    <a:pt x="392" y="794"/>
                  </a:lnTo>
                  <a:lnTo>
                    <a:pt x="78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1"/>
            <p:cNvSpPr/>
            <p:nvPr/>
          </p:nvSpPr>
          <p:spPr>
            <a:xfrm>
              <a:off x="4857350" y="2701413"/>
              <a:ext cx="19850" cy="19850"/>
            </a:xfrm>
            <a:custGeom>
              <a:avLst/>
              <a:gdLst/>
              <a:ahLst/>
              <a:cxnLst/>
              <a:rect l="l" t="t" r="r" b="b"/>
              <a:pathLst>
                <a:path w="794" h="794" extrusionOk="0">
                  <a:moveTo>
                    <a:pt x="392" y="0"/>
                  </a:moveTo>
                  <a:lnTo>
                    <a:pt x="1" y="402"/>
                  </a:lnTo>
                  <a:lnTo>
                    <a:pt x="392" y="793"/>
                  </a:lnTo>
                  <a:lnTo>
                    <a:pt x="79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1"/>
            <p:cNvSpPr/>
            <p:nvPr/>
          </p:nvSpPr>
          <p:spPr>
            <a:xfrm>
              <a:off x="4883400"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1"/>
            <p:cNvSpPr/>
            <p:nvPr/>
          </p:nvSpPr>
          <p:spPr>
            <a:xfrm>
              <a:off x="4909425"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1"/>
            <p:cNvSpPr/>
            <p:nvPr/>
          </p:nvSpPr>
          <p:spPr>
            <a:xfrm>
              <a:off x="4939525" y="2779763"/>
              <a:ext cx="11975" cy="6000"/>
            </a:xfrm>
            <a:custGeom>
              <a:avLst/>
              <a:gdLst/>
              <a:ahLst/>
              <a:cxnLst/>
              <a:rect l="l" t="t" r="r" b="b"/>
              <a:pathLst>
                <a:path w="479" h="240" extrusionOk="0">
                  <a:moveTo>
                    <a:pt x="240" y="0"/>
                  </a:moveTo>
                  <a:lnTo>
                    <a:pt x="1" y="239"/>
                  </a:lnTo>
                  <a:lnTo>
                    <a:pt x="478" y="239"/>
                  </a:lnTo>
                  <a:lnTo>
                    <a:pt x="2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1"/>
            <p:cNvSpPr/>
            <p:nvPr/>
          </p:nvSpPr>
          <p:spPr>
            <a:xfrm>
              <a:off x="4862375" y="2663913"/>
              <a:ext cx="10300" cy="5275"/>
            </a:xfrm>
            <a:custGeom>
              <a:avLst/>
              <a:gdLst/>
              <a:ahLst/>
              <a:cxnLst/>
              <a:rect l="l" t="t" r="r" b="b"/>
              <a:pathLst>
                <a:path w="412" h="211" extrusionOk="0">
                  <a:moveTo>
                    <a:pt x="0" y="0"/>
                  </a:moveTo>
                  <a:lnTo>
                    <a:pt x="201" y="210"/>
                  </a:lnTo>
                  <a:lnTo>
                    <a:pt x="4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1"/>
            <p:cNvSpPr/>
            <p:nvPr/>
          </p:nvSpPr>
          <p:spPr>
            <a:xfrm>
              <a:off x="4883625" y="2675363"/>
              <a:ext cx="19850" cy="19850"/>
            </a:xfrm>
            <a:custGeom>
              <a:avLst/>
              <a:gdLst/>
              <a:ahLst/>
              <a:cxnLst/>
              <a:rect l="l" t="t" r="r" b="b"/>
              <a:pathLst>
                <a:path w="794" h="794" extrusionOk="0">
                  <a:moveTo>
                    <a:pt x="402" y="1"/>
                  </a:moveTo>
                  <a:lnTo>
                    <a:pt x="1"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1"/>
            <p:cNvSpPr/>
            <p:nvPr/>
          </p:nvSpPr>
          <p:spPr>
            <a:xfrm>
              <a:off x="4909675" y="2701413"/>
              <a:ext cx="19850" cy="19850"/>
            </a:xfrm>
            <a:custGeom>
              <a:avLst/>
              <a:gdLst/>
              <a:ahLst/>
              <a:cxnLst/>
              <a:rect l="l" t="t" r="r" b="b"/>
              <a:pathLst>
                <a:path w="794" h="794" extrusionOk="0">
                  <a:moveTo>
                    <a:pt x="402" y="0"/>
                  </a:moveTo>
                  <a:lnTo>
                    <a:pt x="0" y="402"/>
                  </a:lnTo>
                  <a:lnTo>
                    <a:pt x="402" y="793"/>
                  </a:lnTo>
                  <a:lnTo>
                    <a:pt x="793"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1"/>
            <p:cNvSpPr/>
            <p:nvPr/>
          </p:nvSpPr>
          <p:spPr>
            <a:xfrm>
              <a:off x="4935950" y="2727438"/>
              <a:ext cx="19600" cy="19850"/>
            </a:xfrm>
            <a:custGeom>
              <a:avLst/>
              <a:gdLst/>
              <a:ahLst/>
              <a:cxnLst/>
              <a:rect l="l" t="t" r="r" b="b"/>
              <a:pathLst>
                <a:path w="784" h="794" extrusionOk="0">
                  <a:moveTo>
                    <a:pt x="392" y="1"/>
                  </a:moveTo>
                  <a:lnTo>
                    <a:pt x="0" y="402"/>
                  </a:lnTo>
                  <a:lnTo>
                    <a:pt x="392" y="794"/>
                  </a:lnTo>
                  <a:lnTo>
                    <a:pt x="78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1"/>
            <p:cNvSpPr/>
            <p:nvPr/>
          </p:nvSpPr>
          <p:spPr>
            <a:xfrm>
              <a:off x="4961975" y="2753713"/>
              <a:ext cx="19875" cy="19850"/>
            </a:xfrm>
            <a:custGeom>
              <a:avLst/>
              <a:gdLst/>
              <a:ahLst/>
              <a:cxnLst/>
              <a:rect l="l" t="t" r="r" b="b"/>
              <a:pathLst>
                <a:path w="795" h="794" extrusionOk="0">
                  <a:moveTo>
                    <a:pt x="393" y="1"/>
                  </a:moveTo>
                  <a:lnTo>
                    <a:pt x="1" y="393"/>
                  </a:lnTo>
                  <a:lnTo>
                    <a:pt x="393" y="794"/>
                  </a:lnTo>
                  <a:lnTo>
                    <a:pt x="794" y="393"/>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1"/>
            <p:cNvSpPr/>
            <p:nvPr/>
          </p:nvSpPr>
          <p:spPr>
            <a:xfrm>
              <a:off x="4992075" y="2779763"/>
              <a:ext cx="11750" cy="5750"/>
            </a:xfrm>
            <a:custGeom>
              <a:avLst/>
              <a:gdLst/>
              <a:ahLst/>
              <a:cxnLst/>
              <a:rect l="l" t="t" r="r" b="b"/>
              <a:pathLst>
                <a:path w="470" h="230" extrusionOk="0">
                  <a:moveTo>
                    <a:pt x="240" y="0"/>
                  </a:moveTo>
                  <a:lnTo>
                    <a:pt x="1" y="230"/>
                  </a:lnTo>
                  <a:lnTo>
                    <a:pt x="469" y="230"/>
                  </a:lnTo>
                  <a:lnTo>
                    <a:pt x="2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1"/>
            <p:cNvSpPr/>
            <p:nvPr/>
          </p:nvSpPr>
          <p:spPr>
            <a:xfrm>
              <a:off x="4914675" y="2663913"/>
              <a:ext cx="10550" cy="5275"/>
            </a:xfrm>
            <a:custGeom>
              <a:avLst/>
              <a:gdLst/>
              <a:ahLst/>
              <a:cxnLst/>
              <a:rect l="l" t="t" r="r" b="b"/>
              <a:pathLst>
                <a:path w="422" h="211" extrusionOk="0">
                  <a:moveTo>
                    <a:pt x="1" y="0"/>
                  </a:moveTo>
                  <a:lnTo>
                    <a:pt x="211" y="210"/>
                  </a:lnTo>
                  <a:lnTo>
                    <a:pt x="4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1"/>
            <p:cNvSpPr/>
            <p:nvPr/>
          </p:nvSpPr>
          <p:spPr>
            <a:xfrm>
              <a:off x="4936175" y="2675363"/>
              <a:ext cx="19875" cy="19850"/>
            </a:xfrm>
            <a:custGeom>
              <a:avLst/>
              <a:gdLst/>
              <a:ahLst/>
              <a:cxnLst/>
              <a:rect l="l" t="t" r="r" b="b"/>
              <a:pathLst>
                <a:path w="795" h="794" extrusionOk="0">
                  <a:moveTo>
                    <a:pt x="393" y="1"/>
                  </a:moveTo>
                  <a:lnTo>
                    <a:pt x="1" y="402"/>
                  </a:lnTo>
                  <a:lnTo>
                    <a:pt x="393" y="794"/>
                  </a:lnTo>
                  <a:lnTo>
                    <a:pt x="794" y="402"/>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1"/>
            <p:cNvSpPr/>
            <p:nvPr/>
          </p:nvSpPr>
          <p:spPr>
            <a:xfrm>
              <a:off x="4962225" y="2701413"/>
              <a:ext cx="19850" cy="19850"/>
            </a:xfrm>
            <a:custGeom>
              <a:avLst/>
              <a:gdLst/>
              <a:ahLst/>
              <a:cxnLst/>
              <a:rect l="l" t="t" r="r" b="b"/>
              <a:pathLst>
                <a:path w="794" h="794" extrusionOk="0">
                  <a:moveTo>
                    <a:pt x="392" y="0"/>
                  </a:moveTo>
                  <a:lnTo>
                    <a:pt x="0" y="402"/>
                  </a:lnTo>
                  <a:lnTo>
                    <a:pt x="392" y="793"/>
                  </a:lnTo>
                  <a:lnTo>
                    <a:pt x="79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1"/>
            <p:cNvSpPr/>
            <p:nvPr/>
          </p:nvSpPr>
          <p:spPr>
            <a:xfrm>
              <a:off x="4988275" y="2727688"/>
              <a:ext cx="19850" cy="19600"/>
            </a:xfrm>
            <a:custGeom>
              <a:avLst/>
              <a:gdLst/>
              <a:ahLst/>
              <a:cxnLst/>
              <a:rect l="l" t="t" r="r" b="b"/>
              <a:pathLst>
                <a:path w="794" h="784" extrusionOk="0">
                  <a:moveTo>
                    <a:pt x="401" y="0"/>
                  </a:moveTo>
                  <a:lnTo>
                    <a:pt x="0" y="392"/>
                  </a:lnTo>
                  <a:lnTo>
                    <a:pt x="401" y="784"/>
                  </a:lnTo>
                  <a:lnTo>
                    <a:pt x="793" y="392"/>
                  </a:lnTo>
                  <a:lnTo>
                    <a:pt x="4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1"/>
            <p:cNvSpPr/>
            <p:nvPr/>
          </p:nvSpPr>
          <p:spPr>
            <a:xfrm>
              <a:off x="5014300" y="2753713"/>
              <a:ext cx="19850" cy="19850"/>
            </a:xfrm>
            <a:custGeom>
              <a:avLst/>
              <a:gdLst/>
              <a:ahLst/>
              <a:cxnLst/>
              <a:rect l="l" t="t" r="r" b="b"/>
              <a:pathLst>
                <a:path w="794" h="794" extrusionOk="0">
                  <a:moveTo>
                    <a:pt x="402" y="1"/>
                  </a:moveTo>
                  <a:lnTo>
                    <a:pt x="1"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1"/>
            <p:cNvSpPr/>
            <p:nvPr/>
          </p:nvSpPr>
          <p:spPr>
            <a:xfrm>
              <a:off x="5044650" y="2779763"/>
              <a:ext cx="11475" cy="5750"/>
            </a:xfrm>
            <a:custGeom>
              <a:avLst/>
              <a:gdLst/>
              <a:ahLst/>
              <a:cxnLst/>
              <a:rect l="l" t="t" r="r" b="b"/>
              <a:pathLst>
                <a:path w="459" h="230" extrusionOk="0">
                  <a:moveTo>
                    <a:pt x="229" y="0"/>
                  </a:moveTo>
                  <a:lnTo>
                    <a:pt x="0" y="230"/>
                  </a:lnTo>
                  <a:lnTo>
                    <a:pt x="459" y="230"/>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1"/>
            <p:cNvSpPr/>
            <p:nvPr/>
          </p:nvSpPr>
          <p:spPr>
            <a:xfrm>
              <a:off x="4967000" y="2663663"/>
              <a:ext cx="10775" cy="5525"/>
            </a:xfrm>
            <a:custGeom>
              <a:avLst/>
              <a:gdLst/>
              <a:ahLst/>
              <a:cxnLst/>
              <a:rect l="l" t="t" r="r" b="b"/>
              <a:pathLst>
                <a:path w="431" h="221" extrusionOk="0">
                  <a:moveTo>
                    <a:pt x="1" y="1"/>
                  </a:moveTo>
                  <a:lnTo>
                    <a:pt x="220" y="220"/>
                  </a:lnTo>
                  <a:lnTo>
                    <a:pt x="4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1"/>
            <p:cNvSpPr/>
            <p:nvPr/>
          </p:nvSpPr>
          <p:spPr>
            <a:xfrm>
              <a:off x="4988500" y="2675363"/>
              <a:ext cx="19850" cy="19850"/>
            </a:xfrm>
            <a:custGeom>
              <a:avLst/>
              <a:gdLst/>
              <a:ahLst/>
              <a:cxnLst/>
              <a:rect l="l" t="t" r="r" b="b"/>
              <a:pathLst>
                <a:path w="794" h="794" extrusionOk="0">
                  <a:moveTo>
                    <a:pt x="402" y="1"/>
                  </a:moveTo>
                  <a:lnTo>
                    <a:pt x="1" y="402"/>
                  </a:lnTo>
                  <a:lnTo>
                    <a:pt x="402" y="794"/>
                  </a:lnTo>
                  <a:lnTo>
                    <a:pt x="794"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1"/>
            <p:cNvSpPr/>
            <p:nvPr/>
          </p:nvSpPr>
          <p:spPr>
            <a:xfrm>
              <a:off x="5014775" y="2701413"/>
              <a:ext cx="19625" cy="19850"/>
            </a:xfrm>
            <a:custGeom>
              <a:avLst/>
              <a:gdLst/>
              <a:ahLst/>
              <a:cxnLst/>
              <a:rect l="l" t="t" r="r" b="b"/>
              <a:pathLst>
                <a:path w="785" h="794" extrusionOk="0">
                  <a:moveTo>
                    <a:pt x="392" y="0"/>
                  </a:moveTo>
                  <a:lnTo>
                    <a:pt x="1" y="402"/>
                  </a:lnTo>
                  <a:lnTo>
                    <a:pt x="392" y="793"/>
                  </a:lnTo>
                  <a:lnTo>
                    <a:pt x="784"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1"/>
            <p:cNvSpPr/>
            <p:nvPr/>
          </p:nvSpPr>
          <p:spPr>
            <a:xfrm>
              <a:off x="5040825" y="2727688"/>
              <a:ext cx="19850" cy="19600"/>
            </a:xfrm>
            <a:custGeom>
              <a:avLst/>
              <a:gdLst/>
              <a:ahLst/>
              <a:cxnLst/>
              <a:rect l="l" t="t" r="r" b="b"/>
              <a:pathLst>
                <a:path w="794" h="784" extrusionOk="0">
                  <a:moveTo>
                    <a:pt x="392" y="0"/>
                  </a:moveTo>
                  <a:lnTo>
                    <a:pt x="0" y="392"/>
                  </a:lnTo>
                  <a:lnTo>
                    <a:pt x="392" y="784"/>
                  </a:lnTo>
                  <a:lnTo>
                    <a:pt x="793"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1"/>
            <p:cNvSpPr/>
            <p:nvPr/>
          </p:nvSpPr>
          <p:spPr>
            <a:xfrm>
              <a:off x="5066850" y="2753713"/>
              <a:ext cx="19850" cy="19850"/>
            </a:xfrm>
            <a:custGeom>
              <a:avLst/>
              <a:gdLst/>
              <a:ahLst/>
              <a:cxnLst/>
              <a:rect l="l" t="t" r="r" b="b"/>
              <a:pathLst>
                <a:path w="794" h="794" extrusionOk="0">
                  <a:moveTo>
                    <a:pt x="392" y="1"/>
                  </a:moveTo>
                  <a:lnTo>
                    <a:pt x="1" y="393"/>
                  </a:lnTo>
                  <a:lnTo>
                    <a:pt x="392" y="794"/>
                  </a:lnTo>
                  <a:lnTo>
                    <a:pt x="79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1"/>
            <p:cNvSpPr/>
            <p:nvPr/>
          </p:nvSpPr>
          <p:spPr>
            <a:xfrm>
              <a:off x="5097200" y="2779763"/>
              <a:ext cx="11475" cy="5750"/>
            </a:xfrm>
            <a:custGeom>
              <a:avLst/>
              <a:gdLst/>
              <a:ahLst/>
              <a:cxnLst/>
              <a:rect l="l" t="t" r="r" b="b"/>
              <a:pathLst>
                <a:path w="459" h="230" extrusionOk="0">
                  <a:moveTo>
                    <a:pt x="230" y="0"/>
                  </a:moveTo>
                  <a:lnTo>
                    <a:pt x="0" y="230"/>
                  </a:lnTo>
                  <a:lnTo>
                    <a:pt x="459" y="230"/>
                  </a:lnTo>
                  <a:lnTo>
                    <a:pt x="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1"/>
            <p:cNvSpPr/>
            <p:nvPr/>
          </p:nvSpPr>
          <p:spPr>
            <a:xfrm>
              <a:off x="5019325" y="2663663"/>
              <a:ext cx="11000" cy="5525"/>
            </a:xfrm>
            <a:custGeom>
              <a:avLst/>
              <a:gdLst/>
              <a:ahLst/>
              <a:cxnLst/>
              <a:rect l="l" t="t" r="r" b="b"/>
              <a:pathLst>
                <a:path w="440" h="221" extrusionOk="0">
                  <a:moveTo>
                    <a:pt x="0" y="1"/>
                  </a:moveTo>
                  <a:lnTo>
                    <a:pt x="220" y="220"/>
                  </a:lnTo>
                  <a:lnTo>
                    <a:pt x="4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1"/>
            <p:cNvSpPr/>
            <p:nvPr/>
          </p:nvSpPr>
          <p:spPr>
            <a:xfrm>
              <a:off x="5041050" y="2675363"/>
              <a:ext cx="19850" cy="19850"/>
            </a:xfrm>
            <a:custGeom>
              <a:avLst/>
              <a:gdLst/>
              <a:ahLst/>
              <a:cxnLst/>
              <a:rect l="l" t="t" r="r" b="b"/>
              <a:pathLst>
                <a:path w="794" h="794" extrusionOk="0">
                  <a:moveTo>
                    <a:pt x="392" y="1"/>
                  </a:moveTo>
                  <a:lnTo>
                    <a:pt x="1" y="402"/>
                  </a:lnTo>
                  <a:lnTo>
                    <a:pt x="392" y="794"/>
                  </a:lnTo>
                  <a:lnTo>
                    <a:pt x="79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1"/>
            <p:cNvSpPr/>
            <p:nvPr/>
          </p:nvSpPr>
          <p:spPr>
            <a:xfrm>
              <a:off x="5067100" y="2701413"/>
              <a:ext cx="19850" cy="19850"/>
            </a:xfrm>
            <a:custGeom>
              <a:avLst/>
              <a:gdLst/>
              <a:ahLst/>
              <a:cxnLst/>
              <a:rect l="l" t="t" r="r" b="b"/>
              <a:pathLst>
                <a:path w="794" h="794" extrusionOk="0">
                  <a:moveTo>
                    <a:pt x="402" y="0"/>
                  </a:moveTo>
                  <a:lnTo>
                    <a:pt x="0" y="402"/>
                  </a:lnTo>
                  <a:lnTo>
                    <a:pt x="402" y="793"/>
                  </a:lnTo>
                  <a:lnTo>
                    <a:pt x="793"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1"/>
            <p:cNvSpPr/>
            <p:nvPr/>
          </p:nvSpPr>
          <p:spPr>
            <a:xfrm>
              <a:off x="5093125" y="2727688"/>
              <a:ext cx="19850" cy="19600"/>
            </a:xfrm>
            <a:custGeom>
              <a:avLst/>
              <a:gdLst/>
              <a:ahLst/>
              <a:cxnLst/>
              <a:rect l="l" t="t" r="r" b="b"/>
              <a:pathLst>
                <a:path w="794" h="784" extrusionOk="0">
                  <a:moveTo>
                    <a:pt x="402" y="0"/>
                  </a:moveTo>
                  <a:lnTo>
                    <a:pt x="1" y="392"/>
                  </a:lnTo>
                  <a:lnTo>
                    <a:pt x="402" y="784"/>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1"/>
            <p:cNvSpPr/>
            <p:nvPr/>
          </p:nvSpPr>
          <p:spPr>
            <a:xfrm>
              <a:off x="5119400" y="2753713"/>
              <a:ext cx="19625" cy="19850"/>
            </a:xfrm>
            <a:custGeom>
              <a:avLst/>
              <a:gdLst/>
              <a:ahLst/>
              <a:cxnLst/>
              <a:rect l="l" t="t" r="r" b="b"/>
              <a:pathLst>
                <a:path w="785" h="794" extrusionOk="0">
                  <a:moveTo>
                    <a:pt x="393" y="1"/>
                  </a:moveTo>
                  <a:lnTo>
                    <a:pt x="1" y="393"/>
                  </a:lnTo>
                  <a:lnTo>
                    <a:pt x="393" y="794"/>
                  </a:lnTo>
                  <a:lnTo>
                    <a:pt x="784" y="393"/>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1"/>
            <p:cNvSpPr/>
            <p:nvPr/>
          </p:nvSpPr>
          <p:spPr>
            <a:xfrm>
              <a:off x="5149750" y="2779763"/>
              <a:ext cx="11250" cy="5750"/>
            </a:xfrm>
            <a:custGeom>
              <a:avLst/>
              <a:gdLst/>
              <a:ahLst/>
              <a:cxnLst/>
              <a:rect l="l" t="t" r="r" b="b"/>
              <a:pathLst>
                <a:path w="450" h="230" extrusionOk="0">
                  <a:moveTo>
                    <a:pt x="220" y="0"/>
                  </a:moveTo>
                  <a:lnTo>
                    <a:pt x="0" y="230"/>
                  </a:lnTo>
                  <a:lnTo>
                    <a:pt x="449" y="230"/>
                  </a:lnTo>
                  <a:lnTo>
                    <a:pt x="2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1"/>
            <p:cNvSpPr/>
            <p:nvPr/>
          </p:nvSpPr>
          <p:spPr>
            <a:xfrm>
              <a:off x="5071875" y="2663413"/>
              <a:ext cx="11000" cy="5775"/>
            </a:xfrm>
            <a:custGeom>
              <a:avLst/>
              <a:gdLst/>
              <a:ahLst/>
              <a:cxnLst/>
              <a:rect l="l" t="t" r="r" b="b"/>
              <a:pathLst>
                <a:path w="440" h="231" extrusionOk="0">
                  <a:moveTo>
                    <a:pt x="440" y="1"/>
                  </a:moveTo>
                  <a:cubicBezTo>
                    <a:pt x="297" y="11"/>
                    <a:pt x="144" y="11"/>
                    <a:pt x="0" y="11"/>
                  </a:cubicBezTo>
                  <a:lnTo>
                    <a:pt x="220" y="230"/>
                  </a:lnTo>
                  <a:lnTo>
                    <a:pt x="4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1"/>
            <p:cNvSpPr/>
            <p:nvPr/>
          </p:nvSpPr>
          <p:spPr>
            <a:xfrm>
              <a:off x="5093375" y="2675363"/>
              <a:ext cx="19850" cy="19850"/>
            </a:xfrm>
            <a:custGeom>
              <a:avLst/>
              <a:gdLst/>
              <a:ahLst/>
              <a:cxnLst/>
              <a:rect l="l" t="t" r="r" b="b"/>
              <a:pathLst>
                <a:path w="794" h="794" extrusionOk="0">
                  <a:moveTo>
                    <a:pt x="402" y="1"/>
                  </a:moveTo>
                  <a:lnTo>
                    <a:pt x="0" y="402"/>
                  </a:lnTo>
                  <a:lnTo>
                    <a:pt x="402" y="794"/>
                  </a:lnTo>
                  <a:lnTo>
                    <a:pt x="793"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1"/>
            <p:cNvSpPr/>
            <p:nvPr/>
          </p:nvSpPr>
          <p:spPr>
            <a:xfrm>
              <a:off x="5119650"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1"/>
            <p:cNvSpPr/>
            <p:nvPr/>
          </p:nvSpPr>
          <p:spPr>
            <a:xfrm>
              <a:off x="5145675" y="2727688"/>
              <a:ext cx="19850" cy="19850"/>
            </a:xfrm>
            <a:custGeom>
              <a:avLst/>
              <a:gdLst/>
              <a:ahLst/>
              <a:cxnLst/>
              <a:rect l="l" t="t" r="r" b="b"/>
              <a:pathLst>
                <a:path w="794" h="794" extrusionOk="0">
                  <a:moveTo>
                    <a:pt x="393" y="0"/>
                  </a:moveTo>
                  <a:lnTo>
                    <a:pt x="1" y="392"/>
                  </a:lnTo>
                  <a:lnTo>
                    <a:pt x="393" y="793"/>
                  </a:lnTo>
                  <a:lnTo>
                    <a:pt x="794" y="39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1"/>
            <p:cNvSpPr/>
            <p:nvPr/>
          </p:nvSpPr>
          <p:spPr>
            <a:xfrm>
              <a:off x="5171725" y="2753713"/>
              <a:ext cx="19850" cy="19850"/>
            </a:xfrm>
            <a:custGeom>
              <a:avLst/>
              <a:gdLst/>
              <a:ahLst/>
              <a:cxnLst/>
              <a:rect l="l" t="t" r="r" b="b"/>
              <a:pathLst>
                <a:path w="794" h="794" extrusionOk="0">
                  <a:moveTo>
                    <a:pt x="402" y="1"/>
                  </a:moveTo>
                  <a:lnTo>
                    <a:pt x="0" y="393"/>
                  </a:lnTo>
                  <a:lnTo>
                    <a:pt x="402" y="794"/>
                  </a:lnTo>
                  <a:lnTo>
                    <a:pt x="794"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1"/>
            <p:cNvSpPr/>
            <p:nvPr/>
          </p:nvSpPr>
          <p:spPr>
            <a:xfrm>
              <a:off x="5202050" y="2779763"/>
              <a:ext cx="11275" cy="5525"/>
            </a:xfrm>
            <a:custGeom>
              <a:avLst/>
              <a:gdLst/>
              <a:ahLst/>
              <a:cxnLst/>
              <a:rect l="l" t="t" r="r" b="b"/>
              <a:pathLst>
                <a:path w="451" h="221" extrusionOk="0">
                  <a:moveTo>
                    <a:pt x="230" y="0"/>
                  </a:moveTo>
                  <a:lnTo>
                    <a:pt x="1" y="220"/>
                  </a:lnTo>
                  <a:lnTo>
                    <a:pt x="450" y="220"/>
                  </a:lnTo>
                  <a:lnTo>
                    <a:pt x="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1"/>
            <p:cNvSpPr/>
            <p:nvPr/>
          </p:nvSpPr>
          <p:spPr>
            <a:xfrm>
              <a:off x="5124175" y="2663413"/>
              <a:ext cx="11275" cy="5775"/>
            </a:xfrm>
            <a:custGeom>
              <a:avLst/>
              <a:gdLst/>
              <a:ahLst/>
              <a:cxnLst/>
              <a:rect l="l" t="t" r="r" b="b"/>
              <a:pathLst>
                <a:path w="451" h="231" extrusionOk="0">
                  <a:moveTo>
                    <a:pt x="1" y="1"/>
                  </a:moveTo>
                  <a:lnTo>
                    <a:pt x="221" y="230"/>
                  </a:lnTo>
                  <a:lnTo>
                    <a:pt x="4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1"/>
            <p:cNvSpPr/>
            <p:nvPr/>
          </p:nvSpPr>
          <p:spPr>
            <a:xfrm>
              <a:off x="5145925" y="2675363"/>
              <a:ext cx="19850" cy="19850"/>
            </a:xfrm>
            <a:custGeom>
              <a:avLst/>
              <a:gdLst/>
              <a:ahLst/>
              <a:cxnLst/>
              <a:rect l="l" t="t" r="r" b="b"/>
              <a:pathLst>
                <a:path w="794" h="794" extrusionOk="0">
                  <a:moveTo>
                    <a:pt x="392" y="1"/>
                  </a:moveTo>
                  <a:lnTo>
                    <a:pt x="0" y="402"/>
                  </a:lnTo>
                  <a:lnTo>
                    <a:pt x="392" y="794"/>
                  </a:lnTo>
                  <a:lnTo>
                    <a:pt x="79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1"/>
            <p:cNvSpPr/>
            <p:nvPr/>
          </p:nvSpPr>
          <p:spPr>
            <a:xfrm>
              <a:off x="5171950" y="2701413"/>
              <a:ext cx="19875" cy="19850"/>
            </a:xfrm>
            <a:custGeom>
              <a:avLst/>
              <a:gdLst/>
              <a:ahLst/>
              <a:cxnLst/>
              <a:rect l="l" t="t" r="r" b="b"/>
              <a:pathLst>
                <a:path w="795"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1"/>
            <p:cNvSpPr/>
            <p:nvPr/>
          </p:nvSpPr>
          <p:spPr>
            <a:xfrm>
              <a:off x="5198250" y="2727688"/>
              <a:ext cx="19600" cy="19850"/>
            </a:xfrm>
            <a:custGeom>
              <a:avLst/>
              <a:gdLst/>
              <a:ahLst/>
              <a:cxnLst/>
              <a:rect l="l" t="t" r="r" b="b"/>
              <a:pathLst>
                <a:path w="784" h="794" extrusionOk="0">
                  <a:moveTo>
                    <a:pt x="392" y="0"/>
                  </a:moveTo>
                  <a:lnTo>
                    <a:pt x="0" y="392"/>
                  </a:lnTo>
                  <a:lnTo>
                    <a:pt x="392" y="793"/>
                  </a:lnTo>
                  <a:lnTo>
                    <a:pt x="784" y="39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1"/>
            <p:cNvSpPr/>
            <p:nvPr/>
          </p:nvSpPr>
          <p:spPr>
            <a:xfrm>
              <a:off x="5224275" y="2753713"/>
              <a:ext cx="19850" cy="19850"/>
            </a:xfrm>
            <a:custGeom>
              <a:avLst/>
              <a:gdLst/>
              <a:ahLst/>
              <a:cxnLst/>
              <a:rect l="l" t="t" r="r" b="b"/>
              <a:pathLst>
                <a:path w="794" h="794" extrusionOk="0">
                  <a:moveTo>
                    <a:pt x="392" y="1"/>
                  </a:moveTo>
                  <a:lnTo>
                    <a:pt x="1" y="393"/>
                  </a:lnTo>
                  <a:lnTo>
                    <a:pt x="392" y="794"/>
                  </a:lnTo>
                  <a:lnTo>
                    <a:pt x="794"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1"/>
            <p:cNvSpPr/>
            <p:nvPr/>
          </p:nvSpPr>
          <p:spPr>
            <a:xfrm>
              <a:off x="5254625" y="2779763"/>
              <a:ext cx="11250" cy="5525"/>
            </a:xfrm>
            <a:custGeom>
              <a:avLst/>
              <a:gdLst/>
              <a:ahLst/>
              <a:cxnLst/>
              <a:rect l="l" t="t" r="r" b="b"/>
              <a:pathLst>
                <a:path w="450" h="221" extrusionOk="0">
                  <a:moveTo>
                    <a:pt x="220" y="0"/>
                  </a:moveTo>
                  <a:lnTo>
                    <a:pt x="0" y="220"/>
                  </a:lnTo>
                  <a:lnTo>
                    <a:pt x="449" y="220"/>
                  </a:lnTo>
                  <a:lnTo>
                    <a:pt x="2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1"/>
            <p:cNvSpPr/>
            <p:nvPr/>
          </p:nvSpPr>
          <p:spPr>
            <a:xfrm>
              <a:off x="5176500" y="2663413"/>
              <a:ext cx="11500" cy="5775"/>
            </a:xfrm>
            <a:custGeom>
              <a:avLst/>
              <a:gdLst/>
              <a:ahLst/>
              <a:cxnLst/>
              <a:rect l="l" t="t" r="r" b="b"/>
              <a:pathLst>
                <a:path w="460" h="231" extrusionOk="0">
                  <a:moveTo>
                    <a:pt x="1" y="1"/>
                  </a:moveTo>
                  <a:lnTo>
                    <a:pt x="230" y="230"/>
                  </a:lnTo>
                  <a:lnTo>
                    <a:pt x="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1"/>
            <p:cNvSpPr/>
            <p:nvPr/>
          </p:nvSpPr>
          <p:spPr>
            <a:xfrm>
              <a:off x="5198475" y="2675363"/>
              <a:ext cx="19625" cy="19850"/>
            </a:xfrm>
            <a:custGeom>
              <a:avLst/>
              <a:gdLst/>
              <a:ahLst/>
              <a:cxnLst/>
              <a:rect l="l" t="t" r="r" b="b"/>
              <a:pathLst>
                <a:path w="785" h="794" extrusionOk="0">
                  <a:moveTo>
                    <a:pt x="392" y="1"/>
                  </a:moveTo>
                  <a:lnTo>
                    <a:pt x="1" y="402"/>
                  </a:lnTo>
                  <a:lnTo>
                    <a:pt x="392" y="794"/>
                  </a:lnTo>
                  <a:lnTo>
                    <a:pt x="784"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1"/>
            <p:cNvSpPr/>
            <p:nvPr/>
          </p:nvSpPr>
          <p:spPr>
            <a:xfrm>
              <a:off x="5224525" y="2701413"/>
              <a:ext cx="19850" cy="19850"/>
            </a:xfrm>
            <a:custGeom>
              <a:avLst/>
              <a:gdLst/>
              <a:ahLst/>
              <a:cxnLst/>
              <a:rect l="l" t="t" r="r" b="b"/>
              <a:pathLst>
                <a:path w="794" h="794" extrusionOk="0">
                  <a:moveTo>
                    <a:pt x="392" y="0"/>
                  </a:moveTo>
                  <a:lnTo>
                    <a:pt x="0" y="402"/>
                  </a:lnTo>
                  <a:lnTo>
                    <a:pt x="392" y="793"/>
                  </a:lnTo>
                  <a:lnTo>
                    <a:pt x="793" y="402"/>
                  </a:lnTo>
                  <a:lnTo>
                    <a:pt x="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1"/>
            <p:cNvSpPr/>
            <p:nvPr/>
          </p:nvSpPr>
          <p:spPr>
            <a:xfrm>
              <a:off x="5250550" y="2727688"/>
              <a:ext cx="19850" cy="19850"/>
            </a:xfrm>
            <a:custGeom>
              <a:avLst/>
              <a:gdLst/>
              <a:ahLst/>
              <a:cxnLst/>
              <a:rect l="l" t="t" r="r" b="b"/>
              <a:pathLst>
                <a:path w="794" h="794" extrusionOk="0">
                  <a:moveTo>
                    <a:pt x="402" y="0"/>
                  </a:moveTo>
                  <a:lnTo>
                    <a:pt x="1" y="392"/>
                  </a:lnTo>
                  <a:lnTo>
                    <a:pt x="402" y="793"/>
                  </a:lnTo>
                  <a:lnTo>
                    <a:pt x="794" y="39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1"/>
            <p:cNvSpPr/>
            <p:nvPr/>
          </p:nvSpPr>
          <p:spPr>
            <a:xfrm>
              <a:off x="5276600" y="2753713"/>
              <a:ext cx="19850" cy="19850"/>
            </a:xfrm>
            <a:custGeom>
              <a:avLst/>
              <a:gdLst/>
              <a:ahLst/>
              <a:cxnLst/>
              <a:rect l="l" t="t" r="r" b="b"/>
              <a:pathLst>
                <a:path w="794" h="794" extrusionOk="0">
                  <a:moveTo>
                    <a:pt x="402" y="1"/>
                  </a:moveTo>
                  <a:lnTo>
                    <a:pt x="0" y="393"/>
                  </a:lnTo>
                  <a:lnTo>
                    <a:pt x="402" y="794"/>
                  </a:lnTo>
                  <a:lnTo>
                    <a:pt x="793" y="393"/>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1"/>
            <p:cNvSpPr/>
            <p:nvPr/>
          </p:nvSpPr>
          <p:spPr>
            <a:xfrm>
              <a:off x="5307175" y="2779763"/>
              <a:ext cx="11000" cy="5525"/>
            </a:xfrm>
            <a:custGeom>
              <a:avLst/>
              <a:gdLst/>
              <a:ahLst/>
              <a:cxnLst/>
              <a:rect l="l" t="t" r="r" b="b"/>
              <a:pathLst>
                <a:path w="440" h="221" extrusionOk="0">
                  <a:moveTo>
                    <a:pt x="220" y="0"/>
                  </a:moveTo>
                  <a:lnTo>
                    <a:pt x="0" y="220"/>
                  </a:lnTo>
                  <a:lnTo>
                    <a:pt x="440" y="220"/>
                  </a:lnTo>
                  <a:lnTo>
                    <a:pt x="2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1"/>
            <p:cNvSpPr/>
            <p:nvPr/>
          </p:nvSpPr>
          <p:spPr>
            <a:xfrm>
              <a:off x="5229050" y="2663413"/>
              <a:ext cx="11250" cy="5775"/>
            </a:xfrm>
            <a:custGeom>
              <a:avLst/>
              <a:gdLst/>
              <a:ahLst/>
              <a:cxnLst/>
              <a:rect l="l" t="t" r="r" b="b"/>
              <a:pathLst>
                <a:path w="450" h="231" extrusionOk="0">
                  <a:moveTo>
                    <a:pt x="1" y="1"/>
                  </a:moveTo>
                  <a:lnTo>
                    <a:pt x="230" y="230"/>
                  </a:lnTo>
                  <a:lnTo>
                    <a:pt x="4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1"/>
            <p:cNvSpPr/>
            <p:nvPr/>
          </p:nvSpPr>
          <p:spPr>
            <a:xfrm>
              <a:off x="5250800" y="2675363"/>
              <a:ext cx="19850" cy="19850"/>
            </a:xfrm>
            <a:custGeom>
              <a:avLst/>
              <a:gdLst/>
              <a:ahLst/>
              <a:cxnLst/>
              <a:rect l="l" t="t" r="r" b="b"/>
              <a:pathLst>
                <a:path w="794" h="794" extrusionOk="0">
                  <a:moveTo>
                    <a:pt x="402" y="1"/>
                  </a:moveTo>
                  <a:lnTo>
                    <a:pt x="0" y="402"/>
                  </a:lnTo>
                  <a:lnTo>
                    <a:pt x="402" y="794"/>
                  </a:lnTo>
                  <a:lnTo>
                    <a:pt x="793" y="402"/>
                  </a:lnTo>
                  <a:lnTo>
                    <a:pt x="4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1"/>
            <p:cNvSpPr/>
            <p:nvPr/>
          </p:nvSpPr>
          <p:spPr>
            <a:xfrm>
              <a:off x="5276825" y="2701413"/>
              <a:ext cx="19850" cy="19850"/>
            </a:xfrm>
            <a:custGeom>
              <a:avLst/>
              <a:gdLst/>
              <a:ahLst/>
              <a:cxnLst/>
              <a:rect l="l" t="t" r="r" b="b"/>
              <a:pathLst>
                <a:path w="794" h="794" extrusionOk="0">
                  <a:moveTo>
                    <a:pt x="402" y="0"/>
                  </a:moveTo>
                  <a:lnTo>
                    <a:pt x="1" y="402"/>
                  </a:lnTo>
                  <a:lnTo>
                    <a:pt x="402" y="793"/>
                  </a:lnTo>
                  <a:lnTo>
                    <a:pt x="794" y="402"/>
                  </a:lnTo>
                  <a:lnTo>
                    <a:pt x="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1"/>
            <p:cNvSpPr/>
            <p:nvPr/>
          </p:nvSpPr>
          <p:spPr>
            <a:xfrm>
              <a:off x="5303100" y="2727688"/>
              <a:ext cx="19850" cy="19600"/>
            </a:xfrm>
            <a:custGeom>
              <a:avLst/>
              <a:gdLst/>
              <a:ahLst/>
              <a:cxnLst/>
              <a:rect l="l" t="t" r="r" b="b"/>
              <a:pathLst>
                <a:path w="794" h="784" extrusionOk="0">
                  <a:moveTo>
                    <a:pt x="393" y="0"/>
                  </a:moveTo>
                  <a:lnTo>
                    <a:pt x="1" y="392"/>
                  </a:lnTo>
                  <a:lnTo>
                    <a:pt x="393" y="784"/>
                  </a:lnTo>
                  <a:lnTo>
                    <a:pt x="794" y="39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1"/>
            <p:cNvSpPr/>
            <p:nvPr/>
          </p:nvSpPr>
          <p:spPr>
            <a:xfrm>
              <a:off x="5329150" y="2753713"/>
              <a:ext cx="19850" cy="19850"/>
            </a:xfrm>
            <a:custGeom>
              <a:avLst/>
              <a:gdLst/>
              <a:ahLst/>
              <a:cxnLst/>
              <a:rect l="l" t="t" r="r" b="b"/>
              <a:pathLst>
                <a:path w="794" h="794" extrusionOk="0">
                  <a:moveTo>
                    <a:pt x="392" y="1"/>
                  </a:moveTo>
                  <a:lnTo>
                    <a:pt x="0" y="393"/>
                  </a:lnTo>
                  <a:lnTo>
                    <a:pt x="392" y="794"/>
                  </a:lnTo>
                  <a:lnTo>
                    <a:pt x="793" y="393"/>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1"/>
            <p:cNvSpPr/>
            <p:nvPr/>
          </p:nvSpPr>
          <p:spPr>
            <a:xfrm>
              <a:off x="5281375" y="2663413"/>
              <a:ext cx="11475" cy="5775"/>
            </a:xfrm>
            <a:custGeom>
              <a:avLst/>
              <a:gdLst/>
              <a:ahLst/>
              <a:cxnLst/>
              <a:rect l="l" t="t" r="r" b="b"/>
              <a:pathLst>
                <a:path w="459" h="231" extrusionOk="0">
                  <a:moveTo>
                    <a:pt x="0" y="1"/>
                  </a:moveTo>
                  <a:lnTo>
                    <a:pt x="230" y="230"/>
                  </a:lnTo>
                  <a:lnTo>
                    <a:pt x="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1"/>
            <p:cNvSpPr/>
            <p:nvPr/>
          </p:nvSpPr>
          <p:spPr>
            <a:xfrm>
              <a:off x="5303350" y="2675363"/>
              <a:ext cx="19850" cy="19850"/>
            </a:xfrm>
            <a:custGeom>
              <a:avLst/>
              <a:gdLst/>
              <a:ahLst/>
              <a:cxnLst/>
              <a:rect l="l" t="t" r="r" b="b"/>
              <a:pathLst>
                <a:path w="794" h="794" extrusionOk="0">
                  <a:moveTo>
                    <a:pt x="392" y="1"/>
                  </a:moveTo>
                  <a:lnTo>
                    <a:pt x="0" y="402"/>
                  </a:lnTo>
                  <a:lnTo>
                    <a:pt x="392" y="794"/>
                  </a:lnTo>
                  <a:lnTo>
                    <a:pt x="793" y="402"/>
                  </a:lnTo>
                  <a:lnTo>
                    <a:pt x="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1"/>
            <p:cNvSpPr/>
            <p:nvPr/>
          </p:nvSpPr>
          <p:spPr>
            <a:xfrm>
              <a:off x="5329375" y="2701413"/>
              <a:ext cx="19850" cy="19850"/>
            </a:xfrm>
            <a:custGeom>
              <a:avLst/>
              <a:gdLst/>
              <a:ahLst/>
              <a:cxnLst/>
              <a:rect l="l" t="t" r="r" b="b"/>
              <a:pathLst>
                <a:path w="794" h="794" extrusionOk="0">
                  <a:moveTo>
                    <a:pt x="393" y="0"/>
                  </a:moveTo>
                  <a:lnTo>
                    <a:pt x="1" y="402"/>
                  </a:lnTo>
                  <a:lnTo>
                    <a:pt x="393" y="793"/>
                  </a:lnTo>
                  <a:lnTo>
                    <a:pt x="794" y="402"/>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1"/>
            <p:cNvSpPr/>
            <p:nvPr/>
          </p:nvSpPr>
          <p:spPr>
            <a:xfrm>
              <a:off x="5333675" y="2663188"/>
              <a:ext cx="8400" cy="6000"/>
            </a:xfrm>
            <a:custGeom>
              <a:avLst/>
              <a:gdLst/>
              <a:ahLst/>
              <a:cxnLst/>
              <a:rect l="l" t="t" r="r" b="b"/>
              <a:pathLst>
                <a:path w="336" h="240" extrusionOk="0">
                  <a:moveTo>
                    <a:pt x="1" y="0"/>
                  </a:moveTo>
                  <a:lnTo>
                    <a:pt x="240" y="239"/>
                  </a:lnTo>
                  <a:lnTo>
                    <a:pt x="326" y="153"/>
                  </a:lnTo>
                  <a:cubicBezTo>
                    <a:pt x="326" y="115"/>
                    <a:pt x="335" y="86"/>
                    <a:pt x="335" y="48"/>
                  </a:cubicBezTo>
                  <a:lnTo>
                    <a:pt x="335" y="20"/>
                  </a:lnTo>
                  <a:lnTo>
                    <a:pt x="326" y="20"/>
                  </a:lnTo>
                  <a:cubicBezTo>
                    <a:pt x="326" y="10"/>
                    <a:pt x="32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51"/>
          <p:cNvGrpSpPr/>
          <p:nvPr/>
        </p:nvGrpSpPr>
        <p:grpSpPr>
          <a:xfrm>
            <a:off x="7282781" y="836026"/>
            <a:ext cx="903883" cy="1536100"/>
            <a:chOff x="2967815" y="3542249"/>
            <a:chExt cx="748061" cy="1271290"/>
          </a:xfrm>
        </p:grpSpPr>
        <p:sp>
          <p:nvSpPr>
            <p:cNvPr id="3050" name="Google Shape;3050;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1"/>
            <p:cNvSpPr/>
            <p:nvPr/>
          </p:nvSpPr>
          <p:spPr>
            <a:xfrm>
              <a:off x="2967815" y="3542249"/>
              <a:ext cx="748061" cy="1271290"/>
            </a:xfrm>
            <a:custGeom>
              <a:avLst/>
              <a:gdLst/>
              <a:ahLst/>
              <a:cxnLst/>
              <a:rect l="l" t="t" r="r" b="b"/>
              <a:pathLst>
                <a:path w="19331" h="32852" extrusionOk="0">
                  <a:moveTo>
                    <a:pt x="11180" y="0"/>
                  </a:moveTo>
                  <a:cubicBezTo>
                    <a:pt x="9947" y="0"/>
                    <a:pt x="8810" y="440"/>
                    <a:pt x="8074" y="1204"/>
                  </a:cubicBezTo>
                  <a:lnTo>
                    <a:pt x="8017" y="1261"/>
                  </a:lnTo>
                  <a:lnTo>
                    <a:pt x="7969" y="1319"/>
                  </a:lnTo>
                  <a:cubicBezTo>
                    <a:pt x="7558" y="1883"/>
                    <a:pt x="7549" y="2504"/>
                    <a:pt x="7568" y="2800"/>
                  </a:cubicBezTo>
                  <a:cubicBezTo>
                    <a:pt x="7549" y="3020"/>
                    <a:pt x="7530" y="3230"/>
                    <a:pt x="7520" y="3431"/>
                  </a:cubicBezTo>
                  <a:cubicBezTo>
                    <a:pt x="7501" y="3708"/>
                    <a:pt x="7482" y="3975"/>
                    <a:pt x="7453" y="4233"/>
                  </a:cubicBezTo>
                  <a:cubicBezTo>
                    <a:pt x="7434" y="4367"/>
                    <a:pt x="7415" y="4510"/>
                    <a:pt x="7396" y="4663"/>
                  </a:cubicBezTo>
                  <a:cubicBezTo>
                    <a:pt x="7386" y="4778"/>
                    <a:pt x="7377" y="4883"/>
                    <a:pt x="7367" y="4998"/>
                  </a:cubicBezTo>
                  <a:cubicBezTo>
                    <a:pt x="5743" y="5332"/>
                    <a:pt x="4415" y="6096"/>
                    <a:pt x="3526" y="6727"/>
                  </a:cubicBezTo>
                  <a:lnTo>
                    <a:pt x="3507" y="6746"/>
                  </a:lnTo>
                  <a:lnTo>
                    <a:pt x="3488" y="6765"/>
                  </a:lnTo>
                  <a:cubicBezTo>
                    <a:pt x="2131" y="7835"/>
                    <a:pt x="1223" y="9546"/>
                    <a:pt x="994" y="11447"/>
                  </a:cubicBezTo>
                  <a:lnTo>
                    <a:pt x="984" y="11572"/>
                  </a:lnTo>
                  <a:lnTo>
                    <a:pt x="994" y="11696"/>
                  </a:lnTo>
                  <a:cubicBezTo>
                    <a:pt x="1013" y="11896"/>
                    <a:pt x="898" y="12193"/>
                    <a:pt x="774" y="12508"/>
                  </a:cubicBezTo>
                  <a:cubicBezTo>
                    <a:pt x="535" y="13139"/>
                    <a:pt x="0" y="14524"/>
                    <a:pt x="1328" y="15547"/>
                  </a:cubicBezTo>
                  <a:cubicBezTo>
                    <a:pt x="1109" y="18614"/>
                    <a:pt x="1013" y="21710"/>
                    <a:pt x="1061" y="24767"/>
                  </a:cubicBezTo>
                  <a:lnTo>
                    <a:pt x="1061" y="24796"/>
                  </a:lnTo>
                  <a:lnTo>
                    <a:pt x="1061" y="24815"/>
                  </a:lnTo>
                  <a:cubicBezTo>
                    <a:pt x="1099" y="25417"/>
                    <a:pt x="1118" y="26038"/>
                    <a:pt x="1137" y="26640"/>
                  </a:cubicBezTo>
                  <a:cubicBezTo>
                    <a:pt x="1147" y="26984"/>
                    <a:pt x="1156" y="27328"/>
                    <a:pt x="1175" y="27691"/>
                  </a:cubicBezTo>
                  <a:cubicBezTo>
                    <a:pt x="1214" y="28408"/>
                    <a:pt x="1300" y="30319"/>
                    <a:pt x="2886" y="31303"/>
                  </a:cubicBezTo>
                  <a:cubicBezTo>
                    <a:pt x="4510" y="32325"/>
                    <a:pt x="6765" y="32851"/>
                    <a:pt x="9584" y="32851"/>
                  </a:cubicBezTo>
                  <a:cubicBezTo>
                    <a:pt x="10349" y="32851"/>
                    <a:pt x="11161" y="32813"/>
                    <a:pt x="12011" y="32736"/>
                  </a:cubicBezTo>
                  <a:lnTo>
                    <a:pt x="12059" y="32727"/>
                  </a:lnTo>
                  <a:lnTo>
                    <a:pt x="12097" y="32727"/>
                  </a:lnTo>
                  <a:cubicBezTo>
                    <a:pt x="13091" y="32555"/>
                    <a:pt x="14362" y="32268"/>
                    <a:pt x="15365" y="31466"/>
                  </a:cubicBezTo>
                  <a:lnTo>
                    <a:pt x="15451" y="31399"/>
                  </a:lnTo>
                  <a:lnTo>
                    <a:pt x="15527" y="31313"/>
                  </a:lnTo>
                  <a:cubicBezTo>
                    <a:pt x="16473" y="30223"/>
                    <a:pt x="16665" y="28838"/>
                    <a:pt x="16846" y="27624"/>
                  </a:cubicBezTo>
                  <a:cubicBezTo>
                    <a:pt x="16884" y="27299"/>
                    <a:pt x="16932" y="26984"/>
                    <a:pt x="16989" y="26707"/>
                  </a:cubicBezTo>
                  <a:lnTo>
                    <a:pt x="16999" y="26669"/>
                  </a:lnTo>
                  <a:lnTo>
                    <a:pt x="16999" y="26640"/>
                  </a:lnTo>
                  <a:cubicBezTo>
                    <a:pt x="17247" y="24901"/>
                    <a:pt x="17391" y="23000"/>
                    <a:pt x="17439" y="20831"/>
                  </a:cubicBezTo>
                  <a:cubicBezTo>
                    <a:pt x="17496" y="19197"/>
                    <a:pt x="17544" y="17505"/>
                    <a:pt x="17448" y="15805"/>
                  </a:cubicBezTo>
                  <a:cubicBezTo>
                    <a:pt x="17725" y="15671"/>
                    <a:pt x="18002" y="15508"/>
                    <a:pt x="18251" y="15298"/>
                  </a:cubicBezTo>
                  <a:cubicBezTo>
                    <a:pt x="19025" y="14677"/>
                    <a:pt x="19330" y="13798"/>
                    <a:pt x="19111" y="12852"/>
                  </a:cubicBezTo>
                  <a:lnTo>
                    <a:pt x="19111" y="12814"/>
                  </a:lnTo>
                  <a:cubicBezTo>
                    <a:pt x="18986" y="12365"/>
                    <a:pt x="18824" y="11925"/>
                    <a:pt x="18604" y="11505"/>
                  </a:cubicBezTo>
                  <a:cubicBezTo>
                    <a:pt x="18432" y="9087"/>
                    <a:pt x="16741" y="6832"/>
                    <a:pt x="14390" y="5772"/>
                  </a:cubicBezTo>
                  <a:cubicBezTo>
                    <a:pt x="14429" y="5523"/>
                    <a:pt x="14467" y="5275"/>
                    <a:pt x="14495" y="5026"/>
                  </a:cubicBezTo>
                  <a:cubicBezTo>
                    <a:pt x="14581" y="4491"/>
                    <a:pt x="14658" y="3937"/>
                    <a:pt x="14725" y="3383"/>
                  </a:cubicBezTo>
                  <a:cubicBezTo>
                    <a:pt x="15117" y="1949"/>
                    <a:pt x="14457" y="1204"/>
                    <a:pt x="14027" y="879"/>
                  </a:cubicBezTo>
                  <a:cubicBezTo>
                    <a:pt x="13263" y="325"/>
                    <a:pt x="12231" y="0"/>
                    <a:pt x="1118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52" name="Google Shape;3052;p51"/>
            <p:cNvSpPr/>
            <p:nvPr/>
          </p:nvSpPr>
          <p:spPr>
            <a:xfrm>
              <a:off x="3278788" y="4161950"/>
              <a:ext cx="133893" cy="45895"/>
            </a:xfrm>
            <a:custGeom>
              <a:avLst/>
              <a:gdLst/>
              <a:ahLst/>
              <a:cxnLst/>
              <a:rect l="l" t="t" r="r" b="b"/>
              <a:pathLst>
                <a:path w="3460" h="1186" extrusionOk="0">
                  <a:moveTo>
                    <a:pt x="3459" y="1"/>
                  </a:moveTo>
                  <a:cubicBezTo>
                    <a:pt x="2892" y="58"/>
                    <a:pt x="2324" y="81"/>
                    <a:pt x="1758" y="81"/>
                  </a:cubicBezTo>
                  <a:cubicBezTo>
                    <a:pt x="1285" y="81"/>
                    <a:pt x="814" y="65"/>
                    <a:pt x="344" y="39"/>
                  </a:cubicBezTo>
                  <a:cubicBezTo>
                    <a:pt x="239" y="39"/>
                    <a:pt x="143" y="29"/>
                    <a:pt x="38" y="20"/>
                  </a:cubicBezTo>
                  <a:cubicBezTo>
                    <a:pt x="0" y="373"/>
                    <a:pt x="29" y="717"/>
                    <a:pt x="29" y="1071"/>
                  </a:cubicBezTo>
                  <a:cubicBezTo>
                    <a:pt x="29" y="1109"/>
                    <a:pt x="29" y="1147"/>
                    <a:pt x="29" y="1186"/>
                  </a:cubicBezTo>
                  <a:cubicBezTo>
                    <a:pt x="354" y="1157"/>
                    <a:pt x="679" y="1090"/>
                    <a:pt x="1003" y="1033"/>
                  </a:cubicBezTo>
                  <a:cubicBezTo>
                    <a:pt x="1729" y="889"/>
                    <a:pt x="2472" y="822"/>
                    <a:pt x="3215" y="822"/>
                  </a:cubicBezTo>
                  <a:cubicBezTo>
                    <a:pt x="3265" y="822"/>
                    <a:pt x="3314" y="822"/>
                    <a:pt x="3364" y="822"/>
                  </a:cubicBezTo>
                  <a:cubicBezTo>
                    <a:pt x="3402" y="545"/>
                    <a:pt x="3430" y="278"/>
                    <a:pt x="3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1"/>
            <p:cNvSpPr/>
            <p:nvPr/>
          </p:nvSpPr>
          <p:spPr>
            <a:xfrm>
              <a:off x="3427038" y="4128671"/>
              <a:ext cx="152778" cy="72945"/>
            </a:xfrm>
            <a:custGeom>
              <a:avLst/>
              <a:gdLst/>
              <a:ahLst/>
              <a:cxnLst/>
              <a:rect l="l" t="t" r="r" b="b"/>
              <a:pathLst>
                <a:path w="3948" h="1885" extrusionOk="0">
                  <a:moveTo>
                    <a:pt x="3947" y="1"/>
                  </a:moveTo>
                  <a:cubicBezTo>
                    <a:pt x="2695" y="450"/>
                    <a:pt x="1367" y="651"/>
                    <a:pt x="58" y="813"/>
                  </a:cubicBezTo>
                  <a:cubicBezTo>
                    <a:pt x="39" y="1109"/>
                    <a:pt x="20" y="1405"/>
                    <a:pt x="1" y="1702"/>
                  </a:cubicBezTo>
                  <a:cubicBezTo>
                    <a:pt x="590" y="1823"/>
                    <a:pt x="1104" y="1884"/>
                    <a:pt x="1599" y="1884"/>
                  </a:cubicBezTo>
                  <a:cubicBezTo>
                    <a:pt x="2349" y="1884"/>
                    <a:pt x="3056" y="1745"/>
                    <a:pt x="3918" y="1463"/>
                  </a:cubicBezTo>
                  <a:cubicBezTo>
                    <a:pt x="3938" y="975"/>
                    <a:pt x="3947" y="488"/>
                    <a:pt x="3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1"/>
            <p:cNvSpPr/>
            <p:nvPr/>
          </p:nvSpPr>
          <p:spPr>
            <a:xfrm>
              <a:off x="3463298" y="3815105"/>
              <a:ext cx="62187" cy="62187"/>
            </a:xfrm>
            <a:custGeom>
              <a:avLst/>
              <a:gdLst/>
              <a:ahLst/>
              <a:cxnLst/>
              <a:rect l="l" t="t" r="r" b="b"/>
              <a:pathLst>
                <a:path w="1607" h="1607" extrusionOk="0">
                  <a:moveTo>
                    <a:pt x="946" y="278"/>
                  </a:moveTo>
                  <a:cubicBezTo>
                    <a:pt x="954" y="278"/>
                    <a:pt x="968" y="284"/>
                    <a:pt x="983" y="292"/>
                  </a:cubicBezTo>
                  <a:lnTo>
                    <a:pt x="983" y="292"/>
                  </a:lnTo>
                  <a:cubicBezTo>
                    <a:pt x="971" y="287"/>
                    <a:pt x="958" y="282"/>
                    <a:pt x="946" y="278"/>
                  </a:cubicBezTo>
                  <a:close/>
                  <a:moveTo>
                    <a:pt x="210" y="1"/>
                  </a:moveTo>
                  <a:cubicBezTo>
                    <a:pt x="124" y="536"/>
                    <a:pt x="67" y="1071"/>
                    <a:pt x="0" y="1606"/>
                  </a:cubicBezTo>
                  <a:cubicBezTo>
                    <a:pt x="468" y="1530"/>
                    <a:pt x="975" y="1472"/>
                    <a:pt x="1357" y="1176"/>
                  </a:cubicBezTo>
                  <a:cubicBezTo>
                    <a:pt x="1606" y="826"/>
                    <a:pt x="1330" y="430"/>
                    <a:pt x="983" y="292"/>
                  </a:cubicBezTo>
                  <a:lnTo>
                    <a:pt x="983" y="292"/>
                  </a:lnTo>
                  <a:cubicBezTo>
                    <a:pt x="968" y="284"/>
                    <a:pt x="952" y="276"/>
                    <a:pt x="937" y="268"/>
                  </a:cubicBezTo>
                  <a:lnTo>
                    <a:pt x="937" y="268"/>
                  </a:lnTo>
                  <a:cubicBezTo>
                    <a:pt x="937" y="269"/>
                    <a:pt x="937" y="272"/>
                    <a:pt x="939" y="275"/>
                  </a:cubicBezTo>
                  <a:lnTo>
                    <a:pt x="939" y="275"/>
                  </a:lnTo>
                  <a:cubicBezTo>
                    <a:pt x="693" y="171"/>
                    <a:pt x="456" y="77"/>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1"/>
            <p:cNvSpPr/>
            <p:nvPr/>
          </p:nvSpPr>
          <p:spPr>
            <a:xfrm>
              <a:off x="3468096" y="4076158"/>
              <a:ext cx="85831" cy="59594"/>
            </a:xfrm>
            <a:custGeom>
              <a:avLst/>
              <a:gdLst/>
              <a:ahLst/>
              <a:cxnLst/>
              <a:rect l="l" t="t" r="r" b="b"/>
              <a:pathLst>
                <a:path w="2218" h="1540" extrusionOk="0">
                  <a:moveTo>
                    <a:pt x="2169" y="1"/>
                  </a:moveTo>
                  <a:cubicBezTo>
                    <a:pt x="1720" y="125"/>
                    <a:pt x="1252" y="230"/>
                    <a:pt x="784" y="307"/>
                  </a:cubicBezTo>
                  <a:cubicBezTo>
                    <a:pt x="536" y="345"/>
                    <a:pt x="278" y="383"/>
                    <a:pt x="20" y="412"/>
                  </a:cubicBezTo>
                  <a:cubicBezTo>
                    <a:pt x="10" y="784"/>
                    <a:pt x="20" y="1167"/>
                    <a:pt x="0" y="1539"/>
                  </a:cubicBezTo>
                  <a:cubicBezTo>
                    <a:pt x="736" y="1434"/>
                    <a:pt x="1472" y="1291"/>
                    <a:pt x="2189" y="1100"/>
                  </a:cubicBezTo>
                  <a:cubicBezTo>
                    <a:pt x="2179" y="737"/>
                    <a:pt x="2217" y="364"/>
                    <a:pt x="2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1"/>
            <p:cNvSpPr/>
            <p:nvPr/>
          </p:nvSpPr>
          <p:spPr>
            <a:xfrm>
              <a:off x="3069860" y="3819942"/>
              <a:ext cx="577599" cy="257996"/>
            </a:xfrm>
            <a:custGeom>
              <a:avLst/>
              <a:gdLst/>
              <a:ahLst/>
              <a:cxnLst/>
              <a:rect l="l" t="t" r="r" b="b"/>
              <a:pathLst>
                <a:path w="14926" h="6667" extrusionOk="0">
                  <a:moveTo>
                    <a:pt x="13329" y="1992"/>
                  </a:moveTo>
                  <a:cubicBezTo>
                    <a:pt x="13333" y="1997"/>
                    <a:pt x="13336" y="2002"/>
                    <a:pt x="13340" y="2007"/>
                  </a:cubicBezTo>
                  <a:cubicBezTo>
                    <a:pt x="13337" y="2001"/>
                    <a:pt x="13333" y="1996"/>
                    <a:pt x="13329" y="1992"/>
                  </a:cubicBezTo>
                  <a:close/>
                  <a:moveTo>
                    <a:pt x="12486" y="2099"/>
                  </a:moveTo>
                  <a:cubicBezTo>
                    <a:pt x="13020" y="2099"/>
                    <a:pt x="13397" y="4370"/>
                    <a:pt x="13397" y="4759"/>
                  </a:cubicBezTo>
                  <a:cubicBezTo>
                    <a:pt x="13402" y="4896"/>
                    <a:pt x="13291" y="4968"/>
                    <a:pt x="13181" y="4968"/>
                  </a:cubicBezTo>
                  <a:cubicBezTo>
                    <a:pt x="13076" y="4968"/>
                    <a:pt x="12972" y="4903"/>
                    <a:pt x="12967" y="4768"/>
                  </a:cubicBezTo>
                  <a:cubicBezTo>
                    <a:pt x="12929" y="4080"/>
                    <a:pt x="12776" y="3392"/>
                    <a:pt x="12499" y="2762"/>
                  </a:cubicBezTo>
                  <a:cubicBezTo>
                    <a:pt x="12432" y="2561"/>
                    <a:pt x="12155" y="2293"/>
                    <a:pt x="12394" y="2121"/>
                  </a:cubicBezTo>
                  <a:cubicBezTo>
                    <a:pt x="12425" y="2106"/>
                    <a:pt x="12456" y="2099"/>
                    <a:pt x="12486" y="2099"/>
                  </a:cubicBezTo>
                  <a:close/>
                  <a:moveTo>
                    <a:pt x="13312" y="5237"/>
                  </a:moveTo>
                  <a:cubicBezTo>
                    <a:pt x="13400" y="5237"/>
                    <a:pt x="13488" y="5293"/>
                    <a:pt x="13492" y="5408"/>
                  </a:cubicBezTo>
                  <a:cubicBezTo>
                    <a:pt x="13497" y="5527"/>
                    <a:pt x="13403" y="5589"/>
                    <a:pt x="13310" y="5589"/>
                  </a:cubicBezTo>
                  <a:cubicBezTo>
                    <a:pt x="13222" y="5589"/>
                    <a:pt x="13134" y="5534"/>
                    <a:pt x="13129" y="5418"/>
                  </a:cubicBezTo>
                  <a:cubicBezTo>
                    <a:pt x="13124" y="5300"/>
                    <a:pt x="13218" y="5237"/>
                    <a:pt x="13312" y="5237"/>
                  </a:cubicBezTo>
                  <a:close/>
                  <a:moveTo>
                    <a:pt x="3287" y="0"/>
                  </a:moveTo>
                  <a:cubicBezTo>
                    <a:pt x="2857" y="201"/>
                    <a:pt x="2437" y="430"/>
                    <a:pt x="2045" y="717"/>
                  </a:cubicBezTo>
                  <a:cubicBezTo>
                    <a:pt x="860" y="1605"/>
                    <a:pt x="172" y="3067"/>
                    <a:pt x="48" y="4529"/>
                  </a:cubicBezTo>
                  <a:cubicBezTo>
                    <a:pt x="67" y="4835"/>
                    <a:pt x="0" y="5236"/>
                    <a:pt x="287" y="5447"/>
                  </a:cubicBezTo>
                  <a:cubicBezTo>
                    <a:pt x="832" y="5829"/>
                    <a:pt x="1529" y="5944"/>
                    <a:pt x="2160" y="6125"/>
                  </a:cubicBezTo>
                  <a:cubicBezTo>
                    <a:pt x="3968" y="6511"/>
                    <a:pt x="5817" y="6667"/>
                    <a:pt x="7667" y="6667"/>
                  </a:cubicBezTo>
                  <a:cubicBezTo>
                    <a:pt x="8016" y="6667"/>
                    <a:pt x="8366" y="6661"/>
                    <a:pt x="8715" y="6651"/>
                  </a:cubicBezTo>
                  <a:cubicBezTo>
                    <a:pt x="10358" y="6584"/>
                    <a:pt x="12050" y="6373"/>
                    <a:pt x="13559" y="5676"/>
                  </a:cubicBezTo>
                  <a:cubicBezTo>
                    <a:pt x="14925" y="5116"/>
                    <a:pt x="13946" y="2833"/>
                    <a:pt x="13315" y="1977"/>
                  </a:cubicBezTo>
                  <a:lnTo>
                    <a:pt x="13315" y="1977"/>
                  </a:lnTo>
                  <a:cubicBezTo>
                    <a:pt x="13320" y="1982"/>
                    <a:pt x="13325" y="1987"/>
                    <a:pt x="13329" y="1992"/>
                  </a:cubicBezTo>
                  <a:lnTo>
                    <a:pt x="13329" y="1992"/>
                  </a:lnTo>
                  <a:cubicBezTo>
                    <a:pt x="12978" y="1491"/>
                    <a:pt x="12561" y="1028"/>
                    <a:pt x="12078" y="659"/>
                  </a:cubicBezTo>
                  <a:lnTo>
                    <a:pt x="12078" y="659"/>
                  </a:lnTo>
                  <a:cubicBezTo>
                    <a:pt x="12212" y="1875"/>
                    <a:pt x="10348" y="2096"/>
                    <a:pt x="8746" y="2096"/>
                  </a:cubicBezTo>
                  <a:cubicBezTo>
                    <a:pt x="8636" y="2096"/>
                    <a:pt x="8526" y="2095"/>
                    <a:pt x="8419" y="2093"/>
                  </a:cubicBezTo>
                  <a:cubicBezTo>
                    <a:pt x="8314" y="2136"/>
                    <a:pt x="8202" y="2158"/>
                    <a:pt x="8090" y="2158"/>
                  </a:cubicBezTo>
                  <a:cubicBezTo>
                    <a:pt x="7956" y="2158"/>
                    <a:pt x="7822" y="2127"/>
                    <a:pt x="7702" y="2064"/>
                  </a:cubicBezTo>
                  <a:cubicBezTo>
                    <a:pt x="7339" y="2055"/>
                    <a:pt x="7033" y="2035"/>
                    <a:pt x="6832" y="2026"/>
                  </a:cubicBezTo>
                  <a:cubicBezTo>
                    <a:pt x="5714" y="1911"/>
                    <a:pt x="2494" y="1806"/>
                    <a:pt x="3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1"/>
            <p:cNvSpPr/>
            <p:nvPr/>
          </p:nvSpPr>
          <p:spPr>
            <a:xfrm>
              <a:off x="3373055" y="4093920"/>
              <a:ext cx="81033" cy="51816"/>
            </a:xfrm>
            <a:custGeom>
              <a:avLst/>
              <a:gdLst/>
              <a:ahLst/>
              <a:cxnLst/>
              <a:rect l="l" t="t" r="r" b="b"/>
              <a:pathLst>
                <a:path w="2094" h="1339" extrusionOk="0">
                  <a:moveTo>
                    <a:pt x="2093" y="1"/>
                  </a:moveTo>
                  <a:cubicBezTo>
                    <a:pt x="1485" y="52"/>
                    <a:pt x="869" y="88"/>
                    <a:pt x="252" y="88"/>
                  </a:cubicBezTo>
                  <a:cubicBezTo>
                    <a:pt x="181" y="88"/>
                    <a:pt x="110" y="88"/>
                    <a:pt x="39" y="87"/>
                  </a:cubicBezTo>
                  <a:cubicBezTo>
                    <a:pt x="1" y="497"/>
                    <a:pt x="39" y="918"/>
                    <a:pt x="10" y="1338"/>
                  </a:cubicBezTo>
                  <a:cubicBezTo>
                    <a:pt x="469" y="1319"/>
                    <a:pt x="928" y="1281"/>
                    <a:pt x="1377" y="1224"/>
                  </a:cubicBezTo>
                  <a:lnTo>
                    <a:pt x="1358" y="1224"/>
                  </a:lnTo>
                  <a:cubicBezTo>
                    <a:pt x="1577" y="1195"/>
                    <a:pt x="1797" y="1166"/>
                    <a:pt x="2017" y="1138"/>
                  </a:cubicBezTo>
                  <a:cubicBezTo>
                    <a:pt x="2026" y="861"/>
                    <a:pt x="2084" y="583"/>
                    <a:pt x="2084" y="306"/>
                  </a:cubicBezTo>
                  <a:cubicBezTo>
                    <a:pt x="2093" y="201"/>
                    <a:pt x="2093" y="96"/>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1"/>
            <p:cNvSpPr/>
            <p:nvPr/>
          </p:nvSpPr>
          <p:spPr>
            <a:xfrm>
              <a:off x="3065797" y="4118338"/>
              <a:ext cx="1896" cy="1122"/>
            </a:xfrm>
            <a:custGeom>
              <a:avLst/>
              <a:gdLst/>
              <a:ahLst/>
              <a:cxnLst/>
              <a:rect l="l" t="t" r="r" b="b"/>
              <a:pathLst>
                <a:path w="49" h="29" extrusionOk="0">
                  <a:moveTo>
                    <a:pt x="0" y="0"/>
                  </a:moveTo>
                  <a:cubicBezTo>
                    <a:pt x="10" y="10"/>
                    <a:pt x="29" y="19"/>
                    <a:pt x="48" y="29"/>
                  </a:cubicBezTo>
                  <a:cubicBezTo>
                    <a:pt x="48" y="29"/>
                    <a:pt x="48" y="19"/>
                    <a:pt x="48" y="19"/>
                  </a:cubicBezTo>
                  <a:cubicBezTo>
                    <a:pt x="29" y="10"/>
                    <a:pt x="10" y="0"/>
                    <a:pt x="0" y="0"/>
                  </a:cubicBezTo>
                  <a:close/>
                </a:path>
              </a:pathLst>
            </a:custGeom>
            <a:solidFill>
              <a:srgbClr val="67C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1"/>
            <p:cNvSpPr/>
            <p:nvPr/>
          </p:nvSpPr>
          <p:spPr>
            <a:xfrm>
              <a:off x="3279136" y="4094307"/>
              <a:ext cx="80297" cy="51893"/>
            </a:xfrm>
            <a:custGeom>
              <a:avLst/>
              <a:gdLst/>
              <a:ahLst/>
              <a:cxnLst/>
              <a:rect l="l" t="t" r="r" b="b"/>
              <a:pathLst>
                <a:path w="2075" h="1341" extrusionOk="0">
                  <a:moveTo>
                    <a:pt x="77" y="0"/>
                  </a:moveTo>
                  <a:cubicBezTo>
                    <a:pt x="39" y="430"/>
                    <a:pt x="39" y="860"/>
                    <a:pt x="1" y="1290"/>
                  </a:cubicBezTo>
                  <a:cubicBezTo>
                    <a:pt x="555" y="1322"/>
                    <a:pt x="1115" y="1340"/>
                    <a:pt x="1677" y="1340"/>
                  </a:cubicBezTo>
                  <a:cubicBezTo>
                    <a:pt x="1794" y="1340"/>
                    <a:pt x="1910" y="1340"/>
                    <a:pt x="2026" y="1338"/>
                  </a:cubicBezTo>
                  <a:cubicBezTo>
                    <a:pt x="2036" y="975"/>
                    <a:pt x="2046" y="612"/>
                    <a:pt x="2055" y="249"/>
                  </a:cubicBezTo>
                  <a:cubicBezTo>
                    <a:pt x="2065" y="191"/>
                    <a:pt x="2074" y="134"/>
                    <a:pt x="2074" y="67"/>
                  </a:cubicBezTo>
                  <a:cubicBezTo>
                    <a:pt x="1415" y="67"/>
                    <a:pt x="746" y="38"/>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1"/>
            <p:cNvSpPr/>
            <p:nvPr/>
          </p:nvSpPr>
          <p:spPr>
            <a:xfrm>
              <a:off x="3101670" y="4063233"/>
              <a:ext cx="66598" cy="67721"/>
            </a:xfrm>
            <a:custGeom>
              <a:avLst/>
              <a:gdLst/>
              <a:ahLst/>
              <a:cxnLst/>
              <a:rect l="l" t="t" r="r" b="b"/>
              <a:pathLst>
                <a:path w="1721" h="1750" extrusionOk="0">
                  <a:moveTo>
                    <a:pt x="115" y="0"/>
                  </a:moveTo>
                  <a:cubicBezTo>
                    <a:pt x="67" y="278"/>
                    <a:pt x="38" y="555"/>
                    <a:pt x="19" y="841"/>
                  </a:cubicBezTo>
                  <a:cubicBezTo>
                    <a:pt x="10" y="994"/>
                    <a:pt x="10" y="1157"/>
                    <a:pt x="0" y="1319"/>
                  </a:cubicBezTo>
                  <a:cubicBezTo>
                    <a:pt x="507" y="1501"/>
                    <a:pt x="1032" y="1644"/>
                    <a:pt x="1558" y="1749"/>
                  </a:cubicBezTo>
                  <a:cubicBezTo>
                    <a:pt x="1577" y="1300"/>
                    <a:pt x="1653" y="860"/>
                    <a:pt x="1720" y="411"/>
                  </a:cubicBezTo>
                  <a:cubicBezTo>
                    <a:pt x="1175" y="325"/>
                    <a:pt x="640" y="172"/>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1"/>
            <p:cNvSpPr/>
            <p:nvPr/>
          </p:nvSpPr>
          <p:spPr>
            <a:xfrm>
              <a:off x="3180032" y="4082079"/>
              <a:ext cx="88811" cy="61413"/>
            </a:xfrm>
            <a:custGeom>
              <a:avLst/>
              <a:gdLst/>
              <a:ahLst/>
              <a:cxnLst/>
              <a:rect l="l" t="t" r="r" b="b"/>
              <a:pathLst>
                <a:path w="2295" h="1587" extrusionOk="0">
                  <a:moveTo>
                    <a:pt x="106" y="1"/>
                  </a:moveTo>
                  <a:cubicBezTo>
                    <a:pt x="30" y="440"/>
                    <a:pt x="1" y="889"/>
                    <a:pt x="1" y="1339"/>
                  </a:cubicBezTo>
                  <a:cubicBezTo>
                    <a:pt x="708" y="1453"/>
                    <a:pt x="1415" y="1539"/>
                    <a:pt x="2132" y="1587"/>
                  </a:cubicBezTo>
                  <a:cubicBezTo>
                    <a:pt x="2122" y="1262"/>
                    <a:pt x="2227" y="947"/>
                    <a:pt x="2256" y="622"/>
                  </a:cubicBezTo>
                  <a:cubicBezTo>
                    <a:pt x="2265" y="507"/>
                    <a:pt x="2275" y="402"/>
                    <a:pt x="2294" y="287"/>
                  </a:cubicBezTo>
                  <a:cubicBezTo>
                    <a:pt x="1558" y="221"/>
                    <a:pt x="832" y="135"/>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1"/>
            <p:cNvSpPr/>
            <p:nvPr/>
          </p:nvSpPr>
          <p:spPr>
            <a:xfrm>
              <a:off x="3038051" y="4033281"/>
              <a:ext cx="54409" cy="74377"/>
            </a:xfrm>
            <a:custGeom>
              <a:avLst/>
              <a:gdLst/>
              <a:ahLst/>
              <a:cxnLst/>
              <a:rect l="l" t="t" r="r" b="b"/>
              <a:pathLst>
                <a:path w="1406" h="1922" extrusionOk="0">
                  <a:moveTo>
                    <a:pt x="498" y="1"/>
                  </a:moveTo>
                  <a:lnTo>
                    <a:pt x="498" y="1"/>
                  </a:lnTo>
                  <a:cubicBezTo>
                    <a:pt x="459" y="488"/>
                    <a:pt x="1" y="1166"/>
                    <a:pt x="507" y="1529"/>
                  </a:cubicBezTo>
                  <a:cubicBezTo>
                    <a:pt x="717" y="1682"/>
                    <a:pt x="956" y="1806"/>
                    <a:pt x="1205" y="1921"/>
                  </a:cubicBezTo>
                  <a:cubicBezTo>
                    <a:pt x="1262" y="1491"/>
                    <a:pt x="1329" y="1071"/>
                    <a:pt x="1405" y="641"/>
                  </a:cubicBezTo>
                  <a:cubicBezTo>
                    <a:pt x="1061" y="507"/>
                    <a:pt x="689" y="335"/>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1"/>
            <p:cNvSpPr/>
            <p:nvPr/>
          </p:nvSpPr>
          <p:spPr>
            <a:xfrm>
              <a:off x="3083172" y="4126078"/>
              <a:ext cx="180833" cy="81768"/>
            </a:xfrm>
            <a:custGeom>
              <a:avLst/>
              <a:gdLst/>
              <a:ahLst/>
              <a:cxnLst/>
              <a:rect l="l" t="t" r="r" b="b"/>
              <a:pathLst>
                <a:path w="4673" h="2113" extrusionOk="0">
                  <a:moveTo>
                    <a:pt x="0" y="1"/>
                  </a:moveTo>
                  <a:lnTo>
                    <a:pt x="0" y="1"/>
                  </a:lnTo>
                  <a:cubicBezTo>
                    <a:pt x="29" y="526"/>
                    <a:pt x="39" y="1042"/>
                    <a:pt x="48" y="1558"/>
                  </a:cubicBezTo>
                  <a:cubicBezTo>
                    <a:pt x="307" y="1426"/>
                    <a:pt x="602" y="1390"/>
                    <a:pt x="896" y="1390"/>
                  </a:cubicBezTo>
                  <a:cubicBezTo>
                    <a:pt x="1026" y="1390"/>
                    <a:pt x="1155" y="1397"/>
                    <a:pt x="1281" y="1405"/>
                  </a:cubicBezTo>
                  <a:cubicBezTo>
                    <a:pt x="2418" y="1501"/>
                    <a:pt x="3459" y="2017"/>
                    <a:pt x="4587" y="2113"/>
                  </a:cubicBezTo>
                  <a:cubicBezTo>
                    <a:pt x="4654" y="1721"/>
                    <a:pt x="4616" y="1320"/>
                    <a:pt x="4673" y="928"/>
                  </a:cubicBezTo>
                  <a:cubicBezTo>
                    <a:pt x="3087" y="804"/>
                    <a:pt x="1491" y="59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1"/>
            <p:cNvSpPr/>
            <p:nvPr/>
          </p:nvSpPr>
          <p:spPr>
            <a:xfrm>
              <a:off x="3197794" y="3792931"/>
              <a:ext cx="95080" cy="82116"/>
            </a:xfrm>
            <a:custGeom>
              <a:avLst/>
              <a:gdLst/>
              <a:ahLst/>
              <a:cxnLst/>
              <a:rect l="l" t="t" r="r" b="b"/>
              <a:pathLst>
                <a:path w="2457" h="2122" extrusionOk="0">
                  <a:moveTo>
                    <a:pt x="2456" y="1"/>
                  </a:moveTo>
                  <a:cubicBezTo>
                    <a:pt x="1787" y="20"/>
                    <a:pt x="1" y="507"/>
                    <a:pt x="402" y="1424"/>
                  </a:cubicBezTo>
                  <a:cubicBezTo>
                    <a:pt x="440" y="1463"/>
                    <a:pt x="469" y="1510"/>
                    <a:pt x="517" y="1539"/>
                  </a:cubicBezTo>
                  <a:cubicBezTo>
                    <a:pt x="1023" y="1912"/>
                    <a:pt x="1673" y="2026"/>
                    <a:pt x="2284" y="2122"/>
                  </a:cubicBezTo>
                  <a:cubicBezTo>
                    <a:pt x="2342" y="1701"/>
                    <a:pt x="2303" y="1271"/>
                    <a:pt x="2380" y="851"/>
                  </a:cubicBezTo>
                  <a:cubicBezTo>
                    <a:pt x="2418" y="574"/>
                    <a:pt x="2428" y="287"/>
                    <a:pt x="2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1"/>
            <p:cNvSpPr/>
            <p:nvPr/>
          </p:nvSpPr>
          <p:spPr>
            <a:xfrm>
              <a:off x="3567200" y="4027747"/>
              <a:ext cx="80994" cy="85792"/>
            </a:xfrm>
            <a:custGeom>
              <a:avLst/>
              <a:gdLst/>
              <a:ahLst/>
              <a:cxnLst/>
              <a:rect l="l" t="t" r="r" b="b"/>
              <a:pathLst>
                <a:path w="2093" h="2217" extrusionOk="0">
                  <a:moveTo>
                    <a:pt x="1778" y="0"/>
                  </a:moveTo>
                  <a:cubicBezTo>
                    <a:pt x="1491" y="688"/>
                    <a:pt x="640" y="879"/>
                    <a:pt x="0" y="1137"/>
                  </a:cubicBezTo>
                  <a:cubicBezTo>
                    <a:pt x="29" y="1491"/>
                    <a:pt x="67" y="1854"/>
                    <a:pt x="58" y="2217"/>
                  </a:cubicBezTo>
                  <a:cubicBezTo>
                    <a:pt x="144" y="2179"/>
                    <a:pt x="249" y="2141"/>
                    <a:pt x="363" y="2102"/>
                  </a:cubicBezTo>
                  <a:cubicBezTo>
                    <a:pt x="363" y="2102"/>
                    <a:pt x="363" y="2093"/>
                    <a:pt x="363" y="2093"/>
                  </a:cubicBezTo>
                  <a:cubicBezTo>
                    <a:pt x="392" y="2083"/>
                    <a:pt x="421" y="2083"/>
                    <a:pt x="449" y="2074"/>
                  </a:cubicBezTo>
                  <a:cubicBezTo>
                    <a:pt x="1090" y="1863"/>
                    <a:pt x="1997" y="1548"/>
                    <a:pt x="2045" y="984"/>
                  </a:cubicBezTo>
                  <a:cubicBezTo>
                    <a:pt x="2093" y="660"/>
                    <a:pt x="1921" y="373"/>
                    <a:pt x="1806" y="77"/>
                  </a:cubicBezTo>
                  <a:lnTo>
                    <a:pt x="1806" y="77"/>
                  </a:lnTo>
                  <a:lnTo>
                    <a:pt x="1816" y="96"/>
                  </a:lnTo>
                  <a:cubicBezTo>
                    <a:pt x="1806" y="77"/>
                    <a:pt x="1806" y="67"/>
                    <a:pt x="1797" y="48"/>
                  </a:cubicBezTo>
                  <a:cubicBezTo>
                    <a:pt x="1797" y="48"/>
                    <a:pt x="1797" y="58"/>
                    <a:pt x="1797" y="58"/>
                  </a:cubicBezTo>
                  <a:cubicBezTo>
                    <a:pt x="1787" y="38"/>
                    <a:pt x="1787" y="19"/>
                    <a:pt x="1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1"/>
            <p:cNvSpPr/>
            <p:nvPr/>
          </p:nvSpPr>
          <p:spPr>
            <a:xfrm>
              <a:off x="3391823" y="4309272"/>
              <a:ext cx="94074" cy="93300"/>
            </a:xfrm>
            <a:custGeom>
              <a:avLst/>
              <a:gdLst/>
              <a:ahLst/>
              <a:cxnLst/>
              <a:rect l="l" t="t" r="r" b="b"/>
              <a:pathLst>
                <a:path w="2431" h="2411" extrusionOk="0">
                  <a:moveTo>
                    <a:pt x="1522" y="472"/>
                  </a:moveTo>
                  <a:cubicBezTo>
                    <a:pt x="1705" y="472"/>
                    <a:pt x="1886" y="584"/>
                    <a:pt x="1895" y="818"/>
                  </a:cubicBezTo>
                  <a:cubicBezTo>
                    <a:pt x="1905" y="1072"/>
                    <a:pt x="1706" y="1204"/>
                    <a:pt x="1510" y="1204"/>
                  </a:cubicBezTo>
                  <a:cubicBezTo>
                    <a:pt x="1328" y="1204"/>
                    <a:pt x="1149" y="1091"/>
                    <a:pt x="1140" y="857"/>
                  </a:cubicBezTo>
                  <a:cubicBezTo>
                    <a:pt x="1125" y="603"/>
                    <a:pt x="1324" y="472"/>
                    <a:pt x="1522" y="472"/>
                  </a:cubicBezTo>
                  <a:close/>
                  <a:moveTo>
                    <a:pt x="1148" y="1"/>
                  </a:moveTo>
                  <a:cubicBezTo>
                    <a:pt x="653" y="1"/>
                    <a:pt x="178" y="345"/>
                    <a:pt x="89" y="1143"/>
                  </a:cubicBezTo>
                  <a:cubicBezTo>
                    <a:pt x="0" y="1962"/>
                    <a:pt x="611" y="2410"/>
                    <a:pt x="1228" y="2410"/>
                  </a:cubicBezTo>
                  <a:cubicBezTo>
                    <a:pt x="1742" y="2410"/>
                    <a:pt x="2261" y="2099"/>
                    <a:pt x="2382" y="1430"/>
                  </a:cubicBezTo>
                  <a:cubicBezTo>
                    <a:pt x="2430" y="550"/>
                    <a:pt x="1773" y="1"/>
                    <a:pt x="1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1"/>
            <p:cNvSpPr/>
            <p:nvPr/>
          </p:nvSpPr>
          <p:spPr>
            <a:xfrm>
              <a:off x="3201664" y="4285898"/>
              <a:ext cx="100110" cy="95583"/>
            </a:xfrm>
            <a:custGeom>
              <a:avLst/>
              <a:gdLst/>
              <a:ahLst/>
              <a:cxnLst/>
              <a:rect l="l" t="t" r="r" b="b"/>
              <a:pathLst>
                <a:path w="2587" h="2470" extrusionOk="0">
                  <a:moveTo>
                    <a:pt x="1786" y="595"/>
                  </a:moveTo>
                  <a:cubicBezTo>
                    <a:pt x="1979" y="595"/>
                    <a:pt x="2170" y="715"/>
                    <a:pt x="2175" y="964"/>
                  </a:cubicBezTo>
                  <a:cubicBezTo>
                    <a:pt x="2190" y="1231"/>
                    <a:pt x="1981" y="1370"/>
                    <a:pt x="1774" y="1370"/>
                  </a:cubicBezTo>
                  <a:cubicBezTo>
                    <a:pt x="1582" y="1370"/>
                    <a:pt x="1391" y="1250"/>
                    <a:pt x="1382" y="1002"/>
                  </a:cubicBezTo>
                  <a:cubicBezTo>
                    <a:pt x="1367" y="734"/>
                    <a:pt x="1578" y="595"/>
                    <a:pt x="1786" y="595"/>
                  </a:cubicBezTo>
                  <a:close/>
                  <a:moveTo>
                    <a:pt x="1305" y="0"/>
                  </a:moveTo>
                  <a:cubicBezTo>
                    <a:pt x="790" y="0"/>
                    <a:pt x="270" y="345"/>
                    <a:pt x="92" y="1117"/>
                  </a:cubicBezTo>
                  <a:cubicBezTo>
                    <a:pt x="1" y="1780"/>
                    <a:pt x="550" y="2470"/>
                    <a:pt x="1228" y="2470"/>
                  </a:cubicBezTo>
                  <a:cubicBezTo>
                    <a:pt x="1263" y="2470"/>
                    <a:pt x="1298" y="2468"/>
                    <a:pt x="1334" y="2464"/>
                  </a:cubicBezTo>
                  <a:cubicBezTo>
                    <a:pt x="1869" y="2349"/>
                    <a:pt x="2461" y="2063"/>
                    <a:pt x="2528" y="1461"/>
                  </a:cubicBezTo>
                  <a:cubicBezTo>
                    <a:pt x="2587" y="541"/>
                    <a:pt x="1951" y="0"/>
                    <a:pt x="1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1"/>
            <p:cNvSpPr/>
            <p:nvPr/>
          </p:nvSpPr>
          <p:spPr>
            <a:xfrm>
              <a:off x="3296511" y="4464217"/>
              <a:ext cx="124296" cy="117099"/>
            </a:xfrm>
            <a:custGeom>
              <a:avLst/>
              <a:gdLst/>
              <a:ahLst/>
              <a:cxnLst/>
              <a:rect l="l" t="t" r="r" b="b"/>
              <a:pathLst>
                <a:path w="3212" h="3026" extrusionOk="0">
                  <a:moveTo>
                    <a:pt x="2181" y="607"/>
                  </a:moveTo>
                  <a:cubicBezTo>
                    <a:pt x="2317" y="607"/>
                    <a:pt x="2452" y="691"/>
                    <a:pt x="2456" y="866"/>
                  </a:cubicBezTo>
                  <a:cubicBezTo>
                    <a:pt x="2466" y="1055"/>
                    <a:pt x="2316" y="1153"/>
                    <a:pt x="2169" y="1153"/>
                  </a:cubicBezTo>
                  <a:cubicBezTo>
                    <a:pt x="2032" y="1153"/>
                    <a:pt x="1897" y="1069"/>
                    <a:pt x="1893" y="895"/>
                  </a:cubicBezTo>
                  <a:cubicBezTo>
                    <a:pt x="1883" y="706"/>
                    <a:pt x="2033" y="607"/>
                    <a:pt x="2181" y="607"/>
                  </a:cubicBezTo>
                  <a:close/>
                  <a:moveTo>
                    <a:pt x="1552" y="1"/>
                  </a:moveTo>
                  <a:cubicBezTo>
                    <a:pt x="821" y="1"/>
                    <a:pt x="102" y="689"/>
                    <a:pt x="10" y="1449"/>
                  </a:cubicBezTo>
                  <a:cubicBezTo>
                    <a:pt x="1" y="1563"/>
                    <a:pt x="1" y="1669"/>
                    <a:pt x="10" y="1783"/>
                  </a:cubicBezTo>
                  <a:cubicBezTo>
                    <a:pt x="34" y="1782"/>
                    <a:pt x="58" y="1782"/>
                    <a:pt x="82" y="1782"/>
                  </a:cubicBezTo>
                  <a:cubicBezTo>
                    <a:pt x="928" y="1782"/>
                    <a:pt x="1780" y="2273"/>
                    <a:pt x="2189" y="3025"/>
                  </a:cubicBezTo>
                  <a:cubicBezTo>
                    <a:pt x="2906" y="2337"/>
                    <a:pt x="3211" y="952"/>
                    <a:pt x="2313" y="293"/>
                  </a:cubicBezTo>
                  <a:cubicBezTo>
                    <a:pt x="2077" y="89"/>
                    <a:pt x="1814" y="1"/>
                    <a:pt x="1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1"/>
            <p:cNvSpPr/>
            <p:nvPr/>
          </p:nvSpPr>
          <p:spPr>
            <a:xfrm>
              <a:off x="3121986" y="4547261"/>
              <a:ext cx="132423" cy="122555"/>
            </a:xfrm>
            <a:custGeom>
              <a:avLst/>
              <a:gdLst/>
              <a:ahLst/>
              <a:cxnLst/>
              <a:rect l="l" t="t" r="r" b="b"/>
              <a:pathLst>
                <a:path w="3422" h="3167" extrusionOk="0">
                  <a:moveTo>
                    <a:pt x="2466" y="1240"/>
                  </a:moveTo>
                  <a:cubicBezTo>
                    <a:pt x="2558" y="1240"/>
                    <a:pt x="2652" y="1297"/>
                    <a:pt x="2657" y="1414"/>
                  </a:cubicBezTo>
                  <a:cubicBezTo>
                    <a:pt x="2662" y="1537"/>
                    <a:pt x="2566" y="1602"/>
                    <a:pt x="2470" y="1602"/>
                  </a:cubicBezTo>
                  <a:cubicBezTo>
                    <a:pt x="2379" y="1602"/>
                    <a:pt x="2289" y="1545"/>
                    <a:pt x="2284" y="1424"/>
                  </a:cubicBezTo>
                  <a:cubicBezTo>
                    <a:pt x="2275" y="1302"/>
                    <a:pt x="2369" y="1240"/>
                    <a:pt x="2466" y="1240"/>
                  </a:cubicBezTo>
                  <a:close/>
                  <a:moveTo>
                    <a:pt x="1737" y="0"/>
                  </a:moveTo>
                  <a:cubicBezTo>
                    <a:pt x="1036" y="0"/>
                    <a:pt x="341" y="544"/>
                    <a:pt x="163" y="1491"/>
                  </a:cubicBezTo>
                  <a:cubicBezTo>
                    <a:pt x="1" y="2294"/>
                    <a:pt x="641" y="3020"/>
                    <a:pt x="1405" y="3163"/>
                  </a:cubicBezTo>
                  <a:cubicBezTo>
                    <a:pt x="1433" y="3165"/>
                    <a:pt x="1461" y="3166"/>
                    <a:pt x="1488" y="3166"/>
                  </a:cubicBezTo>
                  <a:cubicBezTo>
                    <a:pt x="1855" y="3166"/>
                    <a:pt x="2231" y="2996"/>
                    <a:pt x="2533" y="2809"/>
                  </a:cubicBezTo>
                  <a:cubicBezTo>
                    <a:pt x="3068" y="2418"/>
                    <a:pt x="3421" y="1653"/>
                    <a:pt x="3135" y="1013"/>
                  </a:cubicBezTo>
                  <a:lnTo>
                    <a:pt x="3135" y="1013"/>
                  </a:lnTo>
                  <a:cubicBezTo>
                    <a:pt x="3135" y="1032"/>
                    <a:pt x="3144" y="1042"/>
                    <a:pt x="3144" y="1051"/>
                  </a:cubicBezTo>
                  <a:cubicBezTo>
                    <a:pt x="2831" y="329"/>
                    <a:pt x="2282" y="0"/>
                    <a:pt x="1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1"/>
            <p:cNvSpPr/>
            <p:nvPr/>
          </p:nvSpPr>
          <p:spPr>
            <a:xfrm>
              <a:off x="3388225" y="4571331"/>
              <a:ext cx="114390" cy="118724"/>
            </a:xfrm>
            <a:custGeom>
              <a:avLst/>
              <a:gdLst/>
              <a:ahLst/>
              <a:cxnLst/>
              <a:rect l="l" t="t" r="r" b="b"/>
              <a:pathLst>
                <a:path w="2956" h="3068" extrusionOk="0">
                  <a:moveTo>
                    <a:pt x="2158" y="875"/>
                  </a:moveTo>
                  <a:cubicBezTo>
                    <a:pt x="2282" y="875"/>
                    <a:pt x="2404" y="951"/>
                    <a:pt x="2408" y="1108"/>
                  </a:cubicBezTo>
                  <a:cubicBezTo>
                    <a:pt x="2418" y="1281"/>
                    <a:pt x="2285" y="1370"/>
                    <a:pt x="2152" y="1370"/>
                  </a:cubicBezTo>
                  <a:cubicBezTo>
                    <a:pt x="2029" y="1370"/>
                    <a:pt x="1907" y="1293"/>
                    <a:pt x="1902" y="1136"/>
                  </a:cubicBezTo>
                  <a:cubicBezTo>
                    <a:pt x="1892" y="963"/>
                    <a:pt x="2026" y="875"/>
                    <a:pt x="2158" y="875"/>
                  </a:cubicBezTo>
                  <a:close/>
                  <a:moveTo>
                    <a:pt x="1600" y="0"/>
                  </a:moveTo>
                  <a:cubicBezTo>
                    <a:pt x="953" y="0"/>
                    <a:pt x="278" y="453"/>
                    <a:pt x="153" y="1375"/>
                  </a:cubicBezTo>
                  <a:cubicBezTo>
                    <a:pt x="0" y="2092"/>
                    <a:pt x="383" y="2895"/>
                    <a:pt x="1128" y="3067"/>
                  </a:cubicBezTo>
                  <a:cubicBezTo>
                    <a:pt x="1145" y="3067"/>
                    <a:pt x="1163" y="3067"/>
                    <a:pt x="1180" y="3067"/>
                  </a:cubicBezTo>
                  <a:cubicBezTo>
                    <a:pt x="2045" y="3067"/>
                    <a:pt x="2755" y="2371"/>
                    <a:pt x="2877" y="1538"/>
                  </a:cubicBezTo>
                  <a:cubicBezTo>
                    <a:pt x="2956" y="520"/>
                    <a:pt x="2293" y="0"/>
                    <a:pt x="1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1"/>
            <p:cNvSpPr/>
            <p:nvPr/>
          </p:nvSpPr>
          <p:spPr>
            <a:xfrm>
              <a:off x="3240323" y="4547339"/>
              <a:ext cx="137570" cy="147283"/>
            </a:xfrm>
            <a:custGeom>
              <a:avLst/>
              <a:gdLst/>
              <a:ahLst/>
              <a:cxnLst/>
              <a:rect l="l" t="t" r="r" b="b"/>
              <a:pathLst>
                <a:path w="3555" h="3806" extrusionOk="0">
                  <a:moveTo>
                    <a:pt x="2377" y="1068"/>
                  </a:moveTo>
                  <a:cubicBezTo>
                    <a:pt x="2544" y="1068"/>
                    <a:pt x="2709" y="1171"/>
                    <a:pt x="2714" y="1384"/>
                  </a:cubicBezTo>
                  <a:cubicBezTo>
                    <a:pt x="2729" y="1615"/>
                    <a:pt x="2550" y="1735"/>
                    <a:pt x="2373" y="1735"/>
                  </a:cubicBezTo>
                  <a:cubicBezTo>
                    <a:pt x="2206" y="1735"/>
                    <a:pt x="2040" y="1630"/>
                    <a:pt x="2036" y="1412"/>
                  </a:cubicBezTo>
                  <a:cubicBezTo>
                    <a:pt x="2021" y="1186"/>
                    <a:pt x="2200" y="1068"/>
                    <a:pt x="2377" y="1068"/>
                  </a:cubicBezTo>
                  <a:close/>
                  <a:moveTo>
                    <a:pt x="1551" y="0"/>
                  </a:moveTo>
                  <a:cubicBezTo>
                    <a:pt x="1073" y="0"/>
                    <a:pt x="542" y="181"/>
                    <a:pt x="277" y="591"/>
                  </a:cubicBezTo>
                  <a:cubicBezTo>
                    <a:pt x="793" y="1307"/>
                    <a:pt x="583" y="2330"/>
                    <a:pt x="0" y="2941"/>
                  </a:cubicBezTo>
                  <a:cubicBezTo>
                    <a:pt x="298" y="3550"/>
                    <a:pt x="806" y="3805"/>
                    <a:pt x="1338" y="3805"/>
                  </a:cubicBezTo>
                  <a:cubicBezTo>
                    <a:pt x="2261" y="3805"/>
                    <a:pt x="3258" y="3041"/>
                    <a:pt x="3373" y="2024"/>
                  </a:cubicBezTo>
                  <a:cubicBezTo>
                    <a:pt x="3555" y="1030"/>
                    <a:pt x="2666" y="94"/>
                    <a:pt x="1692" y="8"/>
                  </a:cubicBezTo>
                  <a:lnTo>
                    <a:pt x="1720" y="8"/>
                  </a:lnTo>
                  <a:cubicBezTo>
                    <a:pt x="1665" y="3"/>
                    <a:pt x="1609" y="0"/>
                    <a:pt x="1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1"/>
            <p:cNvSpPr/>
            <p:nvPr/>
          </p:nvSpPr>
          <p:spPr>
            <a:xfrm>
              <a:off x="3151589" y="4464100"/>
              <a:ext cx="108740" cy="92061"/>
            </a:xfrm>
            <a:custGeom>
              <a:avLst/>
              <a:gdLst/>
              <a:ahLst/>
              <a:cxnLst/>
              <a:rect l="l" t="t" r="r" b="b"/>
              <a:pathLst>
                <a:path w="2810" h="2379" extrusionOk="0">
                  <a:moveTo>
                    <a:pt x="2001" y="676"/>
                  </a:moveTo>
                  <a:cubicBezTo>
                    <a:pt x="2145" y="676"/>
                    <a:pt x="2289" y="765"/>
                    <a:pt x="2293" y="945"/>
                  </a:cubicBezTo>
                  <a:cubicBezTo>
                    <a:pt x="2303" y="1144"/>
                    <a:pt x="2149" y="1247"/>
                    <a:pt x="1995" y="1247"/>
                  </a:cubicBezTo>
                  <a:cubicBezTo>
                    <a:pt x="1852" y="1247"/>
                    <a:pt x="1710" y="1158"/>
                    <a:pt x="1701" y="974"/>
                  </a:cubicBezTo>
                  <a:cubicBezTo>
                    <a:pt x="1691" y="777"/>
                    <a:pt x="1846" y="676"/>
                    <a:pt x="2001" y="676"/>
                  </a:cubicBezTo>
                  <a:close/>
                  <a:moveTo>
                    <a:pt x="1549" y="0"/>
                  </a:moveTo>
                  <a:cubicBezTo>
                    <a:pt x="863" y="0"/>
                    <a:pt x="162" y="623"/>
                    <a:pt x="38" y="1366"/>
                  </a:cubicBezTo>
                  <a:cubicBezTo>
                    <a:pt x="19" y="1576"/>
                    <a:pt x="0" y="1824"/>
                    <a:pt x="143" y="2006"/>
                  </a:cubicBezTo>
                  <a:cubicBezTo>
                    <a:pt x="399" y="1861"/>
                    <a:pt x="677" y="1793"/>
                    <a:pt x="954" y="1793"/>
                  </a:cubicBezTo>
                  <a:cubicBezTo>
                    <a:pt x="1446" y="1793"/>
                    <a:pt x="1932" y="2006"/>
                    <a:pt x="2274" y="2379"/>
                  </a:cubicBezTo>
                  <a:cubicBezTo>
                    <a:pt x="2762" y="1882"/>
                    <a:pt x="2809" y="1031"/>
                    <a:pt x="2437" y="458"/>
                  </a:cubicBezTo>
                  <a:cubicBezTo>
                    <a:pt x="2184" y="136"/>
                    <a:pt x="1868"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1"/>
            <p:cNvSpPr/>
            <p:nvPr/>
          </p:nvSpPr>
          <p:spPr>
            <a:xfrm>
              <a:off x="3221825" y="4671480"/>
              <a:ext cx="7430" cy="4489"/>
            </a:xfrm>
            <a:custGeom>
              <a:avLst/>
              <a:gdLst/>
              <a:ahLst/>
              <a:cxnLst/>
              <a:rect l="l" t="t" r="r" b="b"/>
              <a:pathLst>
                <a:path w="192" h="116" extrusionOk="0">
                  <a:moveTo>
                    <a:pt x="182" y="1"/>
                  </a:moveTo>
                  <a:cubicBezTo>
                    <a:pt x="125" y="49"/>
                    <a:pt x="58" y="87"/>
                    <a:pt x="1" y="115"/>
                  </a:cubicBezTo>
                  <a:lnTo>
                    <a:pt x="10" y="115"/>
                  </a:lnTo>
                  <a:cubicBezTo>
                    <a:pt x="20" y="115"/>
                    <a:pt x="29" y="106"/>
                    <a:pt x="48" y="106"/>
                  </a:cubicBezTo>
                  <a:cubicBezTo>
                    <a:pt x="58" y="96"/>
                    <a:pt x="68" y="96"/>
                    <a:pt x="77" y="96"/>
                  </a:cubicBezTo>
                  <a:cubicBezTo>
                    <a:pt x="87" y="87"/>
                    <a:pt x="96" y="87"/>
                    <a:pt x="106" y="87"/>
                  </a:cubicBezTo>
                  <a:cubicBezTo>
                    <a:pt x="115" y="77"/>
                    <a:pt x="134" y="68"/>
                    <a:pt x="144" y="68"/>
                  </a:cubicBezTo>
                  <a:lnTo>
                    <a:pt x="154" y="68"/>
                  </a:lnTo>
                  <a:cubicBezTo>
                    <a:pt x="173" y="58"/>
                    <a:pt x="182" y="49"/>
                    <a:pt x="192" y="49"/>
                  </a:cubicBezTo>
                  <a:cubicBezTo>
                    <a:pt x="192" y="29"/>
                    <a:pt x="182" y="20"/>
                    <a:pt x="182" y="1"/>
                  </a:cubicBezTo>
                  <a:close/>
                </a:path>
              </a:pathLst>
            </a:custGeom>
            <a:solidFill>
              <a:srgbClr val="64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1"/>
            <p:cNvSpPr/>
            <p:nvPr/>
          </p:nvSpPr>
          <p:spPr>
            <a:xfrm>
              <a:off x="3076864" y="4195114"/>
              <a:ext cx="501829" cy="462358"/>
            </a:xfrm>
            <a:custGeom>
              <a:avLst/>
              <a:gdLst/>
              <a:ahLst/>
              <a:cxnLst/>
              <a:rect l="l" t="t" r="r" b="b"/>
              <a:pathLst>
                <a:path w="12968" h="11948" extrusionOk="0">
                  <a:moveTo>
                    <a:pt x="12334" y="1131"/>
                  </a:moveTo>
                  <a:cubicBezTo>
                    <a:pt x="12774" y="1131"/>
                    <a:pt x="12490" y="2136"/>
                    <a:pt x="12518" y="2440"/>
                  </a:cubicBezTo>
                  <a:cubicBezTo>
                    <a:pt x="12499" y="2784"/>
                    <a:pt x="12480" y="3128"/>
                    <a:pt x="12404" y="3472"/>
                  </a:cubicBezTo>
                  <a:cubicBezTo>
                    <a:pt x="12387" y="3557"/>
                    <a:pt x="12303" y="3619"/>
                    <a:pt x="12217" y="3619"/>
                  </a:cubicBezTo>
                  <a:cubicBezTo>
                    <a:pt x="12206" y="3619"/>
                    <a:pt x="12195" y="3618"/>
                    <a:pt x="12184" y="3616"/>
                  </a:cubicBezTo>
                  <a:cubicBezTo>
                    <a:pt x="11869" y="3491"/>
                    <a:pt x="12127" y="2928"/>
                    <a:pt x="12069" y="2660"/>
                  </a:cubicBezTo>
                  <a:cubicBezTo>
                    <a:pt x="12069" y="2383"/>
                    <a:pt x="12088" y="2096"/>
                    <a:pt x="12098" y="1819"/>
                  </a:cubicBezTo>
                  <a:cubicBezTo>
                    <a:pt x="12127" y="1590"/>
                    <a:pt x="11983" y="1169"/>
                    <a:pt x="12327" y="1131"/>
                  </a:cubicBezTo>
                  <a:cubicBezTo>
                    <a:pt x="12329" y="1131"/>
                    <a:pt x="12331" y="1131"/>
                    <a:pt x="12334" y="1131"/>
                  </a:cubicBezTo>
                  <a:close/>
                  <a:moveTo>
                    <a:pt x="12170" y="4238"/>
                  </a:moveTo>
                  <a:cubicBezTo>
                    <a:pt x="12245" y="4238"/>
                    <a:pt x="12318" y="4283"/>
                    <a:pt x="12318" y="4380"/>
                  </a:cubicBezTo>
                  <a:cubicBezTo>
                    <a:pt x="12323" y="4483"/>
                    <a:pt x="12245" y="4535"/>
                    <a:pt x="12167" y="4535"/>
                  </a:cubicBezTo>
                  <a:cubicBezTo>
                    <a:pt x="12092" y="4535"/>
                    <a:pt x="12017" y="4487"/>
                    <a:pt x="12012" y="4390"/>
                  </a:cubicBezTo>
                  <a:cubicBezTo>
                    <a:pt x="12007" y="4291"/>
                    <a:pt x="12089" y="4238"/>
                    <a:pt x="12170" y="4238"/>
                  </a:cubicBezTo>
                  <a:close/>
                  <a:moveTo>
                    <a:pt x="4534" y="1955"/>
                  </a:moveTo>
                  <a:cubicBezTo>
                    <a:pt x="5199" y="1955"/>
                    <a:pt x="5834" y="2477"/>
                    <a:pt x="6049" y="3100"/>
                  </a:cubicBezTo>
                  <a:cubicBezTo>
                    <a:pt x="6474" y="4342"/>
                    <a:pt x="5430" y="5226"/>
                    <a:pt x="4417" y="5226"/>
                  </a:cubicBezTo>
                  <a:cubicBezTo>
                    <a:pt x="3811" y="5226"/>
                    <a:pt x="3215" y="4909"/>
                    <a:pt x="2954" y="4160"/>
                  </a:cubicBezTo>
                  <a:cubicBezTo>
                    <a:pt x="2600" y="3252"/>
                    <a:pt x="3278" y="2297"/>
                    <a:pt x="4138" y="2020"/>
                  </a:cubicBezTo>
                  <a:cubicBezTo>
                    <a:pt x="4269" y="1976"/>
                    <a:pt x="4402" y="1955"/>
                    <a:pt x="4534" y="1955"/>
                  </a:cubicBezTo>
                  <a:close/>
                  <a:moveTo>
                    <a:pt x="9350" y="2588"/>
                  </a:moveTo>
                  <a:cubicBezTo>
                    <a:pt x="9968" y="2588"/>
                    <a:pt x="10590" y="2960"/>
                    <a:pt x="10865" y="3835"/>
                  </a:cubicBezTo>
                  <a:cubicBezTo>
                    <a:pt x="11179" y="5023"/>
                    <a:pt x="10197" y="5831"/>
                    <a:pt x="9238" y="5831"/>
                  </a:cubicBezTo>
                  <a:cubicBezTo>
                    <a:pt x="8647" y="5831"/>
                    <a:pt x="8064" y="5524"/>
                    <a:pt x="7798" y="4810"/>
                  </a:cubicBezTo>
                  <a:cubicBezTo>
                    <a:pt x="7419" y="3498"/>
                    <a:pt x="8381" y="2588"/>
                    <a:pt x="9350" y="2588"/>
                  </a:cubicBezTo>
                  <a:close/>
                  <a:moveTo>
                    <a:pt x="1158" y="0"/>
                  </a:moveTo>
                  <a:cubicBezTo>
                    <a:pt x="825" y="0"/>
                    <a:pt x="504" y="63"/>
                    <a:pt x="202" y="223"/>
                  </a:cubicBezTo>
                  <a:cubicBezTo>
                    <a:pt x="221" y="3004"/>
                    <a:pt x="39" y="5785"/>
                    <a:pt x="87" y="8565"/>
                  </a:cubicBezTo>
                  <a:cubicBezTo>
                    <a:pt x="154" y="9588"/>
                    <a:pt x="1" y="10677"/>
                    <a:pt x="211" y="11690"/>
                  </a:cubicBezTo>
                  <a:cubicBezTo>
                    <a:pt x="441" y="11642"/>
                    <a:pt x="670" y="11604"/>
                    <a:pt x="909" y="11566"/>
                  </a:cubicBezTo>
                  <a:cubicBezTo>
                    <a:pt x="584" y="10772"/>
                    <a:pt x="765" y="9769"/>
                    <a:pt x="1797" y="9110"/>
                  </a:cubicBezTo>
                  <a:cubicBezTo>
                    <a:pt x="1214" y="8173"/>
                    <a:pt x="1979" y="6864"/>
                    <a:pt x="2992" y="6616"/>
                  </a:cubicBezTo>
                  <a:cubicBezTo>
                    <a:pt x="3149" y="6571"/>
                    <a:pt x="3302" y="6549"/>
                    <a:pt x="3450" y="6549"/>
                  </a:cubicBezTo>
                  <a:cubicBezTo>
                    <a:pt x="4580" y="6549"/>
                    <a:pt x="5386" y="7784"/>
                    <a:pt x="4989" y="8900"/>
                  </a:cubicBezTo>
                  <a:cubicBezTo>
                    <a:pt x="5103" y="8852"/>
                    <a:pt x="5218" y="8814"/>
                    <a:pt x="5333" y="8785"/>
                  </a:cubicBezTo>
                  <a:cubicBezTo>
                    <a:pt x="5172" y="7608"/>
                    <a:pt x="6039" y="6522"/>
                    <a:pt x="7182" y="6522"/>
                  </a:cubicBezTo>
                  <a:cubicBezTo>
                    <a:pt x="7329" y="6522"/>
                    <a:pt x="7481" y="6540"/>
                    <a:pt x="7636" y="6578"/>
                  </a:cubicBezTo>
                  <a:cubicBezTo>
                    <a:pt x="8916" y="7027"/>
                    <a:pt x="9270" y="8288"/>
                    <a:pt x="8782" y="9473"/>
                  </a:cubicBezTo>
                  <a:cubicBezTo>
                    <a:pt x="9020" y="9358"/>
                    <a:pt x="9286" y="9303"/>
                    <a:pt x="9553" y="9303"/>
                  </a:cubicBezTo>
                  <a:cubicBezTo>
                    <a:pt x="10349" y="9303"/>
                    <a:pt x="11159" y="9790"/>
                    <a:pt x="11295" y="10620"/>
                  </a:cubicBezTo>
                  <a:cubicBezTo>
                    <a:pt x="11391" y="11011"/>
                    <a:pt x="11372" y="11394"/>
                    <a:pt x="11257" y="11738"/>
                  </a:cubicBezTo>
                  <a:cubicBezTo>
                    <a:pt x="11295" y="11747"/>
                    <a:pt x="11333" y="11757"/>
                    <a:pt x="11372" y="11766"/>
                  </a:cubicBezTo>
                  <a:cubicBezTo>
                    <a:pt x="11448" y="11422"/>
                    <a:pt x="11486" y="11069"/>
                    <a:pt x="11515" y="10725"/>
                  </a:cubicBezTo>
                  <a:cubicBezTo>
                    <a:pt x="11515" y="10744"/>
                    <a:pt x="11515" y="10763"/>
                    <a:pt x="11515" y="10782"/>
                  </a:cubicBezTo>
                  <a:cubicBezTo>
                    <a:pt x="11582" y="10161"/>
                    <a:pt x="11630" y="9540"/>
                    <a:pt x="11716" y="8919"/>
                  </a:cubicBezTo>
                  <a:cubicBezTo>
                    <a:pt x="11725" y="8871"/>
                    <a:pt x="11763" y="8823"/>
                    <a:pt x="11802" y="8794"/>
                  </a:cubicBezTo>
                  <a:cubicBezTo>
                    <a:pt x="11846" y="8782"/>
                    <a:pt x="11883" y="8776"/>
                    <a:pt x="11916" y="8776"/>
                  </a:cubicBezTo>
                  <a:cubicBezTo>
                    <a:pt x="12250" y="8776"/>
                    <a:pt x="12013" y="9400"/>
                    <a:pt x="12021" y="9635"/>
                  </a:cubicBezTo>
                  <a:cubicBezTo>
                    <a:pt x="12002" y="10018"/>
                    <a:pt x="11983" y="10400"/>
                    <a:pt x="11935" y="10782"/>
                  </a:cubicBezTo>
                  <a:cubicBezTo>
                    <a:pt x="11935" y="10782"/>
                    <a:pt x="11935" y="10772"/>
                    <a:pt x="11935" y="10772"/>
                  </a:cubicBezTo>
                  <a:cubicBezTo>
                    <a:pt x="11888" y="11136"/>
                    <a:pt x="11840" y="11508"/>
                    <a:pt x="11754" y="11862"/>
                  </a:cubicBezTo>
                  <a:cubicBezTo>
                    <a:pt x="11849" y="11890"/>
                    <a:pt x="11955" y="11919"/>
                    <a:pt x="12050" y="11948"/>
                  </a:cubicBezTo>
                  <a:cubicBezTo>
                    <a:pt x="12279" y="11069"/>
                    <a:pt x="12337" y="10123"/>
                    <a:pt x="12499" y="9234"/>
                  </a:cubicBezTo>
                  <a:cubicBezTo>
                    <a:pt x="12843" y="6616"/>
                    <a:pt x="12862" y="3979"/>
                    <a:pt x="12958" y="1341"/>
                  </a:cubicBezTo>
                  <a:cubicBezTo>
                    <a:pt x="12958" y="969"/>
                    <a:pt x="12967" y="596"/>
                    <a:pt x="12967" y="223"/>
                  </a:cubicBezTo>
                  <a:lnTo>
                    <a:pt x="12967" y="223"/>
                  </a:lnTo>
                  <a:cubicBezTo>
                    <a:pt x="12275" y="537"/>
                    <a:pt x="11516" y="688"/>
                    <a:pt x="10757" y="688"/>
                  </a:cubicBezTo>
                  <a:cubicBezTo>
                    <a:pt x="10614" y="688"/>
                    <a:pt x="10472" y="683"/>
                    <a:pt x="10330" y="673"/>
                  </a:cubicBezTo>
                  <a:cubicBezTo>
                    <a:pt x="9786" y="644"/>
                    <a:pt x="9260" y="472"/>
                    <a:pt x="8706" y="472"/>
                  </a:cubicBezTo>
                  <a:cubicBezTo>
                    <a:pt x="8593" y="465"/>
                    <a:pt x="8480" y="462"/>
                    <a:pt x="8367" y="462"/>
                  </a:cubicBezTo>
                  <a:cubicBezTo>
                    <a:pt x="7233" y="462"/>
                    <a:pt x="6118" y="782"/>
                    <a:pt x="4979" y="825"/>
                  </a:cubicBezTo>
                  <a:cubicBezTo>
                    <a:pt x="4954" y="826"/>
                    <a:pt x="4928" y="827"/>
                    <a:pt x="4902" y="827"/>
                  </a:cubicBezTo>
                  <a:cubicBezTo>
                    <a:pt x="3724" y="827"/>
                    <a:pt x="2365"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1"/>
            <p:cNvSpPr/>
            <p:nvPr/>
          </p:nvSpPr>
          <p:spPr>
            <a:xfrm>
              <a:off x="3221825" y="4675931"/>
              <a:ext cx="426" cy="39"/>
            </a:xfrm>
            <a:custGeom>
              <a:avLst/>
              <a:gdLst/>
              <a:ahLst/>
              <a:cxnLst/>
              <a:rect l="l" t="t" r="r" b="b"/>
              <a:pathLst>
                <a:path w="11" h="1" extrusionOk="0">
                  <a:moveTo>
                    <a:pt x="1" y="0"/>
                  </a:moveTo>
                  <a:cubicBezTo>
                    <a:pt x="1" y="0"/>
                    <a:pt x="10" y="0"/>
                    <a:pt x="10" y="0"/>
                  </a:cubicBezTo>
                  <a:lnTo>
                    <a:pt x="1" y="0"/>
                  </a:lnTo>
                  <a:cubicBezTo>
                    <a:pt x="1" y="0"/>
                    <a:pt x="1" y="0"/>
                    <a:pt x="1" y="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1"/>
            <p:cNvSpPr/>
            <p:nvPr/>
          </p:nvSpPr>
          <p:spPr>
            <a:xfrm>
              <a:off x="3227746" y="4673338"/>
              <a:ext cx="1509" cy="774"/>
            </a:xfrm>
            <a:custGeom>
              <a:avLst/>
              <a:gdLst/>
              <a:ahLst/>
              <a:cxnLst/>
              <a:rect l="l" t="t" r="r" b="b"/>
              <a:pathLst>
                <a:path w="39" h="20" extrusionOk="0">
                  <a:moveTo>
                    <a:pt x="1" y="20"/>
                  </a:moveTo>
                  <a:cubicBezTo>
                    <a:pt x="20" y="10"/>
                    <a:pt x="29" y="1"/>
                    <a:pt x="39" y="1"/>
                  </a:cubicBezTo>
                  <a:lnTo>
                    <a:pt x="39" y="1"/>
                  </a:lnTo>
                  <a:cubicBezTo>
                    <a:pt x="29" y="1"/>
                    <a:pt x="20" y="10"/>
                    <a:pt x="1" y="2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1"/>
            <p:cNvSpPr/>
            <p:nvPr/>
          </p:nvSpPr>
          <p:spPr>
            <a:xfrm>
              <a:off x="3227359" y="4674073"/>
              <a:ext cx="426" cy="39"/>
            </a:xfrm>
            <a:custGeom>
              <a:avLst/>
              <a:gdLst/>
              <a:ahLst/>
              <a:cxnLst/>
              <a:rect l="l" t="t" r="r" b="b"/>
              <a:pathLst>
                <a:path w="11" h="1" extrusionOk="0">
                  <a:moveTo>
                    <a:pt x="11" y="1"/>
                  </a:moveTo>
                  <a:cubicBezTo>
                    <a:pt x="11" y="1"/>
                    <a:pt x="11" y="1"/>
                    <a:pt x="1" y="1"/>
                  </a:cubicBezTo>
                  <a:cubicBezTo>
                    <a:pt x="11" y="1"/>
                    <a:pt x="11" y="1"/>
                    <a:pt x="11"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1"/>
            <p:cNvSpPr/>
            <p:nvPr/>
          </p:nvSpPr>
          <p:spPr>
            <a:xfrm>
              <a:off x="3222212" y="4675544"/>
              <a:ext cx="1509" cy="426"/>
            </a:xfrm>
            <a:custGeom>
              <a:avLst/>
              <a:gdLst/>
              <a:ahLst/>
              <a:cxnLst/>
              <a:rect l="l" t="t" r="r" b="b"/>
              <a:pathLst>
                <a:path w="39" h="11" extrusionOk="0">
                  <a:moveTo>
                    <a:pt x="38" y="1"/>
                  </a:moveTo>
                  <a:cubicBezTo>
                    <a:pt x="19" y="1"/>
                    <a:pt x="10" y="10"/>
                    <a:pt x="0" y="10"/>
                  </a:cubicBezTo>
                  <a:cubicBezTo>
                    <a:pt x="10" y="10"/>
                    <a:pt x="19" y="1"/>
                    <a:pt x="38"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1"/>
            <p:cNvSpPr/>
            <p:nvPr/>
          </p:nvSpPr>
          <p:spPr>
            <a:xfrm>
              <a:off x="3224805" y="4674808"/>
              <a:ext cx="1122" cy="426"/>
            </a:xfrm>
            <a:custGeom>
              <a:avLst/>
              <a:gdLst/>
              <a:ahLst/>
              <a:cxnLst/>
              <a:rect l="l" t="t" r="r" b="b"/>
              <a:pathLst>
                <a:path w="29" h="11" extrusionOk="0">
                  <a:moveTo>
                    <a:pt x="29" y="1"/>
                  </a:moveTo>
                  <a:cubicBezTo>
                    <a:pt x="19" y="1"/>
                    <a:pt x="10" y="1"/>
                    <a:pt x="0" y="10"/>
                  </a:cubicBezTo>
                  <a:cubicBezTo>
                    <a:pt x="10" y="1"/>
                    <a:pt x="19" y="1"/>
                    <a:pt x="29"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1"/>
            <p:cNvSpPr/>
            <p:nvPr/>
          </p:nvSpPr>
          <p:spPr>
            <a:xfrm>
              <a:off x="3085030" y="4642651"/>
              <a:ext cx="458178" cy="105412"/>
            </a:xfrm>
            <a:custGeom>
              <a:avLst/>
              <a:gdLst/>
              <a:ahLst/>
              <a:cxnLst/>
              <a:rect l="l" t="t" r="r" b="b"/>
              <a:pathLst>
                <a:path w="11840" h="2724" extrusionOk="0">
                  <a:moveTo>
                    <a:pt x="5724" y="1826"/>
                  </a:moveTo>
                  <a:cubicBezTo>
                    <a:pt x="5721" y="1826"/>
                    <a:pt x="5718" y="1826"/>
                    <a:pt x="5715" y="1827"/>
                  </a:cubicBezTo>
                  <a:lnTo>
                    <a:pt x="5715" y="1827"/>
                  </a:lnTo>
                  <a:cubicBezTo>
                    <a:pt x="5718" y="1827"/>
                    <a:pt x="5721" y="1826"/>
                    <a:pt x="5724" y="1826"/>
                  </a:cubicBezTo>
                  <a:close/>
                  <a:moveTo>
                    <a:pt x="10267" y="1615"/>
                  </a:moveTo>
                  <a:cubicBezTo>
                    <a:pt x="10368" y="1615"/>
                    <a:pt x="10468" y="1677"/>
                    <a:pt x="10473" y="1806"/>
                  </a:cubicBezTo>
                  <a:cubicBezTo>
                    <a:pt x="10478" y="1950"/>
                    <a:pt x="10368" y="2024"/>
                    <a:pt x="10259" y="2024"/>
                  </a:cubicBezTo>
                  <a:cubicBezTo>
                    <a:pt x="10157" y="2024"/>
                    <a:pt x="10057" y="1959"/>
                    <a:pt x="10052" y="1826"/>
                  </a:cubicBezTo>
                  <a:cubicBezTo>
                    <a:pt x="10047" y="1687"/>
                    <a:pt x="10158" y="1615"/>
                    <a:pt x="10267" y="1615"/>
                  </a:cubicBezTo>
                  <a:close/>
                  <a:moveTo>
                    <a:pt x="698" y="1"/>
                  </a:moveTo>
                  <a:cubicBezTo>
                    <a:pt x="459" y="39"/>
                    <a:pt x="230" y="77"/>
                    <a:pt x="0" y="125"/>
                  </a:cubicBezTo>
                  <a:cubicBezTo>
                    <a:pt x="48" y="344"/>
                    <a:pt x="115" y="564"/>
                    <a:pt x="201" y="784"/>
                  </a:cubicBezTo>
                  <a:cubicBezTo>
                    <a:pt x="1045" y="2198"/>
                    <a:pt x="4287" y="2724"/>
                    <a:pt x="6869" y="2724"/>
                  </a:cubicBezTo>
                  <a:cubicBezTo>
                    <a:pt x="7969" y="2724"/>
                    <a:pt x="8950" y="2628"/>
                    <a:pt x="9575" y="2466"/>
                  </a:cubicBezTo>
                  <a:cubicBezTo>
                    <a:pt x="10196" y="2256"/>
                    <a:pt x="10931" y="2131"/>
                    <a:pt x="11371" y="1615"/>
                  </a:cubicBezTo>
                  <a:cubicBezTo>
                    <a:pt x="11591" y="1224"/>
                    <a:pt x="11734" y="813"/>
                    <a:pt x="11839" y="383"/>
                  </a:cubicBezTo>
                  <a:cubicBezTo>
                    <a:pt x="11744" y="354"/>
                    <a:pt x="11638" y="325"/>
                    <a:pt x="11543" y="297"/>
                  </a:cubicBezTo>
                  <a:cubicBezTo>
                    <a:pt x="11466" y="583"/>
                    <a:pt x="11371" y="870"/>
                    <a:pt x="11237" y="1138"/>
                  </a:cubicBezTo>
                  <a:cubicBezTo>
                    <a:pt x="11193" y="1290"/>
                    <a:pt x="10974" y="1511"/>
                    <a:pt x="10825" y="1511"/>
                  </a:cubicBezTo>
                  <a:cubicBezTo>
                    <a:pt x="10750" y="1511"/>
                    <a:pt x="10693" y="1456"/>
                    <a:pt x="10683" y="1310"/>
                  </a:cubicBezTo>
                  <a:cubicBezTo>
                    <a:pt x="10931" y="975"/>
                    <a:pt x="11065" y="593"/>
                    <a:pt x="11161" y="201"/>
                  </a:cubicBezTo>
                  <a:cubicBezTo>
                    <a:pt x="11122" y="192"/>
                    <a:pt x="11084" y="182"/>
                    <a:pt x="11046" y="173"/>
                  </a:cubicBezTo>
                  <a:cubicBezTo>
                    <a:pt x="10755" y="1057"/>
                    <a:pt x="9894" y="1692"/>
                    <a:pt x="9063" y="1692"/>
                  </a:cubicBezTo>
                  <a:cubicBezTo>
                    <a:pt x="8475" y="1692"/>
                    <a:pt x="7903" y="1374"/>
                    <a:pt x="7558" y="602"/>
                  </a:cubicBezTo>
                  <a:cubicBezTo>
                    <a:pt x="7151" y="1238"/>
                    <a:pt x="6461" y="1732"/>
                    <a:pt x="5694" y="1833"/>
                  </a:cubicBezTo>
                  <a:lnTo>
                    <a:pt x="5694" y="1833"/>
                  </a:lnTo>
                  <a:cubicBezTo>
                    <a:pt x="5702" y="1831"/>
                    <a:pt x="5709" y="1829"/>
                    <a:pt x="5715" y="1827"/>
                  </a:cubicBezTo>
                  <a:lnTo>
                    <a:pt x="5715" y="1827"/>
                  </a:lnTo>
                  <a:cubicBezTo>
                    <a:pt x="5620" y="1843"/>
                    <a:pt x="5524" y="1851"/>
                    <a:pt x="5427" y="1851"/>
                  </a:cubicBezTo>
                  <a:cubicBezTo>
                    <a:pt x="4873" y="1851"/>
                    <a:pt x="4311" y="1591"/>
                    <a:pt x="3961" y="1156"/>
                  </a:cubicBezTo>
                  <a:lnTo>
                    <a:pt x="3961" y="1156"/>
                  </a:lnTo>
                  <a:cubicBezTo>
                    <a:pt x="3963" y="1156"/>
                    <a:pt x="3964" y="1157"/>
                    <a:pt x="3966" y="1157"/>
                  </a:cubicBezTo>
                  <a:cubicBezTo>
                    <a:pt x="3870" y="1052"/>
                    <a:pt x="3794" y="927"/>
                    <a:pt x="3736" y="794"/>
                  </a:cubicBezTo>
                  <a:cubicBezTo>
                    <a:pt x="3660" y="822"/>
                    <a:pt x="3593" y="851"/>
                    <a:pt x="3517" y="880"/>
                  </a:cubicBezTo>
                  <a:cubicBezTo>
                    <a:pt x="3136" y="1109"/>
                    <a:pt x="2764" y="1209"/>
                    <a:pt x="2418" y="1209"/>
                  </a:cubicBezTo>
                  <a:cubicBezTo>
                    <a:pt x="1627" y="1209"/>
                    <a:pt x="977" y="686"/>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1"/>
            <p:cNvSpPr/>
            <p:nvPr/>
          </p:nvSpPr>
          <p:spPr>
            <a:xfrm>
              <a:off x="3221090" y="4673338"/>
              <a:ext cx="8552" cy="3367"/>
            </a:xfrm>
            <a:custGeom>
              <a:avLst/>
              <a:gdLst/>
              <a:ahLst/>
              <a:cxnLst/>
              <a:rect l="l" t="t" r="r" b="b"/>
              <a:pathLst>
                <a:path w="221" h="87" extrusionOk="0">
                  <a:moveTo>
                    <a:pt x="211" y="1"/>
                  </a:moveTo>
                  <a:cubicBezTo>
                    <a:pt x="202" y="1"/>
                    <a:pt x="194" y="8"/>
                    <a:pt x="178" y="17"/>
                  </a:cubicBezTo>
                  <a:lnTo>
                    <a:pt x="178" y="17"/>
                  </a:lnTo>
                  <a:cubicBezTo>
                    <a:pt x="192" y="11"/>
                    <a:pt x="206" y="6"/>
                    <a:pt x="220" y="1"/>
                  </a:cubicBezTo>
                  <a:close/>
                  <a:moveTo>
                    <a:pt x="178" y="17"/>
                  </a:moveTo>
                  <a:cubicBezTo>
                    <a:pt x="176" y="18"/>
                    <a:pt x="173" y="19"/>
                    <a:pt x="171" y="20"/>
                  </a:cubicBezTo>
                  <a:lnTo>
                    <a:pt x="173" y="20"/>
                  </a:lnTo>
                  <a:cubicBezTo>
                    <a:pt x="175" y="19"/>
                    <a:pt x="176" y="18"/>
                    <a:pt x="178" y="17"/>
                  </a:cubicBezTo>
                  <a:close/>
                  <a:moveTo>
                    <a:pt x="163" y="20"/>
                  </a:moveTo>
                  <a:cubicBezTo>
                    <a:pt x="154" y="20"/>
                    <a:pt x="136" y="28"/>
                    <a:pt x="126" y="37"/>
                  </a:cubicBezTo>
                  <a:lnTo>
                    <a:pt x="126" y="37"/>
                  </a:lnTo>
                  <a:cubicBezTo>
                    <a:pt x="141" y="31"/>
                    <a:pt x="156" y="26"/>
                    <a:pt x="171" y="20"/>
                  </a:cubicBezTo>
                  <a:close/>
                  <a:moveTo>
                    <a:pt x="126" y="37"/>
                  </a:moveTo>
                  <a:cubicBezTo>
                    <a:pt x="125" y="38"/>
                    <a:pt x="124" y="38"/>
                    <a:pt x="122" y="39"/>
                  </a:cubicBezTo>
                  <a:lnTo>
                    <a:pt x="122" y="39"/>
                  </a:lnTo>
                  <a:cubicBezTo>
                    <a:pt x="123" y="39"/>
                    <a:pt x="124" y="39"/>
                    <a:pt x="125" y="39"/>
                  </a:cubicBezTo>
                  <a:cubicBezTo>
                    <a:pt x="125" y="38"/>
                    <a:pt x="126" y="38"/>
                    <a:pt x="126" y="37"/>
                  </a:cubicBezTo>
                  <a:close/>
                  <a:moveTo>
                    <a:pt x="122" y="39"/>
                  </a:moveTo>
                  <a:lnTo>
                    <a:pt x="122" y="39"/>
                  </a:lnTo>
                  <a:cubicBezTo>
                    <a:pt x="114" y="39"/>
                    <a:pt x="105" y="40"/>
                    <a:pt x="96" y="48"/>
                  </a:cubicBezTo>
                  <a:cubicBezTo>
                    <a:pt x="87" y="48"/>
                    <a:pt x="77" y="48"/>
                    <a:pt x="67" y="58"/>
                  </a:cubicBezTo>
                  <a:cubicBezTo>
                    <a:pt x="48" y="58"/>
                    <a:pt x="39" y="67"/>
                    <a:pt x="29" y="67"/>
                  </a:cubicBezTo>
                  <a:lnTo>
                    <a:pt x="20" y="67"/>
                  </a:lnTo>
                  <a:cubicBezTo>
                    <a:pt x="20" y="77"/>
                    <a:pt x="10" y="77"/>
                    <a:pt x="1" y="87"/>
                  </a:cubicBezTo>
                  <a:cubicBezTo>
                    <a:pt x="43" y="71"/>
                    <a:pt x="82" y="55"/>
                    <a:pt x="122" y="39"/>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1"/>
            <p:cNvSpPr/>
            <p:nvPr/>
          </p:nvSpPr>
          <p:spPr>
            <a:xfrm>
              <a:off x="3310946" y="3801793"/>
              <a:ext cx="137221" cy="51971"/>
            </a:xfrm>
            <a:custGeom>
              <a:avLst/>
              <a:gdLst/>
              <a:ahLst/>
              <a:cxnLst/>
              <a:rect l="l" t="t" r="r" b="b"/>
              <a:pathLst>
                <a:path w="3546" h="1343" extrusionOk="0">
                  <a:moveTo>
                    <a:pt x="77" y="1"/>
                  </a:moveTo>
                  <a:cubicBezTo>
                    <a:pt x="48" y="326"/>
                    <a:pt x="20" y="660"/>
                    <a:pt x="0" y="995"/>
                  </a:cubicBezTo>
                  <a:cubicBezTo>
                    <a:pt x="153" y="1042"/>
                    <a:pt x="297" y="1148"/>
                    <a:pt x="459" y="1167"/>
                  </a:cubicBezTo>
                  <a:cubicBezTo>
                    <a:pt x="1013" y="1300"/>
                    <a:pt x="1596" y="1339"/>
                    <a:pt x="2169" y="1339"/>
                  </a:cubicBezTo>
                  <a:cubicBezTo>
                    <a:pt x="2225" y="1341"/>
                    <a:pt x="2281" y="1342"/>
                    <a:pt x="2337" y="1342"/>
                  </a:cubicBezTo>
                  <a:cubicBezTo>
                    <a:pt x="2701" y="1342"/>
                    <a:pt x="3066" y="1292"/>
                    <a:pt x="3431" y="1234"/>
                  </a:cubicBezTo>
                  <a:cubicBezTo>
                    <a:pt x="3469" y="976"/>
                    <a:pt x="3507" y="708"/>
                    <a:pt x="3545" y="450"/>
                  </a:cubicBezTo>
                  <a:lnTo>
                    <a:pt x="3545" y="450"/>
                  </a:lnTo>
                  <a:cubicBezTo>
                    <a:pt x="3402" y="479"/>
                    <a:pt x="3259" y="488"/>
                    <a:pt x="3173" y="498"/>
                  </a:cubicBezTo>
                  <a:cubicBezTo>
                    <a:pt x="3125" y="507"/>
                    <a:pt x="3046" y="511"/>
                    <a:pt x="2945" y="511"/>
                  </a:cubicBezTo>
                  <a:cubicBezTo>
                    <a:pt x="2304" y="511"/>
                    <a:pt x="745" y="331"/>
                    <a:pt x="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1"/>
            <p:cNvSpPr/>
            <p:nvPr/>
          </p:nvSpPr>
          <p:spPr>
            <a:xfrm>
              <a:off x="3315009" y="3759303"/>
              <a:ext cx="141285" cy="46321"/>
            </a:xfrm>
            <a:custGeom>
              <a:avLst/>
              <a:gdLst/>
              <a:ahLst/>
              <a:cxnLst/>
              <a:rect l="l" t="t" r="r" b="b"/>
              <a:pathLst>
                <a:path w="3651" h="1197" extrusionOk="0">
                  <a:moveTo>
                    <a:pt x="67" y="0"/>
                  </a:moveTo>
                  <a:cubicBezTo>
                    <a:pt x="48" y="229"/>
                    <a:pt x="29" y="459"/>
                    <a:pt x="1" y="688"/>
                  </a:cubicBezTo>
                  <a:cubicBezTo>
                    <a:pt x="115" y="755"/>
                    <a:pt x="220" y="831"/>
                    <a:pt x="325" y="841"/>
                  </a:cubicBezTo>
                  <a:cubicBezTo>
                    <a:pt x="1094" y="1088"/>
                    <a:pt x="1911" y="1197"/>
                    <a:pt x="2716" y="1197"/>
                  </a:cubicBezTo>
                  <a:cubicBezTo>
                    <a:pt x="2783" y="1197"/>
                    <a:pt x="2849" y="1196"/>
                    <a:pt x="2915" y="1195"/>
                  </a:cubicBezTo>
                  <a:cubicBezTo>
                    <a:pt x="3106" y="1195"/>
                    <a:pt x="3307" y="1147"/>
                    <a:pt x="3507" y="1137"/>
                  </a:cubicBezTo>
                  <a:cubicBezTo>
                    <a:pt x="3555" y="860"/>
                    <a:pt x="3603" y="583"/>
                    <a:pt x="3651" y="315"/>
                  </a:cubicBezTo>
                  <a:lnTo>
                    <a:pt x="3651" y="315"/>
                  </a:lnTo>
                  <a:cubicBezTo>
                    <a:pt x="3333" y="374"/>
                    <a:pt x="3010" y="397"/>
                    <a:pt x="2687" y="397"/>
                  </a:cubicBezTo>
                  <a:cubicBezTo>
                    <a:pt x="2330" y="397"/>
                    <a:pt x="1971" y="370"/>
                    <a:pt x="1615" y="335"/>
                  </a:cubicBezTo>
                  <a:cubicBezTo>
                    <a:pt x="1090" y="277"/>
                    <a:pt x="574" y="143"/>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1"/>
            <p:cNvSpPr/>
            <p:nvPr/>
          </p:nvSpPr>
          <p:spPr>
            <a:xfrm>
              <a:off x="3321278" y="3669796"/>
              <a:ext cx="153126" cy="41368"/>
            </a:xfrm>
            <a:custGeom>
              <a:avLst/>
              <a:gdLst/>
              <a:ahLst/>
              <a:cxnLst/>
              <a:rect l="l" t="t" r="r" b="b"/>
              <a:pathLst>
                <a:path w="3957" h="1069" extrusionOk="0">
                  <a:moveTo>
                    <a:pt x="1" y="1"/>
                  </a:moveTo>
                  <a:cubicBezTo>
                    <a:pt x="1" y="211"/>
                    <a:pt x="1" y="412"/>
                    <a:pt x="1" y="622"/>
                  </a:cubicBezTo>
                  <a:cubicBezTo>
                    <a:pt x="785" y="896"/>
                    <a:pt x="1630" y="1068"/>
                    <a:pt x="2472" y="1068"/>
                  </a:cubicBezTo>
                  <a:cubicBezTo>
                    <a:pt x="2923" y="1068"/>
                    <a:pt x="3373" y="1019"/>
                    <a:pt x="3814" y="908"/>
                  </a:cubicBezTo>
                  <a:cubicBezTo>
                    <a:pt x="3861" y="670"/>
                    <a:pt x="3909" y="440"/>
                    <a:pt x="3957" y="211"/>
                  </a:cubicBezTo>
                  <a:lnTo>
                    <a:pt x="3957" y="211"/>
                  </a:lnTo>
                  <a:cubicBezTo>
                    <a:pt x="3431" y="440"/>
                    <a:pt x="2814" y="556"/>
                    <a:pt x="2192" y="556"/>
                  </a:cubicBezTo>
                  <a:cubicBezTo>
                    <a:pt x="1411" y="556"/>
                    <a:pt x="623" y="37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1"/>
            <p:cNvSpPr/>
            <p:nvPr/>
          </p:nvSpPr>
          <p:spPr>
            <a:xfrm>
              <a:off x="3309823" y="3853222"/>
              <a:ext cx="131688" cy="28210"/>
            </a:xfrm>
            <a:custGeom>
              <a:avLst/>
              <a:gdLst/>
              <a:ahLst/>
              <a:cxnLst/>
              <a:rect l="l" t="t" r="r" b="b"/>
              <a:pathLst>
                <a:path w="3403" h="729" extrusionOk="0">
                  <a:moveTo>
                    <a:pt x="10" y="0"/>
                  </a:moveTo>
                  <a:cubicBezTo>
                    <a:pt x="1" y="210"/>
                    <a:pt x="29" y="421"/>
                    <a:pt x="58" y="631"/>
                  </a:cubicBezTo>
                  <a:cubicBezTo>
                    <a:pt x="754" y="691"/>
                    <a:pt x="1453" y="729"/>
                    <a:pt x="2149" y="729"/>
                  </a:cubicBezTo>
                  <a:cubicBezTo>
                    <a:pt x="2553" y="729"/>
                    <a:pt x="2955" y="716"/>
                    <a:pt x="3355" y="688"/>
                  </a:cubicBezTo>
                  <a:cubicBezTo>
                    <a:pt x="3364" y="545"/>
                    <a:pt x="3383" y="411"/>
                    <a:pt x="3402" y="277"/>
                  </a:cubicBezTo>
                  <a:lnTo>
                    <a:pt x="3402" y="277"/>
                  </a:lnTo>
                  <a:cubicBezTo>
                    <a:pt x="3117" y="359"/>
                    <a:pt x="2820" y="387"/>
                    <a:pt x="2519" y="387"/>
                  </a:cubicBezTo>
                  <a:cubicBezTo>
                    <a:pt x="2157" y="387"/>
                    <a:pt x="1790" y="347"/>
                    <a:pt x="1434" y="315"/>
                  </a:cubicBezTo>
                  <a:cubicBezTo>
                    <a:pt x="1291" y="306"/>
                    <a:pt x="440" y="182"/>
                    <a:pt x="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1"/>
            <p:cNvSpPr/>
            <p:nvPr/>
          </p:nvSpPr>
          <p:spPr>
            <a:xfrm>
              <a:off x="3318337" y="3709383"/>
              <a:ext cx="146818" cy="50732"/>
            </a:xfrm>
            <a:custGeom>
              <a:avLst/>
              <a:gdLst/>
              <a:ahLst/>
              <a:cxnLst/>
              <a:rect l="l" t="t" r="r" b="b"/>
              <a:pathLst>
                <a:path w="3794" h="1311" extrusionOk="0">
                  <a:moveTo>
                    <a:pt x="58" y="0"/>
                  </a:moveTo>
                  <a:cubicBezTo>
                    <a:pt x="48" y="315"/>
                    <a:pt x="29" y="640"/>
                    <a:pt x="1" y="956"/>
                  </a:cubicBezTo>
                  <a:cubicBezTo>
                    <a:pt x="239" y="1003"/>
                    <a:pt x="469" y="1109"/>
                    <a:pt x="698" y="1137"/>
                  </a:cubicBezTo>
                  <a:cubicBezTo>
                    <a:pt x="1264" y="1246"/>
                    <a:pt x="1837" y="1310"/>
                    <a:pt x="2410" y="1310"/>
                  </a:cubicBezTo>
                  <a:cubicBezTo>
                    <a:pt x="2544" y="1310"/>
                    <a:pt x="2677" y="1307"/>
                    <a:pt x="2810" y="1300"/>
                  </a:cubicBezTo>
                  <a:cubicBezTo>
                    <a:pt x="3096" y="1300"/>
                    <a:pt x="3374" y="1214"/>
                    <a:pt x="3641" y="1166"/>
                  </a:cubicBezTo>
                  <a:cubicBezTo>
                    <a:pt x="3689" y="898"/>
                    <a:pt x="3746" y="631"/>
                    <a:pt x="3794" y="363"/>
                  </a:cubicBezTo>
                  <a:lnTo>
                    <a:pt x="3794" y="363"/>
                  </a:lnTo>
                  <a:cubicBezTo>
                    <a:pt x="3470" y="457"/>
                    <a:pt x="3004" y="473"/>
                    <a:pt x="2644" y="473"/>
                  </a:cubicBezTo>
                  <a:cubicBezTo>
                    <a:pt x="2453" y="473"/>
                    <a:pt x="2291" y="468"/>
                    <a:pt x="2198" y="468"/>
                  </a:cubicBezTo>
                  <a:cubicBezTo>
                    <a:pt x="1778" y="430"/>
                    <a:pt x="1348" y="392"/>
                    <a:pt x="937" y="296"/>
                  </a:cubicBezTo>
                  <a:cubicBezTo>
                    <a:pt x="813" y="258"/>
                    <a:pt x="373" y="143"/>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1"/>
            <p:cNvSpPr/>
            <p:nvPr/>
          </p:nvSpPr>
          <p:spPr>
            <a:xfrm>
              <a:off x="3324064" y="3605055"/>
              <a:ext cx="154403" cy="66211"/>
            </a:xfrm>
            <a:custGeom>
              <a:avLst/>
              <a:gdLst/>
              <a:ahLst/>
              <a:cxnLst/>
              <a:rect l="l" t="t" r="r" b="b"/>
              <a:pathLst>
                <a:path w="3990" h="1711" extrusionOk="0">
                  <a:moveTo>
                    <a:pt x="1905" y="1"/>
                  </a:moveTo>
                  <a:cubicBezTo>
                    <a:pt x="1138" y="1"/>
                    <a:pt x="222" y="217"/>
                    <a:pt x="15" y="919"/>
                  </a:cubicBezTo>
                  <a:cubicBezTo>
                    <a:pt x="0" y="1434"/>
                    <a:pt x="1054" y="1711"/>
                    <a:pt x="2081" y="1711"/>
                  </a:cubicBezTo>
                  <a:cubicBezTo>
                    <a:pt x="3034" y="1711"/>
                    <a:pt x="3962" y="1473"/>
                    <a:pt x="3990" y="967"/>
                  </a:cubicBezTo>
                  <a:cubicBezTo>
                    <a:pt x="3971" y="307"/>
                    <a:pt x="3034" y="164"/>
                    <a:pt x="2518" y="49"/>
                  </a:cubicBezTo>
                  <a:cubicBezTo>
                    <a:pt x="2341" y="19"/>
                    <a:pt x="2129" y="1"/>
                    <a:pt x="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1"/>
            <p:cNvSpPr/>
            <p:nvPr/>
          </p:nvSpPr>
          <p:spPr>
            <a:xfrm>
              <a:off x="3367870" y="3899813"/>
              <a:ext cx="27785" cy="3638"/>
            </a:xfrm>
            <a:custGeom>
              <a:avLst/>
              <a:gdLst/>
              <a:ahLst/>
              <a:cxnLst/>
              <a:rect l="l" t="t" r="r" b="b"/>
              <a:pathLst>
                <a:path w="718" h="94" extrusionOk="0">
                  <a:moveTo>
                    <a:pt x="1" y="0"/>
                  </a:moveTo>
                  <a:lnTo>
                    <a:pt x="1" y="0"/>
                  </a:lnTo>
                  <a:cubicBezTo>
                    <a:pt x="121" y="63"/>
                    <a:pt x="255" y="94"/>
                    <a:pt x="389" y="94"/>
                  </a:cubicBezTo>
                  <a:cubicBezTo>
                    <a:pt x="501" y="94"/>
                    <a:pt x="613" y="72"/>
                    <a:pt x="718" y="29"/>
                  </a:cubicBezTo>
                  <a:cubicBezTo>
                    <a:pt x="460" y="19"/>
                    <a:pt x="221" y="1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1"/>
            <p:cNvSpPr/>
            <p:nvPr/>
          </p:nvSpPr>
          <p:spPr>
            <a:xfrm>
              <a:off x="3435358" y="4327498"/>
              <a:ext cx="30184" cy="28365"/>
            </a:xfrm>
            <a:custGeom>
              <a:avLst/>
              <a:gdLst/>
              <a:ahLst/>
              <a:cxnLst/>
              <a:rect l="l" t="t" r="r" b="b"/>
              <a:pathLst>
                <a:path w="780" h="733" extrusionOk="0">
                  <a:moveTo>
                    <a:pt x="397" y="1"/>
                  </a:moveTo>
                  <a:cubicBezTo>
                    <a:pt x="199" y="1"/>
                    <a:pt x="0" y="132"/>
                    <a:pt x="15" y="386"/>
                  </a:cubicBezTo>
                  <a:cubicBezTo>
                    <a:pt x="24" y="620"/>
                    <a:pt x="203" y="733"/>
                    <a:pt x="385" y="733"/>
                  </a:cubicBezTo>
                  <a:cubicBezTo>
                    <a:pt x="581" y="733"/>
                    <a:pt x="780" y="601"/>
                    <a:pt x="770" y="347"/>
                  </a:cubicBezTo>
                  <a:cubicBezTo>
                    <a:pt x="761" y="113"/>
                    <a:pt x="580"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1"/>
            <p:cNvSpPr/>
            <p:nvPr/>
          </p:nvSpPr>
          <p:spPr>
            <a:xfrm>
              <a:off x="3254525" y="4308923"/>
              <a:ext cx="31887" cy="30029"/>
            </a:xfrm>
            <a:custGeom>
              <a:avLst/>
              <a:gdLst/>
              <a:ahLst/>
              <a:cxnLst/>
              <a:rect l="l" t="t" r="r" b="b"/>
              <a:pathLst>
                <a:path w="824" h="776" extrusionOk="0">
                  <a:moveTo>
                    <a:pt x="420" y="0"/>
                  </a:moveTo>
                  <a:cubicBezTo>
                    <a:pt x="212" y="0"/>
                    <a:pt x="1" y="139"/>
                    <a:pt x="16" y="407"/>
                  </a:cubicBezTo>
                  <a:cubicBezTo>
                    <a:pt x="25" y="655"/>
                    <a:pt x="216" y="775"/>
                    <a:pt x="408" y="775"/>
                  </a:cubicBezTo>
                  <a:cubicBezTo>
                    <a:pt x="615" y="775"/>
                    <a:pt x="824" y="636"/>
                    <a:pt x="809" y="369"/>
                  </a:cubicBezTo>
                  <a:cubicBezTo>
                    <a:pt x="804" y="120"/>
                    <a:pt x="613" y="0"/>
                    <a:pt x="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1"/>
            <p:cNvSpPr/>
            <p:nvPr/>
          </p:nvSpPr>
          <p:spPr>
            <a:xfrm>
              <a:off x="3369340" y="4487706"/>
              <a:ext cx="22638" cy="21129"/>
            </a:xfrm>
            <a:custGeom>
              <a:avLst/>
              <a:gdLst/>
              <a:ahLst/>
              <a:cxnLst/>
              <a:rect l="l" t="t" r="r" b="b"/>
              <a:pathLst>
                <a:path w="585" h="546" extrusionOk="0">
                  <a:moveTo>
                    <a:pt x="299" y="0"/>
                  </a:moveTo>
                  <a:cubicBezTo>
                    <a:pt x="151" y="0"/>
                    <a:pt x="1" y="99"/>
                    <a:pt x="11" y="288"/>
                  </a:cubicBezTo>
                  <a:cubicBezTo>
                    <a:pt x="15" y="462"/>
                    <a:pt x="150" y="546"/>
                    <a:pt x="287" y="546"/>
                  </a:cubicBezTo>
                  <a:cubicBezTo>
                    <a:pt x="434" y="546"/>
                    <a:pt x="584" y="448"/>
                    <a:pt x="574" y="259"/>
                  </a:cubicBezTo>
                  <a:cubicBezTo>
                    <a:pt x="570" y="84"/>
                    <a:pt x="435"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1"/>
            <p:cNvSpPr/>
            <p:nvPr/>
          </p:nvSpPr>
          <p:spPr>
            <a:xfrm>
              <a:off x="3461440" y="4605153"/>
              <a:ext cx="20394" cy="19194"/>
            </a:xfrm>
            <a:custGeom>
              <a:avLst/>
              <a:gdLst/>
              <a:ahLst/>
              <a:cxnLst/>
              <a:rect l="l" t="t" r="r" b="b"/>
              <a:pathLst>
                <a:path w="527" h="496" extrusionOk="0">
                  <a:moveTo>
                    <a:pt x="266" y="1"/>
                  </a:moveTo>
                  <a:cubicBezTo>
                    <a:pt x="134" y="1"/>
                    <a:pt x="0" y="89"/>
                    <a:pt x="10" y="262"/>
                  </a:cubicBezTo>
                  <a:cubicBezTo>
                    <a:pt x="15" y="419"/>
                    <a:pt x="137" y="496"/>
                    <a:pt x="260" y="496"/>
                  </a:cubicBezTo>
                  <a:cubicBezTo>
                    <a:pt x="393" y="496"/>
                    <a:pt x="526" y="407"/>
                    <a:pt x="516" y="234"/>
                  </a:cubicBezTo>
                  <a:cubicBezTo>
                    <a:pt x="512" y="77"/>
                    <a:pt x="3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1"/>
            <p:cNvSpPr/>
            <p:nvPr/>
          </p:nvSpPr>
          <p:spPr>
            <a:xfrm>
              <a:off x="3318492" y="4588668"/>
              <a:ext cx="27437" cy="25850"/>
            </a:xfrm>
            <a:custGeom>
              <a:avLst/>
              <a:gdLst/>
              <a:ahLst/>
              <a:cxnLst/>
              <a:rect l="l" t="t" r="r" b="b"/>
              <a:pathLst>
                <a:path w="709" h="668" extrusionOk="0">
                  <a:moveTo>
                    <a:pt x="357" y="0"/>
                  </a:moveTo>
                  <a:cubicBezTo>
                    <a:pt x="180" y="0"/>
                    <a:pt x="1" y="118"/>
                    <a:pt x="16" y="344"/>
                  </a:cubicBezTo>
                  <a:cubicBezTo>
                    <a:pt x="20" y="562"/>
                    <a:pt x="186" y="667"/>
                    <a:pt x="353" y="667"/>
                  </a:cubicBezTo>
                  <a:cubicBezTo>
                    <a:pt x="530" y="667"/>
                    <a:pt x="709" y="547"/>
                    <a:pt x="694" y="316"/>
                  </a:cubicBezTo>
                  <a:cubicBezTo>
                    <a:pt x="689" y="103"/>
                    <a:pt x="524"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1"/>
            <p:cNvSpPr/>
            <p:nvPr/>
          </p:nvSpPr>
          <p:spPr>
            <a:xfrm>
              <a:off x="3209984" y="4595208"/>
              <a:ext cx="15015" cy="14086"/>
            </a:xfrm>
            <a:custGeom>
              <a:avLst/>
              <a:gdLst/>
              <a:ahLst/>
              <a:cxnLst/>
              <a:rect l="l" t="t" r="r" b="b"/>
              <a:pathLst>
                <a:path w="388" h="364" extrusionOk="0">
                  <a:moveTo>
                    <a:pt x="192" y="1"/>
                  </a:moveTo>
                  <a:cubicBezTo>
                    <a:pt x="95" y="1"/>
                    <a:pt x="1" y="63"/>
                    <a:pt x="10" y="185"/>
                  </a:cubicBezTo>
                  <a:cubicBezTo>
                    <a:pt x="15" y="306"/>
                    <a:pt x="105" y="363"/>
                    <a:pt x="196" y="363"/>
                  </a:cubicBezTo>
                  <a:cubicBezTo>
                    <a:pt x="292" y="363"/>
                    <a:pt x="388" y="298"/>
                    <a:pt x="383" y="175"/>
                  </a:cubicBezTo>
                  <a:cubicBezTo>
                    <a:pt x="378" y="58"/>
                    <a:pt x="28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1"/>
            <p:cNvSpPr/>
            <p:nvPr/>
          </p:nvSpPr>
          <p:spPr>
            <a:xfrm>
              <a:off x="3217027" y="4490260"/>
              <a:ext cx="23722" cy="22096"/>
            </a:xfrm>
            <a:custGeom>
              <a:avLst/>
              <a:gdLst/>
              <a:ahLst/>
              <a:cxnLst/>
              <a:rect l="l" t="t" r="r" b="b"/>
              <a:pathLst>
                <a:path w="613" h="571" extrusionOk="0">
                  <a:moveTo>
                    <a:pt x="310" y="0"/>
                  </a:moveTo>
                  <a:cubicBezTo>
                    <a:pt x="155" y="0"/>
                    <a:pt x="0" y="101"/>
                    <a:pt x="10" y="298"/>
                  </a:cubicBezTo>
                  <a:cubicBezTo>
                    <a:pt x="19" y="482"/>
                    <a:pt x="161" y="571"/>
                    <a:pt x="304" y="571"/>
                  </a:cubicBezTo>
                  <a:cubicBezTo>
                    <a:pt x="458" y="571"/>
                    <a:pt x="612" y="468"/>
                    <a:pt x="602" y="269"/>
                  </a:cubicBezTo>
                  <a:cubicBezTo>
                    <a:pt x="598" y="89"/>
                    <a:pt x="454"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1"/>
            <p:cNvSpPr/>
            <p:nvPr/>
          </p:nvSpPr>
          <p:spPr>
            <a:xfrm>
              <a:off x="3498396" y="4534685"/>
              <a:ext cx="52551" cy="166477"/>
            </a:xfrm>
            <a:custGeom>
              <a:avLst/>
              <a:gdLst/>
              <a:ahLst/>
              <a:cxnLst/>
              <a:rect l="l" t="t" r="r" b="b"/>
              <a:pathLst>
                <a:path w="1358" h="4302" extrusionOk="0">
                  <a:moveTo>
                    <a:pt x="1023" y="1"/>
                  </a:moveTo>
                  <a:cubicBezTo>
                    <a:pt x="990" y="1"/>
                    <a:pt x="953" y="7"/>
                    <a:pt x="909" y="19"/>
                  </a:cubicBezTo>
                  <a:cubicBezTo>
                    <a:pt x="870" y="48"/>
                    <a:pt x="832" y="96"/>
                    <a:pt x="823" y="144"/>
                  </a:cubicBezTo>
                  <a:cubicBezTo>
                    <a:pt x="737" y="765"/>
                    <a:pt x="689" y="1386"/>
                    <a:pt x="622" y="2007"/>
                  </a:cubicBezTo>
                  <a:cubicBezTo>
                    <a:pt x="622" y="1988"/>
                    <a:pt x="622" y="1969"/>
                    <a:pt x="622" y="1950"/>
                  </a:cubicBezTo>
                  <a:cubicBezTo>
                    <a:pt x="593" y="2294"/>
                    <a:pt x="555" y="2647"/>
                    <a:pt x="479" y="2991"/>
                  </a:cubicBezTo>
                  <a:cubicBezTo>
                    <a:pt x="383" y="3383"/>
                    <a:pt x="249" y="3765"/>
                    <a:pt x="1" y="4100"/>
                  </a:cubicBezTo>
                  <a:cubicBezTo>
                    <a:pt x="11" y="4246"/>
                    <a:pt x="68" y="4301"/>
                    <a:pt x="143" y="4301"/>
                  </a:cubicBezTo>
                  <a:cubicBezTo>
                    <a:pt x="292" y="4301"/>
                    <a:pt x="511" y="4080"/>
                    <a:pt x="555" y="3928"/>
                  </a:cubicBezTo>
                  <a:cubicBezTo>
                    <a:pt x="689" y="3660"/>
                    <a:pt x="784" y="3373"/>
                    <a:pt x="861" y="3087"/>
                  </a:cubicBezTo>
                  <a:cubicBezTo>
                    <a:pt x="947" y="2733"/>
                    <a:pt x="995" y="2361"/>
                    <a:pt x="1042" y="1997"/>
                  </a:cubicBezTo>
                  <a:cubicBezTo>
                    <a:pt x="1042" y="1997"/>
                    <a:pt x="1042" y="2007"/>
                    <a:pt x="1042" y="2007"/>
                  </a:cubicBezTo>
                  <a:cubicBezTo>
                    <a:pt x="1090" y="1625"/>
                    <a:pt x="1109" y="1243"/>
                    <a:pt x="1128" y="860"/>
                  </a:cubicBezTo>
                  <a:cubicBezTo>
                    <a:pt x="1120" y="625"/>
                    <a:pt x="1357" y="1"/>
                    <a:pt x="1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1"/>
            <p:cNvSpPr/>
            <p:nvPr/>
          </p:nvSpPr>
          <p:spPr>
            <a:xfrm>
              <a:off x="3473823" y="4705147"/>
              <a:ext cx="16679" cy="15866"/>
            </a:xfrm>
            <a:custGeom>
              <a:avLst/>
              <a:gdLst/>
              <a:ahLst/>
              <a:cxnLst/>
              <a:rect l="l" t="t" r="r" b="b"/>
              <a:pathLst>
                <a:path w="431" h="410" extrusionOk="0">
                  <a:moveTo>
                    <a:pt x="220" y="0"/>
                  </a:moveTo>
                  <a:cubicBezTo>
                    <a:pt x="111" y="0"/>
                    <a:pt x="0" y="72"/>
                    <a:pt x="5" y="211"/>
                  </a:cubicBezTo>
                  <a:cubicBezTo>
                    <a:pt x="10" y="344"/>
                    <a:pt x="110" y="409"/>
                    <a:pt x="212" y="409"/>
                  </a:cubicBezTo>
                  <a:cubicBezTo>
                    <a:pt x="321" y="409"/>
                    <a:pt x="431" y="335"/>
                    <a:pt x="426" y="191"/>
                  </a:cubicBezTo>
                  <a:cubicBezTo>
                    <a:pt x="421" y="62"/>
                    <a:pt x="321"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1"/>
            <p:cNvSpPr/>
            <p:nvPr/>
          </p:nvSpPr>
          <p:spPr>
            <a:xfrm>
              <a:off x="3536126" y="4238881"/>
              <a:ext cx="35060" cy="96279"/>
            </a:xfrm>
            <a:custGeom>
              <a:avLst/>
              <a:gdLst/>
              <a:ahLst/>
              <a:cxnLst/>
              <a:rect l="l" t="t" r="r" b="b"/>
              <a:pathLst>
                <a:path w="906" h="2488" extrusionOk="0">
                  <a:moveTo>
                    <a:pt x="466" y="0"/>
                  </a:moveTo>
                  <a:cubicBezTo>
                    <a:pt x="463" y="0"/>
                    <a:pt x="461" y="0"/>
                    <a:pt x="459" y="0"/>
                  </a:cubicBezTo>
                  <a:cubicBezTo>
                    <a:pt x="115" y="38"/>
                    <a:pt x="259" y="459"/>
                    <a:pt x="230" y="688"/>
                  </a:cubicBezTo>
                  <a:cubicBezTo>
                    <a:pt x="220" y="965"/>
                    <a:pt x="201" y="1252"/>
                    <a:pt x="201" y="1529"/>
                  </a:cubicBezTo>
                  <a:cubicBezTo>
                    <a:pt x="259" y="1797"/>
                    <a:pt x="1" y="2360"/>
                    <a:pt x="316" y="2485"/>
                  </a:cubicBezTo>
                  <a:cubicBezTo>
                    <a:pt x="327" y="2487"/>
                    <a:pt x="338" y="2488"/>
                    <a:pt x="349" y="2488"/>
                  </a:cubicBezTo>
                  <a:cubicBezTo>
                    <a:pt x="435" y="2488"/>
                    <a:pt x="519" y="2426"/>
                    <a:pt x="536" y="2341"/>
                  </a:cubicBezTo>
                  <a:cubicBezTo>
                    <a:pt x="612" y="1997"/>
                    <a:pt x="631" y="1653"/>
                    <a:pt x="650" y="1309"/>
                  </a:cubicBezTo>
                  <a:cubicBezTo>
                    <a:pt x="622" y="1005"/>
                    <a:pt x="906"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1"/>
            <p:cNvSpPr/>
            <p:nvPr/>
          </p:nvSpPr>
          <p:spPr>
            <a:xfrm>
              <a:off x="3541467" y="4359075"/>
              <a:ext cx="12267" cy="11571"/>
            </a:xfrm>
            <a:custGeom>
              <a:avLst/>
              <a:gdLst/>
              <a:ahLst/>
              <a:cxnLst/>
              <a:rect l="l" t="t" r="r" b="b"/>
              <a:pathLst>
                <a:path w="317" h="299" extrusionOk="0">
                  <a:moveTo>
                    <a:pt x="164" y="1"/>
                  </a:moveTo>
                  <a:cubicBezTo>
                    <a:pt x="83" y="1"/>
                    <a:pt x="1" y="54"/>
                    <a:pt x="6" y="153"/>
                  </a:cubicBezTo>
                  <a:cubicBezTo>
                    <a:pt x="11" y="250"/>
                    <a:pt x="86" y="298"/>
                    <a:pt x="161" y="298"/>
                  </a:cubicBezTo>
                  <a:cubicBezTo>
                    <a:pt x="239" y="298"/>
                    <a:pt x="317" y="246"/>
                    <a:pt x="312" y="143"/>
                  </a:cubicBezTo>
                  <a:cubicBezTo>
                    <a:pt x="312" y="46"/>
                    <a:pt x="23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1"/>
            <p:cNvSpPr/>
            <p:nvPr/>
          </p:nvSpPr>
          <p:spPr>
            <a:xfrm>
              <a:off x="3540190" y="3901129"/>
              <a:ext cx="48294" cy="111062"/>
            </a:xfrm>
            <a:custGeom>
              <a:avLst/>
              <a:gdLst/>
              <a:ahLst/>
              <a:cxnLst/>
              <a:rect l="l" t="t" r="r" b="b"/>
              <a:pathLst>
                <a:path w="1248" h="2870" extrusionOk="0">
                  <a:moveTo>
                    <a:pt x="332" y="1"/>
                  </a:moveTo>
                  <a:cubicBezTo>
                    <a:pt x="302" y="1"/>
                    <a:pt x="271" y="8"/>
                    <a:pt x="240" y="23"/>
                  </a:cubicBezTo>
                  <a:cubicBezTo>
                    <a:pt x="1" y="195"/>
                    <a:pt x="278" y="463"/>
                    <a:pt x="345" y="664"/>
                  </a:cubicBezTo>
                  <a:cubicBezTo>
                    <a:pt x="622" y="1294"/>
                    <a:pt x="775" y="1982"/>
                    <a:pt x="813" y="2670"/>
                  </a:cubicBezTo>
                  <a:cubicBezTo>
                    <a:pt x="818" y="2805"/>
                    <a:pt x="922" y="2870"/>
                    <a:pt x="1027" y="2870"/>
                  </a:cubicBezTo>
                  <a:cubicBezTo>
                    <a:pt x="1137" y="2870"/>
                    <a:pt x="1248" y="2798"/>
                    <a:pt x="1243" y="2661"/>
                  </a:cubicBezTo>
                  <a:cubicBezTo>
                    <a:pt x="1243" y="2272"/>
                    <a:pt x="866"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1"/>
            <p:cNvSpPr/>
            <p:nvPr/>
          </p:nvSpPr>
          <p:spPr>
            <a:xfrm>
              <a:off x="3577726" y="4022601"/>
              <a:ext cx="14473" cy="13622"/>
            </a:xfrm>
            <a:custGeom>
              <a:avLst/>
              <a:gdLst/>
              <a:ahLst/>
              <a:cxnLst/>
              <a:rect l="l" t="t" r="r" b="b"/>
              <a:pathLst>
                <a:path w="374" h="352" extrusionOk="0">
                  <a:moveTo>
                    <a:pt x="188" y="0"/>
                  </a:moveTo>
                  <a:cubicBezTo>
                    <a:pt x="94" y="0"/>
                    <a:pt x="0" y="63"/>
                    <a:pt x="5" y="181"/>
                  </a:cubicBezTo>
                  <a:cubicBezTo>
                    <a:pt x="10" y="297"/>
                    <a:pt x="98" y="352"/>
                    <a:pt x="186" y="352"/>
                  </a:cubicBezTo>
                  <a:cubicBezTo>
                    <a:pt x="279" y="352"/>
                    <a:pt x="373" y="290"/>
                    <a:pt x="368" y="171"/>
                  </a:cubicBezTo>
                  <a:cubicBezTo>
                    <a:pt x="364" y="56"/>
                    <a:pt x="276"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1"/>
            <p:cNvSpPr/>
            <p:nvPr/>
          </p:nvSpPr>
          <p:spPr>
            <a:xfrm>
              <a:off x="3320543" y="3693827"/>
              <a:ext cx="148328" cy="33860"/>
            </a:xfrm>
            <a:custGeom>
              <a:avLst/>
              <a:gdLst/>
              <a:ahLst/>
              <a:cxnLst/>
              <a:rect l="l" t="t" r="r" b="b"/>
              <a:pathLst>
                <a:path w="3833" h="875" extrusionOk="0">
                  <a:moveTo>
                    <a:pt x="20" y="1"/>
                  </a:moveTo>
                  <a:cubicBezTo>
                    <a:pt x="10" y="135"/>
                    <a:pt x="10" y="268"/>
                    <a:pt x="1" y="402"/>
                  </a:cubicBezTo>
                  <a:cubicBezTo>
                    <a:pt x="316" y="545"/>
                    <a:pt x="756" y="660"/>
                    <a:pt x="880" y="698"/>
                  </a:cubicBezTo>
                  <a:cubicBezTo>
                    <a:pt x="1291" y="794"/>
                    <a:pt x="1721" y="832"/>
                    <a:pt x="2141" y="870"/>
                  </a:cubicBezTo>
                  <a:cubicBezTo>
                    <a:pt x="2234" y="870"/>
                    <a:pt x="2396" y="875"/>
                    <a:pt x="2587" y="875"/>
                  </a:cubicBezTo>
                  <a:cubicBezTo>
                    <a:pt x="2947" y="875"/>
                    <a:pt x="3413" y="859"/>
                    <a:pt x="3737" y="765"/>
                  </a:cubicBezTo>
                  <a:cubicBezTo>
                    <a:pt x="3775" y="603"/>
                    <a:pt x="3804" y="440"/>
                    <a:pt x="3833" y="287"/>
                  </a:cubicBezTo>
                  <a:lnTo>
                    <a:pt x="3833" y="287"/>
                  </a:lnTo>
                  <a:cubicBezTo>
                    <a:pt x="3392" y="398"/>
                    <a:pt x="2942" y="447"/>
                    <a:pt x="2491" y="447"/>
                  </a:cubicBezTo>
                  <a:cubicBezTo>
                    <a:pt x="1649" y="447"/>
                    <a:pt x="804" y="275"/>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1"/>
            <p:cNvSpPr/>
            <p:nvPr/>
          </p:nvSpPr>
          <p:spPr>
            <a:xfrm>
              <a:off x="3317602" y="3746339"/>
              <a:ext cx="141672" cy="28327"/>
            </a:xfrm>
            <a:custGeom>
              <a:avLst/>
              <a:gdLst/>
              <a:ahLst/>
              <a:cxnLst/>
              <a:rect l="l" t="t" r="r" b="b"/>
              <a:pathLst>
                <a:path w="3661" h="732" extrusionOk="0">
                  <a:moveTo>
                    <a:pt x="20" y="1"/>
                  </a:moveTo>
                  <a:cubicBezTo>
                    <a:pt x="10" y="106"/>
                    <a:pt x="0" y="220"/>
                    <a:pt x="0" y="335"/>
                  </a:cubicBezTo>
                  <a:cubicBezTo>
                    <a:pt x="507" y="478"/>
                    <a:pt x="1023" y="612"/>
                    <a:pt x="1548" y="670"/>
                  </a:cubicBezTo>
                  <a:cubicBezTo>
                    <a:pt x="1904" y="705"/>
                    <a:pt x="2263" y="732"/>
                    <a:pt x="2620" y="732"/>
                  </a:cubicBezTo>
                  <a:cubicBezTo>
                    <a:pt x="2943" y="732"/>
                    <a:pt x="3266" y="709"/>
                    <a:pt x="3584" y="650"/>
                  </a:cubicBezTo>
                  <a:cubicBezTo>
                    <a:pt x="3603" y="498"/>
                    <a:pt x="3631" y="354"/>
                    <a:pt x="3660" y="211"/>
                  </a:cubicBezTo>
                  <a:lnTo>
                    <a:pt x="3660" y="211"/>
                  </a:lnTo>
                  <a:cubicBezTo>
                    <a:pt x="3393" y="259"/>
                    <a:pt x="3115" y="345"/>
                    <a:pt x="2829" y="345"/>
                  </a:cubicBezTo>
                  <a:cubicBezTo>
                    <a:pt x="2696" y="352"/>
                    <a:pt x="2563" y="355"/>
                    <a:pt x="2429" y="355"/>
                  </a:cubicBezTo>
                  <a:cubicBezTo>
                    <a:pt x="1856" y="355"/>
                    <a:pt x="1283" y="291"/>
                    <a:pt x="717" y="182"/>
                  </a:cubicBezTo>
                  <a:cubicBezTo>
                    <a:pt x="488" y="154"/>
                    <a:pt x="258" y="48"/>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1"/>
            <p:cNvSpPr/>
            <p:nvPr/>
          </p:nvSpPr>
          <p:spPr>
            <a:xfrm>
              <a:off x="3313887" y="3785927"/>
              <a:ext cx="136873" cy="35679"/>
            </a:xfrm>
            <a:custGeom>
              <a:avLst/>
              <a:gdLst/>
              <a:ahLst/>
              <a:cxnLst/>
              <a:rect l="l" t="t" r="r" b="b"/>
              <a:pathLst>
                <a:path w="3537" h="922" extrusionOk="0">
                  <a:moveTo>
                    <a:pt x="30" y="0"/>
                  </a:moveTo>
                  <a:cubicBezTo>
                    <a:pt x="20" y="134"/>
                    <a:pt x="10" y="277"/>
                    <a:pt x="1" y="411"/>
                  </a:cubicBezTo>
                  <a:cubicBezTo>
                    <a:pt x="669" y="741"/>
                    <a:pt x="2228" y="921"/>
                    <a:pt x="2869" y="921"/>
                  </a:cubicBezTo>
                  <a:cubicBezTo>
                    <a:pt x="2970" y="921"/>
                    <a:pt x="3049" y="917"/>
                    <a:pt x="3097" y="908"/>
                  </a:cubicBezTo>
                  <a:cubicBezTo>
                    <a:pt x="3183" y="898"/>
                    <a:pt x="3326" y="889"/>
                    <a:pt x="3469" y="860"/>
                  </a:cubicBezTo>
                  <a:cubicBezTo>
                    <a:pt x="3489" y="726"/>
                    <a:pt x="3508" y="583"/>
                    <a:pt x="3536" y="449"/>
                  </a:cubicBezTo>
                  <a:lnTo>
                    <a:pt x="3536" y="449"/>
                  </a:lnTo>
                  <a:cubicBezTo>
                    <a:pt x="3336" y="459"/>
                    <a:pt x="3135" y="507"/>
                    <a:pt x="2944" y="507"/>
                  </a:cubicBezTo>
                  <a:cubicBezTo>
                    <a:pt x="2877" y="508"/>
                    <a:pt x="2810" y="509"/>
                    <a:pt x="2743" y="509"/>
                  </a:cubicBezTo>
                  <a:cubicBezTo>
                    <a:pt x="1931" y="509"/>
                    <a:pt x="1123" y="400"/>
                    <a:pt x="354" y="153"/>
                  </a:cubicBezTo>
                  <a:cubicBezTo>
                    <a:pt x="249" y="143"/>
                    <a:pt x="144" y="67"/>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1"/>
            <p:cNvSpPr/>
            <p:nvPr/>
          </p:nvSpPr>
          <p:spPr>
            <a:xfrm>
              <a:off x="3310210" y="3840258"/>
              <a:ext cx="133506" cy="27940"/>
            </a:xfrm>
            <a:custGeom>
              <a:avLst/>
              <a:gdLst/>
              <a:ahLst/>
              <a:cxnLst/>
              <a:rect l="l" t="t" r="r" b="b"/>
              <a:pathLst>
                <a:path w="3450" h="722" extrusionOk="0">
                  <a:moveTo>
                    <a:pt x="3440" y="297"/>
                  </a:moveTo>
                  <a:lnTo>
                    <a:pt x="3440" y="297"/>
                  </a:lnTo>
                  <a:cubicBezTo>
                    <a:pt x="3439" y="303"/>
                    <a:pt x="3438" y="310"/>
                    <a:pt x="3437" y="316"/>
                  </a:cubicBezTo>
                  <a:lnTo>
                    <a:pt x="3437" y="316"/>
                  </a:lnTo>
                  <a:cubicBezTo>
                    <a:pt x="3439" y="311"/>
                    <a:pt x="3440" y="305"/>
                    <a:pt x="3440" y="297"/>
                  </a:cubicBezTo>
                  <a:close/>
                  <a:moveTo>
                    <a:pt x="19" y="1"/>
                  </a:moveTo>
                  <a:cubicBezTo>
                    <a:pt x="10" y="106"/>
                    <a:pt x="10" y="201"/>
                    <a:pt x="0" y="306"/>
                  </a:cubicBezTo>
                  <a:cubicBezTo>
                    <a:pt x="0" y="316"/>
                    <a:pt x="0" y="326"/>
                    <a:pt x="0" y="335"/>
                  </a:cubicBezTo>
                  <a:cubicBezTo>
                    <a:pt x="430" y="517"/>
                    <a:pt x="1281" y="631"/>
                    <a:pt x="1424" y="650"/>
                  </a:cubicBezTo>
                  <a:cubicBezTo>
                    <a:pt x="1780" y="682"/>
                    <a:pt x="2147" y="722"/>
                    <a:pt x="2509" y="722"/>
                  </a:cubicBezTo>
                  <a:cubicBezTo>
                    <a:pt x="2810" y="722"/>
                    <a:pt x="3107" y="694"/>
                    <a:pt x="3392" y="612"/>
                  </a:cubicBezTo>
                  <a:cubicBezTo>
                    <a:pt x="3401" y="514"/>
                    <a:pt x="3419" y="415"/>
                    <a:pt x="3437" y="316"/>
                  </a:cubicBezTo>
                  <a:lnTo>
                    <a:pt x="3437" y="316"/>
                  </a:lnTo>
                  <a:cubicBezTo>
                    <a:pt x="3436" y="319"/>
                    <a:pt x="3435" y="321"/>
                    <a:pt x="3434" y="323"/>
                  </a:cubicBezTo>
                  <a:lnTo>
                    <a:pt x="3434" y="323"/>
                  </a:lnTo>
                  <a:cubicBezTo>
                    <a:pt x="3440" y="296"/>
                    <a:pt x="3442" y="264"/>
                    <a:pt x="3450" y="240"/>
                  </a:cubicBezTo>
                  <a:lnTo>
                    <a:pt x="3450" y="240"/>
                  </a:lnTo>
                  <a:cubicBezTo>
                    <a:pt x="3085" y="298"/>
                    <a:pt x="2720" y="348"/>
                    <a:pt x="2356" y="348"/>
                  </a:cubicBezTo>
                  <a:cubicBezTo>
                    <a:pt x="2300" y="348"/>
                    <a:pt x="2244" y="347"/>
                    <a:pt x="2188" y="345"/>
                  </a:cubicBezTo>
                  <a:cubicBezTo>
                    <a:pt x="1615" y="345"/>
                    <a:pt x="1032" y="306"/>
                    <a:pt x="478" y="173"/>
                  </a:cubicBezTo>
                  <a:cubicBezTo>
                    <a:pt x="316" y="154"/>
                    <a:pt x="172" y="48"/>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1"/>
            <p:cNvSpPr/>
            <p:nvPr/>
          </p:nvSpPr>
          <p:spPr>
            <a:xfrm>
              <a:off x="2995522" y="3588415"/>
              <a:ext cx="677090" cy="1178687"/>
            </a:xfrm>
            <a:custGeom>
              <a:avLst/>
              <a:gdLst/>
              <a:ahLst/>
              <a:cxnLst/>
              <a:rect l="l" t="t" r="r" b="b"/>
              <a:pathLst>
                <a:path w="17497" h="30459" extrusionOk="0">
                  <a:moveTo>
                    <a:pt x="10395" y="431"/>
                  </a:moveTo>
                  <a:cubicBezTo>
                    <a:pt x="10619" y="431"/>
                    <a:pt x="10831" y="449"/>
                    <a:pt x="11008" y="479"/>
                  </a:cubicBezTo>
                  <a:cubicBezTo>
                    <a:pt x="11524" y="594"/>
                    <a:pt x="12461" y="737"/>
                    <a:pt x="12480" y="1397"/>
                  </a:cubicBezTo>
                  <a:cubicBezTo>
                    <a:pt x="12452" y="1903"/>
                    <a:pt x="11524" y="2141"/>
                    <a:pt x="10571" y="2141"/>
                  </a:cubicBezTo>
                  <a:cubicBezTo>
                    <a:pt x="9544" y="2141"/>
                    <a:pt x="8490" y="1864"/>
                    <a:pt x="8505" y="1349"/>
                  </a:cubicBezTo>
                  <a:cubicBezTo>
                    <a:pt x="8712" y="647"/>
                    <a:pt x="9628" y="431"/>
                    <a:pt x="10395" y="431"/>
                  </a:cubicBezTo>
                  <a:close/>
                  <a:moveTo>
                    <a:pt x="11566" y="6831"/>
                  </a:moveTo>
                  <a:lnTo>
                    <a:pt x="11566" y="6831"/>
                  </a:lnTo>
                  <a:cubicBezTo>
                    <a:pt x="11564" y="6835"/>
                    <a:pt x="11563" y="6839"/>
                    <a:pt x="11563" y="6843"/>
                  </a:cubicBezTo>
                  <a:cubicBezTo>
                    <a:pt x="11564" y="6839"/>
                    <a:pt x="11565" y="6835"/>
                    <a:pt x="11566" y="6831"/>
                  </a:cubicBezTo>
                  <a:close/>
                  <a:moveTo>
                    <a:pt x="7683" y="5286"/>
                  </a:moveTo>
                  <a:cubicBezTo>
                    <a:pt x="7655" y="5572"/>
                    <a:pt x="7645" y="5859"/>
                    <a:pt x="7607" y="6136"/>
                  </a:cubicBezTo>
                  <a:cubicBezTo>
                    <a:pt x="7530" y="6556"/>
                    <a:pt x="7569" y="6986"/>
                    <a:pt x="7511" y="7407"/>
                  </a:cubicBezTo>
                  <a:cubicBezTo>
                    <a:pt x="6900" y="7311"/>
                    <a:pt x="6250" y="7197"/>
                    <a:pt x="5744" y="6824"/>
                  </a:cubicBezTo>
                  <a:cubicBezTo>
                    <a:pt x="5696" y="6795"/>
                    <a:pt x="5667" y="6748"/>
                    <a:pt x="5629" y="6709"/>
                  </a:cubicBezTo>
                  <a:cubicBezTo>
                    <a:pt x="5228" y="5792"/>
                    <a:pt x="7014" y="5305"/>
                    <a:pt x="7683" y="5286"/>
                  </a:cubicBezTo>
                  <a:close/>
                  <a:moveTo>
                    <a:pt x="12298" y="5859"/>
                  </a:moveTo>
                  <a:cubicBezTo>
                    <a:pt x="12547" y="5935"/>
                    <a:pt x="12786" y="6031"/>
                    <a:pt x="13034" y="6136"/>
                  </a:cubicBezTo>
                  <a:cubicBezTo>
                    <a:pt x="13397" y="6260"/>
                    <a:pt x="13703" y="6671"/>
                    <a:pt x="13445" y="7034"/>
                  </a:cubicBezTo>
                  <a:cubicBezTo>
                    <a:pt x="13063" y="7330"/>
                    <a:pt x="12556" y="7388"/>
                    <a:pt x="12088" y="7464"/>
                  </a:cubicBezTo>
                  <a:cubicBezTo>
                    <a:pt x="12155" y="6929"/>
                    <a:pt x="12212" y="6394"/>
                    <a:pt x="12298" y="5859"/>
                  </a:cubicBezTo>
                  <a:close/>
                  <a:moveTo>
                    <a:pt x="8419" y="2104"/>
                  </a:moveTo>
                  <a:cubicBezTo>
                    <a:pt x="9041" y="2476"/>
                    <a:pt x="9829" y="2659"/>
                    <a:pt x="10610" y="2659"/>
                  </a:cubicBezTo>
                  <a:cubicBezTo>
                    <a:pt x="11232" y="2659"/>
                    <a:pt x="11849" y="2543"/>
                    <a:pt x="12375" y="2314"/>
                  </a:cubicBezTo>
                  <a:lnTo>
                    <a:pt x="12375" y="2314"/>
                  </a:lnTo>
                  <a:cubicBezTo>
                    <a:pt x="12327" y="2543"/>
                    <a:pt x="12279" y="2773"/>
                    <a:pt x="12232" y="3011"/>
                  </a:cubicBezTo>
                  <a:cubicBezTo>
                    <a:pt x="12203" y="3164"/>
                    <a:pt x="12174" y="3327"/>
                    <a:pt x="12136" y="3489"/>
                  </a:cubicBezTo>
                  <a:cubicBezTo>
                    <a:pt x="12088" y="3757"/>
                    <a:pt x="12031" y="4024"/>
                    <a:pt x="11983" y="4292"/>
                  </a:cubicBezTo>
                  <a:cubicBezTo>
                    <a:pt x="11954" y="4435"/>
                    <a:pt x="11926" y="4579"/>
                    <a:pt x="11907" y="4731"/>
                  </a:cubicBezTo>
                  <a:cubicBezTo>
                    <a:pt x="11859" y="4999"/>
                    <a:pt x="11811" y="5276"/>
                    <a:pt x="11763" y="5553"/>
                  </a:cubicBezTo>
                  <a:cubicBezTo>
                    <a:pt x="11735" y="5687"/>
                    <a:pt x="11716" y="5830"/>
                    <a:pt x="11696" y="5964"/>
                  </a:cubicBezTo>
                  <a:cubicBezTo>
                    <a:pt x="11658" y="6222"/>
                    <a:pt x="11620" y="6490"/>
                    <a:pt x="11582" y="6748"/>
                  </a:cubicBezTo>
                  <a:cubicBezTo>
                    <a:pt x="11574" y="6772"/>
                    <a:pt x="11572" y="6804"/>
                    <a:pt x="11566" y="6831"/>
                  </a:cubicBezTo>
                  <a:lnTo>
                    <a:pt x="11566" y="6831"/>
                  </a:lnTo>
                  <a:cubicBezTo>
                    <a:pt x="11567" y="6829"/>
                    <a:pt x="11568" y="6827"/>
                    <a:pt x="11569" y="6824"/>
                  </a:cubicBezTo>
                  <a:lnTo>
                    <a:pt x="11569" y="6824"/>
                  </a:lnTo>
                  <a:cubicBezTo>
                    <a:pt x="11551" y="6923"/>
                    <a:pt x="11533" y="7022"/>
                    <a:pt x="11524" y="7120"/>
                  </a:cubicBezTo>
                  <a:cubicBezTo>
                    <a:pt x="11505" y="7254"/>
                    <a:pt x="11486" y="7388"/>
                    <a:pt x="11477" y="7531"/>
                  </a:cubicBezTo>
                  <a:cubicBezTo>
                    <a:pt x="11077" y="7559"/>
                    <a:pt x="10675" y="7572"/>
                    <a:pt x="10271" y="7572"/>
                  </a:cubicBezTo>
                  <a:cubicBezTo>
                    <a:pt x="9575" y="7572"/>
                    <a:pt x="8876" y="7534"/>
                    <a:pt x="8180" y="7474"/>
                  </a:cubicBezTo>
                  <a:cubicBezTo>
                    <a:pt x="8151" y="7264"/>
                    <a:pt x="8123" y="7053"/>
                    <a:pt x="8132" y="6843"/>
                  </a:cubicBezTo>
                  <a:cubicBezTo>
                    <a:pt x="8132" y="6834"/>
                    <a:pt x="8132" y="6824"/>
                    <a:pt x="8132" y="6814"/>
                  </a:cubicBezTo>
                  <a:cubicBezTo>
                    <a:pt x="8142" y="6709"/>
                    <a:pt x="8142" y="6614"/>
                    <a:pt x="8151" y="6509"/>
                  </a:cubicBezTo>
                  <a:cubicBezTo>
                    <a:pt x="8171" y="6174"/>
                    <a:pt x="8199" y="5840"/>
                    <a:pt x="8228" y="5515"/>
                  </a:cubicBezTo>
                  <a:cubicBezTo>
                    <a:pt x="8237" y="5381"/>
                    <a:pt x="8247" y="5238"/>
                    <a:pt x="8257" y="5104"/>
                  </a:cubicBezTo>
                  <a:cubicBezTo>
                    <a:pt x="8285" y="4875"/>
                    <a:pt x="8304" y="4645"/>
                    <a:pt x="8323" y="4416"/>
                  </a:cubicBezTo>
                  <a:cubicBezTo>
                    <a:pt x="8323" y="4301"/>
                    <a:pt x="8333" y="4187"/>
                    <a:pt x="8343" y="4082"/>
                  </a:cubicBezTo>
                  <a:cubicBezTo>
                    <a:pt x="8371" y="3766"/>
                    <a:pt x="8390" y="3441"/>
                    <a:pt x="8400" y="3126"/>
                  </a:cubicBezTo>
                  <a:cubicBezTo>
                    <a:pt x="8409" y="2992"/>
                    <a:pt x="8409" y="2859"/>
                    <a:pt x="8419" y="2725"/>
                  </a:cubicBezTo>
                  <a:cubicBezTo>
                    <a:pt x="8419" y="2515"/>
                    <a:pt x="8419" y="2314"/>
                    <a:pt x="8419" y="2104"/>
                  </a:cubicBezTo>
                  <a:close/>
                  <a:moveTo>
                    <a:pt x="15222" y="7942"/>
                  </a:moveTo>
                  <a:cubicBezTo>
                    <a:pt x="15226" y="7949"/>
                    <a:pt x="15231" y="7955"/>
                    <a:pt x="15236" y="7960"/>
                  </a:cubicBezTo>
                  <a:lnTo>
                    <a:pt x="15236" y="7960"/>
                  </a:lnTo>
                  <a:cubicBezTo>
                    <a:pt x="15231" y="7954"/>
                    <a:pt x="15227" y="7948"/>
                    <a:pt x="15222" y="7942"/>
                  </a:cubicBezTo>
                  <a:close/>
                  <a:moveTo>
                    <a:pt x="5208" y="5983"/>
                  </a:moveTo>
                  <a:cubicBezTo>
                    <a:pt x="4415" y="7789"/>
                    <a:pt x="7635" y="7894"/>
                    <a:pt x="8753" y="8009"/>
                  </a:cubicBezTo>
                  <a:cubicBezTo>
                    <a:pt x="8954" y="8018"/>
                    <a:pt x="9260" y="8038"/>
                    <a:pt x="9623" y="8047"/>
                  </a:cubicBezTo>
                  <a:cubicBezTo>
                    <a:pt x="9843" y="8057"/>
                    <a:pt x="10082" y="8066"/>
                    <a:pt x="10340" y="8076"/>
                  </a:cubicBezTo>
                  <a:cubicBezTo>
                    <a:pt x="10447" y="8078"/>
                    <a:pt x="10557" y="8079"/>
                    <a:pt x="10667" y="8079"/>
                  </a:cubicBezTo>
                  <a:cubicBezTo>
                    <a:pt x="12269" y="8079"/>
                    <a:pt x="14133" y="7858"/>
                    <a:pt x="13999" y="6642"/>
                  </a:cubicBezTo>
                  <a:lnTo>
                    <a:pt x="13999" y="6642"/>
                  </a:lnTo>
                  <a:cubicBezTo>
                    <a:pt x="14482" y="7021"/>
                    <a:pt x="14899" y="7474"/>
                    <a:pt x="15250" y="7975"/>
                  </a:cubicBezTo>
                  <a:lnTo>
                    <a:pt x="15250" y="7975"/>
                  </a:lnTo>
                  <a:cubicBezTo>
                    <a:pt x="15246" y="7970"/>
                    <a:pt x="15241" y="7965"/>
                    <a:pt x="15236" y="7960"/>
                  </a:cubicBezTo>
                  <a:lnTo>
                    <a:pt x="15236" y="7960"/>
                  </a:lnTo>
                  <a:cubicBezTo>
                    <a:pt x="15867" y="8816"/>
                    <a:pt x="16846" y="11099"/>
                    <a:pt x="15480" y="11659"/>
                  </a:cubicBezTo>
                  <a:cubicBezTo>
                    <a:pt x="13971" y="12356"/>
                    <a:pt x="12279" y="12567"/>
                    <a:pt x="10636" y="12634"/>
                  </a:cubicBezTo>
                  <a:cubicBezTo>
                    <a:pt x="10287" y="12644"/>
                    <a:pt x="9937" y="12650"/>
                    <a:pt x="9588" y="12650"/>
                  </a:cubicBezTo>
                  <a:cubicBezTo>
                    <a:pt x="7738" y="12650"/>
                    <a:pt x="5889" y="12494"/>
                    <a:pt x="4081" y="12108"/>
                  </a:cubicBezTo>
                  <a:cubicBezTo>
                    <a:pt x="3450" y="11927"/>
                    <a:pt x="2753" y="11812"/>
                    <a:pt x="2208" y="11430"/>
                  </a:cubicBezTo>
                  <a:cubicBezTo>
                    <a:pt x="1921" y="11219"/>
                    <a:pt x="1988" y="10818"/>
                    <a:pt x="1969" y="10512"/>
                  </a:cubicBezTo>
                  <a:cubicBezTo>
                    <a:pt x="2093" y="9050"/>
                    <a:pt x="2781" y="7588"/>
                    <a:pt x="3966" y="6700"/>
                  </a:cubicBezTo>
                  <a:cubicBezTo>
                    <a:pt x="4358" y="6413"/>
                    <a:pt x="4778" y="6184"/>
                    <a:pt x="5208" y="5983"/>
                  </a:cubicBezTo>
                  <a:close/>
                  <a:moveTo>
                    <a:pt x="1597" y="11497"/>
                  </a:moveTo>
                  <a:lnTo>
                    <a:pt x="1597" y="11497"/>
                  </a:lnTo>
                  <a:cubicBezTo>
                    <a:pt x="1788" y="11831"/>
                    <a:pt x="2160" y="12003"/>
                    <a:pt x="2504" y="12137"/>
                  </a:cubicBezTo>
                  <a:cubicBezTo>
                    <a:pt x="2428" y="12567"/>
                    <a:pt x="2361" y="12997"/>
                    <a:pt x="2304" y="13417"/>
                  </a:cubicBezTo>
                  <a:cubicBezTo>
                    <a:pt x="2055" y="13302"/>
                    <a:pt x="1816" y="13178"/>
                    <a:pt x="1606" y="13025"/>
                  </a:cubicBezTo>
                  <a:cubicBezTo>
                    <a:pt x="1100" y="12662"/>
                    <a:pt x="1558" y="11984"/>
                    <a:pt x="1597" y="11497"/>
                  </a:cubicBezTo>
                  <a:close/>
                  <a:moveTo>
                    <a:pt x="16551" y="11353"/>
                  </a:moveTo>
                  <a:cubicBezTo>
                    <a:pt x="16560" y="11372"/>
                    <a:pt x="16560" y="11391"/>
                    <a:pt x="16570" y="11411"/>
                  </a:cubicBezTo>
                  <a:cubicBezTo>
                    <a:pt x="16570" y="11411"/>
                    <a:pt x="16570" y="11401"/>
                    <a:pt x="16570" y="11401"/>
                  </a:cubicBezTo>
                  <a:cubicBezTo>
                    <a:pt x="16579" y="11420"/>
                    <a:pt x="16579" y="11430"/>
                    <a:pt x="16589" y="11449"/>
                  </a:cubicBezTo>
                  <a:lnTo>
                    <a:pt x="16579" y="11430"/>
                  </a:lnTo>
                  <a:lnTo>
                    <a:pt x="16579" y="11430"/>
                  </a:lnTo>
                  <a:cubicBezTo>
                    <a:pt x="16694" y="11726"/>
                    <a:pt x="16866" y="12013"/>
                    <a:pt x="16818" y="12337"/>
                  </a:cubicBezTo>
                  <a:cubicBezTo>
                    <a:pt x="16770" y="12901"/>
                    <a:pt x="15863" y="13216"/>
                    <a:pt x="15222" y="13427"/>
                  </a:cubicBezTo>
                  <a:cubicBezTo>
                    <a:pt x="15194" y="13436"/>
                    <a:pt x="15165" y="13446"/>
                    <a:pt x="15136" y="13455"/>
                  </a:cubicBezTo>
                  <a:cubicBezTo>
                    <a:pt x="15022" y="13494"/>
                    <a:pt x="14917" y="13532"/>
                    <a:pt x="14831" y="13570"/>
                  </a:cubicBezTo>
                  <a:cubicBezTo>
                    <a:pt x="14840" y="13207"/>
                    <a:pt x="14802" y="12844"/>
                    <a:pt x="14773" y="12490"/>
                  </a:cubicBezTo>
                  <a:cubicBezTo>
                    <a:pt x="15413" y="12232"/>
                    <a:pt x="16264" y="12041"/>
                    <a:pt x="16551" y="11353"/>
                  </a:cubicBezTo>
                  <a:close/>
                  <a:moveTo>
                    <a:pt x="2858" y="12270"/>
                  </a:moveTo>
                  <a:cubicBezTo>
                    <a:pt x="3383" y="12442"/>
                    <a:pt x="3918" y="12595"/>
                    <a:pt x="4463" y="12681"/>
                  </a:cubicBezTo>
                  <a:cubicBezTo>
                    <a:pt x="4396" y="13130"/>
                    <a:pt x="4320" y="13570"/>
                    <a:pt x="4301" y="14019"/>
                  </a:cubicBezTo>
                  <a:cubicBezTo>
                    <a:pt x="3775" y="13914"/>
                    <a:pt x="3250" y="13771"/>
                    <a:pt x="2743" y="13589"/>
                  </a:cubicBezTo>
                  <a:cubicBezTo>
                    <a:pt x="2753" y="13427"/>
                    <a:pt x="2753" y="13264"/>
                    <a:pt x="2762" y="13111"/>
                  </a:cubicBezTo>
                  <a:cubicBezTo>
                    <a:pt x="2781" y="12825"/>
                    <a:pt x="2810" y="12548"/>
                    <a:pt x="2858" y="12270"/>
                  </a:cubicBezTo>
                  <a:close/>
                  <a:moveTo>
                    <a:pt x="14381" y="12605"/>
                  </a:moveTo>
                  <a:cubicBezTo>
                    <a:pt x="14429" y="12968"/>
                    <a:pt x="14391" y="13341"/>
                    <a:pt x="14401" y="13704"/>
                  </a:cubicBezTo>
                  <a:cubicBezTo>
                    <a:pt x="13684" y="13895"/>
                    <a:pt x="12948" y="14038"/>
                    <a:pt x="12212" y="14143"/>
                  </a:cubicBezTo>
                  <a:cubicBezTo>
                    <a:pt x="12232" y="13771"/>
                    <a:pt x="12222" y="13388"/>
                    <a:pt x="12232" y="13016"/>
                  </a:cubicBezTo>
                  <a:cubicBezTo>
                    <a:pt x="12490" y="12987"/>
                    <a:pt x="12748" y="12949"/>
                    <a:pt x="12996" y="12911"/>
                  </a:cubicBezTo>
                  <a:cubicBezTo>
                    <a:pt x="13464" y="12834"/>
                    <a:pt x="13932" y="12729"/>
                    <a:pt x="14381" y="12605"/>
                  </a:cubicBezTo>
                  <a:close/>
                  <a:moveTo>
                    <a:pt x="4874" y="12758"/>
                  </a:moveTo>
                  <a:cubicBezTo>
                    <a:pt x="5600" y="12892"/>
                    <a:pt x="6326" y="12978"/>
                    <a:pt x="7062" y="13044"/>
                  </a:cubicBezTo>
                  <a:cubicBezTo>
                    <a:pt x="7043" y="13159"/>
                    <a:pt x="7033" y="13264"/>
                    <a:pt x="7024" y="13379"/>
                  </a:cubicBezTo>
                  <a:cubicBezTo>
                    <a:pt x="6995" y="13704"/>
                    <a:pt x="6890" y="14019"/>
                    <a:pt x="6900" y="14344"/>
                  </a:cubicBezTo>
                  <a:cubicBezTo>
                    <a:pt x="6183" y="14296"/>
                    <a:pt x="5476" y="14210"/>
                    <a:pt x="4769" y="14096"/>
                  </a:cubicBezTo>
                  <a:cubicBezTo>
                    <a:pt x="4769" y="13646"/>
                    <a:pt x="4798" y="13197"/>
                    <a:pt x="4874" y="12758"/>
                  </a:cubicBezTo>
                  <a:close/>
                  <a:moveTo>
                    <a:pt x="11849" y="13064"/>
                  </a:moveTo>
                  <a:cubicBezTo>
                    <a:pt x="11849" y="13159"/>
                    <a:pt x="11849" y="13264"/>
                    <a:pt x="11840" y="13369"/>
                  </a:cubicBezTo>
                  <a:cubicBezTo>
                    <a:pt x="11840" y="13646"/>
                    <a:pt x="11782" y="13924"/>
                    <a:pt x="11773" y="14201"/>
                  </a:cubicBezTo>
                  <a:cubicBezTo>
                    <a:pt x="11553" y="14229"/>
                    <a:pt x="11333" y="14258"/>
                    <a:pt x="11114" y="14287"/>
                  </a:cubicBezTo>
                  <a:lnTo>
                    <a:pt x="11133" y="14287"/>
                  </a:lnTo>
                  <a:cubicBezTo>
                    <a:pt x="10684" y="14344"/>
                    <a:pt x="10225" y="14382"/>
                    <a:pt x="9766" y="14401"/>
                  </a:cubicBezTo>
                  <a:cubicBezTo>
                    <a:pt x="9795" y="13981"/>
                    <a:pt x="9766" y="13560"/>
                    <a:pt x="9795" y="13150"/>
                  </a:cubicBezTo>
                  <a:cubicBezTo>
                    <a:pt x="9866" y="13151"/>
                    <a:pt x="9937" y="13151"/>
                    <a:pt x="10008" y="13151"/>
                  </a:cubicBezTo>
                  <a:cubicBezTo>
                    <a:pt x="10625" y="13151"/>
                    <a:pt x="11241" y="13115"/>
                    <a:pt x="11849" y="13064"/>
                  </a:cubicBezTo>
                  <a:close/>
                  <a:moveTo>
                    <a:pt x="7406" y="13073"/>
                  </a:moveTo>
                  <a:cubicBezTo>
                    <a:pt x="8075" y="13111"/>
                    <a:pt x="8744" y="13140"/>
                    <a:pt x="9403" y="13140"/>
                  </a:cubicBezTo>
                  <a:cubicBezTo>
                    <a:pt x="9403" y="13207"/>
                    <a:pt x="9394" y="13264"/>
                    <a:pt x="9384" y="13322"/>
                  </a:cubicBezTo>
                  <a:cubicBezTo>
                    <a:pt x="9375" y="13685"/>
                    <a:pt x="9365" y="14048"/>
                    <a:pt x="9355" y="14411"/>
                  </a:cubicBezTo>
                  <a:cubicBezTo>
                    <a:pt x="9239" y="14413"/>
                    <a:pt x="9123" y="14413"/>
                    <a:pt x="9006" y="14413"/>
                  </a:cubicBezTo>
                  <a:cubicBezTo>
                    <a:pt x="8444" y="14413"/>
                    <a:pt x="7884" y="14395"/>
                    <a:pt x="7330" y="14363"/>
                  </a:cubicBezTo>
                  <a:cubicBezTo>
                    <a:pt x="7368" y="13933"/>
                    <a:pt x="7368" y="13503"/>
                    <a:pt x="7406" y="13073"/>
                  </a:cubicBezTo>
                  <a:close/>
                  <a:moveTo>
                    <a:pt x="15098" y="13962"/>
                  </a:moveTo>
                  <a:cubicBezTo>
                    <a:pt x="15098" y="14449"/>
                    <a:pt x="15089" y="14936"/>
                    <a:pt x="15069" y="15424"/>
                  </a:cubicBezTo>
                  <a:cubicBezTo>
                    <a:pt x="14207" y="15706"/>
                    <a:pt x="13500" y="15845"/>
                    <a:pt x="12750" y="15845"/>
                  </a:cubicBezTo>
                  <a:cubicBezTo>
                    <a:pt x="12255" y="15845"/>
                    <a:pt x="11741" y="15784"/>
                    <a:pt x="11152" y="15663"/>
                  </a:cubicBezTo>
                  <a:cubicBezTo>
                    <a:pt x="11171" y="15366"/>
                    <a:pt x="11190" y="15070"/>
                    <a:pt x="11209" y="14774"/>
                  </a:cubicBezTo>
                  <a:cubicBezTo>
                    <a:pt x="12518" y="14612"/>
                    <a:pt x="13846" y="14411"/>
                    <a:pt x="15098" y="13962"/>
                  </a:cubicBezTo>
                  <a:close/>
                  <a:moveTo>
                    <a:pt x="2265" y="13895"/>
                  </a:moveTo>
                  <a:lnTo>
                    <a:pt x="2265" y="13895"/>
                  </a:lnTo>
                  <a:cubicBezTo>
                    <a:pt x="3756" y="14487"/>
                    <a:pt x="5352" y="14698"/>
                    <a:pt x="6938" y="14822"/>
                  </a:cubicBezTo>
                  <a:cubicBezTo>
                    <a:pt x="6881" y="15214"/>
                    <a:pt x="6919" y="15615"/>
                    <a:pt x="6852" y="16007"/>
                  </a:cubicBezTo>
                  <a:cubicBezTo>
                    <a:pt x="5724" y="15911"/>
                    <a:pt x="4683" y="15395"/>
                    <a:pt x="3546" y="15299"/>
                  </a:cubicBezTo>
                  <a:cubicBezTo>
                    <a:pt x="3420" y="15291"/>
                    <a:pt x="3291" y="15284"/>
                    <a:pt x="3161" y="15284"/>
                  </a:cubicBezTo>
                  <a:cubicBezTo>
                    <a:pt x="2867" y="15284"/>
                    <a:pt x="2572" y="15320"/>
                    <a:pt x="2313" y="15452"/>
                  </a:cubicBezTo>
                  <a:cubicBezTo>
                    <a:pt x="2304" y="14936"/>
                    <a:pt x="2294" y="14420"/>
                    <a:pt x="2265" y="13895"/>
                  </a:cubicBezTo>
                  <a:close/>
                  <a:moveTo>
                    <a:pt x="10779" y="14822"/>
                  </a:moveTo>
                  <a:cubicBezTo>
                    <a:pt x="10750" y="15099"/>
                    <a:pt x="10722" y="15366"/>
                    <a:pt x="10684" y="15643"/>
                  </a:cubicBezTo>
                  <a:cubicBezTo>
                    <a:pt x="10634" y="15643"/>
                    <a:pt x="10585" y="15643"/>
                    <a:pt x="10535" y="15643"/>
                  </a:cubicBezTo>
                  <a:cubicBezTo>
                    <a:pt x="9792" y="15643"/>
                    <a:pt x="9050" y="15710"/>
                    <a:pt x="8333" y="15854"/>
                  </a:cubicBezTo>
                  <a:cubicBezTo>
                    <a:pt x="7999" y="15911"/>
                    <a:pt x="7674" y="15978"/>
                    <a:pt x="7349" y="16007"/>
                  </a:cubicBezTo>
                  <a:cubicBezTo>
                    <a:pt x="7349" y="15968"/>
                    <a:pt x="7349" y="15930"/>
                    <a:pt x="7349" y="15892"/>
                  </a:cubicBezTo>
                  <a:cubicBezTo>
                    <a:pt x="7349" y="15538"/>
                    <a:pt x="7320" y="15194"/>
                    <a:pt x="7358" y="14841"/>
                  </a:cubicBezTo>
                  <a:cubicBezTo>
                    <a:pt x="7463" y="14850"/>
                    <a:pt x="7559" y="14860"/>
                    <a:pt x="7664" y="14860"/>
                  </a:cubicBezTo>
                  <a:cubicBezTo>
                    <a:pt x="8134" y="14886"/>
                    <a:pt x="8607" y="14902"/>
                    <a:pt x="9081" y="14902"/>
                  </a:cubicBezTo>
                  <a:cubicBezTo>
                    <a:pt x="9649" y="14902"/>
                    <a:pt x="10217" y="14879"/>
                    <a:pt x="10779" y="14822"/>
                  </a:cubicBezTo>
                  <a:close/>
                  <a:moveTo>
                    <a:pt x="3260" y="15678"/>
                  </a:moveTo>
                  <a:cubicBezTo>
                    <a:pt x="4467" y="15678"/>
                    <a:pt x="5826" y="16505"/>
                    <a:pt x="7004" y="16505"/>
                  </a:cubicBezTo>
                  <a:cubicBezTo>
                    <a:pt x="7030" y="16505"/>
                    <a:pt x="7056" y="16504"/>
                    <a:pt x="7081" y="16503"/>
                  </a:cubicBezTo>
                  <a:cubicBezTo>
                    <a:pt x="8220" y="16460"/>
                    <a:pt x="9335" y="16140"/>
                    <a:pt x="10469" y="16140"/>
                  </a:cubicBezTo>
                  <a:cubicBezTo>
                    <a:pt x="10582" y="16140"/>
                    <a:pt x="10695" y="16143"/>
                    <a:pt x="10808" y="16150"/>
                  </a:cubicBezTo>
                  <a:cubicBezTo>
                    <a:pt x="11362" y="16150"/>
                    <a:pt x="11888" y="16322"/>
                    <a:pt x="12432" y="16351"/>
                  </a:cubicBezTo>
                  <a:cubicBezTo>
                    <a:pt x="12574" y="16361"/>
                    <a:pt x="12716" y="16366"/>
                    <a:pt x="12859" y="16366"/>
                  </a:cubicBezTo>
                  <a:cubicBezTo>
                    <a:pt x="13618" y="16366"/>
                    <a:pt x="14377" y="16215"/>
                    <a:pt x="15069" y="15901"/>
                  </a:cubicBezTo>
                  <a:lnTo>
                    <a:pt x="15069" y="15901"/>
                  </a:lnTo>
                  <a:cubicBezTo>
                    <a:pt x="15069" y="16274"/>
                    <a:pt x="15060" y="16647"/>
                    <a:pt x="15060" y="17019"/>
                  </a:cubicBezTo>
                  <a:cubicBezTo>
                    <a:pt x="14964" y="19657"/>
                    <a:pt x="14945" y="22294"/>
                    <a:pt x="14601" y="24912"/>
                  </a:cubicBezTo>
                  <a:cubicBezTo>
                    <a:pt x="14439" y="25801"/>
                    <a:pt x="14381" y="26747"/>
                    <a:pt x="14152" y="27626"/>
                  </a:cubicBezTo>
                  <a:cubicBezTo>
                    <a:pt x="14047" y="28056"/>
                    <a:pt x="13904" y="28467"/>
                    <a:pt x="13684" y="28858"/>
                  </a:cubicBezTo>
                  <a:cubicBezTo>
                    <a:pt x="13244" y="29374"/>
                    <a:pt x="12509" y="29499"/>
                    <a:pt x="11888" y="29709"/>
                  </a:cubicBezTo>
                  <a:cubicBezTo>
                    <a:pt x="11263" y="29871"/>
                    <a:pt x="10282" y="29967"/>
                    <a:pt x="9182" y="29967"/>
                  </a:cubicBezTo>
                  <a:cubicBezTo>
                    <a:pt x="6600" y="29967"/>
                    <a:pt x="3358" y="29441"/>
                    <a:pt x="2514" y="28027"/>
                  </a:cubicBezTo>
                  <a:cubicBezTo>
                    <a:pt x="2428" y="27807"/>
                    <a:pt x="2361" y="27587"/>
                    <a:pt x="2313" y="27368"/>
                  </a:cubicBezTo>
                  <a:cubicBezTo>
                    <a:pt x="2103" y="26355"/>
                    <a:pt x="2256" y="25266"/>
                    <a:pt x="2189" y="24243"/>
                  </a:cubicBezTo>
                  <a:cubicBezTo>
                    <a:pt x="2141" y="21463"/>
                    <a:pt x="2323" y="18682"/>
                    <a:pt x="2304" y="15901"/>
                  </a:cubicBezTo>
                  <a:cubicBezTo>
                    <a:pt x="2606" y="15741"/>
                    <a:pt x="2927" y="15678"/>
                    <a:pt x="3260" y="15678"/>
                  </a:cubicBezTo>
                  <a:close/>
                  <a:moveTo>
                    <a:pt x="10466" y="0"/>
                  </a:moveTo>
                  <a:cubicBezTo>
                    <a:pt x="9616" y="0"/>
                    <a:pt x="8772" y="269"/>
                    <a:pt x="8218" y="842"/>
                  </a:cubicBezTo>
                  <a:cubicBezTo>
                    <a:pt x="8037" y="1072"/>
                    <a:pt x="8027" y="1349"/>
                    <a:pt x="8046" y="1626"/>
                  </a:cubicBezTo>
                  <a:cubicBezTo>
                    <a:pt x="7999" y="2142"/>
                    <a:pt x="7989" y="2668"/>
                    <a:pt x="7922" y="3193"/>
                  </a:cubicBezTo>
                  <a:cubicBezTo>
                    <a:pt x="7903" y="3327"/>
                    <a:pt x="7884" y="3470"/>
                    <a:pt x="7874" y="3604"/>
                  </a:cubicBezTo>
                  <a:cubicBezTo>
                    <a:pt x="7827" y="4015"/>
                    <a:pt x="7788" y="4435"/>
                    <a:pt x="7731" y="4846"/>
                  </a:cubicBezTo>
                  <a:cubicBezTo>
                    <a:pt x="6221" y="4970"/>
                    <a:pt x="4740" y="5620"/>
                    <a:pt x="3508" y="6509"/>
                  </a:cubicBezTo>
                  <a:cubicBezTo>
                    <a:pt x="2332" y="7436"/>
                    <a:pt x="1635" y="8917"/>
                    <a:pt x="1463" y="10388"/>
                  </a:cubicBezTo>
                  <a:cubicBezTo>
                    <a:pt x="1587" y="11764"/>
                    <a:pt x="1" y="12834"/>
                    <a:pt x="1816" y="13694"/>
                  </a:cubicBezTo>
                  <a:cubicBezTo>
                    <a:pt x="1826" y="13694"/>
                    <a:pt x="1845" y="13704"/>
                    <a:pt x="1864" y="13713"/>
                  </a:cubicBezTo>
                  <a:cubicBezTo>
                    <a:pt x="1864" y="13713"/>
                    <a:pt x="1864" y="13723"/>
                    <a:pt x="1864" y="13723"/>
                  </a:cubicBezTo>
                  <a:cubicBezTo>
                    <a:pt x="1597" y="16991"/>
                    <a:pt x="1491" y="20278"/>
                    <a:pt x="1539" y="23555"/>
                  </a:cubicBezTo>
                  <a:cubicBezTo>
                    <a:pt x="1587" y="24520"/>
                    <a:pt x="1616" y="25476"/>
                    <a:pt x="1654" y="26441"/>
                  </a:cubicBezTo>
                  <a:cubicBezTo>
                    <a:pt x="1702" y="27435"/>
                    <a:pt x="1893" y="28533"/>
                    <a:pt x="2800" y="29097"/>
                  </a:cubicBezTo>
                  <a:cubicBezTo>
                    <a:pt x="2791" y="29088"/>
                    <a:pt x="2772" y="29078"/>
                    <a:pt x="2762" y="29069"/>
                  </a:cubicBezTo>
                  <a:lnTo>
                    <a:pt x="2762" y="29069"/>
                  </a:lnTo>
                  <a:cubicBezTo>
                    <a:pt x="4442" y="30144"/>
                    <a:pt x="6722" y="30459"/>
                    <a:pt x="8865" y="30459"/>
                  </a:cubicBezTo>
                  <a:cubicBezTo>
                    <a:pt x="9673" y="30459"/>
                    <a:pt x="10461" y="30414"/>
                    <a:pt x="11190" y="30349"/>
                  </a:cubicBezTo>
                  <a:cubicBezTo>
                    <a:pt x="12136" y="30196"/>
                    <a:pt x="13149" y="29938"/>
                    <a:pt x="13904" y="29336"/>
                  </a:cubicBezTo>
                  <a:cubicBezTo>
                    <a:pt x="14840" y="28256"/>
                    <a:pt x="14840" y="26622"/>
                    <a:pt x="15098" y="25285"/>
                  </a:cubicBezTo>
                  <a:cubicBezTo>
                    <a:pt x="15366" y="23402"/>
                    <a:pt x="15490" y="21501"/>
                    <a:pt x="15528" y="19609"/>
                  </a:cubicBezTo>
                  <a:cubicBezTo>
                    <a:pt x="15595" y="17688"/>
                    <a:pt x="15652" y="15758"/>
                    <a:pt x="15471" y="13838"/>
                  </a:cubicBezTo>
                  <a:cubicBezTo>
                    <a:pt x="16340" y="13503"/>
                    <a:pt x="17496" y="13073"/>
                    <a:pt x="17229" y="11917"/>
                  </a:cubicBezTo>
                  <a:cubicBezTo>
                    <a:pt x="17124" y="11477"/>
                    <a:pt x="16942" y="11038"/>
                    <a:pt x="16713" y="10646"/>
                  </a:cubicBezTo>
                  <a:cubicBezTo>
                    <a:pt x="16656" y="8190"/>
                    <a:pt x="14668" y="6031"/>
                    <a:pt x="12365" y="5372"/>
                  </a:cubicBezTo>
                  <a:cubicBezTo>
                    <a:pt x="12384" y="5228"/>
                    <a:pt x="12404" y="5095"/>
                    <a:pt x="12423" y="4951"/>
                  </a:cubicBezTo>
                  <a:lnTo>
                    <a:pt x="12423" y="4951"/>
                  </a:lnTo>
                  <a:cubicBezTo>
                    <a:pt x="12419" y="4958"/>
                    <a:pt x="12417" y="4963"/>
                    <a:pt x="12416" y="4968"/>
                  </a:cubicBezTo>
                  <a:lnTo>
                    <a:pt x="12416" y="4968"/>
                  </a:lnTo>
                  <a:cubicBezTo>
                    <a:pt x="12540" y="3963"/>
                    <a:pt x="12720" y="2966"/>
                    <a:pt x="12834" y="1960"/>
                  </a:cubicBezTo>
                  <a:cubicBezTo>
                    <a:pt x="12967" y="1502"/>
                    <a:pt x="13025" y="967"/>
                    <a:pt x="12595" y="651"/>
                  </a:cubicBezTo>
                  <a:cubicBezTo>
                    <a:pt x="12028" y="226"/>
                    <a:pt x="11245" y="0"/>
                    <a:pt x="10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1"/>
            <p:cNvSpPr/>
            <p:nvPr/>
          </p:nvSpPr>
          <p:spPr>
            <a:xfrm>
              <a:off x="3499519" y="3825476"/>
              <a:ext cx="2244" cy="1161"/>
            </a:xfrm>
            <a:custGeom>
              <a:avLst/>
              <a:gdLst/>
              <a:ahLst/>
              <a:cxnLst/>
              <a:rect l="l" t="t" r="r" b="b"/>
              <a:pathLst>
                <a:path w="58" h="30" extrusionOk="0">
                  <a:moveTo>
                    <a:pt x="1" y="0"/>
                  </a:moveTo>
                  <a:cubicBezTo>
                    <a:pt x="1" y="1"/>
                    <a:pt x="1" y="10"/>
                    <a:pt x="10" y="10"/>
                  </a:cubicBezTo>
                  <a:cubicBezTo>
                    <a:pt x="20" y="10"/>
                    <a:pt x="39" y="20"/>
                    <a:pt x="58" y="29"/>
                  </a:cubicBezTo>
                  <a:cubicBezTo>
                    <a:pt x="39" y="20"/>
                    <a:pt x="20" y="10"/>
                    <a:pt x="1"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1"/>
            <p:cNvSpPr/>
            <p:nvPr/>
          </p:nvSpPr>
          <p:spPr>
            <a:xfrm>
              <a:off x="3099425" y="4447461"/>
              <a:ext cx="418243" cy="266858"/>
            </a:xfrm>
            <a:custGeom>
              <a:avLst/>
              <a:gdLst/>
              <a:ahLst/>
              <a:cxnLst/>
              <a:rect l="l" t="t" r="r" b="b"/>
              <a:pathLst>
                <a:path w="10808" h="6896" extrusionOk="0">
                  <a:moveTo>
                    <a:pt x="2897" y="430"/>
                  </a:moveTo>
                  <a:cubicBezTo>
                    <a:pt x="3216" y="430"/>
                    <a:pt x="3532" y="566"/>
                    <a:pt x="3785" y="888"/>
                  </a:cubicBezTo>
                  <a:cubicBezTo>
                    <a:pt x="4157" y="1461"/>
                    <a:pt x="4110" y="2312"/>
                    <a:pt x="3622" y="2809"/>
                  </a:cubicBezTo>
                  <a:cubicBezTo>
                    <a:pt x="3280" y="2436"/>
                    <a:pt x="2794" y="2223"/>
                    <a:pt x="2302" y="2223"/>
                  </a:cubicBezTo>
                  <a:cubicBezTo>
                    <a:pt x="2025" y="2223"/>
                    <a:pt x="1747" y="2291"/>
                    <a:pt x="1491" y="2436"/>
                  </a:cubicBezTo>
                  <a:cubicBezTo>
                    <a:pt x="1348" y="2254"/>
                    <a:pt x="1367" y="2006"/>
                    <a:pt x="1386" y="1796"/>
                  </a:cubicBezTo>
                  <a:cubicBezTo>
                    <a:pt x="1510" y="1053"/>
                    <a:pt x="2211" y="430"/>
                    <a:pt x="2897" y="430"/>
                  </a:cubicBezTo>
                  <a:close/>
                  <a:moveTo>
                    <a:pt x="6645" y="434"/>
                  </a:moveTo>
                  <a:cubicBezTo>
                    <a:pt x="6907" y="434"/>
                    <a:pt x="7170" y="522"/>
                    <a:pt x="7406" y="726"/>
                  </a:cubicBezTo>
                  <a:cubicBezTo>
                    <a:pt x="8304" y="1385"/>
                    <a:pt x="7999" y="2770"/>
                    <a:pt x="7282" y="3458"/>
                  </a:cubicBezTo>
                  <a:cubicBezTo>
                    <a:pt x="6873" y="2706"/>
                    <a:pt x="6021" y="2215"/>
                    <a:pt x="5175" y="2215"/>
                  </a:cubicBezTo>
                  <a:cubicBezTo>
                    <a:pt x="5151" y="2215"/>
                    <a:pt x="5127" y="2215"/>
                    <a:pt x="5103" y="2216"/>
                  </a:cubicBezTo>
                  <a:cubicBezTo>
                    <a:pt x="5094" y="2102"/>
                    <a:pt x="5094" y="1996"/>
                    <a:pt x="5103" y="1882"/>
                  </a:cubicBezTo>
                  <a:cubicBezTo>
                    <a:pt x="5195" y="1122"/>
                    <a:pt x="5914" y="434"/>
                    <a:pt x="6645" y="434"/>
                  </a:cubicBezTo>
                  <a:close/>
                  <a:moveTo>
                    <a:pt x="2320" y="2579"/>
                  </a:moveTo>
                  <a:cubicBezTo>
                    <a:pt x="2865" y="2579"/>
                    <a:pt x="3414" y="2908"/>
                    <a:pt x="3727" y="3630"/>
                  </a:cubicBezTo>
                  <a:cubicBezTo>
                    <a:pt x="3727" y="3621"/>
                    <a:pt x="3718" y="3611"/>
                    <a:pt x="3718" y="3592"/>
                  </a:cubicBezTo>
                  <a:lnTo>
                    <a:pt x="3718" y="3592"/>
                  </a:lnTo>
                  <a:cubicBezTo>
                    <a:pt x="4004" y="4232"/>
                    <a:pt x="3651" y="4997"/>
                    <a:pt x="3116" y="5388"/>
                  </a:cubicBezTo>
                  <a:cubicBezTo>
                    <a:pt x="2814" y="5575"/>
                    <a:pt x="2438" y="5745"/>
                    <a:pt x="2071" y="5745"/>
                  </a:cubicBezTo>
                  <a:cubicBezTo>
                    <a:pt x="2044" y="5745"/>
                    <a:pt x="2016" y="5744"/>
                    <a:pt x="1988" y="5742"/>
                  </a:cubicBezTo>
                  <a:cubicBezTo>
                    <a:pt x="1224" y="5599"/>
                    <a:pt x="584" y="4873"/>
                    <a:pt x="746" y="4070"/>
                  </a:cubicBezTo>
                  <a:cubicBezTo>
                    <a:pt x="924" y="3123"/>
                    <a:pt x="1619" y="2579"/>
                    <a:pt x="2320" y="2579"/>
                  </a:cubicBezTo>
                  <a:close/>
                  <a:moveTo>
                    <a:pt x="3580" y="6195"/>
                  </a:moveTo>
                  <a:cubicBezTo>
                    <a:pt x="3582" y="6199"/>
                    <a:pt x="3584" y="6201"/>
                    <a:pt x="3584" y="6201"/>
                  </a:cubicBezTo>
                  <a:cubicBezTo>
                    <a:pt x="3583" y="6199"/>
                    <a:pt x="3581" y="6197"/>
                    <a:pt x="3580" y="6195"/>
                  </a:cubicBezTo>
                  <a:close/>
                  <a:moveTo>
                    <a:pt x="9063" y="3201"/>
                  </a:moveTo>
                  <a:cubicBezTo>
                    <a:pt x="9756" y="3201"/>
                    <a:pt x="10419" y="3721"/>
                    <a:pt x="10340" y="4739"/>
                  </a:cubicBezTo>
                  <a:cubicBezTo>
                    <a:pt x="10218" y="5572"/>
                    <a:pt x="9508" y="6268"/>
                    <a:pt x="8643" y="6268"/>
                  </a:cubicBezTo>
                  <a:cubicBezTo>
                    <a:pt x="8626" y="6268"/>
                    <a:pt x="8608" y="6268"/>
                    <a:pt x="8591" y="6268"/>
                  </a:cubicBezTo>
                  <a:cubicBezTo>
                    <a:pt x="7846" y="6096"/>
                    <a:pt x="7463" y="5293"/>
                    <a:pt x="7616" y="4576"/>
                  </a:cubicBezTo>
                  <a:cubicBezTo>
                    <a:pt x="7741" y="3654"/>
                    <a:pt x="8416" y="3201"/>
                    <a:pt x="9063" y="3201"/>
                  </a:cubicBezTo>
                  <a:close/>
                  <a:moveTo>
                    <a:pt x="5192" y="2581"/>
                  </a:moveTo>
                  <a:cubicBezTo>
                    <a:pt x="5250" y="2581"/>
                    <a:pt x="5306" y="2584"/>
                    <a:pt x="5361" y="2589"/>
                  </a:cubicBezTo>
                  <a:lnTo>
                    <a:pt x="5333" y="2589"/>
                  </a:lnTo>
                  <a:cubicBezTo>
                    <a:pt x="6307" y="2675"/>
                    <a:pt x="7196" y="3611"/>
                    <a:pt x="7014" y="4605"/>
                  </a:cubicBezTo>
                  <a:cubicBezTo>
                    <a:pt x="6899" y="5622"/>
                    <a:pt x="5902" y="6386"/>
                    <a:pt x="4979" y="6386"/>
                  </a:cubicBezTo>
                  <a:cubicBezTo>
                    <a:pt x="4447" y="6386"/>
                    <a:pt x="3939" y="6131"/>
                    <a:pt x="3641" y="5522"/>
                  </a:cubicBezTo>
                  <a:cubicBezTo>
                    <a:pt x="4224" y="4911"/>
                    <a:pt x="4434" y="3888"/>
                    <a:pt x="3918" y="3172"/>
                  </a:cubicBezTo>
                  <a:cubicBezTo>
                    <a:pt x="4183" y="2762"/>
                    <a:pt x="4714" y="2581"/>
                    <a:pt x="5192" y="2581"/>
                  </a:cubicBezTo>
                  <a:close/>
                  <a:moveTo>
                    <a:pt x="5322" y="6877"/>
                  </a:moveTo>
                  <a:cubicBezTo>
                    <a:pt x="5316" y="6878"/>
                    <a:pt x="5310" y="6878"/>
                    <a:pt x="5304" y="6879"/>
                  </a:cubicBezTo>
                  <a:cubicBezTo>
                    <a:pt x="5310" y="6879"/>
                    <a:pt x="5316" y="6878"/>
                    <a:pt x="5322" y="6877"/>
                  </a:cubicBezTo>
                  <a:close/>
                  <a:moveTo>
                    <a:pt x="6599" y="1"/>
                  </a:moveTo>
                  <a:cubicBezTo>
                    <a:pt x="5456" y="1"/>
                    <a:pt x="4589" y="1087"/>
                    <a:pt x="4750" y="2264"/>
                  </a:cubicBezTo>
                  <a:cubicBezTo>
                    <a:pt x="4635" y="2293"/>
                    <a:pt x="4520" y="2331"/>
                    <a:pt x="4406" y="2379"/>
                  </a:cubicBezTo>
                  <a:cubicBezTo>
                    <a:pt x="4803" y="1263"/>
                    <a:pt x="3997" y="28"/>
                    <a:pt x="2867" y="28"/>
                  </a:cubicBezTo>
                  <a:cubicBezTo>
                    <a:pt x="2719" y="28"/>
                    <a:pt x="2566" y="50"/>
                    <a:pt x="2409" y="95"/>
                  </a:cubicBezTo>
                  <a:cubicBezTo>
                    <a:pt x="1396" y="343"/>
                    <a:pt x="631" y="1652"/>
                    <a:pt x="1214" y="2589"/>
                  </a:cubicBezTo>
                  <a:cubicBezTo>
                    <a:pt x="182" y="3248"/>
                    <a:pt x="1" y="4251"/>
                    <a:pt x="326" y="5045"/>
                  </a:cubicBezTo>
                  <a:cubicBezTo>
                    <a:pt x="605" y="5730"/>
                    <a:pt x="1255" y="6253"/>
                    <a:pt x="2046" y="6253"/>
                  </a:cubicBezTo>
                  <a:cubicBezTo>
                    <a:pt x="2392" y="6253"/>
                    <a:pt x="2764" y="6153"/>
                    <a:pt x="3145" y="5924"/>
                  </a:cubicBezTo>
                  <a:cubicBezTo>
                    <a:pt x="3154" y="5914"/>
                    <a:pt x="3164" y="5914"/>
                    <a:pt x="3164" y="5904"/>
                  </a:cubicBezTo>
                  <a:cubicBezTo>
                    <a:pt x="3221" y="5876"/>
                    <a:pt x="3288" y="5838"/>
                    <a:pt x="3345" y="5790"/>
                  </a:cubicBezTo>
                  <a:cubicBezTo>
                    <a:pt x="3345" y="5809"/>
                    <a:pt x="3355" y="5818"/>
                    <a:pt x="3355" y="5838"/>
                  </a:cubicBezTo>
                  <a:lnTo>
                    <a:pt x="3364" y="5838"/>
                  </a:lnTo>
                  <a:cubicBezTo>
                    <a:pt x="3421" y="5969"/>
                    <a:pt x="3495" y="6091"/>
                    <a:pt x="3580" y="6195"/>
                  </a:cubicBezTo>
                  <a:lnTo>
                    <a:pt x="3580" y="6195"/>
                  </a:lnTo>
                  <a:cubicBezTo>
                    <a:pt x="3577" y="6192"/>
                    <a:pt x="3574" y="6187"/>
                    <a:pt x="3574" y="6182"/>
                  </a:cubicBezTo>
                  <a:lnTo>
                    <a:pt x="3574" y="6182"/>
                  </a:lnTo>
                  <a:cubicBezTo>
                    <a:pt x="3924" y="6628"/>
                    <a:pt x="4493" y="6895"/>
                    <a:pt x="5055" y="6895"/>
                  </a:cubicBezTo>
                  <a:cubicBezTo>
                    <a:pt x="5152" y="6895"/>
                    <a:pt x="5248" y="6887"/>
                    <a:pt x="5343" y="6871"/>
                  </a:cubicBezTo>
                  <a:lnTo>
                    <a:pt x="5343" y="6871"/>
                  </a:lnTo>
                  <a:cubicBezTo>
                    <a:pt x="5337" y="6873"/>
                    <a:pt x="5330" y="6875"/>
                    <a:pt x="5322" y="6877"/>
                  </a:cubicBezTo>
                  <a:lnTo>
                    <a:pt x="5322" y="6877"/>
                  </a:lnTo>
                  <a:cubicBezTo>
                    <a:pt x="6080" y="6776"/>
                    <a:pt x="6769" y="6282"/>
                    <a:pt x="7186" y="5646"/>
                  </a:cubicBezTo>
                  <a:cubicBezTo>
                    <a:pt x="7531" y="6418"/>
                    <a:pt x="8103" y="6736"/>
                    <a:pt x="8691" y="6736"/>
                  </a:cubicBezTo>
                  <a:cubicBezTo>
                    <a:pt x="9522" y="6736"/>
                    <a:pt x="10383" y="6101"/>
                    <a:pt x="10674" y="5217"/>
                  </a:cubicBezTo>
                  <a:cubicBezTo>
                    <a:pt x="10789" y="4873"/>
                    <a:pt x="10808" y="4490"/>
                    <a:pt x="10712" y="4099"/>
                  </a:cubicBezTo>
                  <a:cubicBezTo>
                    <a:pt x="10576" y="3269"/>
                    <a:pt x="9766" y="2782"/>
                    <a:pt x="8970" y="2782"/>
                  </a:cubicBezTo>
                  <a:cubicBezTo>
                    <a:pt x="8703" y="2782"/>
                    <a:pt x="8437" y="2837"/>
                    <a:pt x="8199" y="2952"/>
                  </a:cubicBezTo>
                  <a:cubicBezTo>
                    <a:pt x="8687" y="1767"/>
                    <a:pt x="8333" y="506"/>
                    <a:pt x="7053" y="57"/>
                  </a:cubicBezTo>
                  <a:cubicBezTo>
                    <a:pt x="6898" y="19"/>
                    <a:pt x="6746" y="1"/>
                    <a:pt x="6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1"/>
            <p:cNvSpPr/>
            <p:nvPr/>
          </p:nvSpPr>
          <p:spPr>
            <a:xfrm>
              <a:off x="3363961" y="4295263"/>
              <a:ext cx="145503" cy="125535"/>
            </a:xfrm>
            <a:custGeom>
              <a:avLst/>
              <a:gdLst/>
              <a:ahLst/>
              <a:cxnLst/>
              <a:rect l="l" t="t" r="r" b="b"/>
              <a:pathLst>
                <a:path w="3760" h="3244" extrusionOk="0">
                  <a:moveTo>
                    <a:pt x="1868" y="363"/>
                  </a:moveTo>
                  <a:cubicBezTo>
                    <a:pt x="2493" y="363"/>
                    <a:pt x="3150" y="912"/>
                    <a:pt x="3102" y="1792"/>
                  </a:cubicBezTo>
                  <a:cubicBezTo>
                    <a:pt x="2981" y="2461"/>
                    <a:pt x="2462" y="2772"/>
                    <a:pt x="1948" y="2772"/>
                  </a:cubicBezTo>
                  <a:cubicBezTo>
                    <a:pt x="1331" y="2772"/>
                    <a:pt x="720" y="2324"/>
                    <a:pt x="809" y="1505"/>
                  </a:cubicBezTo>
                  <a:cubicBezTo>
                    <a:pt x="898" y="707"/>
                    <a:pt x="1373" y="363"/>
                    <a:pt x="1868" y="363"/>
                  </a:cubicBezTo>
                  <a:close/>
                  <a:moveTo>
                    <a:pt x="1931" y="0"/>
                  </a:moveTo>
                  <a:cubicBezTo>
                    <a:pt x="962" y="0"/>
                    <a:pt x="0" y="910"/>
                    <a:pt x="379" y="2222"/>
                  </a:cubicBezTo>
                  <a:cubicBezTo>
                    <a:pt x="645" y="2936"/>
                    <a:pt x="1228" y="3243"/>
                    <a:pt x="1819" y="3243"/>
                  </a:cubicBezTo>
                  <a:cubicBezTo>
                    <a:pt x="2778" y="3243"/>
                    <a:pt x="3760" y="2435"/>
                    <a:pt x="3446" y="1247"/>
                  </a:cubicBezTo>
                  <a:cubicBezTo>
                    <a:pt x="3171" y="372"/>
                    <a:pt x="2549" y="0"/>
                    <a:pt x="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1"/>
            <p:cNvSpPr/>
            <p:nvPr/>
          </p:nvSpPr>
          <p:spPr>
            <a:xfrm>
              <a:off x="3177439" y="4270768"/>
              <a:ext cx="149953" cy="126618"/>
            </a:xfrm>
            <a:custGeom>
              <a:avLst/>
              <a:gdLst/>
              <a:ahLst/>
              <a:cxnLst/>
              <a:rect l="l" t="t" r="r" b="b"/>
              <a:pathLst>
                <a:path w="3875" h="3272" extrusionOk="0">
                  <a:moveTo>
                    <a:pt x="1931" y="391"/>
                  </a:moveTo>
                  <a:cubicBezTo>
                    <a:pt x="2577" y="391"/>
                    <a:pt x="3213" y="932"/>
                    <a:pt x="3154" y="1852"/>
                  </a:cubicBezTo>
                  <a:cubicBezTo>
                    <a:pt x="3087" y="2454"/>
                    <a:pt x="2495" y="2740"/>
                    <a:pt x="1960" y="2855"/>
                  </a:cubicBezTo>
                  <a:cubicBezTo>
                    <a:pt x="1924" y="2859"/>
                    <a:pt x="1889" y="2861"/>
                    <a:pt x="1854" y="2861"/>
                  </a:cubicBezTo>
                  <a:cubicBezTo>
                    <a:pt x="1176" y="2861"/>
                    <a:pt x="627" y="2171"/>
                    <a:pt x="718" y="1508"/>
                  </a:cubicBezTo>
                  <a:cubicBezTo>
                    <a:pt x="896" y="736"/>
                    <a:pt x="1416" y="391"/>
                    <a:pt x="1931" y="391"/>
                  </a:cubicBezTo>
                  <a:close/>
                  <a:moveTo>
                    <a:pt x="1935" y="0"/>
                  </a:moveTo>
                  <a:cubicBezTo>
                    <a:pt x="1803" y="0"/>
                    <a:pt x="1670" y="21"/>
                    <a:pt x="1539" y="65"/>
                  </a:cubicBezTo>
                  <a:cubicBezTo>
                    <a:pt x="679" y="342"/>
                    <a:pt x="1" y="1297"/>
                    <a:pt x="355" y="2205"/>
                  </a:cubicBezTo>
                  <a:cubicBezTo>
                    <a:pt x="616" y="2954"/>
                    <a:pt x="1212" y="3271"/>
                    <a:pt x="1818" y="3271"/>
                  </a:cubicBezTo>
                  <a:cubicBezTo>
                    <a:pt x="2831" y="3271"/>
                    <a:pt x="3875" y="2387"/>
                    <a:pt x="3450" y="1145"/>
                  </a:cubicBezTo>
                  <a:cubicBezTo>
                    <a:pt x="3235" y="522"/>
                    <a:pt x="2600"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1"/>
            <p:cNvSpPr/>
            <p:nvPr/>
          </p:nvSpPr>
          <p:spPr>
            <a:xfrm>
              <a:off x="3256227" y="3941568"/>
              <a:ext cx="50694" cy="44038"/>
            </a:xfrm>
            <a:custGeom>
              <a:avLst/>
              <a:gdLst/>
              <a:ahLst/>
              <a:cxnLst/>
              <a:rect l="l" t="t" r="r" b="b"/>
              <a:pathLst>
                <a:path w="1310" h="1138" extrusionOk="0">
                  <a:moveTo>
                    <a:pt x="144" y="1"/>
                  </a:moveTo>
                  <a:cubicBezTo>
                    <a:pt x="58" y="10"/>
                    <a:pt x="0" y="87"/>
                    <a:pt x="10" y="163"/>
                  </a:cubicBezTo>
                  <a:cubicBezTo>
                    <a:pt x="19" y="240"/>
                    <a:pt x="19" y="316"/>
                    <a:pt x="29" y="393"/>
                  </a:cubicBezTo>
                  <a:cubicBezTo>
                    <a:pt x="48" y="469"/>
                    <a:pt x="58" y="555"/>
                    <a:pt x="86" y="631"/>
                  </a:cubicBezTo>
                  <a:cubicBezTo>
                    <a:pt x="86" y="660"/>
                    <a:pt x="105" y="698"/>
                    <a:pt x="115" y="727"/>
                  </a:cubicBezTo>
                  <a:cubicBezTo>
                    <a:pt x="134" y="765"/>
                    <a:pt x="153" y="803"/>
                    <a:pt x="172" y="851"/>
                  </a:cubicBezTo>
                  <a:cubicBezTo>
                    <a:pt x="210" y="909"/>
                    <a:pt x="258" y="975"/>
                    <a:pt x="325" y="1023"/>
                  </a:cubicBezTo>
                  <a:cubicBezTo>
                    <a:pt x="402" y="1081"/>
                    <a:pt x="488" y="1119"/>
                    <a:pt x="574" y="1128"/>
                  </a:cubicBezTo>
                  <a:cubicBezTo>
                    <a:pt x="621" y="1138"/>
                    <a:pt x="669" y="1138"/>
                    <a:pt x="707" y="1138"/>
                  </a:cubicBezTo>
                  <a:cubicBezTo>
                    <a:pt x="755" y="1138"/>
                    <a:pt x="803" y="1128"/>
                    <a:pt x="851" y="1119"/>
                  </a:cubicBezTo>
                  <a:cubicBezTo>
                    <a:pt x="946" y="1081"/>
                    <a:pt x="1023" y="1023"/>
                    <a:pt x="1080" y="937"/>
                  </a:cubicBezTo>
                  <a:cubicBezTo>
                    <a:pt x="1109" y="909"/>
                    <a:pt x="1137" y="870"/>
                    <a:pt x="1147" y="832"/>
                  </a:cubicBezTo>
                  <a:cubicBezTo>
                    <a:pt x="1176" y="784"/>
                    <a:pt x="1185" y="737"/>
                    <a:pt x="1204" y="689"/>
                  </a:cubicBezTo>
                  <a:cubicBezTo>
                    <a:pt x="1223" y="631"/>
                    <a:pt x="1233" y="574"/>
                    <a:pt x="1252" y="517"/>
                  </a:cubicBezTo>
                  <a:cubicBezTo>
                    <a:pt x="1262" y="450"/>
                    <a:pt x="1281" y="393"/>
                    <a:pt x="1290" y="326"/>
                  </a:cubicBezTo>
                  <a:cubicBezTo>
                    <a:pt x="1309" y="230"/>
                    <a:pt x="1252" y="144"/>
                    <a:pt x="1156" y="125"/>
                  </a:cubicBezTo>
                  <a:cubicBezTo>
                    <a:pt x="1150" y="124"/>
                    <a:pt x="1144" y="124"/>
                    <a:pt x="1138" y="124"/>
                  </a:cubicBezTo>
                  <a:cubicBezTo>
                    <a:pt x="1058" y="124"/>
                    <a:pt x="983" y="180"/>
                    <a:pt x="965" y="268"/>
                  </a:cubicBezTo>
                  <a:cubicBezTo>
                    <a:pt x="937" y="402"/>
                    <a:pt x="918" y="536"/>
                    <a:pt x="879" y="670"/>
                  </a:cubicBezTo>
                  <a:cubicBezTo>
                    <a:pt x="879" y="698"/>
                    <a:pt x="870" y="717"/>
                    <a:pt x="860" y="737"/>
                  </a:cubicBezTo>
                  <a:cubicBezTo>
                    <a:pt x="841" y="756"/>
                    <a:pt x="822" y="775"/>
                    <a:pt x="803" y="794"/>
                  </a:cubicBezTo>
                  <a:cubicBezTo>
                    <a:pt x="803" y="794"/>
                    <a:pt x="793" y="803"/>
                    <a:pt x="784" y="803"/>
                  </a:cubicBezTo>
                  <a:cubicBezTo>
                    <a:pt x="774" y="813"/>
                    <a:pt x="755" y="813"/>
                    <a:pt x="746" y="823"/>
                  </a:cubicBezTo>
                  <a:lnTo>
                    <a:pt x="688" y="823"/>
                  </a:lnTo>
                  <a:cubicBezTo>
                    <a:pt x="660" y="823"/>
                    <a:pt x="640" y="823"/>
                    <a:pt x="612" y="813"/>
                  </a:cubicBezTo>
                  <a:cubicBezTo>
                    <a:pt x="583" y="803"/>
                    <a:pt x="554" y="794"/>
                    <a:pt x="535" y="775"/>
                  </a:cubicBezTo>
                  <a:cubicBezTo>
                    <a:pt x="516" y="765"/>
                    <a:pt x="507" y="746"/>
                    <a:pt x="488" y="737"/>
                  </a:cubicBezTo>
                  <a:cubicBezTo>
                    <a:pt x="468" y="717"/>
                    <a:pt x="449" y="689"/>
                    <a:pt x="440" y="660"/>
                  </a:cubicBezTo>
                  <a:cubicBezTo>
                    <a:pt x="411" y="612"/>
                    <a:pt x="392" y="565"/>
                    <a:pt x="373" y="517"/>
                  </a:cubicBezTo>
                  <a:cubicBezTo>
                    <a:pt x="354" y="459"/>
                    <a:pt x="344" y="402"/>
                    <a:pt x="325" y="345"/>
                  </a:cubicBezTo>
                  <a:cubicBezTo>
                    <a:pt x="316" y="278"/>
                    <a:pt x="306" y="211"/>
                    <a:pt x="306" y="135"/>
                  </a:cubicBezTo>
                  <a:cubicBezTo>
                    <a:pt x="296" y="58"/>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1"/>
            <p:cNvSpPr/>
            <p:nvPr/>
          </p:nvSpPr>
          <p:spPr>
            <a:xfrm>
              <a:off x="3391553" y="3945283"/>
              <a:ext cx="51081" cy="42916"/>
            </a:xfrm>
            <a:custGeom>
              <a:avLst/>
              <a:gdLst/>
              <a:ahLst/>
              <a:cxnLst/>
              <a:rect l="l" t="t" r="r" b="b"/>
              <a:pathLst>
                <a:path w="1320" h="1109" extrusionOk="0">
                  <a:moveTo>
                    <a:pt x="1147" y="0"/>
                  </a:moveTo>
                  <a:cubicBezTo>
                    <a:pt x="1109" y="0"/>
                    <a:pt x="1080" y="19"/>
                    <a:pt x="1052" y="39"/>
                  </a:cubicBezTo>
                  <a:cubicBezTo>
                    <a:pt x="1023" y="48"/>
                    <a:pt x="1004" y="77"/>
                    <a:pt x="994" y="105"/>
                  </a:cubicBezTo>
                  <a:cubicBezTo>
                    <a:pt x="985" y="125"/>
                    <a:pt x="975" y="163"/>
                    <a:pt x="975" y="191"/>
                  </a:cubicBezTo>
                  <a:cubicBezTo>
                    <a:pt x="975" y="191"/>
                    <a:pt x="975" y="191"/>
                    <a:pt x="975" y="201"/>
                  </a:cubicBezTo>
                  <a:cubicBezTo>
                    <a:pt x="975" y="249"/>
                    <a:pt x="966" y="306"/>
                    <a:pt x="956" y="363"/>
                  </a:cubicBezTo>
                  <a:cubicBezTo>
                    <a:pt x="946" y="421"/>
                    <a:pt x="927" y="478"/>
                    <a:pt x="908" y="535"/>
                  </a:cubicBezTo>
                  <a:cubicBezTo>
                    <a:pt x="899" y="574"/>
                    <a:pt x="880" y="602"/>
                    <a:pt x="870" y="631"/>
                  </a:cubicBezTo>
                  <a:cubicBezTo>
                    <a:pt x="841" y="669"/>
                    <a:pt x="813" y="698"/>
                    <a:pt x="784" y="736"/>
                  </a:cubicBezTo>
                  <a:cubicBezTo>
                    <a:pt x="774" y="746"/>
                    <a:pt x="765" y="746"/>
                    <a:pt x="755" y="755"/>
                  </a:cubicBezTo>
                  <a:lnTo>
                    <a:pt x="746" y="755"/>
                  </a:lnTo>
                  <a:cubicBezTo>
                    <a:pt x="736" y="755"/>
                    <a:pt x="736" y="755"/>
                    <a:pt x="727" y="765"/>
                  </a:cubicBezTo>
                  <a:cubicBezTo>
                    <a:pt x="698" y="755"/>
                    <a:pt x="679" y="755"/>
                    <a:pt x="660" y="746"/>
                  </a:cubicBezTo>
                  <a:cubicBezTo>
                    <a:pt x="612" y="727"/>
                    <a:pt x="564" y="707"/>
                    <a:pt x="526" y="688"/>
                  </a:cubicBezTo>
                  <a:cubicBezTo>
                    <a:pt x="516" y="679"/>
                    <a:pt x="507" y="669"/>
                    <a:pt x="497" y="669"/>
                  </a:cubicBezTo>
                  <a:cubicBezTo>
                    <a:pt x="478" y="641"/>
                    <a:pt x="459" y="612"/>
                    <a:pt x="440" y="583"/>
                  </a:cubicBezTo>
                  <a:cubicBezTo>
                    <a:pt x="430" y="555"/>
                    <a:pt x="421" y="535"/>
                    <a:pt x="411" y="516"/>
                  </a:cubicBezTo>
                  <a:cubicBezTo>
                    <a:pt x="402" y="497"/>
                    <a:pt x="392" y="478"/>
                    <a:pt x="392" y="449"/>
                  </a:cubicBezTo>
                  <a:cubicBezTo>
                    <a:pt x="373" y="363"/>
                    <a:pt x="373" y="277"/>
                    <a:pt x="373" y="191"/>
                  </a:cubicBezTo>
                  <a:cubicBezTo>
                    <a:pt x="373" y="144"/>
                    <a:pt x="344" y="96"/>
                    <a:pt x="306" y="67"/>
                  </a:cubicBezTo>
                  <a:cubicBezTo>
                    <a:pt x="268" y="29"/>
                    <a:pt x="220" y="19"/>
                    <a:pt x="172" y="19"/>
                  </a:cubicBezTo>
                  <a:cubicBezTo>
                    <a:pt x="125" y="29"/>
                    <a:pt x="77" y="48"/>
                    <a:pt x="39" y="86"/>
                  </a:cubicBezTo>
                  <a:cubicBezTo>
                    <a:pt x="10" y="125"/>
                    <a:pt x="0" y="172"/>
                    <a:pt x="0" y="230"/>
                  </a:cubicBezTo>
                  <a:cubicBezTo>
                    <a:pt x="0" y="306"/>
                    <a:pt x="0" y="383"/>
                    <a:pt x="10" y="459"/>
                  </a:cubicBezTo>
                  <a:cubicBezTo>
                    <a:pt x="20" y="526"/>
                    <a:pt x="29" y="583"/>
                    <a:pt x="48" y="650"/>
                  </a:cubicBezTo>
                  <a:cubicBezTo>
                    <a:pt x="77" y="707"/>
                    <a:pt x="106" y="774"/>
                    <a:pt x="144" y="832"/>
                  </a:cubicBezTo>
                  <a:cubicBezTo>
                    <a:pt x="201" y="918"/>
                    <a:pt x="287" y="994"/>
                    <a:pt x="392" y="1042"/>
                  </a:cubicBezTo>
                  <a:cubicBezTo>
                    <a:pt x="440" y="1061"/>
                    <a:pt x="497" y="1080"/>
                    <a:pt x="555" y="1090"/>
                  </a:cubicBezTo>
                  <a:cubicBezTo>
                    <a:pt x="602" y="1109"/>
                    <a:pt x="660" y="1109"/>
                    <a:pt x="708" y="1109"/>
                  </a:cubicBezTo>
                  <a:cubicBezTo>
                    <a:pt x="727" y="1109"/>
                    <a:pt x="746" y="1099"/>
                    <a:pt x="755" y="1099"/>
                  </a:cubicBezTo>
                  <a:cubicBezTo>
                    <a:pt x="794" y="1090"/>
                    <a:pt x="832" y="1080"/>
                    <a:pt x="870" y="1061"/>
                  </a:cubicBezTo>
                  <a:cubicBezTo>
                    <a:pt x="927" y="1032"/>
                    <a:pt x="985" y="994"/>
                    <a:pt x="1032" y="937"/>
                  </a:cubicBezTo>
                  <a:cubicBezTo>
                    <a:pt x="1052" y="918"/>
                    <a:pt x="1080" y="889"/>
                    <a:pt x="1099" y="860"/>
                  </a:cubicBezTo>
                  <a:cubicBezTo>
                    <a:pt x="1128" y="822"/>
                    <a:pt x="1157" y="774"/>
                    <a:pt x="1176" y="736"/>
                  </a:cubicBezTo>
                  <a:cubicBezTo>
                    <a:pt x="1214" y="650"/>
                    <a:pt x="1243" y="555"/>
                    <a:pt x="1271" y="459"/>
                  </a:cubicBezTo>
                  <a:cubicBezTo>
                    <a:pt x="1290" y="383"/>
                    <a:pt x="1310" y="297"/>
                    <a:pt x="1310" y="201"/>
                  </a:cubicBezTo>
                  <a:cubicBezTo>
                    <a:pt x="1310" y="191"/>
                    <a:pt x="1319" y="172"/>
                    <a:pt x="1319" y="163"/>
                  </a:cubicBezTo>
                  <a:cubicBezTo>
                    <a:pt x="1310" y="125"/>
                    <a:pt x="1300" y="105"/>
                    <a:pt x="1290" y="77"/>
                  </a:cubicBezTo>
                  <a:cubicBezTo>
                    <a:pt x="1262" y="39"/>
                    <a:pt x="1224" y="19"/>
                    <a:pt x="1176" y="10"/>
                  </a:cubicBezTo>
                  <a:cubicBezTo>
                    <a:pt x="1166" y="10"/>
                    <a:pt x="1157"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1"/>
            <p:cNvSpPr/>
            <p:nvPr/>
          </p:nvSpPr>
          <p:spPr>
            <a:xfrm>
              <a:off x="3320543" y="3969701"/>
              <a:ext cx="54022" cy="46592"/>
            </a:xfrm>
            <a:custGeom>
              <a:avLst/>
              <a:gdLst/>
              <a:ahLst/>
              <a:cxnLst/>
              <a:rect l="l" t="t" r="r" b="b"/>
              <a:pathLst>
                <a:path w="1396" h="1204" extrusionOk="0">
                  <a:moveTo>
                    <a:pt x="1224" y="0"/>
                  </a:moveTo>
                  <a:cubicBezTo>
                    <a:pt x="1205" y="0"/>
                    <a:pt x="1186" y="10"/>
                    <a:pt x="1167" y="19"/>
                  </a:cubicBezTo>
                  <a:cubicBezTo>
                    <a:pt x="1128" y="29"/>
                    <a:pt x="1100" y="57"/>
                    <a:pt x="1071" y="96"/>
                  </a:cubicBezTo>
                  <a:cubicBezTo>
                    <a:pt x="1062" y="124"/>
                    <a:pt x="1052" y="172"/>
                    <a:pt x="1042" y="201"/>
                  </a:cubicBezTo>
                  <a:cubicBezTo>
                    <a:pt x="1042" y="239"/>
                    <a:pt x="1042" y="277"/>
                    <a:pt x="1042" y="315"/>
                  </a:cubicBezTo>
                  <a:cubicBezTo>
                    <a:pt x="1033" y="373"/>
                    <a:pt x="1023" y="430"/>
                    <a:pt x="1014" y="487"/>
                  </a:cubicBezTo>
                  <a:cubicBezTo>
                    <a:pt x="1004" y="545"/>
                    <a:pt x="985" y="592"/>
                    <a:pt x="966" y="650"/>
                  </a:cubicBezTo>
                  <a:cubicBezTo>
                    <a:pt x="966" y="669"/>
                    <a:pt x="947" y="698"/>
                    <a:pt x="937" y="717"/>
                  </a:cubicBezTo>
                  <a:cubicBezTo>
                    <a:pt x="928" y="736"/>
                    <a:pt x="909" y="755"/>
                    <a:pt x="890" y="774"/>
                  </a:cubicBezTo>
                  <a:cubicBezTo>
                    <a:pt x="870" y="793"/>
                    <a:pt x="842" y="812"/>
                    <a:pt x="813" y="831"/>
                  </a:cubicBezTo>
                  <a:cubicBezTo>
                    <a:pt x="794" y="841"/>
                    <a:pt x="765" y="841"/>
                    <a:pt x="746" y="850"/>
                  </a:cubicBezTo>
                  <a:cubicBezTo>
                    <a:pt x="737" y="850"/>
                    <a:pt x="718" y="850"/>
                    <a:pt x="708" y="860"/>
                  </a:cubicBezTo>
                  <a:cubicBezTo>
                    <a:pt x="689" y="850"/>
                    <a:pt x="660" y="850"/>
                    <a:pt x="641" y="841"/>
                  </a:cubicBezTo>
                  <a:cubicBezTo>
                    <a:pt x="603" y="831"/>
                    <a:pt x="565" y="812"/>
                    <a:pt x="526" y="793"/>
                  </a:cubicBezTo>
                  <a:cubicBezTo>
                    <a:pt x="507" y="774"/>
                    <a:pt x="488" y="764"/>
                    <a:pt x="479" y="745"/>
                  </a:cubicBezTo>
                  <a:cubicBezTo>
                    <a:pt x="450" y="707"/>
                    <a:pt x="421" y="669"/>
                    <a:pt x="393" y="631"/>
                  </a:cubicBezTo>
                  <a:cubicBezTo>
                    <a:pt x="364" y="564"/>
                    <a:pt x="335" y="487"/>
                    <a:pt x="316" y="411"/>
                  </a:cubicBezTo>
                  <a:cubicBezTo>
                    <a:pt x="307" y="344"/>
                    <a:pt x="307" y="277"/>
                    <a:pt x="297" y="210"/>
                  </a:cubicBezTo>
                  <a:cubicBezTo>
                    <a:pt x="297" y="139"/>
                    <a:pt x="230" y="76"/>
                    <a:pt x="151" y="76"/>
                  </a:cubicBezTo>
                  <a:cubicBezTo>
                    <a:pt x="146" y="76"/>
                    <a:pt x="140" y="76"/>
                    <a:pt x="135" y="76"/>
                  </a:cubicBezTo>
                  <a:cubicBezTo>
                    <a:pt x="58" y="86"/>
                    <a:pt x="1" y="162"/>
                    <a:pt x="1" y="239"/>
                  </a:cubicBezTo>
                  <a:cubicBezTo>
                    <a:pt x="10" y="315"/>
                    <a:pt x="10" y="392"/>
                    <a:pt x="30" y="459"/>
                  </a:cubicBezTo>
                  <a:cubicBezTo>
                    <a:pt x="39" y="535"/>
                    <a:pt x="49" y="612"/>
                    <a:pt x="68" y="688"/>
                  </a:cubicBezTo>
                  <a:cubicBezTo>
                    <a:pt x="87" y="755"/>
                    <a:pt x="125" y="822"/>
                    <a:pt x="163" y="889"/>
                  </a:cubicBezTo>
                  <a:cubicBezTo>
                    <a:pt x="182" y="927"/>
                    <a:pt x="211" y="956"/>
                    <a:pt x="240" y="994"/>
                  </a:cubicBezTo>
                  <a:cubicBezTo>
                    <a:pt x="268" y="1022"/>
                    <a:pt x="297" y="1042"/>
                    <a:pt x="326" y="1070"/>
                  </a:cubicBezTo>
                  <a:cubicBezTo>
                    <a:pt x="412" y="1128"/>
                    <a:pt x="498" y="1156"/>
                    <a:pt x="593" y="1185"/>
                  </a:cubicBezTo>
                  <a:cubicBezTo>
                    <a:pt x="641" y="1204"/>
                    <a:pt x="698" y="1204"/>
                    <a:pt x="746" y="1204"/>
                  </a:cubicBezTo>
                  <a:cubicBezTo>
                    <a:pt x="804" y="1204"/>
                    <a:pt x="861" y="1185"/>
                    <a:pt x="918" y="1166"/>
                  </a:cubicBezTo>
                  <a:cubicBezTo>
                    <a:pt x="966" y="1147"/>
                    <a:pt x="1004" y="1118"/>
                    <a:pt x="1052" y="1089"/>
                  </a:cubicBezTo>
                  <a:cubicBezTo>
                    <a:pt x="1090" y="1070"/>
                    <a:pt x="1128" y="1032"/>
                    <a:pt x="1157" y="1003"/>
                  </a:cubicBezTo>
                  <a:cubicBezTo>
                    <a:pt x="1195" y="965"/>
                    <a:pt x="1224" y="917"/>
                    <a:pt x="1243" y="879"/>
                  </a:cubicBezTo>
                  <a:cubicBezTo>
                    <a:pt x="1281" y="822"/>
                    <a:pt x="1291" y="764"/>
                    <a:pt x="1310" y="698"/>
                  </a:cubicBezTo>
                  <a:cubicBezTo>
                    <a:pt x="1329" y="631"/>
                    <a:pt x="1348" y="564"/>
                    <a:pt x="1358" y="497"/>
                  </a:cubicBezTo>
                  <a:cubicBezTo>
                    <a:pt x="1367" y="459"/>
                    <a:pt x="1377" y="420"/>
                    <a:pt x="1386" y="382"/>
                  </a:cubicBezTo>
                  <a:cubicBezTo>
                    <a:pt x="1386" y="344"/>
                    <a:pt x="1386" y="306"/>
                    <a:pt x="1386" y="268"/>
                  </a:cubicBezTo>
                  <a:cubicBezTo>
                    <a:pt x="1396" y="248"/>
                    <a:pt x="1396" y="220"/>
                    <a:pt x="1396" y="201"/>
                  </a:cubicBezTo>
                  <a:cubicBezTo>
                    <a:pt x="1396" y="172"/>
                    <a:pt x="1386" y="143"/>
                    <a:pt x="1386" y="115"/>
                  </a:cubicBezTo>
                  <a:cubicBezTo>
                    <a:pt x="1367" y="57"/>
                    <a:pt x="1310" y="19"/>
                    <a:pt x="1253" y="10"/>
                  </a:cubicBezTo>
                  <a:cubicBezTo>
                    <a:pt x="1243" y="10"/>
                    <a:pt x="1234"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5" name="Google Shape;3115;p51"/>
          <p:cNvGrpSpPr/>
          <p:nvPr/>
        </p:nvGrpSpPr>
        <p:grpSpPr>
          <a:xfrm>
            <a:off x="1657198" y="4129725"/>
            <a:ext cx="155400" cy="155400"/>
            <a:chOff x="1666623" y="2623621"/>
            <a:chExt cx="155400" cy="155400"/>
          </a:xfrm>
        </p:grpSpPr>
        <p:sp>
          <p:nvSpPr>
            <p:cNvPr id="3116" name="Google Shape;3116;p51"/>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17" name="Google Shape;3117;p51"/>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118" name="Google Shape;3118;p51"/>
          <p:cNvGrpSpPr/>
          <p:nvPr/>
        </p:nvGrpSpPr>
        <p:grpSpPr>
          <a:xfrm>
            <a:off x="1022723" y="591704"/>
            <a:ext cx="155400" cy="155400"/>
            <a:chOff x="1666623" y="2623621"/>
            <a:chExt cx="155400" cy="155400"/>
          </a:xfrm>
        </p:grpSpPr>
        <p:sp>
          <p:nvSpPr>
            <p:cNvPr id="3119" name="Google Shape;3119;p51"/>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20" name="Google Shape;3120;p51"/>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121" name="Google Shape;3121;p51"/>
          <p:cNvGrpSpPr/>
          <p:nvPr/>
        </p:nvGrpSpPr>
        <p:grpSpPr>
          <a:xfrm>
            <a:off x="7086848" y="836016"/>
            <a:ext cx="155400" cy="155400"/>
            <a:chOff x="1666623" y="2623621"/>
            <a:chExt cx="155400" cy="155400"/>
          </a:xfrm>
        </p:grpSpPr>
        <p:sp>
          <p:nvSpPr>
            <p:cNvPr id="3122" name="Google Shape;3122;p51"/>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23" name="Google Shape;3123;p51"/>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124" name="Google Shape;3124;p51"/>
          <p:cNvGrpSpPr/>
          <p:nvPr/>
        </p:nvGrpSpPr>
        <p:grpSpPr>
          <a:xfrm>
            <a:off x="1501797" y="901866"/>
            <a:ext cx="155400" cy="155400"/>
            <a:chOff x="1666623" y="2623621"/>
            <a:chExt cx="155400" cy="155400"/>
          </a:xfrm>
        </p:grpSpPr>
        <p:sp>
          <p:nvSpPr>
            <p:cNvPr id="3125" name="Google Shape;3125;p51"/>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26" name="Google Shape;3126;p51"/>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5" name="TextBox 4"/>
          <p:cNvSpPr txBox="1"/>
          <p:nvPr/>
        </p:nvSpPr>
        <p:spPr>
          <a:xfrm>
            <a:off x="3534262" y="728619"/>
            <a:ext cx="1966236" cy="461665"/>
          </a:xfrm>
          <a:prstGeom prst="rect">
            <a:avLst/>
          </a:prstGeom>
          <a:noFill/>
        </p:spPr>
        <p:txBody>
          <a:bodyPr wrap="square" rtlCol="0">
            <a:spAutoFit/>
          </a:bodyPr>
          <a:lstStyle/>
          <a:p>
            <a:pPr algn="ctr"/>
            <a:r>
              <a:rPr lang="en-US" sz="2400" b="1" dirty="0" smtClean="0">
                <a:solidFill>
                  <a:srgbClr val="002060"/>
                </a:solidFill>
              </a:rPr>
              <a:t>GHI NHỚ</a:t>
            </a:r>
            <a:endParaRPr lang="en-US" sz="2400" b="1" dirty="0">
              <a:solidFill>
                <a:srgbClr val="002060"/>
              </a:solidFill>
            </a:endParaRPr>
          </a:p>
        </p:txBody>
      </p:sp>
      <p:sp>
        <p:nvSpPr>
          <p:cNvPr id="6" name="TextBox 5"/>
          <p:cNvSpPr txBox="1"/>
          <p:nvPr/>
        </p:nvSpPr>
        <p:spPr>
          <a:xfrm>
            <a:off x="2038674" y="1770299"/>
            <a:ext cx="5153315" cy="1754326"/>
          </a:xfrm>
          <a:prstGeom prst="rect">
            <a:avLst/>
          </a:prstGeom>
          <a:noFill/>
        </p:spPr>
        <p:txBody>
          <a:bodyPr wrap="square" rtlCol="0">
            <a:spAutoFit/>
          </a:bodyPr>
          <a:lstStyle/>
          <a:p>
            <a:pPr algn="just">
              <a:lnSpc>
                <a:spcPct val="150000"/>
              </a:lnSpc>
            </a:pPr>
            <a:r>
              <a:rPr lang="en-US" sz="2400" dirty="0" err="1" smtClean="0"/>
              <a:t>Hàng</a:t>
            </a:r>
            <a:r>
              <a:rPr lang="en-US" sz="2400" dirty="0" smtClean="0"/>
              <a:t> </a:t>
            </a:r>
            <a:r>
              <a:rPr lang="en-US" sz="2400" dirty="0" err="1" smtClean="0"/>
              <a:t>ngày</a:t>
            </a:r>
            <a:r>
              <a:rPr lang="en-US" sz="2400" dirty="0" smtClean="0"/>
              <a:t>, </a:t>
            </a:r>
            <a:r>
              <a:rPr lang="en-US" sz="2400" dirty="0" err="1" smtClean="0"/>
              <a:t>chúng</a:t>
            </a:r>
            <a:r>
              <a:rPr lang="en-US" sz="2400" dirty="0" smtClean="0"/>
              <a:t> ta </a:t>
            </a:r>
            <a:r>
              <a:rPr lang="en-US" sz="2400" dirty="0" err="1" smtClean="0"/>
              <a:t>thường</a:t>
            </a:r>
            <a:r>
              <a:rPr lang="en-US" sz="2400" dirty="0" smtClean="0"/>
              <a:t> </a:t>
            </a:r>
            <a:r>
              <a:rPr lang="en-US" sz="2400" dirty="0" err="1" smtClean="0"/>
              <a:t>đưa</a:t>
            </a:r>
            <a:r>
              <a:rPr lang="en-US" sz="2400" dirty="0" smtClean="0"/>
              <a:t> </a:t>
            </a:r>
            <a:r>
              <a:rPr lang="en-US" sz="2400" dirty="0" err="1" smtClean="0"/>
              <a:t>ra</a:t>
            </a:r>
            <a:r>
              <a:rPr lang="en-US" sz="2400" dirty="0" smtClean="0"/>
              <a:t> </a:t>
            </a:r>
            <a:r>
              <a:rPr lang="en-US" sz="2400" dirty="0" err="1" smtClean="0"/>
              <a:t>quyết</a:t>
            </a:r>
            <a:r>
              <a:rPr lang="en-US" sz="2400" dirty="0" smtClean="0"/>
              <a:t> </a:t>
            </a:r>
            <a:r>
              <a:rPr lang="en-US" sz="2400" dirty="0" err="1" smtClean="0"/>
              <a:t>định</a:t>
            </a:r>
            <a:r>
              <a:rPr lang="en-US" sz="2400" dirty="0" smtClean="0"/>
              <a:t> </a:t>
            </a:r>
            <a:r>
              <a:rPr lang="en-US" sz="2400" dirty="0" err="1" smtClean="0"/>
              <a:t>dựa</a:t>
            </a:r>
            <a:r>
              <a:rPr lang="en-US" sz="2400" dirty="0" smtClean="0"/>
              <a:t> </a:t>
            </a:r>
            <a:r>
              <a:rPr lang="en-US" sz="2400" dirty="0" err="1" smtClean="0"/>
              <a:t>vào</a:t>
            </a:r>
            <a:r>
              <a:rPr lang="en-US" sz="2400" dirty="0" smtClean="0"/>
              <a:t> </a:t>
            </a:r>
            <a:r>
              <a:rPr lang="en-US" sz="2400" dirty="0" err="1" smtClean="0"/>
              <a:t>thông</a:t>
            </a:r>
            <a:r>
              <a:rPr lang="en-US" sz="2400" dirty="0" smtClean="0"/>
              <a:t> tin </a:t>
            </a:r>
            <a:r>
              <a:rPr lang="en-US" sz="2400" dirty="0" err="1" smtClean="0"/>
              <a:t>thu</a:t>
            </a:r>
            <a:r>
              <a:rPr lang="en-US" sz="2400" dirty="0" smtClean="0"/>
              <a:t> </a:t>
            </a:r>
            <a:r>
              <a:rPr lang="en-US" sz="2400" dirty="0" err="1" smtClean="0"/>
              <a:t>nhận</a:t>
            </a:r>
            <a:r>
              <a:rPr lang="en-US" sz="2400" dirty="0" smtClean="0"/>
              <a:t> </a:t>
            </a:r>
            <a:r>
              <a:rPr lang="en-US" sz="2400" dirty="0" err="1" smtClean="0"/>
              <a:t>được</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86"/>
                                        </p:tgtEl>
                                        <p:attrNameLst>
                                          <p:attrName>style.visibility</p:attrName>
                                        </p:attrNameLst>
                                      </p:cBhvr>
                                      <p:to>
                                        <p:strVal val="visible"/>
                                      </p:to>
                                    </p:set>
                                    <p:anim calcmode="lin" valueType="num">
                                      <p:cBhvr>
                                        <p:cTn id="12" dur="500" fill="hold"/>
                                        <p:tgtEl>
                                          <p:spTgt spid="2886"/>
                                        </p:tgtEl>
                                        <p:attrNameLst>
                                          <p:attrName>ppt_w</p:attrName>
                                        </p:attrNameLst>
                                      </p:cBhvr>
                                      <p:tavLst>
                                        <p:tav tm="0">
                                          <p:val>
                                            <p:fltVal val="0"/>
                                          </p:val>
                                        </p:tav>
                                        <p:tav tm="100000">
                                          <p:val>
                                            <p:strVal val="#ppt_w"/>
                                          </p:val>
                                        </p:tav>
                                      </p:tavLst>
                                    </p:anim>
                                    <p:anim calcmode="lin" valueType="num">
                                      <p:cBhvr>
                                        <p:cTn id="13" dur="500" fill="hold"/>
                                        <p:tgtEl>
                                          <p:spTgt spid="2886"/>
                                        </p:tgtEl>
                                        <p:attrNameLst>
                                          <p:attrName>ppt_h</p:attrName>
                                        </p:attrNameLst>
                                      </p:cBhvr>
                                      <p:tavLst>
                                        <p:tav tm="0">
                                          <p:val>
                                            <p:fltVal val="0"/>
                                          </p:val>
                                        </p:tav>
                                        <p:tav tm="100000">
                                          <p:val>
                                            <p:strVal val="#ppt_h"/>
                                          </p:val>
                                        </p:tav>
                                      </p:tavLst>
                                    </p:anim>
                                    <p:animEffect transition="in" filter="fade">
                                      <p:cBhvr>
                                        <p:cTn id="14" dur="500"/>
                                        <p:tgtEl>
                                          <p:spTgt spid="288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870"/>
                                        </p:tgtEl>
                                        <p:attrNameLst>
                                          <p:attrName>style.visibility</p:attrName>
                                        </p:attrNameLst>
                                      </p:cBhvr>
                                      <p:to>
                                        <p:strVal val="visible"/>
                                      </p:to>
                                    </p:set>
                                    <p:anim calcmode="lin" valueType="num">
                                      <p:cBhvr>
                                        <p:cTn id="19" dur="500" fill="hold"/>
                                        <p:tgtEl>
                                          <p:spTgt spid="2870"/>
                                        </p:tgtEl>
                                        <p:attrNameLst>
                                          <p:attrName>ppt_w</p:attrName>
                                        </p:attrNameLst>
                                      </p:cBhvr>
                                      <p:tavLst>
                                        <p:tav tm="0">
                                          <p:val>
                                            <p:strVal val="#ppt_w+.3"/>
                                          </p:val>
                                        </p:tav>
                                        <p:tav tm="100000">
                                          <p:val>
                                            <p:strVal val="#ppt_w"/>
                                          </p:val>
                                        </p:tav>
                                      </p:tavLst>
                                    </p:anim>
                                    <p:anim calcmode="lin" valueType="num">
                                      <p:cBhvr>
                                        <p:cTn id="20" dur="500" fill="hold"/>
                                        <p:tgtEl>
                                          <p:spTgt spid="2870"/>
                                        </p:tgtEl>
                                        <p:attrNameLst>
                                          <p:attrName>ppt_h</p:attrName>
                                        </p:attrNameLst>
                                      </p:cBhvr>
                                      <p:tavLst>
                                        <p:tav tm="0">
                                          <p:val>
                                            <p:strVal val="#ppt_h"/>
                                          </p:val>
                                        </p:tav>
                                        <p:tav tm="100000">
                                          <p:val>
                                            <p:strVal val="#ppt_h"/>
                                          </p:val>
                                        </p:tav>
                                      </p:tavLst>
                                    </p:anim>
                                    <p:animEffect transition="in" filter="fade">
                                      <p:cBhvr>
                                        <p:cTn id="21" dur="500"/>
                                        <p:tgtEl>
                                          <p:spTgt spid="2870"/>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2891"/>
                                        </p:tgtEl>
                                        <p:attrNameLst>
                                          <p:attrName>style.visibility</p:attrName>
                                        </p:attrNameLst>
                                      </p:cBhvr>
                                      <p:to>
                                        <p:strVal val="visible"/>
                                      </p:to>
                                    </p:set>
                                    <p:animEffect transition="in" filter="fade">
                                      <p:cBhvr>
                                        <p:cTn id="29" dur="500"/>
                                        <p:tgtEl>
                                          <p:spTgt spid="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6" grpId="0" animBg="1"/>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4"/>
        <p:cNvGrpSpPr/>
        <p:nvPr/>
      </p:nvGrpSpPr>
      <p:grpSpPr>
        <a:xfrm>
          <a:off x="0" y="0"/>
          <a:ext cx="0" cy="0"/>
          <a:chOff x="0" y="0"/>
          <a:chExt cx="0" cy="0"/>
        </a:xfrm>
      </p:grpSpPr>
      <p:sp>
        <p:nvSpPr>
          <p:cNvPr id="4345" name="Google Shape;4345;p63"/>
          <p:cNvSpPr/>
          <p:nvPr/>
        </p:nvSpPr>
        <p:spPr>
          <a:xfrm>
            <a:off x="4536350" y="1528175"/>
            <a:ext cx="333000" cy="33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3"/>
          <p:cNvSpPr/>
          <p:nvPr/>
        </p:nvSpPr>
        <p:spPr>
          <a:xfrm>
            <a:off x="2150775" y="2571750"/>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3"/>
          <p:cNvSpPr/>
          <p:nvPr/>
        </p:nvSpPr>
        <p:spPr>
          <a:xfrm>
            <a:off x="4589888" y="2571750"/>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3"/>
          <p:cNvSpPr/>
          <p:nvPr/>
        </p:nvSpPr>
        <p:spPr>
          <a:xfrm>
            <a:off x="7029013" y="2571750"/>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3"/>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chemeClr val="bg2">
                    <a:lumMod val="75000"/>
                  </a:schemeClr>
                </a:solidFill>
                <a:latin typeface="+mn-lt"/>
              </a:rPr>
              <a:t>HƯỚNG DẪN VỀ NHÀ</a:t>
            </a:r>
            <a:endParaRPr b="1" dirty="0">
              <a:solidFill>
                <a:schemeClr val="bg2">
                  <a:lumMod val="75000"/>
                </a:schemeClr>
              </a:solidFill>
              <a:latin typeface="+mn-lt"/>
            </a:endParaRPr>
          </a:p>
        </p:txBody>
      </p:sp>
      <p:grpSp>
        <p:nvGrpSpPr>
          <p:cNvPr id="4353" name="Google Shape;4353;p63"/>
          <p:cNvGrpSpPr/>
          <p:nvPr/>
        </p:nvGrpSpPr>
        <p:grpSpPr>
          <a:xfrm>
            <a:off x="4427936" y="4188325"/>
            <a:ext cx="557359" cy="498659"/>
            <a:chOff x="4427921" y="3934407"/>
            <a:chExt cx="557359" cy="498659"/>
          </a:xfrm>
        </p:grpSpPr>
        <p:sp>
          <p:nvSpPr>
            <p:cNvPr id="4354" name="Google Shape;4354;p63"/>
            <p:cNvSpPr/>
            <p:nvPr/>
          </p:nvSpPr>
          <p:spPr>
            <a:xfrm>
              <a:off x="4427921" y="3934407"/>
              <a:ext cx="557359" cy="498659"/>
            </a:xfrm>
            <a:custGeom>
              <a:avLst/>
              <a:gdLst/>
              <a:ahLst/>
              <a:cxnLst/>
              <a:rect l="l" t="t" r="r" b="b"/>
              <a:pathLst>
                <a:path w="11527" h="10313" extrusionOk="0">
                  <a:moveTo>
                    <a:pt x="5311" y="1"/>
                  </a:moveTo>
                  <a:cubicBezTo>
                    <a:pt x="4835" y="1"/>
                    <a:pt x="4453" y="382"/>
                    <a:pt x="4406" y="858"/>
                  </a:cubicBezTo>
                  <a:cubicBezTo>
                    <a:pt x="4239" y="667"/>
                    <a:pt x="4001" y="525"/>
                    <a:pt x="3715" y="525"/>
                  </a:cubicBezTo>
                  <a:lnTo>
                    <a:pt x="2477" y="525"/>
                  </a:lnTo>
                  <a:cubicBezTo>
                    <a:pt x="1977" y="525"/>
                    <a:pt x="1572" y="929"/>
                    <a:pt x="1572" y="1430"/>
                  </a:cubicBezTo>
                  <a:lnTo>
                    <a:pt x="1572" y="4073"/>
                  </a:lnTo>
                  <a:lnTo>
                    <a:pt x="1334" y="4073"/>
                  </a:lnTo>
                  <a:cubicBezTo>
                    <a:pt x="596" y="4073"/>
                    <a:pt x="0" y="4668"/>
                    <a:pt x="0" y="5383"/>
                  </a:cubicBezTo>
                  <a:lnTo>
                    <a:pt x="0" y="8217"/>
                  </a:lnTo>
                  <a:cubicBezTo>
                    <a:pt x="0" y="9360"/>
                    <a:pt x="953" y="10312"/>
                    <a:pt x="2096" y="10312"/>
                  </a:cubicBezTo>
                  <a:lnTo>
                    <a:pt x="6930" y="10312"/>
                  </a:lnTo>
                  <a:cubicBezTo>
                    <a:pt x="7073" y="10312"/>
                    <a:pt x="7192" y="10265"/>
                    <a:pt x="7287" y="10169"/>
                  </a:cubicBezTo>
                  <a:cubicBezTo>
                    <a:pt x="7383" y="10265"/>
                    <a:pt x="7502" y="10312"/>
                    <a:pt x="7645" y="10312"/>
                  </a:cubicBezTo>
                  <a:lnTo>
                    <a:pt x="9431" y="10312"/>
                  </a:lnTo>
                  <a:cubicBezTo>
                    <a:pt x="10574" y="10312"/>
                    <a:pt x="11526" y="9360"/>
                    <a:pt x="11526" y="8217"/>
                  </a:cubicBezTo>
                  <a:lnTo>
                    <a:pt x="11526" y="5383"/>
                  </a:lnTo>
                  <a:cubicBezTo>
                    <a:pt x="11526" y="4668"/>
                    <a:pt x="10931" y="4073"/>
                    <a:pt x="10193" y="4073"/>
                  </a:cubicBezTo>
                  <a:lnTo>
                    <a:pt x="9717" y="4073"/>
                  </a:lnTo>
                  <a:lnTo>
                    <a:pt x="9717" y="2692"/>
                  </a:lnTo>
                  <a:cubicBezTo>
                    <a:pt x="9717" y="2406"/>
                    <a:pt x="9574" y="2144"/>
                    <a:pt x="9383" y="1977"/>
                  </a:cubicBezTo>
                  <a:lnTo>
                    <a:pt x="9383" y="1310"/>
                  </a:lnTo>
                  <a:cubicBezTo>
                    <a:pt x="9383" y="1001"/>
                    <a:pt x="9216" y="739"/>
                    <a:pt x="8978" y="596"/>
                  </a:cubicBezTo>
                  <a:cubicBezTo>
                    <a:pt x="8859" y="501"/>
                    <a:pt x="8692" y="453"/>
                    <a:pt x="8526" y="453"/>
                  </a:cubicBezTo>
                  <a:cubicBezTo>
                    <a:pt x="8407" y="453"/>
                    <a:pt x="8288" y="477"/>
                    <a:pt x="8169" y="548"/>
                  </a:cubicBezTo>
                  <a:lnTo>
                    <a:pt x="7692" y="763"/>
                  </a:lnTo>
                  <a:cubicBezTo>
                    <a:pt x="7383" y="906"/>
                    <a:pt x="7168" y="1239"/>
                    <a:pt x="7168" y="1596"/>
                  </a:cubicBezTo>
                  <a:lnTo>
                    <a:pt x="7168" y="1977"/>
                  </a:lnTo>
                  <a:cubicBezTo>
                    <a:pt x="7145" y="2025"/>
                    <a:pt x="7097" y="2049"/>
                    <a:pt x="7073" y="2096"/>
                  </a:cubicBezTo>
                  <a:lnTo>
                    <a:pt x="7073" y="906"/>
                  </a:lnTo>
                  <a:cubicBezTo>
                    <a:pt x="7073" y="405"/>
                    <a:pt x="6668" y="1"/>
                    <a:pt x="6168"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55" name="Google Shape;4355;p63"/>
            <p:cNvSpPr/>
            <p:nvPr/>
          </p:nvSpPr>
          <p:spPr>
            <a:xfrm>
              <a:off x="4802103" y="3984062"/>
              <a:ext cx="51882" cy="83988"/>
            </a:xfrm>
            <a:custGeom>
              <a:avLst/>
              <a:gdLst/>
              <a:ahLst/>
              <a:cxnLst/>
              <a:rect l="l" t="t" r="r" b="b"/>
              <a:pathLst>
                <a:path w="1073" h="1737" extrusionOk="0">
                  <a:moveTo>
                    <a:pt x="781" y="1"/>
                  </a:moveTo>
                  <a:cubicBezTo>
                    <a:pt x="744" y="1"/>
                    <a:pt x="705" y="7"/>
                    <a:pt x="668" y="21"/>
                  </a:cubicBezTo>
                  <a:lnTo>
                    <a:pt x="191" y="260"/>
                  </a:lnTo>
                  <a:cubicBezTo>
                    <a:pt x="96" y="307"/>
                    <a:pt x="1" y="426"/>
                    <a:pt x="1" y="569"/>
                  </a:cubicBezTo>
                  <a:lnTo>
                    <a:pt x="1" y="1331"/>
                  </a:lnTo>
                  <a:lnTo>
                    <a:pt x="525" y="1736"/>
                  </a:lnTo>
                  <a:lnTo>
                    <a:pt x="1073" y="1331"/>
                  </a:lnTo>
                  <a:lnTo>
                    <a:pt x="1073" y="283"/>
                  </a:lnTo>
                  <a:cubicBezTo>
                    <a:pt x="1073" y="111"/>
                    <a:pt x="934" y="1"/>
                    <a:pt x="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3"/>
            <p:cNvSpPr/>
            <p:nvPr/>
          </p:nvSpPr>
          <p:spPr>
            <a:xfrm>
              <a:off x="4531536" y="3987398"/>
              <a:ext cx="92159" cy="191184"/>
            </a:xfrm>
            <a:custGeom>
              <a:avLst/>
              <a:gdLst/>
              <a:ahLst/>
              <a:cxnLst/>
              <a:rect l="l" t="t" r="r" b="b"/>
              <a:pathLst>
                <a:path w="1906" h="3954" extrusionOk="0">
                  <a:moveTo>
                    <a:pt x="334" y="0"/>
                  </a:moveTo>
                  <a:cubicBezTo>
                    <a:pt x="143" y="0"/>
                    <a:pt x="0" y="143"/>
                    <a:pt x="0" y="334"/>
                  </a:cubicBezTo>
                  <a:lnTo>
                    <a:pt x="0" y="3548"/>
                  </a:lnTo>
                  <a:lnTo>
                    <a:pt x="953" y="3953"/>
                  </a:lnTo>
                  <a:lnTo>
                    <a:pt x="1906" y="3548"/>
                  </a:lnTo>
                  <a:lnTo>
                    <a:pt x="1906" y="334"/>
                  </a:lnTo>
                  <a:cubicBezTo>
                    <a:pt x="1906" y="143"/>
                    <a:pt x="1763" y="0"/>
                    <a:pt x="1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3"/>
            <p:cNvSpPr/>
            <p:nvPr/>
          </p:nvSpPr>
          <p:spPr>
            <a:xfrm>
              <a:off x="4668560" y="3962063"/>
              <a:ext cx="73737" cy="225708"/>
            </a:xfrm>
            <a:custGeom>
              <a:avLst/>
              <a:gdLst/>
              <a:ahLst/>
              <a:cxnLst/>
              <a:rect l="l" t="t" r="r" b="b"/>
              <a:pathLst>
                <a:path w="1525" h="4668" extrusionOk="0">
                  <a:moveTo>
                    <a:pt x="334" y="0"/>
                  </a:moveTo>
                  <a:cubicBezTo>
                    <a:pt x="167" y="0"/>
                    <a:pt x="0" y="167"/>
                    <a:pt x="0" y="334"/>
                  </a:cubicBezTo>
                  <a:lnTo>
                    <a:pt x="0" y="4072"/>
                  </a:lnTo>
                  <a:lnTo>
                    <a:pt x="762" y="4668"/>
                  </a:lnTo>
                  <a:lnTo>
                    <a:pt x="1525" y="4072"/>
                  </a:lnTo>
                  <a:lnTo>
                    <a:pt x="1525" y="334"/>
                  </a:lnTo>
                  <a:cubicBezTo>
                    <a:pt x="1525" y="167"/>
                    <a:pt x="1358" y="0"/>
                    <a:pt x="1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3"/>
            <p:cNvSpPr/>
            <p:nvPr/>
          </p:nvSpPr>
          <p:spPr>
            <a:xfrm>
              <a:off x="4786003" y="4048416"/>
              <a:ext cx="82972" cy="130164"/>
            </a:xfrm>
            <a:custGeom>
              <a:avLst/>
              <a:gdLst/>
              <a:ahLst/>
              <a:cxnLst/>
              <a:rect l="l" t="t" r="r" b="b"/>
              <a:pathLst>
                <a:path w="1716" h="2692" extrusionOk="0">
                  <a:moveTo>
                    <a:pt x="334" y="0"/>
                  </a:moveTo>
                  <a:cubicBezTo>
                    <a:pt x="167" y="0"/>
                    <a:pt x="0" y="143"/>
                    <a:pt x="0" y="334"/>
                  </a:cubicBezTo>
                  <a:lnTo>
                    <a:pt x="0" y="2286"/>
                  </a:lnTo>
                  <a:lnTo>
                    <a:pt x="858" y="2691"/>
                  </a:lnTo>
                  <a:lnTo>
                    <a:pt x="1715" y="2286"/>
                  </a:lnTo>
                  <a:lnTo>
                    <a:pt x="1715" y="334"/>
                  </a:lnTo>
                  <a:cubicBezTo>
                    <a:pt x="1715" y="143"/>
                    <a:pt x="1572" y="0"/>
                    <a:pt x="1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3"/>
            <p:cNvSpPr/>
            <p:nvPr/>
          </p:nvSpPr>
          <p:spPr>
            <a:xfrm>
              <a:off x="4455526" y="4158949"/>
              <a:ext cx="499779" cy="185415"/>
            </a:xfrm>
            <a:custGeom>
              <a:avLst/>
              <a:gdLst/>
              <a:ahLst/>
              <a:cxnLst/>
              <a:rect l="l" t="t" r="r" b="b"/>
              <a:pathLst>
                <a:path w="9956" h="3835" extrusionOk="0">
                  <a:moveTo>
                    <a:pt x="763" y="0"/>
                  </a:moveTo>
                  <a:cubicBezTo>
                    <a:pt x="334" y="0"/>
                    <a:pt x="1" y="334"/>
                    <a:pt x="1" y="739"/>
                  </a:cubicBezTo>
                  <a:lnTo>
                    <a:pt x="1" y="3096"/>
                  </a:lnTo>
                  <a:lnTo>
                    <a:pt x="5192" y="3835"/>
                  </a:lnTo>
                  <a:lnTo>
                    <a:pt x="9955" y="3096"/>
                  </a:lnTo>
                  <a:lnTo>
                    <a:pt x="9955" y="739"/>
                  </a:lnTo>
                  <a:cubicBezTo>
                    <a:pt x="9955" y="334"/>
                    <a:pt x="9622" y="0"/>
                    <a:pt x="9217" y="0"/>
                  </a:cubicBezTo>
                  <a:lnTo>
                    <a:pt x="9193" y="0"/>
                  </a:lnTo>
                  <a:lnTo>
                    <a:pt x="8884" y="405"/>
                  </a:lnTo>
                  <a:lnTo>
                    <a:pt x="85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3"/>
            <p:cNvSpPr/>
            <p:nvPr/>
          </p:nvSpPr>
          <p:spPr>
            <a:xfrm>
              <a:off x="4880431" y="4158945"/>
              <a:ext cx="77170" cy="164687"/>
            </a:xfrm>
            <a:custGeom>
              <a:avLst/>
              <a:gdLst/>
              <a:ahLst/>
              <a:cxnLst/>
              <a:rect l="l" t="t" r="r" b="b"/>
              <a:pathLst>
                <a:path w="1596" h="3406" extrusionOk="0">
                  <a:moveTo>
                    <a:pt x="0" y="0"/>
                  </a:moveTo>
                  <a:cubicBezTo>
                    <a:pt x="429" y="0"/>
                    <a:pt x="762" y="334"/>
                    <a:pt x="762" y="739"/>
                  </a:cubicBezTo>
                  <a:lnTo>
                    <a:pt x="762" y="3096"/>
                  </a:lnTo>
                  <a:lnTo>
                    <a:pt x="1024" y="3406"/>
                  </a:lnTo>
                  <a:lnTo>
                    <a:pt x="1596" y="3096"/>
                  </a:lnTo>
                  <a:lnTo>
                    <a:pt x="1596" y="739"/>
                  </a:lnTo>
                  <a:cubicBezTo>
                    <a:pt x="1596" y="334"/>
                    <a:pt x="126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3"/>
            <p:cNvSpPr/>
            <p:nvPr/>
          </p:nvSpPr>
          <p:spPr>
            <a:xfrm>
              <a:off x="4868923" y="4158945"/>
              <a:ext cx="31139" cy="58748"/>
            </a:xfrm>
            <a:custGeom>
              <a:avLst/>
              <a:gdLst/>
              <a:ahLst/>
              <a:cxnLst/>
              <a:rect l="l" t="t" r="r" b="b"/>
              <a:pathLst>
                <a:path w="644" h="1215" extrusionOk="0">
                  <a:moveTo>
                    <a:pt x="0" y="0"/>
                  </a:moveTo>
                  <a:lnTo>
                    <a:pt x="0" y="905"/>
                  </a:lnTo>
                  <a:cubicBezTo>
                    <a:pt x="0" y="1072"/>
                    <a:pt x="143" y="1215"/>
                    <a:pt x="310" y="1215"/>
                  </a:cubicBezTo>
                  <a:lnTo>
                    <a:pt x="334" y="1215"/>
                  </a:lnTo>
                  <a:cubicBezTo>
                    <a:pt x="500" y="1215"/>
                    <a:pt x="643" y="1072"/>
                    <a:pt x="643" y="905"/>
                  </a:cubicBezTo>
                  <a:lnTo>
                    <a:pt x="643" y="0"/>
                  </a:lnTo>
                  <a:close/>
                </a:path>
              </a:pathLst>
            </a:custGeom>
            <a:solidFill>
              <a:srgbClr val="C2E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3"/>
            <p:cNvSpPr/>
            <p:nvPr/>
          </p:nvSpPr>
          <p:spPr>
            <a:xfrm>
              <a:off x="4668560" y="3962063"/>
              <a:ext cx="73737" cy="42647"/>
            </a:xfrm>
            <a:custGeom>
              <a:avLst/>
              <a:gdLst/>
              <a:ahLst/>
              <a:cxnLst/>
              <a:rect l="l" t="t" r="r" b="b"/>
              <a:pathLst>
                <a:path w="1525" h="882" extrusionOk="0">
                  <a:moveTo>
                    <a:pt x="334" y="0"/>
                  </a:moveTo>
                  <a:cubicBezTo>
                    <a:pt x="167" y="0"/>
                    <a:pt x="0" y="167"/>
                    <a:pt x="0" y="334"/>
                  </a:cubicBezTo>
                  <a:lnTo>
                    <a:pt x="0" y="881"/>
                  </a:lnTo>
                  <a:lnTo>
                    <a:pt x="1525" y="881"/>
                  </a:lnTo>
                  <a:lnTo>
                    <a:pt x="1525" y="334"/>
                  </a:lnTo>
                  <a:cubicBezTo>
                    <a:pt x="1525" y="167"/>
                    <a:pt x="1358"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3"/>
            <p:cNvSpPr/>
            <p:nvPr/>
          </p:nvSpPr>
          <p:spPr>
            <a:xfrm>
              <a:off x="4455526" y="4308631"/>
              <a:ext cx="499779" cy="96744"/>
            </a:xfrm>
            <a:custGeom>
              <a:avLst/>
              <a:gdLst/>
              <a:ahLst/>
              <a:cxnLst/>
              <a:rect l="l" t="t" r="r" b="b"/>
              <a:pathLst>
                <a:path w="9956" h="2001" extrusionOk="0">
                  <a:moveTo>
                    <a:pt x="1" y="0"/>
                  </a:moveTo>
                  <a:lnTo>
                    <a:pt x="1" y="477"/>
                  </a:lnTo>
                  <a:cubicBezTo>
                    <a:pt x="1" y="1310"/>
                    <a:pt x="691" y="2001"/>
                    <a:pt x="1525" y="2001"/>
                  </a:cubicBezTo>
                  <a:lnTo>
                    <a:pt x="8431" y="2001"/>
                  </a:lnTo>
                  <a:cubicBezTo>
                    <a:pt x="9265" y="2001"/>
                    <a:pt x="9955" y="1310"/>
                    <a:pt x="9955" y="477"/>
                  </a:cubicBezTo>
                  <a:lnTo>
                    <a:pt x="99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3"/>
            <p:cNvSpPr/>
            <p:nvPr/>
          </p:nvSpPr>
          <p:spPr>
            <a:xfrm>
              <a:off x="4843588" y="4308637"/>
              <a:ext cx="114014" cy="96753"/>
            </a:xfrm>
            <a:custGeom>
              <a:avLst/>
              <a:gdLst/>
              <a:ahLst/>
              <a:cxnLst/>
              <a:rect l="l" t="t" r="r" b="b"/>
              <a:pathLst>
                <a:path w="2358" h="2001" extrusionOk="0">
                  <a:moveTo>
                    <a:pt x="1524" y="0"/>
                  </a:moveTo>
                  <a:lnTo>
                    <a:pt x="1524" y="477"/>
                  </a:lnTo>
                  <a:cubicBezTo>
                    <a:pt x="1524" y="1310"/>
                    <a:pt x="834" y="2001"/>
                    <a:pt x="0" y="2001"/>
                  </a:cubicBezTo>
                  <a:lnTo>
                    <a:pt x="834" y="2001"/>
                  </a:lnTo>
                  <a:cubicBezTo>
                    <a:pt x="1667" y="2001"/>
                    <a:pt x="2358" y="1310"/>
                    <a:pt x="2358" y="477"/>
                  </a:cubicBezTo>
                  <a:lnTo>
                    <a:pt x="2358"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3"/>
            <p:cNvSpPr/>
            <p:nvPr/>
          </p:nvSpPr>
          <p:spPr>
            <a:xfrm>
              <a:off x="4594874" y="4222284"/>
              <a:ext cx="59908" cy="47240"/>
            </a:xfrm>
            <a:custGeom>
              <a:avLst/>
              <a:gdLst/>
              <a:ahLst/>
              <a:cxnLst/>
              <a:rect l="l" t="t" r="r" b="b"/>
              <a:pathLst>
                <a:path w="1239" h="977" extrusionOk="0">
                  <a:moveTo>
                    <a:pt x="619" y="0"/>
                  </a:moveTo>
                  <a:cubicBezTo>
                    <a:pt x="286" y="0"/>
                    <a:pt x="0" y="215"/>
                    <a:pt x="0" y="500"/>
                  </a:cubicBezTo>
                  <a:cubicBezTo>
                    <a:pt x="0" y="762"/>
                    <a:pt x="286" y="977"/>
                    <a:pt x="619" y="977"/>
                  </a:cubicBezTo>
                  <a:cubicBezTo>
                    <a:pt x="977" y="977"/>
                    <a:pt x="1239" y="762"/>
                    <a:pt x="1239" y="500"/>
                  </a:cubicBezTo>
                  <a:cubicBezTo>
                    <a:pt x="1239" y="215"/>
                    <a:pt x="977" y="0"/>
                    <a:pt x="6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3"/>
            <p:cNvSpPr/>
            <p:nvPr/>
          </p:nvSpPr>
          <p:spPr>
            <a:xfrm>
              <a:off x="4758347" y="4222284"/>
              <a:ext cx="59957" cy="47240"/>
            </a:xfrm>
            <a:custGeom>
              <a:avLst/>
              <a:gdLst/>
              <a:ahLst/>
              <a:cxnLst/>
              <a:rect l="l" t="t" r="r" b="b"/>
              <a:pathLst>
                <a:path w="1240" h="977" extrusionOk="0">
                  <a:moveTo>
                    <a:pt x="620" y="0"/>
                  </a:moveTo>
                  <a:cubicBezTo>
                    <a:pt x="263" y="0"/>
                    <a:pt x="1" y="215"/>
                    <a:pt x="1" y="500"/>
                  </a:cubicBezTo>
                  <a:cubicBezTo>
                    <a:pt x="1" y="762"/>
                    <a:pt x="263" y="977"/>
                    <a:pt x="620" y="977"/>
                  </a:cubicBezTo>
                  <a:cubicBezTo>
                    <a:pt x="954" y="977"/>
                    <a:pt x="1239" y="762"/>
                    <a:pt x="1239" y="500"/>
                  </a:cubicBezTo>
                  <a:cubicBezTo>
                    <a:pt x="1239" y="215"/>
                    <a:pt x="954" y="0"/>
                    <a:pt x="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3"/>
            <p:cNvSpPr/>
            <p:nvPr/>
          </p:nvSpPr>
          <p:spPr>
            <a:xfrm>
              <a:off x="4448615" y="3955149"/>
              <a:ext cx="515917" cy="457170"/>
            </a:xfrm>
            <a:custGeom>
              <a:avLst/>
              <a:gdLst/>
              <a:ahLst/>
              <a:cxnLst/>
              <a:rect l="l" t="t" r="r" b="b"/>
              <a:pathLst>
                <a:path w="10670" h="9455" extrusionOk="0">
                  <a:moveTo>
                    <a:pt x="5740" y="310"/>
                  </a:moveTo>
                  <a:cubicBezTo>
                    <a:pt x="5835" y="310"/>
                    <a:pt x="5907" y="381"/>
                    <a:pt x="5907" y="477"/>
                  </a:cubicBezTo>
                  <a:lnTo>
                    <a:pt x="5907" y="858"/>
                  </a:lnTo>
                  <a:lnTo>
                    <a:pt x="4716" y="858"/>
                  </a:lnTo>
                  <a:lnTo>
                    <a:pt x="4716" y="477"/>
                  </a:lnTo>
                  <a:cubicBezTo>
                    <a:pt x="4716" y="381"/>
                    <a:pt x="4788" y="310"/>
                    <a:pt x="4883" y="310"/>
                  </a:cubicBezTo>
                  <a:close/>
                  <a:moveTo>
                    <a:pt x="8091" y="753"/>
                  </a:moveTo>
                  <a:cubicBezTo>
                    <a:pt x="8124" y="753"/>
                    <a:pt x="8152" y="769"/>
                    <a:pt x="8169" y="786"/>
                  </a:cubicBezTo>
                  <a:cubicBezTo>
                    <a:pt x="8169" y="786"/>
                    <a:pt x="8217" y="810"/>
                    <a:pt x="8217" y="881"/>
                  </a:cubicBezTo>
                  <a:lnTo>
                    <a:pt x="8217" y="1763"/>
                  </a:lnTo>
                  <a:lnTo>
                    <a:pt x="7479" y="1763"/>
                  </a:lnTo>
                  <a:lnTo>
                    <a:pt x="7479" y="1167"/>
                  </a:lnTo>
                  <a:cubicBezTo>
                    <a:pt x="7479" y="1096"/>
                    <a:pt x="7526" y="1024"/>
                    <a:pt x="7574" y="1001"/>
                  </a:cubicBezTo>
                  <a:lnTo>
                    <a:pt x="8050" y="762"/>
                  </a:lnTo>
                  <a:cubicBezTo>
                    <a:pt x="8064" y="755"/>
                    <a:pt x="8078" y="753"/>
                    <a:pt x="8091" y="753"/>
                  </a:cubicBezTo>
                  <a:close/>
                  <a:moveTo>
                    <a:pt x="3287" y="834"/>
                  </a:moveTo>
                  <a:cubicBezTo>
                    <a:pt x="3383" y="834"/>
                    <a:pt x="3454" y="905"/>
                    <a:pt x="3454" y="1001"/>
                  </a:cubicBezTo>
                  <a:lnTo>
                    <a:pt x="3454" y="4049"/>
                  </a:lnTo>
                  <a:lnTo>
                    <a:pt x="1858" y="4049"/>
                  </a:lnTo>
                  <a:lnTo>
                    <a:pt x="1858" y="3739"/>
                  </a:lnTo>
                  <a:lnTo>
                    <a:pt x="2382" y="3739"/>
                  </a:lnTo>
                  <a:cubicBezTo>
                    <a:pt x="2478" y="3739"/>
                    <a:pt x="2549" y="3668"/>
                    <a:pt x="2549" y="3596"/>
                  </a:cubicBezTo>
                  <a:cubicBezTo>
                    <a:pt x="2549" y="3501"/>
                    <a:pt x="2478" y="3430"/>
                    <a:pt x="2382" y="3430"/>
                  </a:cubicBezTo>
                  <a:lnTo>
                    <a:pt x="1858" y="3430"/>
                  </a:lnTo>
                  <a:lnTo>
                    <a:pt x="1858" y="3025"/>
                  </a:lnTo>
                  <a:lnTo>
                    <a:pt x="2668" y="3025"/>
                  </a:lnTo>
                  <a:cubicBezTo>
                    <a:pt x="2740" y="3025"/>
                    <a:pt x="2811" y="2953"/>
                    <a:pt x="2811" y="2858"/>
                  </a:cubicBezTo>
                  <a:cubicBezTo>
                    <a:pt x="2811" y="2763"/>
                    <a:pt x="2740" y="2715"/>
                    <a:pt x="2668" y="2715"/>
                  </a:cubicBezTo>
                  <a:lnTo>
                    <a:pt x="1858" y="2715"/>
                  </a:lnTo>
                  <a:lnTo>
                    <a:pt x="1858" y="2286"/>
                  </a:lnTo>
                  <a:lnTo>
                    <a:pt x="2382" y="2286"/>
                  </a:lnTo>
                  <a:cubicBezTo>
                    <a:pt x="2478" y="2286"/>
                    <a:pt x="2549" y="2215"/>
                    <a:pt x="2549" y="2120"/>
                  </a:cubicBezTo>
                  <a:cubicBezTo>
                    <a:pt x="2549" y="2048"/>
                    <a:pt x="2478" y="1977"/>
                    <a:pt x="2382" y="1977"/>
                  </a:cubicBezTo>
                  <a:lnTo>
                    <a:pt x="1858" y="1977"/>
                  </a:lnTo>
                  <a:lnTo>
                    <a:pt x="1858" y="1548"/>
                  </a:lnTo>
                  <a:lnTo>
                    <a:pt x="2668" y="1548"/>
                  </a:lnTo>
                  <a:cubicBezTo>
                    <a:pt x="2740" y="1548"/>
                    <a:pt x="2811" y="1477"/>
                    <a:pt x="2811" y="1405"/>
                  </a:cubicBezTo>
                  <a:cubicBezTo>
                    <a:pt x="2811" y="1310"/>
                    <a:pt x="2740" y="1239"/>
                    <a:pt x="2668" y="1239"/>
                  </a:cubicBezTo>
                  <a:lnTo>
                    <a:pt x="1858" y="1239"/>
                  </a:lnTo>
                  <a:lnTo>
                    <a:pt x="1858" y="1001"/>
                  </a:lnTo>
                  <a:cubicBezTo>
                    <a:pt x="1858" y="905"/>
                    <a:pt x="1954" y="834"/>
                    <a:pt x="2049" y="834"/>
                  </a:cubicBezTo>
                  <a:close/>
                  <a:moveTo>
                    <a:pt x="8384" y="2072"/>
                  </a:moveTo>
                  <a:cubicBezTo>
                    <a:pt x="8479" y="2072"/>
                    <a:pt x="8550" y="2167"/>
                    <a:pt x="8550" y="2263"/>
                  </a:cubicBezTo>
                  <a:lnTo>
                    <a:pt x="8550" y="4049"/>
                  </a:lnTo>
                  <a:lnTo>
                    <a:pt x="7145" y="4049"/>
                  </a:lnTo>
                  <a:lnTo>
                    <a:pt x="7145" y="2263"/>
                  </a:lnTo>
                  <a:cubicBezTo>
                    <a:pt x="7145" y="2167"/>
                    <a:pt x="7217" y="2072"/>
                    <a:pt x="7312" y="2072"/>
                  </a:cubicBezTo>
                  <a:close/>
                  <a:moveTo>
                    <a:pt x="9169" y="4382"/>
                  </a:moveTo>
                  <a:lnTo>
                    <a:pt x="9169" y="5120"/>
                  </a:lnTo>
                  <a:cubicBezTo>
                    <a:pt x="9169" y="5192"/>
                    <a:pt x="9098" y="5263"/>
                    <a:pt x="9027" y="5263"/>
                  </a:cubicBezTo>
                  <a:lnTo>
                    <a:pt x="9003" y="5263"/>
                  </a:lnTo>
                  <a:cubicBezTo>
                    <a:pt x="8931" y="5263"/>
                    <a:pt x="8860" y="5192"/>
                    <a:pt x="8860" y="5120"/>
                  </a:cubicBezTo>
                  <a:lnTo>
                    <a:pt x="8860" y="4382"/>
                  </a:lnTo>
                  <a:close/>
                  <a:moveTo>
                    <a:pt x="9765" y="4382"/>
                  </a:moveTo>
                  <a:cubicBezTo>
                    <a:pt x="10098" y="4382"/>
                    <a:pt x="10360" y="4644"/>
                    <a:pt x="10360" y="4954"/>
                  </a:cubicBezTo>
                  <a:lnTo>
                    <a:pt x="10360" y="7145"/>
                  </a:lnTo>
                  <a:lnTo>
                    <a:pt x="310" y="7145"/>
                  </a:lnTo>
                  <a:lnTo>
                    <a:pt x="310" y="4954"/>
                  </a:lnTo>
                  <a:cubicBezTo>
                    <a:pt x="310" y="4644"/>
                    <a:pt x="572" y="4382"/>
                    <a:pt x="906" y="4382"/>
                  </a:cubicBezTo>
                  <a:lnTo>
                    <a:pt x="8550" y="4382"/>
                  </a:lnTo>
                  <a:lnTo>
                    <a:pt x="8550" y="5120"/>
                  </a:lnTo>
                  <a:cubicBezTo>
                    <a:pt x="8550" y="5382"/>
                    <a:pt x="8765" y="5573"/>
                    <a:pt x="9003" y="5573"/>
                  </a:cubicBezTo>
                  <a:lnTo>
                    <a:pt x="9027" y="5573"/>
                  </a:lnTo>
                  <a:cubicBezTo>
                    <a:pt x="9289" y="5573"/>
                    <a:pt x="9479" y="5382"/>
                    <a:pt x="9479" y="5120"/>
                  </a:cubicBezTo>
                  <a:lnTo>
                    <a:pt x="9479" y="4382"/>
                  </a:lnTo>
                  <a:close/>
                  <a:moveTo>
                    <a:pt x="4883" y="0"/>
                  </a:moveTo>
                  <a:cubicBezTo>
                    <a:pt x="4621" y="0"/>
                    <a:pt x="4407" y="215"/>
                    <a:pt x="4407" y="477"/>
                  </a:cubicBezTo>
                  <a:lnTo>
                    <a:pt x="4407" y="1715"/>
                  </a:lnTo>
                  <a:cubicBezTo>
                    <a:pt x="4407" y="1810"/>
                    <a:pt x="4478" y="1882"/>
                    <a:pt x="4549" y="1882"/>
                  </a:cubicBezTo>
                  <a:cubicBezTo>
                    <a:pt x="4645" y="1882"/>
                    <a:pt x="4716" y="1810"/>
                    <a:pt x="4716" y="1715"/>
                  </a:cubicBezTo>
                  <a:lnTo>
                    <a:pt x="4716" y="1167"/>
                  </a:lnTo>
                  <a:lnTo>
                    <a:pt x="5907" y="1167"/>
                  </a:lnTo>
                  <a:lnTo>
                    <a:pt x="5907" y="4049"/>
                  </a:lnTo>
                  <a:lnTo>
                    <a:pt x="4716" y="4049"/>
                  </a:lnTo>
                  <a:lnTo>
                    <a:pt x="4716" y="2429"/>
                  </a:lnTo>
                  <a:cubicBezTo>
                    <a:pt x="4716" y="2358"/>
                    <a:pt x="4645" y="2286"/>
                    <a:pt x="4549" y="2286"/>
                  </a:cubicBezTo>
                  <a:cubicBezTo>
                    <a:pt x="4478" y="2286"/>
                    <a:pt x="4407" y="2358"/>
                    <a:pt x="4407" y="2429"/>
                  </a:cubicBezTo>
                  <a:lnTo>
                    <a:pt x="4407" y="4049"/>
                  </a:lnTo>
                  <a:lnTo>
                    <a:pt x="3787" y="4049"/>
                  </a:lnTo>
                  <a:lnTo>
                    <a:pt x="3787" y="1001"/>
                  </a:lnTo>
                  <a:cubicBezTo>
                    <a:pt x="3787" y="739"/>
                    <a:pt x="3549" y="524"/>
                    <a:pt x="3287" y="524"/>
                  </a:cubicBezTo>
                  <a:lnTo>
                    <a:pt x="2049" y="524"/>
                  </a:lnTo>
                  <a:cubicBezTo>
                    <a:pt x="1763" y="524"/>
                    <a:pt x="1549" y="739"/>
                    <a:pt x="1549" y="1001"/>
                  </a:cubicBezTo>
                  <a:lnTo>
                    <a:pt x="1549" y="4049"/>
                  </a:lnTo>
                  <a:lnTo>
                    <a:pt x="906" y="4049"/>
                  </a:lnTo>
                  <a:cubicBezTo>
                    <a:pt x="406" y="4049"/>
                    <a:pt x="1" y="4454"/>
                    <a:pt x="1" y="4954"/>
                  </a:cubicBezTo>
                  <a:lnTo>
                    <a:pt x="1" y="7788"/>
                  </a:lnTo>
                  <a:cubicBezTo>
                    <a:pt x="1" y="8716"/>
                    <a:pt x="763" y="9455"/>
                    <a:pt x="1668" y="9455"/>
                  </a:cubicBezTo>
                  <a:lnTo>
                    <a:pt x="6502" y="9455"/>
                  </a:lnTo>
                  <a:cubicBezTo>
                    <a:pt x="6597" y="9455"/>
                    <a:pt x="6669" y="9383"/>
                    <a:pt x="6669" y="9312"/>
                  </a:cubicBezTo>
                  <a:cubicBezTo>
                    <a:pt x="6669" y="9216"/>
                    <a:pt x="6597" y="9145"/>
                    <a:pt x="6502" y="9145"/>
                  </a:cubicBezTo>
                  <a:lnTo>
                    <a:pt x="1668" y="9145"/>
                  </a:lnTo>
                  <a:cubicBezTo>
                    <a:pt x="930" y="9145"/>
                    <a:pt x="310" y="8526"/>
                    <a:pt x="310" y="7788"/>
                  </a:cubicBezTo>
                  <a:lnTo>
                    <a:pt x="310" y="7454"/>
                  </a:lnTo>
                  <a:lnTo>
                    <a:pt x="10360" y="7454"/>
                  </a:lnTo>
                  <a:lnTo>
                    <a:pt x="10360" y="7788"/>
                  </a:lnTo>
                  <a:cubicBezTo>
                    <a:pt x="10360" y="8526"/>
                    <a:pt x="9741" y="9145"/>
                    <a:pt x="9003" y="9145"/>
                  </a:cubicBezTo>
                  <a:lnTo>
                    <a:pt x="7217" y="9145"/>
                  </a:lnTo>
                  <a:cubicBezTo>
                    <a:pt x="7121" y="9145"/>
                    <a:pt x="7074" y="9216"/>
                    <a:pt x="7074" y="9312"/>
                  </a:cubicBezTo>
                  <a:cubicBezTo>
                    <a:pt x="7074" y="9383"/>
                    <a:pt x="7121" y="9455"/>
                    <a:pt x="7217" y="9455"/>
                  </a:cubicBezTo>
                  <a:lnTo>
                    <a:pt x="9003" y="9455"/>
                  </a:lnTo>
                  <a:cubicBezTo>
                    <a:pt x="9908" y="9455"/>
                    <a:pt x="10670" y="8716"/>
                    <a:pt x="10670" y="7788"/>
                  </a:cubicBezTo>
                  <a:lnTo>
                    <a:pt x="10670" y="4954"/>
                  </a:lnTo>
                  <a:cubicBezTo>
                    <a:pt x="10670" y="4454"/>
                    <a:pt x="10265" y="4049"/>
                    <a:pt x="9765" y="4049"/>
                  </a:cubicBezTo>
                  <a:lnTo>
                    <a:pt x="8860" y="4049"/>
                  </a:lnTo>
                  <a:lnTo>
                    <a:pt x="8860" y="2263"/>
                  </a:lnTo>
                  <a:cubicBezTo>
                    <a:pt x="8860" y="2048"/>
                    <a:pt x="8717" y="1858"/>
                    <a:pt x="8526" y="1786"/>
                  </a:cubicBezTo>
                  <a:lnTo>
                    <a:pt x="8526" y="881"/>
                  </a:lnTo>
                  <a:cubicBezTo>
                    <a:pt x="8526" y="715"/>
                    <a:pt x="8455" y="596"/>
                    <a:pt x="8336" y="500"/>
                  </a:cubicBezTo>
                  <a:cubicBezTo>
                    <a:pt x="8270" y="461"/>
                    <a:pt x="8190" y="443"/>
                    <a:pt x="8112" y="443"/>
                  </a:cubicBezTo>
                  <a:cubicBezTo>
                    <a:pt x="8048" y="443"/>
                    <a:pt x="7985" y="455"/>
                    <a:pt x="7931" y="477"/>
                  </a:cubicBezTo>
                  <a:lnTo>
                    <a:pt x="7455" y="715"/>
                  </a:lnTo>
                  <a:cubicBezTo>
                    <a:pt x="7264" y="786"/>
                    <a:pt x="7169" y="977"/>
                    <a:pt x="7169" y="1167"/>
                  </a:cubicBezTo>
                  <a:lnTo>
                    <a:pt x="7169" y="1786"/>
                  </a:lnTo>
                  <a:cubicBezTo>
                    <a:pt x="6978" y="1858"/>
                    <a:pt x="6836" y="2048"/>
                    <a:pt x="6836" y="2263"/>
                  </a:cubicBezTo>
                  <a:lnTo>
                    <a:pt x="6836" y="4049"/>
                  </a:lnTo>
                  <a:lnTo>
                    <a:pt x="6216" y="4049"/>
                  </a:lnTo>
                  <a:lnTo>
                    <a:pt x="6216" y="477"/>
                  </a:lnTo>
                  <a:cubicBezTo>
                    <a:pt x="6216" y="215"/>
                    <a:pt x="6002" y="0"/>
                    <a:pt x="5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63"/>
            <p:cNvSpPr/>
            <p:nvPr/>
          </p:nvSpPr>
          <p:spPr>
            <a:xfrm>
              <a:off x="4669721" y="4217642"/>
              <a:ext cx="73737" cy="28866"/>
            </a:xfrm>
            <a:custGeom>
              <a:avLst/>
              <a:gdLst/>
              <a:ahLst/>
              <a:cxnLst/>
              <a:rect l="l" t="t" r="r" b="b"/>
              <a:pathLst>
                <a:path w="1525" h="597" extrusionOk="0">
                  <a:moveTo>
                    <a:pt x="167" y="1"/>
                  </a:moveTo>
                  <a:cubicBezTo>
                    <a:pt x="72" y="1"/>
                    <a:pt x="0" y="49"/>
                    <a:pt x="0" y="144"/>
                  </a:cubicBezTo>
                  <a:cubicBezTo>
                    <a:pt x="0" y="406"/>
                    <a:pt x="215" y="596"/>
                    <a:pt x="453" y="596"/>
                  </a:cubicBezTo>
                  <a:cubicBezTo>
                    <a:pt x="572" y="596"/>
                    <a:pt x="691" y="573"/>
                    <a:pt x="762" y="501"/>
                  </a:cubicBezTo>
                  <a:cubicBezTo>
                    <a:pt x="834" y="573"/>
                    <a:pt x="953" y="596"/>
                    <a:pt x="1072" y="596"/>
                  </a:cubicBezTo>
                  <a:cubicBezTo>
                    <a:pt x="1310" y="596"/>
                    <a:pt x="1524" y="406"/>
                    <a:pt x="1524" y="144"/>
                  </a:cubicBezTo>
                  <a:cubicBezTo>
                    <a:pt x="1524" y="49"/>
                    <a:pt x="1453" y="1"/>
                    <a:pt x="1358" y="1"/>
                  </a:cubicBezTo>
                  <a:cubicBezTo>
                    <a:pt x="1286" y="1"/>
                    <a:pt x="1215" y="49"/>
                    <a:pt x="1215" y="144"/>
                  </a:cubicBezTo>
                  <a:cubicBezTo>
                    <a:pt x="1215" y="215"/>
                    <a:pt x="1143" y="287"/>
                    <a:pt x="1072" y="287"/>
                  </a:cubicBezTo>
                  <a:cubicBezTo>
                    <a:pt x="977" y="287"/>
                    <a:pt x="929" y="215"/>
                    <a:pt x="929" y="144"/>
                  </a:cubicBezTo>
                  <a:cubicBezTo>
                    <a:pt x="929" y="49"/>
                    <a:pt x="858" y="1"/>
                    <a:pt x="762" y="1"/>
                  </a:cubicBezTo>
                  <a:cubicBezTo>
                    <a:pt x="667" y="1"/>
                    <a:pt x="596" y="49"/>
                    <a:pt x="596" y="144"/>
                  </a:cubicBezTo>
                  <a:cubicBezTo>
                    <a:pt x="596" y="215"/>
                    <a:pt x="548" y="287"/>
                    <a:pt x="453" y="287"/>
                  </a:cubicBezTo>
                  <a:cubicBezTo>
                    <a:pt x="381" y="287"/>
                    <a:pt x="310" y="215"/>
                    <a:pt x="310" y="144"/>
                  </a:cubicBezTo>
                  <a:cubicBezTo>
                    <a:pt x="310" y="49"/>
                    <a:pt x="23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3"/>
            <p:cNvSpPr/>
            <p:nvPr/>
          </p:nvSpPr>
          <p:spPr>
            <a:xfrm>
              <a:off x="4623643" y="4191195"/>
              <a:ext cx="42647" cy="28818"/>
            </a:xfrm>
            <a:custGeom>
              <a:avLst/>
              <a:gdLst/>
              <a:ahLst/>
              <a:cxnLst/>
              <a:rect l="l" t="t" r="r" b="b"/>
              <a:pathLst>
                <a:path w="882" h="596" extrusionOk="0">
                  <a:moveTo>
                    <a:pt x="429" y="0"/>
                  </a:moveTo>
                  <a:cubicBezTo>
                    <a:pt x="191" y="0"/>
                    <a:pt x="1" y="191"/>
                    <a:pt x="1" y="453"/>
                  </a:cubicBezTo>
                  <a:cubicBezTo>
                    <a:pt x="1" y="524"/>
                    <a:pt x="48" y="596"/>
                    <a:pt x="144" y="596"/>
                  </a:cubicBezTo>
                  <a:cubicBezTo>
                    <a:pt x="239" y="596"/>
                    <a:pt x="310" y="524"/>
                    <a:pt x="310" y="453"/>
                  </a:cubicBezTo>
                  <a:cubicBezTo>
                    <a:pt x="310" y="381"/>
                    <a:pt x="358" y="310"/>
                    <a:pt x="429" y="310"/>
                  </a:cubicBezTo>
                  <a:cubicBezTo>
                    <a:pt x="501" y="310"/>
                    <a:pt x="572" y="381"/>
                    <a:pt x="572" y="453"/>
                  </a:cubicBezTo>
                  <a:cubicBezTo>
                    <a:pt x="572" y="524"/>
                    <a:pt x="644" y="596"/>
                    <a:pt x="715" y="596"/>
                  </a:cubicBezTo>
                  <a:cubicBezTo>
                    <a:pt x="810" y="596"/>
                    <a:pt x="882" y="524"/>
                    <a:pt x="882" y="453"/>
                  </a:cubicBezTo>
                  <a:cubicBezTo>
                    <a:pt x="882" y="191"/>
                    <a:pt x="667"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3"/>
            <p:cNvSpPr/>
            <p:nvPr/>
          </p:nvSpPr>
          <p:spPr>
            <a:xfrm>
              <a:off x="4746839" y="4191195"/>
              <a:ext cx="42647" cy="28818"/>
            </a:xfrm>
            <a:custGeom>
              <a:avLst/>
              <a:gdLst/>
              <a:ahLst/>
              <a:cxnLst/>
              <a:rect l="l" t="t" r="r" b="b"/>
              <a:pathLst>
                <a:path w="882" h="596" extrusionOk="0">
                  <a:moveTo>
                    <a:pt x="453" y="0"/>
                  </a:moveTo>
                  <a:cubicBezTo>
                    <a:pt x="215" y="0"/>
                    <a:pt x="1" y="191"/>
                    <a:pt x="1" y="453"/>
                  </a:cubicBezTo>
                  <a:cubicBezTo>
                    <a:pt x="1" y="524"/>
                    <a:pt x="72" y="596"/>
                    <a:pt x="168" y="596"/>
                  </a:cubicBezTo>
                  <a:cubicBezTo>
                    <a:pt x="239" y="596"/>
                    <a:pt x="310" y="524"/>
                    <a:pt x="310" y="453"/>
                  </a:cubicBezTo>
                  <a:cubicBezTo>
                    <a:pt x="310" y="381"/>
                    <a:pt x="382" y="310"/>
                    <a:pt x="453" y="310"/>
                  </a:cubicBezTo>
                  <a:cubicBezTo>
                    <a:pt x="525" y="310"/>
                    <a:pt x="572" y="381"/>
                    <a:pt x="572" y="453"/>
                  </a:cubicBezTo>
                  <a:cubicBezTo>
                    <a:pt x="572" y="524"/>
                    <a:pt x="644" y="596"/>
                    <a:pt x="739" y="596"/>
                  </a:cubicBezTo>
                  <a:cubicBezTo>
                    <a:pt x="834" y="596"/>
                    <a:pt x="882" y="524"/>
                    <a:pt x="882" y="453"/>
                  </a:cubicBezTo>
                  <a:cubicBezTo>
                    <a:pt x="882" y="191"/>
                    <a:pt x="691"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1" name="Google Shape;4371;p63"/>
          <p:cNvGrpSpPr/>
          <p:nvPr/>
        </p:nvGrpSpPr>
        <p:grpSpPr>
          <a:xfrm>
            <a:off x="2018123" y="4188326"/>
            <a:ext cx="498701" cy="498658"/>
            <a:chOff x="2018113" y="3894308"/>
            <a:chExt cx="498701" cy="498658"/>
          </a:xfrm>
        </p:grpSpPr>
        <p:sp>
          <p:nvSpPr>
            <p:cNvPr id="4372" name="Google Shape;4372;p63"/>
            <p:cNvSpPr/>
            <p:nvPr/>
          </p:nvSpPr>
          <p:spPr>
            <a:xfrm>
              <a:off x="2018113" y="3894308"/>
              <a:ext cx="498701" cy="498658"/>
            </a:xfrm>
            <a:custGeom>
              <a:avLst/>
              <a:gdLst/>
              <a:ahLst/>
              <a:cxnLst/>
              <a:rect l="l" t="t" r="r" b="b"/>
              <a:pathLst>
                <a:path w="11528" h="11527" extrusionOk="0">
                  <a:moveTo>
                    <a:pt x="3263" y="1"/>
                  </a:moveTo>
                  <a:cubicBezTo>
                    <a:pt x="2716" y="1"/>
                    <a:pt x="2263" y="429"/>
                    <a:pt x="2192" y="953"/>
                  </a:cubicBezTo>
                  <a:lnTo>
                    <a:pt x="1358" y="953"/>
                  </a:lnTo>
                  <a:cubicBezTo>
                    <a:pt x="620" y="953"/>
                    <a:pt x="1" y="1549"/>
                    <a:pt x="1" y="2287"/>
                  </a:cubicBezTo>
                  <a:lnTo>
                    <a:pt x="1" y="3144"/>
                  </a:lnTo>
                  <a:cubicBezTo>
                    <a:pt x="1" y="3454"/>
                    <a:pt x="191" y="3716"/>
                    <a:pt x="429" y="3859"/>
                  </a:cubicBezTo>
                  <a:lnTo>
                    <a:pt x="429" y="9407"/>
                  </a:lnTo>
                  <a:cubicBezTo>
                    <a:pt x="429" y="10146"/>
                    <a:pt x="1025" y="10741"/>
                    <a:pt x="1763" y="10741"/>
                  </a:cubicBezTo>
                  <a:lnTo>
                    <a:pt x="3597" y="10741"/>
                  </a:lnTo>
                  <a:cubicBezTo>
                    <a:pt x="3954" y="11217"/>
                    <a:pt x="4764" y="11527"/>
                    <a:pt x="5764" y="11527"/>
                  </a:cubicBezTo>
                  <a:cubicBezTo>
                    <a:pt x="6764" y="11527"/>
                    <a:pt x="7574" y="11217"/>
                    <a:pt x="7931" y="10741"/>
                  </a:cubicBezTo>
                  <a:lnTo>
                    <a:pt x="9765" y="10741"/>
                  </a:lnTo>
                  <a:cubicBezTo>
                    <a:pt x="10479" y="10741"/>
                    <a:pt x="11098" y="10146"/>
                    <a:pt x="11098" y="9407"/>
                  </a:cubicBezTo>
                  <a:lnTo>
                    <a:pt x="11098" y="7931"/>
                  </a:lnTo>
                  <a:cubicBezTo>
                    <a:pt x="11098" y="7788"/>
                    <a:pt x="11051" y="7669"/>
                    <a:pt x="10955" y="7574"/>
                  </a:cubicBezTo>
                  <a:cubicBezTo>
                    <a:pt x="11051" y="7478"/>
                    <a:pt x="11098" y="7335"/>
                    <a:pt x="11098" y="7216"/>
                  </a:cubicBezTo>
                  <a:lnTo>
                    <a:pt x="11098" y="3859"/>
                  </a:lnTo>
                  <a:cubicBezTo>
                    <a:pt x="11337" y="3716"/>
                    <a:pt x="11527" y="3454"/>
                    <a:pt x="11527" y="3144"/>
                  </a:cubicBezTo>
                  <a:lnTo>
                    <a:pt x="11527" y="2287"/>
                  </a:lnTo>
                  <a:cubicBezTo>
                    <a:pt x="11527" y="1549"/>
                    <a:pt x="10908" y="953"/>
                    <a:pt x="10170" y="953"/>
                  </a:cubicBezTo>
                  <a:lnTo>
                    <a:pt x="9336" y="953"/>
                  </a:lnTo>
                  <a:cubicBezTo>
                    <a:pt x="9265" y="429"/>
                    <a:pt x="8812" y="1"/>
                    <a:pt x="8288" y="1"/>
                  </a:cubicBezTo>
                  <a:cubicBezTo>
                    <a:pt x="7741" y="1"/>
                    <a:pt x="7288" y="429"/>
                    <a:pt x="7217" y="953"/>
                  </a:cubicBezTo>
                  <a:lnTo>
                    <a:pt x="6812" y="953"/>
                  </a:lnTo>
                  <a:cubicBezTo>
                    <a:pt x="6764" y="429"/>
                    <a:pt x="6312" y="1"/>
                    <a:pt x="5764" y="1"/>
                  </a:cubicBezTo>
                  <a:cubicBezTo>
                    <a:pt x="5216" y="1"/>
                    <a:pt x="4764" y="429"/>
                    <a:pt x="4716" y="953"/>
                  </a:cubicBezTo>
                  <a:lnTo>
                    <a:pt x="4311" y="953"/>
                  </a:lnTo>
                  <a:cubicBezTo>
                    <a:pt x="4240" y="429"/>
                    <a:pt x="3787" y="1"/>
                    <a:pt x="3263"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73" name="Google Shape;4373;p63"/>
            <p:cNvSpPr/>
            <p:nvPr/>
          </p:nvSpPr>
          <p:spPr>
            <a:xfrm>
              <a:off x="2061420" y="4039996"/>
              <a:ext cx="409023" cy="296770"/>
            </a:xfrm>
            <a:custGeom>
              <a:avLst/>
              <a:gdLst/>
              <a:ahLst/>
              <a:cxnLst/>
              <a:rect l="l" t="t" r="r" b="b"/>
              <a:pathLst>
                <a:path w="9098" h="6860" extrusionOk="0">
                  <a:moveTo>
                    <a:pt x="0" y="1"/>
                  </a:moveTo>
                  <a:lnTo>
                    <a:pt x="0" y="6097"/>
                  </a:lnTo>
                  <a:cubicBezTo>
                    <a:pt x="0" y="6526"/>
                    <a:pt x="357" y="6859"/>
                    <a:pt x="762" y="6859"/>
                  </a:cubicBezTo>
                  <a:lnTo>
                    <a:pt x="8335" y="6859"/>
                  </a:lnTo>
                  <a:cubicBezTo>
                    <a:pt x="8764" y="6859"/>
                    <a:pt x="9097" y="6526"/>
                    <a:pt x="9097" y="6097"/>
                  </a:cubicBezTo>
                  <a:lnTo>
                    <a:pt x="90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63"/>
            <p:cNvSpPr/>
            <p:nvPr/>
          </p:nvSpPr>
          <p:spPr>
            <a:xfrm>
              <a:off x="2404461" y="4040012"/>
              <a:ext cx="69044" cy="296770"/>
            </a:xfrm>
            <a:custGeom>
              <a:avLst/>
              <a:gdLst/>
              <a:ahLst/>
              <a:cxnLst/>
              <a:rect l="l" t="t" r="r" b="b"/>
              <a:pathLst>
                <a:path w="1596" h="6860" extrusionOk="0">
                  <a:moveTo>
                    <a:pt x="762" y="1"/>
                  </a:moveTo>
                  <a:lnTo>
                    <a:pt x="762" y="6097"/>
                  </a:lnTo>
                  <a:cubicBezTo>
                    <a:pt x="762" y="6526"/>
                    <a:pt x="405" y="6859"/>
                    <a:pt x="0" y="6859"/>
                  </a:cubicBezTo>
                  <a:lnTo>
                    <a:pt x="834" y="6859"/>
                  </a:lnTo>
                  <a:cubicBezTo>
                    <a:pt x="1239" y="6859"/>
                    <a:pt x="1596" y="6526"/>
                    <a:pt x="1596" y="6097"/>
                  </a:cubicBezTo>
                  <a:lnTo>
                    <a:pt x="1596" y="4692"/>
                  </a:lnTo>
                  <a:lnTo>
                    <a:pt x="1596" y="3954"/>
                  </a:lnTo>
                  <a:lnTo>
                    <a:pt x="1596" y="1"/>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3"/>
            <p:cNvSpPr/>
            <p:nvPr/>
          </p:nvSpPr>
          <p:spPr>
            <a:xfrm>
              <a:off x="2169563" y="4090462"/>
              <a:ext cx="52605" cy="42309"/>
            </a:xfrm>
            <a:custGeom>
              <a:avLst/>
              <a:gdLst/>
              <a:ahLst/>
              <a:cxnLst/>
              <a:rect l="l" t="t" r="r" b="b"/>
              <a:pathLst>
                <a:path w="1216" h="978" extrusionOk="0">
                  <a:moveTo>
                    <a:pt x="596" y="1"/>
                  </a:moveTo>
                  <a:cubicBezTo>
                    <a:pt x="263" y="1"/>
                    <a:pt x="1" y="215"/>
                    <a:pt x="1" y="477"/>
                  </a:cubicBezTo>
                  <a:cubicBezTo>
                    <a:pt x="1" y="763"/>
                    <a:pt x="263" y="977"/>
                    <a:pt x="596" y="977"/>
                  </a:cubicBezTo>
                  <a:cubicBezTo>
                    <a:pt x="953" y="977"/>
                    <a:pt x="1215" y="763"/>
                    <a:pt x="1215" y="477"/>
                  </a:cubicBezTo>
                  <a:cubicBezTo>
                    <a:pt x="1215" y="215"/>
                    <a:pt x="953"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3"/>
            <p:cNvSpPr/>
            <p:nvPr/>
          </p:nvSpPr>
          <p:spPr>
            <a:xfrm>
              <a:off x="2312751" y="4090462"/>
              <a:ext cx="52605" cy="42309"/>
            </a:xfrm>
            <a:custGeom>
              <a:avLst/>
              <a:gdLst/>
              <a:ahLst/>
              <a:cxnLst/>
              <a:rect l="l" t="t" r="r" b="b"/>
              <a:pathLst>
                <a:path w="1216" h="978" extrusionOk="0">
                  <a:moveTo>
                    <a:pt x="620" y="1"/>
                  </a:moveTo>
                  <a:cubicBezTo>
                    <a:pt x="263" y="1"/>
                    <a:pt x="1" y="215"/>
                    <a:pt x="1" y="477"/>
                  </a:cubicBezTo>
                  <a:cubicBezTo>
                    <a:pt x="1" y="763"/>
                    <a:pt x="263" y="977"/>
                    <a:pt x="620" y="977"/>
                  </a:cubicBezTo>
                  <a:cubicBezTo>
                    <a:pt x="953" y="977"/>
                    <a:pt x="1215" y="763"/>
                    <a:pt x="1215" y="477"/>
                  </a:cubicBezTo>
                  <a:cubicBezTo>
                    <a:pt x="1215" y="215"/>
                    <a:pt x="953"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63"/>
            <p:cNvSpPr/>
            <p:nvPr/>
          </p:nvSpPr>
          <p:spPr>
            <a:xfrm>
              <a:off x="2042857" y="3956589"/>
              <a:ext cx="449221" cy="81417"/>
            </a:xfrm>
            <a:custGeom>
              <a:avLst/>
              <a:gdLst/>
              <a:ahLst/>
              <a:cxnLst/>
              <a:rect l="l" t="t" r="r" b="b"/>
              <a:pathLst>
                <a:path w="10384" h="1882" extrusionOk="0">
                  <a:moveTo>
                    <a:pt x="786" y="0"/>
                  </a:moveTo>
                  <a:cubicBezTo>
                    <a:pt x="358" y="0"/>
                    <a:pt x="0" y="358"/>
                    <a:pt x="0" y="762"/>
                  </a:cubicBezTo>
                  <a:lnTo>
                    <a:pt x="0" y="1620"/>
                  </a:lnTo>
                  <a:cubicBezTo>
                    <a:pt x="0" y="1763"/>
                    <a:pt x="119" y="1882"/>
                    <a:pt x="262" y="1882"/>
                  </a:cubicBezTo>
                  <a:lnTo>
                    <a:pt x="10122" y="1882"/>
                  </a:lnTo>
                  <a:cubicBezTo>
                    <a:pt x="10264" y="1882"/>
                    <a:pt x="10383" y="1763"/>
                    <a:pt x="10383" y="1620"/>
                  </a:cubicBezTo>
                  <a:lnTo>
                    <a:pt x="10383" y="762"/>
                  </a:lnTo>
                  <a:cubicBezTo>
                    <a:pt x="10383" y="358"/>
                    <a:pt x="10026" y="0"/>
                    <a:pt x="9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3"/>
            <p:cNvSpPr/>
            <p:nvPr/>
          </p:nvSpPr>
          <p:spPr>
            <a:xfrm>
              <a:off x="2413718" y="3956589"/>
              <a:ext cx="78346" cy="81417"/>
            </a:xfrm>
            <a:custGeom>
              <a:avLst/>
              <a:gdLst/>
              <a:ahLst/>
              <a:cxnLst/>
              <a:rect l="l" t="t" r="r" b="b"/>
              <a:pathLst>
                <a:path w="1811" h="1882" extrusionOk="0">
                  <a:moveTo>
                    <a:pt x="1" y="0"/>
                  </a:moveTo>
                  <a:cubicBezTo>
                    <a:pt x="429" y="0"/>
                    <a:pt x="786" y="358"/>
                    <a:pt x="786" y="762"/>
                  </a:cubicBezTo>
                  <a:lnTo>
                    <a:pt x="786" y="1620"/>
                  </a:lnTo>
                  <a:cubicBezTo>
                    <a:pt x="786" y="1763"/>
                    <a:pt x="667" y="1882"/>
                    <a:pt x="524" y="1882"/>
                  </a:cubicBezTo>
                  <a:lnTo>
                    <a:pt x="1549" y="1882"/>
                  </a:lnTo>
                  <a:cubicBezTo>
                    <a:pt x="1691" y="1882"/>
                    <a:pt x="1810" y="1763"/>
                    <a:pt x="1810" y="1620"/>
                  </a:cubicBezTo>
                  <a:lnTo>
                    <a:pt x="1810" y="762"/>
                  </a:lnTo>
                  <a:cubicBezTo>
                    <a:pt x="1810" y="358"/>
                    <a:pt x="1453" y="0"/>
                    <a:pt x="102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3"/>
            <p:cNvSpPr/>
            <p:nvPr/>
          </p:nvSpPr>
          <p:spPr>
            <a:xfrm>
              <a:off x="2113932" y="4142274"/>
              <a:ext cx="308104" cy="113646"/>
            </a:xfrm>
            <a:custGeom>
              <a:avLst/>
              <a:gdLst/>
              <a:ahLst/>
              <a:cxnLst/>
              <a:rect l="l" t="t" r="r" b="b"/>
              <a:pathLst>
                <a:path w="7122" h="2627" extrusionOk="0">
                  <a:moveTo>
                    <a:pt x="3552" y="1"/>
                  </a:moveTo>
                  <a:cubicBezTo>
                    <a:pt x="3477" y="1"/>
                    <a:pt x="3406" y="19"/>
                    <a:pt x="3335" y="54"/>
                  </a:cubicBezTo>
                  <a:lnTo>
                    <a:pt x="286" y="1340"/>
                  </a:lnTo>
                  <a:cubicBezTo>
                    <a:pt x="1" y="1459"/>
                    <a:pt x="1" y="1864"/>
                    <a:pt x="286" y="2007"/>
                  </a:cubicBezTo>
                  <a:lnTo>
                    <a:pt x="1763" y="2626"/>
                  </a:lnTo>
                  <a:lnTo>
                    <a:pt x="5335" y="2626"/>
                  </a:lnTo>
                  <a:lnTo>
                    <a:pt x="6812" y="2007"/>
                  </a:lnTo>
                  <a:cubicBezTo>
                    <a:pt x="7121" y="1864"/>
                    <a:pt x="7121" y="1459"/>
                    <a:pt x="6812" y="1340"/>
                  </a:cubicBezTo>
                  <a:lnTo>
                    <a:pt x="3787" y="54"/>
                  </a:lnTo>
                  <a:cubicBezTo>
                    <a:pt x="3704" y="19"/>
                    <a:pt x="3626" y="1"/>
                    <a:pt x="3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3"/>
            <p:cNvSpPr/>
            <p:nvPr/>
          </p:nvSpPr>
          <p:spPr>
            <a:xfrm>
              <a:off x="2190155" y="4212614"/>
              <a:ext cx="154614" cy="116458"/>
            </a:xfrm>
            <a:custGeom>
              <a:avLst/>
              <a:gdLst/>
              <a:ahLst/>
              <a:cxnLst/>
              <a:rect l="l" t="t" r="r" b="b"/>
              <a:pathLst>
                <a:path w="3574" h="2692" extrusionOk="0">
                  <a:moveTo>
                    <a:pt x="620" y="0"/>
                  </a:moveTo>
                  <a:cubicBezTo>
                    <a:pt x="287" y="0"/>
                    <a:pt x="1" y="262"/>
                    <a:pt x="1" y="619"/>
                  </a:cubicBezTo>
                  <a:lnTo>
                    <a:pt x="1" y="2691"/>
                  </a:lnTo>
                  <a:lnTo>
                    <a:pt x="3573" y="2691"/>
                  </a:lnTo>
                  <a:lnTo>
                    <a:pt x="3573" y="619"/>
                  </a:lnTo>
                  <a:cubicBezTo>
                    <a:pt x="3573" y="262"/>
                    <a:pt x="3287" y="0"/>
                    <a:pt x="2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3"/>
            <p:cNvSpPr/>
            <p:nvPr/>
          </p:nvSpPr>
          <p:spPr>
            <a:xfrm>
              <a:off x="2190155" y="4296017"/>
              <a:ext cx="154614" cy="67011"/>
            </a:xfrm>
            <a:custGeom>
              <a:avLst/>
              <a:gdLst/>
              <a:ahLst/>
              <a:cxnLst/>
              <a:rect l="l" t="t" r="r" b="b"/>
              <a:pathLst>
                <a:path w="3574" h="1549" extrusionOk="0">
                  <a:moveTo>
                    <a:pt x="1787" y="1"/>
                  </a:moveTo>
                  <a:cubicBezTo>
                    <a:pt x="811" y="1"/>
                    <a:pt x="1" y="334"/>
                    <a:pt x="1" y="763"/>
                  </a:cubicBezTo>
                  <a:cubicBezTo>
                    <a:pt x="1" y="1192"/>
                    <a:pt x="811" y="1549"/>
                    <a:pt x="1787" y="1549"/>
                  </a:cubicBezTo>
                  <a:cubicBezTo>
                    <a:pt x="2763" y="1549"/>
                    <a:pt x="3573" y="1192"/>
                    <a:pt x="3573" y="763"/>
                  </a:cubicBezTo>
                  <a:cubicBezTo>
                    <a:pt x="3573" y="334"/>
                    <a:pt x="2763" y="1"/>
                    <a:pt x="1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3"/>
            <p:cNvSpPr/>
            <p:nvPr/>
          </p:nvSpPr>
          <p:spPr>
            <a:xfrm>
              <a:off x="2036671" y="3912866"/>
              <a:ext cx="461594" cy="461594"/>
            </a:xfrm>
            <a:custGeom>
              <a:avLst/>
              <a:gdLst/>
              <a:ahLst/>
              <a:cxnLst/>
              <a:rect l="l" t="t" r="r" b="b"/>
              <a:pathLst>
                <a:path w="10670" h="10670" extrusionOk="0">
                  <a:moveTo>
                    <a:pt x="2834" y="310"/>
                  </a:moveTo>
                  <a:cubicBezTo>
                    <a:pt x="3001" y="310"/>
                    <a:pt x="3144" y="453"/>
                    <a:pt x="3144" y="643"/>
                  </a:cubicBezTo>
                  <a:lnTo>
                    <a:pt x="3144" y="929"/>
                  </a:lnTo>
                  <a:lnTo>
                    <a:pt x="2501" y="929"/>
                  </a:lnTo>
                  <a:lnTo>
                    <a:pt x="2501" y="643"/>
                  </a:lnTo>
                  <a:cubicBezTo>
                    <a:pt x="2501" y="453"/>
                    <a:pt x="2644" y="310"/>
                    <a:pt x="2834" y="310"/>
                  </a:cubicBezTo>
                  <a:close/>
                  <a:moveTo>
                    <a:pt x="5335" y="310"/>
                  </a:moveTo>
                  <a:cubicBezTo>
                    <a:pt x="5525" y="310"/>
                    <a:pt x="5668" y="453"/>
                    <a:pt x="5668" y="643"/>
                  </a:cubicBezTo>
                  <a:lnTo>
                    <a:pt x="5668" y="929"/>
                  </a:lnTo>
                  <a:lnTo>
                    <a:pt x="5002" y="929"/>
                  </a:lnTo>
                  <a:lnTo>
                    <a:pt x="5002" y="643"/>
                  </a:lnTo>
                  <a:cubicBezTo>
                    <a:pt x="5002" y="453"/>
                    <a:pt x="5144" y="310"/>
                    <a:pt x="5335" y="310"/>
                  </a:cubicBezTo>
                  <a:close/>
                  <a:moveTo>
                    <a:pt x="7859" y="310"/>
                  </a:moveTo>
                  <a:cubicBezTo>
                    <a:pt x="8026" y="310"/>
                    <a:pt x="8169" y="453"/>
                    <a:pt x="8169" y="643"/>
                  </a:cubicBezTo>
                  <a:lnTo>
                    <a:pt x="8169" y="929"/>
                  </a:lnTo>
                  <a:lnTo>
                    <a:pt x="7526" y="929"/>
                  </a:lnTo>
                  <a:lnTo>
                    <a:pt x="7526" y="643"/>
                  </a:lnTo>
                  <a:cubicBezTo>
                    <a:pt x="7526" y="453"/>
                    <a:pt x="7669" y="310"/>
                    <a:pt x="7859" y="310"/>
                  </a:cubicBezTo>
                  <a:close/>
                  <a:moveTo>
                    <a:pt x="6502" y="7192"/>
                  </a:moveTo>
                  <a:cubicBezTo>
                    <a:pt x="6740" y="7192"/>
                    <a:pt x="6954" y="7407"/>
                    <a:pt x="6954" y="7645"/>
                  </a:cubicBezTo>
                  <a:lnTo>
                    <a:pt x="6954" y="9216"/>
                  </a:lnTo>
                  <a:cubicBezTo>
                    <a:pt x="6621" y="8978"/>
                    <a:pt x="6026" y="8812"/>
                    <a:pt x="5335" y="8812"/>
                  </a:cubicBezTo>
                  <a:cubicBezTo>
                    <a:pt x="4644" y="8812"/>
                    <a:pt x="4049" y="8978"/>
                    <a:pt x="3716" y="9216"/>
                  </a:cubicBezTo>
                  <a:lnTo>
                    <a:pt x="3716" y="7645"/>
                  </a:lnTo>
                  <a:cubicBezTo>
                    <a:pt x="3716" y="7407"/>
                    <a:pt x="3930" y="7192"/>
                    <a:pt x="4168" y="7192"/>
                  </a:cubicBezTo>
                  <a:close/>
                  <a:moveTo>
                    <a:pt x="5335" y="9121"/>
                  </a:moveTo>
                  <a:cubicBezTo>
                    <a:pt x="6264" y="9121"/>
                    <a:pt x="6954" y="9455"/>
                    <a:pt x="6954" y="9740"/>
                  </a:cubicBezTo>
                  <a:cubicBezTo>
                    <a:pt x="6954" y="10026"/>
                    <a:pt x="6264" y="10360"/>
                    <a:pt x="5335" y="10360"/>
                  </a:cubicBezTo>
                  <a:cubicBezTo>
                    <a:pt x="4406" y="10360"/>
                    <a:pt x="3716" y="10026"/>
                    <a:pt x="3716" y="9740"/>
                  </a:cubicBezTo>
                  <a:cubicBezTo>
                    <a:pt x="3716" y="9455"/>
                    <a:pt x="4406" y="9121"/>
                    <a:pt x="5335" y="9121"/>
                  </a:cubicBezTo>
                  <a:close/>
                  <a:moveTo>
                    <a:pt x="2834" y="0"/>
                  </a:moveTo>
                  <a:cubicBezTo>
                    <a:pt x="2477" y="0"/>
                    <a:pt x="2191" y="286"/>
                    <a:pt x="2191" y="643"/>
                  </a:cubicBezTo>
                  <a:lnTo>
                    <a:pt x="2191" y="929"/>
                  </a:lnTo>
                  <a:lnTo>
                    <a:pt x="929" y="929"/>
                  </a:lnTo>
                  <a:cubicBezTo>
                    <a:pt x="405" y="929"/>
                    <a:pt x="0" y="1358"/>
                    <a:pt x="0" y="1858"/>
                  </a:cubicBezTo>
                  <a:lnTo>
                    <a:pt x="0" y="2715"/>
                  </a:lnTo>
                  <a:cubicBezTo>
                    <a:pt x="0" y="2929"/>
                    <a:pt x="167" y="3120"/>
                    <a:pt x="405" y="3120"/>
                  </a:cubicBezTo>
                  <a:lnTo>
                    <a:pt x="429" y="3120"/>
                  </a:lnTo>
                  <a:lnTo>
                    <a:pt x="429" y="8978"/>
                  </a:lnTo>
                  <a:cubicBezTo>
                    <a:pt x="429" y="9478"/>
                    <a:pt x="834" y="9907"/>
                    <a:pt x="1334" y="9907"/>
                  </a:cubicBezTo>
                  <a:lnTo>
                    <a:pt x="3430" y="9907"/>
                  </a:lnTo>
                  <a:cubicBezTo>
                    <a:pt x="3573" y="10360"/>
                    <a:pt x="4335" y="10669"/>
                    <a:pt x="5335" y="10669"/>
                  </a:cubicBezTo>
                  <a:cubicBezTo>
                    <a:pt x="6335" y="10669"/>
                    <a:pt x="7097" y="10360"/>
                    <a:pt x="7240" y="9907"/>
                  </a:cubicBezTo>
                  <a:lnTo>
                    <a:pt x="9336" y="9907"/>
                  </a:lnTo>
                  <a:cubicBezTo>
                    <a:pt x="9836" y="9907"/>
                    <a:pt x="10241" y="9478"/>
                    <a:pt x="10241" y="8978"/>
                  </a:cubicBezTo>
                  <a:lnTo>
                    <a:pt x="10241" y="7502"/>
                  </a:lnTo>
                  <a:cubicBezTo>
                    <a:pt x="10241" y="7430"/>
                    <a:pt x="10169" y="7359"/>
                    <a:pt x="10098" y="7359"/>
                  </a:cubicBezTo>
                  <a:cubicBezTo>
                    <a:pt x="10003" y="7359"/>
                    <a:pt x="9931" y="7430"/>
                    <a:pt x="9931" y="7502"/>
                  </a:cubicBezTo>
                  <a:lnTo>
                    <a:pt x="9931" y="8978"/>
                  </a:lnTo>
                  <a:cubicBezTo>
                    <a:pt x="9931" y="9312"/>
                    <a:pt x="9669" y="9597"/>
                    <a:pt x="9336" y="9597"/>
                  </a:cubicBezTo>
                  <a:lnTo>
                    <a:pt x="7264" y="9597"/>
                  </a:lnTo>
                  <a:lnTo>
                    <a:pt x="7264" y="8145"/>
                  </a:lnTo>
                  <a:lnTo>
                    <a:pt x="8669" y="7549"/>
                  </a:lnTo>
                  <a:cubicBezTo>
                    <a:pt x="8859" y="7478"/>
                    <a:pt x="8979" y="7287"/>
                    <a:pt x="8979" y="7097"/>
                  </a:cubicBezTo>
                  <a:cubicBezTo>
                    <a:pt x="8979" y="6883"/>
                    <a:pt x="8859" y="6692"/>
                    <a:pt x="8669" y="6621"/>
                  </a:cubicBezTo>
                  <a:lnTo>
                    <a:pt x="5621" y="5311"/>
                  </a:lnTo>
                  <a:cubicBezTo>
                    <a:pt x="5525" y="5275"/>
                    <a:pt x="5430" y="5257"/>
                    <a:pt x="5335" y="5257"/>
                  </a:cubicBezTo>
                  <a:cubicBezTo>
                    <a:pt x="5240" y="5257"/>
                    <a:pt x="5144" y="5275"/>
                    <a:pt x="5049" y="5311"/>
                  </a:cubicBezTo>
                  <a:lnTo>
                    <a:pt x="3549" y="5954"/>
                  </a:lnTo>
                  <a:cubicBezTo>
                    <a:pt x="3454" y="6001"/>
                    <a:pt x="3430" y="6073"/>
                    <a:pt x="3454" y="6168"/>
                  </a:cubicBezTo>
                  <a:cubicBezTo>
                    <a:pt x="3488" y="6220"/>
                    <a:pt x="3535" y="6259"/>
                    <a:pt x="3594" y="6259"/>
                  </a:cubicBezTo>
                  <a:cubicBezTo>
                    <a:pt x="3617" y="6259"/>
                    <a:pt x="3641" y="6253"/>
                    <a:pt x="3668" y="6240"/>
                  </a:cubicBezTo>
                  <a:lnTo>
                    <a:pt x="5168" y="5597"/>
                  </a:lnTo>
                  <a:cubicBezTo>
                    <a:pt x="5216" y="5573"/>
                    <a:pt x="5275" y="5561"/>
                    <a:pt x="5335" y="5561"/>
                  </a:cubicBezTo>
                  <a:cubicBezTo>
                    <a:pt x="5394" y="5561"/>
                    <a:pt x="5454" y="5573"/>
                    <a:pt x="5502" y="5597"/>
                  </a:cubicBezTo>
                  <a:lnTo>
                    <a:pt x="8550" y="6906"/>
                  </a:lnTo>
                  <a:cubicBezTo>
                    <a:pt x="8669" y="6954"/>
                    <a:pt x="8669" y="7049"/>
                    <a:pt x="8669" y="7097"/>
                  </a:cubicBezTo>
                  <a:cubicBezTo>
                    <a:pt x="8669" y="7121"/>
                    <a:pt x="8669" y="7216"/>
                    <a:pt x="8550" y="7264"/>
                  </a:cubicBezTo>
                  <a:lnTo>
                    <a:pt x="7264" y="7811"/>
                  </a:lnTo>
                  <a:lnTo>
                    <a:pt x="7264" y="7645"/>
                  </a:lnTo>
                  <a:cubicBezTo>
                    <a:pt x="7264" y="7216"/>
                    <a:pt x="6930" y="6883"/>
                    <a:pt x="6502" y="6883"/>
                  </a:cubicBezTo>
                  <a:lnTo>
                    <a:pt x="4168" y="6883"/>
                  </a:lnTo>
                  <a:cubicBezTo>
                    <a:pt x="3739" y="6883"/>
                    <a:pt x="3406" y="7216"/>
                    <a:pt x="3406" y="7645"/>
                  </a:cubicBezTo>
                  <a:lnTo>
                    <a:pt x="3406" y="7811"/>
                  </a:lnTo>
                  <a:lnTo>
                    <a:pt x="2120" y="7264"/>
                  </a:lnTo>
                  <a:cubicBezTo>
                    <a:pt x="2025" y="7216"/>
                    <a:pt x="2001" y="7121"/>
                    <a:pt x="2001" y="7097"/>
                  </a:cubicBezTo>
                  <a:cubicBezTo>
                    <a:pt x="2001" y="7049"/>
                    <a:pt x="2025" y="6954"/>
                    <a:pt x="2120" y="6906"/>
                  </a:cubicBezTo>
                  <a:lnTo>
                    <a:pt x="3001" y="6525"/>
                  </a:lnTo>
                  <a:cubicBezTo>
                    <a:pt x="3096" y="6502"/>
                    <a:pt x="3120" y="6406"/>
                    <a:pt x="3096" y="6311"/>
                  </a:cubicBezTo>
                  <a:cubicBezTo>
                    <a:pt x="3061" y="6257"/>
                    <a:pt x="2998" y="6231"/>
                    <a:pt x="2939" y="6231"/>
                  </a:cubicBezTo>
                  <a:cubicBezTo>
                    <a:pt x="2919" y="6231"/>
                    <a:pt x="2900" y="6234"/>
                    <a:pt x="2882" y="6240"/>
                  </a:cubicBezTo>
                  <a:lnTo>
                    <a:pt x="2001" y="6621"/>
                  </a:lnTo>
                  <a:cubicBezTo>
                    <a:pt x="1810" y="6692"/>
                    <a:pt x="1691" y="6883"/>
                    <a:pt x="1691" y="7097"/>
                  </a:cubicBezTo>
                  <a:cubicBezTo>
                    <a:pt x="1691" y="7287"/>
                    <a:pt x="1810" y="7478"/>
                    <a:pt x="2001" y="7549"/>
                  </a:cubicBezTo>
                  <a:lnTo>
                    <a:pt x="3406" y="8145"/>
                  </a:lnTo>
                  <a:lnTo>
                    <a:pt x="3406" y="9597"/>
                  </a:lnTo>
                  <a:lnTo>
                    <a:pt x="1334" y="9597"/>
                  </a:lnTo>
                  <a:cubicBezTo>
                    <a:pt x="1001" y="9597"/>
                    <a:pt x="739" y="9312"/>
                    <a:pt x="739" y="8978"/>
                  </a:cubicBezTo>
                  <a:lnTo>
                    <a:pt x="739" y="3120"/>
                  </a:lnTo>
                  <a:lnTo>
                    <a:pt x="1691" y="3120"/>
                  </a:lnTo>
                  <a:cubicBezTo>
                    <a:pt x="1787" y="3120"/>
                    <a:pt x="1858" y="3048"/>
                    <a:pt x="1858" y="2953"/>
                  </a:cubicBezTo>
                  <a:cubicBezTo>
                    <a:pt x="1858" y="2882"/>
                    <a:pt x="1787" y="2810"/>
                    <a:pt x="1691" y="2810"/>
                  </a:cubicBezTo>
                  <a:lnTo>
                    <a:pt x="405" y="2810"/>
                  </a:lnTo>
                  <a:cubicBezTo>
                    <a:pt x="358" y="2810"/>
                    <a:pt x="310" y="2763"/>
                    <a:pt x="310" y="2715"/>
                  </a:cubicBezTo>
                  <a:lnTo>
                    <a:pt x="310" y="1858"/>
                  </a:lnTo>
                  <a:cubicBezTo>
                    <a:pt x="310" y="1524"/>
                    <a:pt x="596" y="1239"/>
                    <a:pt x="929" y="1239"/>
                  </a:cubicBezTo>
                  <a:lnTo>
                    <a:pt x="2191" y="1239"/>
                  </a:lnTo>
                  <a:lnTo>
                    <a:pt x="2191" y="1548"/>
                  </a:lnTo>
                  <a:cubicBezTo>
                    <a:pt x="2191" y="1905"/>
                    <a:pt x="2477" y="2191"/>
                    <a:pt x="2834" y="2191"/>
                  </a:cubicBezTo>
                  <a:cubicBezTo>
                    <a:pt x="2906" y="2191"/>
                    <a:pt x="2977" y="2120"/>
                    <a:pt x="2977" y="2024"/>
                  </a:cubicBezTo>
                  <a:cubicBezTo>
                    <a:pt x="2977" y="1953"/>
                    <a:pt x="2906" y="1882"/>
                    <a:pt x="2834" y="1882"/>
                  </a:cubicBezTo>
                  <a:cubicBezTo>
                    <a:pt x="2644" y="1882"/>
                    <a:pt x="2501" y="1739"/>
                    <a:pt x="2501" y="1548"/>
                  </a:cubicBezTo>
                  <a:lnTo>
                    <a:pt x="2501" y="1239"/>
                  </a:lnTo>
                  <a:lnTo>
                    <a:pt x="4692" y="1239"/>
                  </a:lnTo>
                  <a:lnTo>
                    <a:pt x="4692" y="1548"/>
                  </a:lnTo>
                  <a:cubicBezTo>
                    <a:pt x="4692" y="1905"/>
                    <a:pt x="4978" y="2191"/>
                    <a:pt x="5335" y="2191"/>
                  </a:cubicBezTo>
                  <a:cubicBezTo>
                    <a:pt x="5430" y="2191"/>
                    <a:pt x="5502" y="2120"/>
                    <a:pt x="5502" y="2024"/>
                  </a:cubicBezTo>
                  <a:cubicBezTo>
                    <a:pt x="5502" y="1953"/>
                    <a:pt x="5430" y="1882"/>
                    <a:pt x="5335" y="1882"/>
                  </a:cubicBezTo>
                  <a:cubicBezTo>
                    <a:pt x="5168" y="1882"/>
                    <a:pt x="5002" y="1739"/>
                    <a:pt x="5002" y="1548"/>
                  </a:cubicBezTo>
                  <a:lnTo>
                    <a:pt x="5002" y="1239"/>
                  </a:lnTo>
                  <a:lnTo>
                    <a:pt x="7216" y="1239"/>
                  </a:lnTo>
                  <a:lnTo>
                    <a:pt x="7216" y="1548"/>
                  </a:lnTo>
                  <a:cubicBezTo>
                    <a:pt x="7216" y="1905"/>
                    <a:pt x="7502" y="2191"/>
                    <a:pt x="7859" y="2191"/>
                  </a:cubicBezTo>
                  <a:cubicBezTo>
                    <a:pt x="7931" y="2191"/>
                    <a:pt x="8002" y="2120"/>
                    <a:pt x="8002" y="2024"/>
                  </a:cubicBezTo>
                  <a:cubicBezTo>
                    <a:pt x="8002" y="1953"/>
                    <a:pt x="7931" y="1882"/>
                    <a:pt x="7859" y="1882"/>
                  </a:cubicBezTo>
                  <a:cubicBezTo>
                    <a:pt x="7669" y="1882"/>
                    <a:pt x="7526" y="1739"/>
                    <a:pt x="7526" y="1548"/>
                  </a:cubicBezTo>
                  <a:lnTo>
                    <a:pt x="7526" y="1239"/>
                  </a:lnTo>
                  <a:lnTo>
                    <a:pt x="9741" y="1239"/>
                  </a:lnTo>
                  <a:cubicBezTo>
                    <a:pt x="10074" y="1239"/>
                    <a:pt x="10360" y="1524"/>
                    <a:pt x="10360" y="1858"/>
                  </a:cubicBezTo>
                  <a:lnTo>
                    <a:pt x="10360" y="2715"/>
                  </a:lnTo>
                  <a:cubicBezTo>
                    <a:pt x="10360" y="2763"/>
                    <a:pt x="10312" y="2810"/>
                    <a:pt x="10265" y="2810"/>
                  </a:cubicBezTo>
                  <a:lnTo>
                    <a:pt x="2406" y="2810"/>
                  </a:lnTo>
                  <a:cubicBezTo>
                    <a:pt x="2310" y="2810"/>
                    <a:pt x="2263" y="2882"/>
                    <a:pt x="2263" y="2953"/>
                  </a:cubicBezTo>
                  <a:cubicBezTo>
                    <a:pt x="2263" y="3048"/>
                    <a:pt x="2310" y="3120"/>
                    <a:pt x="2406" y="3120"/>
                  </a:cubicBezTo>
                  <a:lnTo>
                    <a:pt x="9931" y="3120"/>
                  </a:lnTo>
                  <a:lnTo>
                    <a:pt x="9931" y="6787"/>
                  </a:lnTo>
                  <a:cubicBezTo>
                    <a:pt x="9931" y="6859"/>
                    <a:pt x="10003" y="6930"/>
                    <a:pt x="10098" y="6930"/>
                  </a:cubicBezTo>
                  <a:cubicBezTo>
                    <a:pt x="10169" y="6930"/>
                    <a:pt x="10241" y="6859"/>
                    <a:pt x="10241" y="6787"/>
                  </a:cubicBezTo>
                  <a:lnTo>
                    <a:pt x="10241" y="3120"/>
                  </a:lnTo>
                  <a:lnTo>
                    <a:pt x="10265" y="3120"/>
                  </a:lnTo>
                  <a:cubicBezTo>
                    <a:pt x="10503" y="3120"/>
                    <a:pt x="10669" y="2929"/>
                    <a:pt x="10669" y="2715"/>
                  </a:cubicBezTo>
                  <a:lnTo>
                    <a:pt x="10669" y="1858"/>
                  </a:lnTo>
                  <a:cubicBezTo>
                    <a:pt x="10669" y="1358"/>
                    <a:pt x="10265" y="929"/>
                    <a:pt x="9741" y="929"/>
                  </a:cubicBezTo>
                  <a:lnTo>
                    <a:pt x="8478" y="929"/>
                  </a:lnTo>
                  <a:lnTo>
                    <a:pt x="8478" y="643"/>
                  </a:lnTo>
                  <a:cubicBezTo>
                    <a:pt x="8478" y="286"/>
                    <a:pt x="8193" y="0"/>
                    <a:pt x="7859" y="0"/>
                  </a:cubicBezTo>
                  <a:cubicBezTo>
                    <a:pt x="7502" y="0"/>
                    <a:pt x="7216" y="286"/>
                    <a:pt x="7216" y="643"/>
                  </a:cubicBezTo>
                  <a:lnTo>
                    <a:pt x="7216" y="929"/>
                  </a:lnTo>
                  <a:lnTo>
                    <a:pt x="5978" y="929"/>
                  </a:lnTo>
                  <a:lnTo>
                    <a:pt x="5978" y="643"/>
                  </a:lnTo>
                  <a:cubicBezTo>
                    <a:pt x="5978" y="286"/>
                    <a:pt x="5692" y="0"/>
                    <a:pt x="5335" y="0"/>
                  </a:cubicBezTo>
                  <a:cubicBezTo>
                    <a:pt x="4978" y="0"/>
                    <a:pt x="4692" y="286"/>
                    <a:pt x="4692" y="643"/>
                  </a:cubicBezTo>
                  <a:lnTo>
                    <a:pt x="4692" y="929"/>
                  </a:lnTo>
                  <a:lnTo>
                    <a:pt x="3454" y="929"/>
                  </a:lnTo>
                  <a:lnTo>
                    <a:pt x="3454" y="643"/>
                  </a:lnTo>
                  <a:cubicBezTo>
                    <a:pt x="3454" y="286"/>
                    <a:pt x="3168"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3"/>
            <p:cNvSpPr/>
            <p:nvPr/>
          </p:nvSpPr>
          <p:spPr>
            <a:xfrm>
              <a:off x="2204603" y="4067388"/>
              <a:ext cx="13411" cy="24745"/>
            </a:xfrm>
            <a:custGeom>
              <a:avLst/>
              <a:gdLst/>
              <a:ahLst/>
              <a:cxnLst/>
              <a:rect l="l" t="t" r="r" b="b"/>
              <a:pathLst>
                <a:path w="310" h="572" extrusionOk="0">
                  <a:moveTo>
                    <a:pt x="143" y="0"/>
                  </a:moveTo>
                  <a:cubicBezTo>
                    <a:pt x="72" y="0"/>
                    <a:pt x="0" y="72"/>
                    <a:pt x="0" y="167"/>
                  </a:cubicBezTo>
                  <a:lnTo>
                    <a:pt x="0" y="405"/>
                  </a:lnTo>
                  <a:cubicBezTo>
                    <a:pt x="0" y="501"/>
                    <a:pt x="72" y="572"/>
                    <a:pt x="143" y="572"/>
                  </a:cubicBezTo>
                  <a:cubicBezTo>
                    <a:pt x="238" y="572"/>
                    <a:pt x="310" y="501"/>
                    <a:pt x="310" y="405"/>
                  </a:cubicBezTo>
                  <a:lnTo>
                    <a:pt x="310" y="167"/>
                  </a:lnTo>
                  <a:cubicBezTo>
                    <a:pt x="310" y="72"/>
                    <a:pt x="238"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3"/>
            <p:cNvSpPr/>
            <p:nvPr/>
          </p:nvSpPr>
          <p:spPr>
            <a:xfrm>
              <a:off x="2316904" y="4067388"/>
              <a:ext cx="13411" cy="24745"/>
            </a:xfrm>
            <a:custGeom>
              <a:avLst/>
              <a:gdLst/>
              <a:ahLst/>
              <a:cxnLst/>
              <a:rect l="l" t="t" r="r" b="b"/>
              <a:pathLst>
                <a:path w="310" h="572" extrusionOk="0">
                  <a:moveTo>
                    <a:pt x="167" y="0"/>
                  </a:moveTo>
                  <a:cubicBezTo>
                    <a:pt x="71" y="0"/>
                    <a:pt x="0" y="72"/>
                    <a:pt x="0" y="167"/>
                  </a:cubicBezTo>
                  <a:lnTo>
                    <a:pt x="0" y="405"/>
                  </a:lnTo>
                  <a:cubicBezTo>
                    <a:pt x="0" y="501"/>
                    <a:pt x="71" y="572"/>
                    <a:pt x="167" y="572"/>
                  </a:cubicBezTo>
                  <a:cubicBezTo>
                    <a:pt x="238" y="572"/>
                    <a:pt x="310" y="501"/>
                    <a:pt x="310" y="405"/>
                  </a:cubicBezTo>
                  <a:lnTo>
                    <a:pt x="310" y="167"/>
                  </a:lnTo>
                  <a:cubicBezTo>
                    <a:pt x="310" y="72"/>
                    <a:pt x="238"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3"/>
            <p:cNvSpPr/>
            <p:nvPr/>
          </p:nvSpPr>
          <p:spPr>
            <a:xfrm>
              <a:off x="2244748" y="4077814"/>
              <a:ext cx="45381" cy="20506"/>
            </a:xfrm>
            <a:custGeom>
              <a:avLst/>
              <a:gdLst/>
              <a:ahLst/>
              <a:cxnLst/>
              <a:rect l="l" t="t" r="r" b="b"/>
              <a:pathLst>
                <a:path w="1049" h="474" extrusionOk="0">
                  <a:moveTo>
                    <a:pt x="179" y="0"/>
                  </a:moveTo>
                  <a:cubicBezTo>
                    <a:pt x="142" y="0"/>
                    <a:pt x="105" y="13"/>
                    <a:pt x="72" y="45"/>
                  </a:cubicBezTo>
                  <a:cubicBezTo>
                    <a:pt x="25" y="93"/>
                    <a:pt x="1" y="188"/>
                    <a:pt x="72" y="260"/>
                  </a:cubicBezTo>
                  <a:cubicBezTo>
                    <a:pt x="192" y="402"/>
                    <a:pt x="358" y="474"/>
                    <a:pt x="525" y="474"/>
                  </a:cubicBezTo>
                  <a:cubicBezTo>
                    <a:pt x="692" y="474"/>
                    <a:pt x="858" y="402"/>
                    <a:pt x="977" y="260"/>
                  </a:cubicBezTo>
                  <a:cubicBezTo>
                    <a:pt x="1049" y="188"/>
                    <a:pt x="1025" y="93"/>
                    <a:pt x="977" y="45"/>
                  </a:cubicBezTo>
                  <a:cubicBezTo>
                    <a:pt x="945" y="13"/>
                    <a:pt x="908" y="0"/>
                    <a:pt x="870" y="0"/>
                  </a:cubicBezTo>
                  <a:cubicBezTo>
                    <a:pt x="825" y="0"/>
                    <a:pt x="778" y="19"/>
                    <a:pt x="739" y="45"/>
                  </a:cubicBezTo>
                  <a:cubicBezTo>
                    <a:pt x="692" y="117"/>
                    <a:pt x="620" y="164"/>
                    <a:pt x="525" y="164"/>
                  </a:cubicBezTo>
                  <a:cubicBezTo>
                    <a:pt x="430" y="164"/>
                    <a:pt x="358" y="117"/>
                    <a:pt x="311" y="45"/>
                  </a:cubicBezTo>
                  <a:cubicBezTo>
                    <a:pt x="271" y="19"/>
                    <a:pt x="225"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6" name="Google Shape;4386;p63"/>
          <p:cNvGrpSpPr/>
          <p:nvPr/>
        </p:nvGrpSpPr>
        <p:grpSpPr>
          <a:xfrm>
            <a:off x="8035283" y="4177460"/>
            <a:ext cx="457474" cy="498658"/>
            <a:chOff x="6916975" y="3894312"/>
            <a:chExt cx="457474" cy="498658"/>
          </a:xfrm>
        </p:grpSpPr>
        <p:sp>
          <p:nvSpPr>
            <p:cNvPr id="4387" name="Google Shape;4387;p63"/>
            <p:cNvSpPr/>
            <p:nvPr/>
          </p:nvSpPr>
          <p:spPr>
            <a:xfrm>
              <a:off x="6916975" y="3894312"/>
              <a:ext cx="457474" cy="498658"/>
            </a:xfrm>
            <a:custGeom>
              <a:avLst/>
              <a:gdLst/>
              <a:ahLst/>
              <a:cxnLst/>
              <a:rect l="l" t="t" r="r" b="b"/>
              <a:pathLst>
                <a:path w="10575" h="11527" extrusionOk="0">
                  <a:moveTo>
                    <a:pt x="4978" y="1"/>
                  </a:moveTo>
                  <a:cubicBezTo>
                    <a:pt x="4502" y="1"/>
                    <a:pt x="4097" y="406"/>
                    <a:pt x="4097" y="906"/>
                  </a:cubicBezTo>
                  <a:lnTo>
                    <a:pt x="4097" y="1096"/>
                  </a:lnTo>
                  <a:lnTo>
                    <a:pt x="1739" y="1096"/>
                  </a:lnTo>
                  <a:cubicBezTo>
                    <a:pt x="1144" y="1096"/>
                    <a:pt x="668" y="1573"/>
                    <a:pt x="668" y="2168"/>
                  </a:cubicBezTo>
                  <a:lnTo>
                    <a:pt x="668" y="2620"/>
                  </a:lnTo>
                  <a:cubicBezTo>
                    <a:pt x="668" y="2763"/>
                    <a:pt x="715" y="2882"/>
                    <a:pt x="787" y="2978"/>
                  </a:cubicBezTo>
                  <a:cubicBezTo>
                    <a:pt x="715" y="3073"/>
                    <a:pt x="668" y="3216"/>
                    <a:pt x="668" y="3335"/>
                  </a:cubicBezTo>
                  <a:lnTo>
                    <a:pt x="668" y="7717"/>
                  </a:lnTo>
                  <a:cubicBezTo>
                    <a:pt x="382" y="7907"/>
                    <a:pt x="191" y="8241"/>
                    <a:pt x="191" y="8574"/>
                  </a:cubicBezTo>
                  <a:cubicBezTo>
                    <a:pt x="191" y="8979"/>
                    <a:pt x="406" y="9312"/>
                    <a:pt x="739" y="9503"/>
                  </a:cubicBezTo>
                  <a:lnTo>
                    <a:pt x="263" y="10027"/>
                  </a:lnTo>
                  <a:cubicBezTo>
                    <a:pt x="96" y="10193"/>
                    <a:pt x="1" y="10432"/>
                    <a:pt x="25" y="10670"/>
                  </a:cubicBezTo>
                  <a:cubicBezTo>
                    <a:pt x="48" y="10932"/>
                    <a:pt x="144" y="11146"/>
                    <a:pt x="334" y="11289"/>
                  </a:cubicBezTo>
                  <a:cubicBezTo>
                    <a:pt x="501" y="11432"/>
                    <a:pt x="691" y="11527"/>
                    <a:pt x="906" y="11527"/>
                  </a:cubicBezTo>
                  <a:cubicBezTo>
                    <a:pt x="1168" y="11527"/>
                    <a:pt x="1406" y="11408"/>
                    <a:pt x="1572" y="11217"/>
                  </a:cubicBezTo>
                  <a:lnTo>
                    <a:pt x="3001" y="9622"/>
                  </a:lnTo>
                  <a:lnTo>
                    <a:pt x="3263" y="9622"/>
                  </a:lnTo>
                  <a:cubicBezTo>
                    <a:pt x="3406" y="9622"/>
                    <a:pt x="3549" y="9574"/>
                    <a:pt x="3644" y="9503"/>
                  </a:cubicBezTo>
                  <a:cubicBezTo>
                    <a:pt x="3740" y="9574"/>
                    <a:pt x="3859" y="9622"/>
                    <a:pt x="4002" y="9622"/>
                  </a:cubicBezTo>
                  <a:lnTo>
                    <a:pt x="4097" y="9622"/>
                  </a:lnTo>
                  <a:lnTo>
                    <a:pt x="4097" y="10622"/>
                  </a:lnTo>
                  <a:cubicBezTo>
                    <a:pt x="4097" y="11122"/>
                    <a:pt x="4502" y="11527"/>
                    <a:pt x="4978" y="11527"/>
                  </a:cubicBezTo>
                  <a:cubicBezTo>
                    <a:pt x="5478" y="11527"/>
                    <a:pt x="5883" y="11122"/>
                    <a:pt x="5883" y="10622"/>
                  </a:cubicBezTo>
                  <a:lnTo>
                    <a:pt x="5883" y="9622"/>
                  </a:lnTo>
                  <a:lnTo>
                    <a:pt x="6764" y="9622"/>
                  </a:lnTo>
                  <a:lnTo>
                    <a:pt x="8193" y="11217"/>
                  </a:lnTo>
                  <a:cubicBezTo>
                    <a:pt x="8383" y="11408"/>
                    <a:pt x="8622" y="11527"/>
                    <a:pt x="8860" y="11527"/>
                  </a:cubicBezTo>
                  <a:cubicBezTo>
                    <a:pt x="9074" y="11527"/>
                    <a:pt x="9288" y="11432"/>
                    <a:pt x="9455" y="11289"/>
                  </a:cubicBezTo>
                  <a:cubicBezTo>
                    <a:pt x="9646" y="11146"/>
                    <a:pt x="9741" y="10932"/>
                    <a:pt x="9765" y="10670"/>
                  </a:cubicBezTo>
                  <a:cubicBezTo>
                    <a:pt x="9765" y="10432"/>
                    <a:pt x="9693" y="10217"/>
                    <a:pt x="9527" y="10027"/>
                  </a:cubicBezTo>
                  <a:lnTo>
                    <a:pt x="9122" y="9550"/>
                  </a:lnTo>
                  <a:cubicBezTo>
                    <a:pt x="9503" y="9408"/>
                    <a:pt x="9788" y="9026"/>
                    <a:pt x="9788" y="8574"/>
                  </a:cubicBezTo>
                  <a:cubicBezTo>
                    <a:pt x="9788" y="8217"/>
                    <a:pt x="9598" y="7907"/>
                    <a:pt x="9312" y="7717"/>
                  </a:cubicBezTo>
                  <a:lnTo>
                    <a:pt x="9312" y="6931"/>
                  </a:lnTo>
                  <a:cubicBezTo>
                    <a:pt x="9312" y="6788"/>
                    <a:pt x="9265" y="6669"/>
                    <a:pt x="9193" y="6550"/>
                  </a:cubicBezTo>
                  <a:cubicBezTo>
                    <a:pt x="9265" y="6455"/>
                    <a:pt x="9312" y="6335"/>
                    <a:pt x="9312" y="6193"/>
                  </a:cubicBezTo>
                  <a:lnTo>
                    <a:pt x="9312" y="4740"/>
                  </a:lnTo>
                  <a:lnTo>
                    <a:pt x="10170" y="4002"/>
                  </a:lnTo>
                  <a:cubicBezTo>
                    <a:pt x="10503" y="3692"/>
                    <a:pt x="10574" y="3168"/>
                    <a:pt x="10289" y="2811"/>
                  </a:cubicBezTo>
                  <a:cubicBezTo>
                    <a:pt x="10122" y="2573"/>
                    <a:pt x="9860" y="2454"/>
                    <a:pt x="9574" y="2454"/>
                  </a:cubicBezTo>
                  <a:cubicBezTo>
                    <a:pt x="9503" y="2454"/>
                    <a:pt x="9407" y="2454"/>
                    <a:pt x="9312" y="2478"/>
                  </a:cubicBezTo>
                  <a:lnTo>
                    <a:pt x="9312" y="2168"/>
                  </a:lnTo>
                  <a:cubicBezTo>
                    <a:pt x="9312" y="1882"/>
                    <a:pt x="9217" y="1620"/>
                    <a:pt x="9003" y="1406"/>
                  </a:cubicBezTo>
                  <a:cubicBezTo>
                    <a:pt x="8812" y="1215"/>
                    <a:pt x="8526" y="1096"/>
                    <a:pt x="8241" y="1096"/>
                  </a:cubicBezTo>
                  <a:lnTo>
                    <a:pt x="5883" y="1096"/>
                  </a:lnTo>
                  <a:lnTo>
                    <a:pt x="5883" y="906"/>
                  </a:lnTo>
                  <a:cubicBezTo>
                    <a:pt x="5883" y="406"/>
                    <a:pt x="5478" y="1"/>
                    <a:pt x="4978"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88" name="Google Shape;4388;p63"/>
            <p:cNvSpPr/>
            <p:nvPr/>
          </p:nvSpPr>
          <p:spPr>
            <a:xfrm>
              <a:off x="7118909" y="3920094"/>
              <a:ext cx="27860" cy="64935"/>
            </a:xfrm>
            <a:custGeom>
              <a:avLst/>
              <a:gdLst/>
              <a:ahLst/>
              <a:cxnLst/>
              <a:rect l="l" t="t" r="r" b="b"/>
              <a:pathLst>
                <a:path w="644" h="1501" extrusionOk="0">
                  <a:moveTo>
                    <a:pt x="310" y="0"/>
                  </a:moveTo>
                  <a:cubicBezTo>
                    <a:pt x="143" y="0"/>
                    <a:pt x="0" y="119"/>
                    <a:pt x="0" y="310"/>
                  </a:cubicBezTo>
                  <a:lnTo>
                    <a:pt x="0" y="1072"/>
                  </a:lnTo>
                  <a:lnTo>
                    <a:pt x="310" y="1500"/>
                  </a:lnTo>
                  <a:lnTo>
                    <a:pt x="643" y="1072"/>
                  </a:lnTo>
                  <a:lnTo>
                    <a:pt x="643" y="310"/>
                  </a:lnTo>
                  <a:cubicBezTo>
                    <a:pt x="643" y="119"/>
                    <a:pt x="500" y="0"/>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3"/>
            <p:cNvSpPr/>
            <p:nvPr/>
          </p:nvSpPr>
          <p:spPr>
            <a:xfrm>
              <a:off x="6970569" y="3966425"/>
              <a:ext cx="323523" cy="296770"/>
            </a:xfrm>
            <a:custGeom>
              <a:avLst/>
              <a:gdLst/>
              <a:ahLst/>
              <a:cxnLst/>
              <a:rect l="l" t="t" r="r" b="b"/>
              <a:pathLst>
                <a:path w="7097" h="6860" extrusionOk="0">
                  <a:moveTo>
                    <a:pt x="500" y="1"/>
                  </a:moveTo>
                  <a:cubicBezTo>
                    <a:pt x="214" y="1"/>
                    <a:pt x="0" y="215"/>
                    <a:pt x="0" y="501"/>
                  </a:cubicBezTo>
                  <a:lnTo>
                    <a:pt x="0" y="6455"/>
                  </a:lnTo>
                  <a:lnTo>
                    <a:pt x="3739" y="6859"/>
                  </a:lnTo>
                  <a:lnTo>
                    <a:pt x="7097" y="6455"/>
                  </a:lnTo>
                  <a:lnTo>
                    <a:pt x="7097" y="501"/>
                  </a:lnTo>
                  <a:cubicBezTo>
                    <a:pt x="7097" y="215"/>
                    <a:pt x="6859" y="1"/>
                    <a:pt x="65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3"/>
            <p:cNvSpPr/>
            <p:nvPr/>
          </p:nvSpPr>
          <p:spPr>
            <a:xfrm>
              <a:off x="7237396" y="3966425"/>
              <a:ext cx="57710" cy="295732"/>
            </a:xfrm>
            <a:custGeom>
              <a:avLst/>
              <a:gdLst/>
              <a:ahLst/>
              <a:cxnLst/>
              <a:rect l="l" t="t" r="r" b="b"/>
              <a:pathLst>
                <a:path w="1334" h="6836" extrusionOk="0">
                  <a:moveTo>
                    <a:pt x="0" y="1"/>
                  </a:moveTo>
                  <a:cubicBezTo>
                    <a:pt x="286" y="1"/>
                    <a:pt x="500" y="215"/>
                    <a:pt x="500" y="501"/>
                  </a:cubicBezTo>
                  <a:lnTo>
                    <a:pt x="500" y="6455"/>
                  </a:lnTo>
                  <a:lnTo>
                    <a:pt x="929" y="6836"/>
                  </a:lnTo>
                  <a:lnTo>
                    <a:pt x="1334" y="6455"/>
                  </a:lnTo>
                  <a:lnTo>
                    <a:pt x="1334" y="501"/>
                  </a:lnTo>
                  <a:cubicBezTo>
                    <a:pt x="1334" y="215"/>
                    <a:pt x="1119" y="1"/>
                    <a:pt x="83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3"/>
            <p:cNvSpPr/>
            <p:nvPr/>
          </p:nvSpPr>
          <p:spPr>
            <a:xfrm>
              <a:off x="7181764" y="4025041"/>
              <a:ext cx="164867" cy="138219"/>
            </a:xfrm>
            <a:custGeom>
              <a:avLst/>
              <a:gdLst/>
              <a:ahLst/>
              <a:cxnLst/>
              <a:rect l="l" t="t" r="r" b="b"/>
              <a:pathLst>
                <a:path w="3811" h="3195" extrusionOk="0">
                  <a:moveTo>
                    <a:pt x="3456" y="0"/>
                  </a:moveTo>
                  <a:cubicBezTo>
                    <a:pt x="3398" y="0"/>
                    <a:pt x="3339" y="16"/>
                    <a:pt x="3286" y="51"/>
                  </a:cubicBezTo>
                  <a:lnTo>
                    <a:pt x="0" y="2266"/>
                  </a:lnTo>
                  <a:lnTo>
                    <a:pt x="595" y="3194"/>
                  </a:lnTo>
                  <a:lnTo>
                    <a:pt x="3667" y="551"/>
                  </a:lnTo>
                  <a:cubicBezTo>
                    <a:pt x="3787" y="432"/>
                    <a:pt x="3810" y="265"/>
                    <a:pt x="3715" y="122"/>
                  </a:cubicBezTo>
                  <a:cubicBezTo>
                    <a:pt x="3655" y="47"/>
                    <a:pt x="3556" y="0"/>
                    <a:pt x="3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3"/>
            <p:cNvSpPr/>
            <p:nvPr/>
          </p:nvSpPr>
          <p:spPr>
            <a:xfrm>
              <a:off x="7131281" y="4121941"/>
              <a:ext cx="81417" cy="73241"/>
            </a:xfrm>
            <a:custGeom>
              <a:avLst/>
              <a:gdLst/>
              <a:ahLst/>
              <a:cxnLst/>
              <a:rect l="l" t="t" r="r" b="b"/>
              <a:pathLst>
                <a:path w="1882" h="1693" extrusionOk="0">
                  <a:moveTo>
                    <a:pt x="957" y="1"/>
                  </a:moveTo>
                  <a:cubicBezTo>
                    <a:pt x="894" y="1"/>
                    <a:pt x="830" y="9"/>
                    <a:pt x="762" y="26"/>
                  </a:cubicBezTo>
                  <a:cubicBezTo>
                    <a:pt x="453" y="121"/>
                    <a:pt x="238" y="383"/>
                    <a:pt x="191" y="692"/>
                  </a:cubicBezTo>
                  <a:cubicBezTo>
                    <a:pt x="167" y="931"/>
                    <a:pt x="95" y="1145"/>
                    <a:pt x="48" y="1335"/>
                  </a:cubicBezTo>
                  <a:cubicBezTo>
                    <a:pt x="0" y="1502"/>
                    <a:pt x="119" y="1693"/>
                    <a:pt x="286" y="1693"/>
                  </a:cubicBezTo>
                  <a:cubicBezTo>
                    <a:pt x="786" y="1693"/>
                    <a:pt x="1239" y="1621"/>
                    <a:pt x="1500" y="1431"/>
                  </a:cubicBezTo>
                  <a:cubicBezTo>
                    <a:pt x="1762" y="1240"/>
                    <a:pt x="1881" y="692"/>
                    <a:pt x="1620" y="311"/>
                  </a:cubicBezTo>
                  <a:cubicBezTo>
                    <a:pt x="1477" y="145"/>
                    <a:pt x="1286" y="73"/>
                    <a:pt x="1286" y="73"/>
                  </a:cubicBezTo>
                  <a:cubicBezTo>
                    <a:pt x="1178" y="27"/>
                    <a:pt x="1071" y="1"/>
                    <a:pt x="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3"/>
            <p:cNvSpPr/>
            <p:nvPr/>
          </p:nvSpPr>
          <p:spPr>
            <a:xfrm>
              <a:off x="7220914" y="4276506"/>
              <a:ext cx="94785" cy="91367"/>
            </a:xfrm>
            <a:custGeom>
              <a:avLst/>
              <a:gdLst/>
              <a:ahLst/>
              <a:cxnLst/>
              <a:rect l="l" t="t" r="r" b="b"/>
              <a:pathLst>
                <a:path w="2191" h="2112" extrusionOk="0">
                  <a:moveTo>
                    <a:pt x="262" y="1"/>
                  </a:moveTo>
                  <a:lnTo>
                    <a:pt x="0" y="215"/>
                  </a:lnTo>
                  <a:lnTo>
                    <a:pt x="1596" y="2001"/>
                  </a:lnTo>
                  <a:cubicBezTo>
                    <a:pt x="1658" y="2076"/>
                    <a:pt x="1746" y="2112"/>
                    <a:pt x="1833" y="2112"/>
                  </a:cubicBezTo>
                  <a:cubicBezTo>
                    <a:pt x="1913" y="2112"/>
                    <a:pt x="1991" y="2082"/>
                    <a:pt x="2048" y="2025"/>
                  </a:cubicBezTo>
                  <a:cubicBezTo>
                    <a:pt x="2191" y="1906"/>
                    <a:pt x="2191" y="1716"/>
                    <a:pt x="2072" y="1573"/>
                  </a:cubicBezTo>
                  <a:lnTo>
                    <a:pt x="857" y="215"/>
                  </a:lnTo>
                  <a:lnTo>
                    <a:pt x="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63"/>
            <p:cNvSpPr/>
            <p:nvPr/>
          </p:nvSpPr>
          <p:spPr>
            <a:xfrm>
              <a:off x="6940681" y="4276506"/>
              <a:ext cx="95866" cy="91367"/>
            </a:xfrm>
            <a:custGeom>
              <a:avLst/>
              <a:gdLst/>
              <a:ahLst/>
              <a:cxnLst/>
              <a:rect l="l" t="t" r="r" b="b"/>
              <a:pathLst>
                <a:path w="2216" h="2112" extrusionOk="0">
                  <a:moveTo>
                    <a:pt x="2001" y="1"/>
                  </a:moveTo>
                  <a:lnTo>
                    <a:pt x="1334" y="215"/>
                  </a:lnTo>
                  <a:lnTo>
                    <a:pt x="120" y="1573"/>
                  </a:lnTo>
                  <a:cubicBezTo>
                    <a:pt x="0" y="1716"/>
                    <a:pt x="24" y="1906"/>
                    <a:pt x="167" y="2025"/>
                  </a:cubicBezTo>
                  <a:cubicBezTo>
                    <a:pt x="224" y="2082"/>
                    <a:pt x="303" y="2112"/>
                    <a:pt x="379" y="2112"/>
                  </a:cubicBezTo>
                  <a:cubicBezTo>
                    <a:pt x="464" y="2112"/>
                    <a:pt x="546" y="2076"/>
                    <a:pt x="596" y="2001"/>
                  </a:cubicBezTo>
                  <a:lnTo>
                    <a:pt x="2215" y="215"/>
                  </a:lnTo>
                  <a:lnTo>
                    <a:pt x="2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3"/>
            <p:cNvSpPr/>
            <p:nvPr/>
          </p:nvSpPr>
          <p:spPr>
            <a:xfrm>
              <a:off x="7118909" y="4267249"/>
              <a:ext cx="27860" cy="101014"/>
            </a:xfrm>
            <a:custGeom>
              <a:avLst/>
              <a:gdLst/>
              <a:ahLst/>
              <a:cxnLst/>
              <a:rect l="l" t="t" r="r" b="b"/>
              <a:pathLst>
                <a:path w="644" h="2335" extrusionOk="0">
                  <a:moveTo>
                    <a:pt x="310" y="1"/>
                  </a:moveTo>
                  <a:lnTo>
                    <a:pt x="0" y="429"/>
                  </a:lnTo>
                  <a:lnTo>
                    <a:pt x="0" y="2001"/>
                  </a:lnTo>
                  <a:cubicBezTo>
                    <a:pt x="0" y="2192"/>
                    <a:pt x="143" y="2334"/>
                    <a:pt x="310" y="2334"/>
                  </a:cubicBezTo>
                  <a:cubicBezTo>
                    <a:pt x="500" y="2334"/>
                    <a:pt x="643" y="2192"/>
                    <a:pt x="643" y="2001"/>
                  </a:cubicBezTo>
                  <a:lnTo>
                    <a:pt x="643" y="429"/>
                  </a:lnTo>
                  <a:lnTo>
                    <a:pt x="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3"/>
            <p:cNvSpPr/>
            <p:nvPr/>
          </p:nvSpPr>
          <p:spPr>
            <a:xfrm>
              <a:off x="6949938" y="4245619"/>
              <a:ext cx="365771" cy="40233"/>
            </a:xfrm>
            <a:custGeom>
              <a:avLst/>
              <a:gdLst/>
              <a:ahLst/>
              <a:cxnLst/>
              <a:rect l="l" t="t" r="r" b="b"/>
              <a:pathLst>
                <a:path w="8455" h="930" extrusionOk="0">
                  <a:moveTo>
                    <a:pt x="477" y="1"/>
                  </a:moveTo>
                  <a:cubicBezTo>
                    <a:pt x="215" y="1"/>
                    <a:pt x="1" y="215"/>
                    <a:pt x="1" y="453"/>
                  </a:cubicBezTo>
                  <a:cubicBezTo>
                    <a:pt x="1" y="715"/>
                    <a:pt x="215" y="929"/>
                    <a:pt x="477" y="929"/>
                  </a:cubicBezTo>
                  <a:lnTo>
                    <a:pt x="7979" y="929"/>
                  </a:lnTo>
                  <a:cubicBezTo>
                    <a:pt x="8241" y="929"/>
                    <a:pt x="8455" y="715"/>
                    <a:pt x="8455" y="453"/>
                  </a:cubicBezTo>
                  <a:cubicBezTo>
                    <a:pt x="8455" y="215"/>
                    <a:pt x="8241" y="1"/>
                    <a:pt x="7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3"/>
            <p:cNvSpPr/>
            <p:nvPr/>
          </p:nvSpPr>
          <p:spPr>
            <a:xfrm>
              <a:off x="7259025" y="4245619"/>
              <a:ext cx="56672" cy="40233"/>
            </a:xfrm>
            <a:custGeom>
              <a:avLst/>
              <a:gdLst/>
              <a:ahLst/>
              <a:cxnLst/>
              <a:rect l="l" t="t" r="r" b="b"/>
              <a:pathLst>
                <a:path w="1310" h="930" extrusionOk="0">
                  <a:moveTo>
                    <a:pt x="0" y="1"/>
                  </a:moveTo>
                  <a:cubicBezTo>
                    <a:pt x="262" y="1"/>
                    <a:pt x="476" y="215"/>
                    <a:pt x="476" y="453"/>
                  </a:cubicBezTo>
                  <a:cubicBezTo>
                    <a:pt x="476" y="715"/>
                    <a:pt x="262" y="929"/>
                    <a:pt x="0" y="929"/>
                  </a:cubicBezTo>
                  <a:lnTo>
                    <a:pt x="834" y="929"/>
                  </a:lnTo>
                  <a:cubicBezTo>
                    <a:pt x="1096" y="929"/>
                    <a:pt x="1310" y="715"/>
                    <a:pt x="1310" y="453"/>
                  </a:cubicBezTo>
                  <a:cubicBezTo>
                    <a:pt x="1310" y="215"/>
                    <a:pt x="1096" y="1"/>
                    <a:pt x="83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3"/>
            <p:cNvSpPr/>
            <p:nvPr/>
          </p:nvSpPr>
          <p:spPr>
            <a:xfrm>
              <a:off x="7034424" y="4015870"/>
              <a:ext cx="52605" cy="41271"/>
            </a:xfrm>
            <a:custGeom>
              <a:avLst/>
              <a:gdLst/>
              <a:ahLst/>
              <a:cxnLst/>
              <a:rect l="l" t="t" r="r" b="b"/>
              <a:pathLst>
                <a:path w="1216" h="954" extrusionOk="0">
                  <a:moveTo>
                    <a:pt x="596" y="1"/>
                  </a:moveTo>
                  <a:cubicBezTo>
                    <a:pt x="263" y="1"/>
                    <a:pt x="1" y="215"/>
                    <a:pt x="1" y="477"/>
                  </a:cubicBezTo>
                  <a:cubicBezTo>
                    <a:pt x="1" y="739"/>
                    <a:pt x="263" y="953"/>
                    <a:pt x="596" y="953"/>
                  </a:cubicBezTo>
                  <a:cubicBezTo>
                    <a:pt x="929" y="953"/>
                    <a:pt x="1215" y="739"/>
                    <a:pt x="1215" y="477"/>
                  </a:cubicBezTo>
                  <a:cubicBezTo>
                    <a:pt x="1215" y="215"/>
                    <a:pt x="92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3"/>
            <p:cNvSpPr/>
            <p:nvPr/>
          </p:nvSpPr>
          <p:spPr>
            <a:xfrm>
              <a:off x="7175578" y="4015870"/>
              <a:ext cx="52562" cy="41271"/>
            </a:xfrm>
            <a:custGeom>
              <a:avLst/>
              <a:gdLst/>
              <a:ahLst/>
              <a:cxnLst/>
              <a:rect l="l" t="t" r="r" b="b"/>
              <a:pathLst>
                <a:path w="1215" h="954" extrusionOk="0">
                  <a:moveTo>
                    <a:pt x="619" y="1"/>
                  </a:moveTo>
                  <a:cubicBezTo>
                    <a:pt x="286" y="1"/>
                    <a:pt x="0" y="215"/>
                    <a:pt x="0" y="477"/>
                  </a:cubicBezTo>
                  <a:cubicBezTo>
                    <a:pt x="0" y="739"/>
                    <a:pt x="286" y="953"/>
                    <a:pt x="619" y="953"/>
                  </a:cubicBezTo>
                  <a:cubicBezTo>
                    <a:pt x="953" y="953"/>
                    <a:pt x="1215" y="739"/>
                    <a:pt x="1215" y="477"/>
                  </a:cubicBezTo>
                  <a:cubicBezTo>
                    <a:pt x="1215" y="215"/>
                    <a:pt x="953" y="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3"/>
            <p:cNvSpPr/>
            <p:nvPr/>
          </p:nvSpPr>
          <p:spPr>
            <a:xfrm>
              <a:off x="6963349" y="3912870"/>
              <a:ext cx="390516" cy="288507"/>
            </a:xfrm>
            <a:custGeom>
              <a:avLst/>
              <a:gdLst/>
              <a:ahLst/>
              <a:cxnLst/>
              <a:rect l="l" t="t" r="r" b="b"/>
              <a:pathLst>
                <a:path w="9027" h="6669" extrusionOk="0">
                  <a:moveTo>
                    <a:pt x="3906" y="310"/>
                  </a:moveTo>
                  <a:cubicBezTo>
                    <a:pt x="4001" y="310"/>
                    <a:pt x="4073" y="382"/>
                    <a:pt x="4073" y="477"/>
                  </a:cubicBezTo>
                  <a:lnTo>
                    <a:pt x="4073" y="1072"/>
                  </a:lnTo>
                  <a:lnTo>
                    <a:pt x="3763" y="1072"/>
                  </a:lnTo>
                  <a:lnTo>
                    <a:pt x="3763" y="477"/>
                  </a:lnTo>
                  <a:cubicBezTo>
                    <a:pt x="3763" y="382"/>
                    <a:pt x="3835" y="310"/>
                    <a:pt x="3906" y="310"/>
                  </a:cubicBezTo>
                  <a:close/>
                  <a:moveTo>
                    <a:pt x="8535" y="2754"/>
                  </a:moveTo>
                  <a:cubicBezTo>
                    <a:pt x="8578" y="2754"/>
                    <a:pt x="8619" y="2771"/>
                    <a:pt x="8645" y="2811"/>
                  </a:cubicBezTo>
                  <a:cubicBezTo>
                    <a:pt x="8693" y="2882"/>
                    <a:pt x="8669" y="2977"/>
                    <a:pt x="8621" y="3025"/>
                  </a:cubicBezTo>
                  <a:lnTo>
                    <a:pt x="5787" y="5454"/>
                  </a:lnTo>
                  <a:cubicBezTo>
                    <a:pt x="5763" y="5311"/>
                    <a:pt x="5716" y="5168"/>
                    <a:pt x="5621" y="5073"/>
                  </a:cubicBezTo>
                  <a:cubicBezTo>
                    <a:pt x="5549" y="4954"/>
                    <a:pt x="5454" y="4882"/>
                    <a:pt x="5359" y="4835"/>
                  </a:cubicBezTo>
                  <a:lnTo>
                    <a:pt x="8431" y="2787"/>
                  </a:lnTo>
                  <a:cubicBezTo>
                    <a:pt x="8463" y="2765"/>
                    <a:pt x="8500" y="2754"/>
                    <a:pt x="8535" y="2754"/>
                  </a:cubicBezTo>
                  <a:close/>
                  <a:moveTo>
                    <a:pt x="4848" y="4999"/>
                  </a:moveTo>
                  <a:cubicBezTo>
                    <a:pt x="4929" y="4999"/>
                    <a:pt x="5008" y="5020"/>
                    <a:pt x="5097" y="5049"/>
                  </a:cubicBezTo>
                  <a:lnTo>
                    <a:pt x="5121" y="5049"/>
                  </a:lnTo>
                  <a:cubicBezTo>
                    <a:pt x="5121" y="5049"/>
                    <a:pt x="5263" y="5121"/>
                    <a:pt x="5359" y="5240"/>
                  </a:cubicBezTo>
                  <a:cubicBezTo>
                    <a:pt x="5478" y="5383"/>
                    <a:pt x="5525" y="5573"/>
                    <a:pt x="5478" y="5764"/>
                  </a:cubicBezTo>
                  <a:cubicBezTo>
                    <a:pt x="5454" y="5930"/>
                    <a:pt x="5382" y="6073"/>
                    <a:pt x="5287" y="6145"/>
                  </a:cubicBezTo>
                  <a:cubicBezTo>
                    <a:pt x="5095" y="6273"/>
                    <a:pt x="4730" y="6363"/>
                    <a:pt x="4331" y="6363"/>
                  </a:cubicBezTo>
                  <a:cubicBezTo>
                    <a:pt x="4285" y="6363"/>
                    <a:pt x="4238" y="6361"/>
                    <a:pt x="4192" y="6359"/>
                  </a:cubicBezTo>
                  <a:cubicBezTo>
                    <a:pt x="4144" y="6359"/>
                    <a:pt x="4096" y="6335"/>
                    <a:pt x="4096" y="6311"/>
                  </a:cubicBezTo>
                  <a:cubicBezTo>
                    <a:pt x="4073" y="6287"/>
                    <a:pt x="4073" y="6264"/>
                    <a:pt x="4073" y="6216"/>
                  </a:cubicBezTo>
                  <a:cubicBezTo>
                    <a:pt x="4144" y="6002"/>
                    <a:pt x="4192" y="5787"/>
                    <a:pt x="4216" y="5549"/>
                  </a:cubicBezTo>
                  <a:cubicBezTo>
                    <a:pt x="4263" y="5287"/>
                    <a:pt x="4454" y="5097"/>
                    <a:pt x="4692" y="5025"/>
                  </a:cubicBezTo>
                  <a:cubicBezTo>
                    <a:pt x="4746" y="5007"/>
                    <a:pt x="4798" y="4999"/>
                    <a:pt x="4848" y="4999"/>
                  </a:cubicBezTo>
                  <a:close/>
                  <a:moveTo>
                    <a:pt x="3906" y="0"/>
                  </a:moveTo>
                  <a:cubicBezTo>
                    <a:pt x="3668" y="0"/>
                    <a:pt x="3453" y="215"/>
                    <a:pt x="3453" y="477"/>
                  </a:cubicBezTo>
                  <a:lnTo>
                    <a:pt x="3453" y="1072"/>
                  </a:lnTo>
                  <a:lnTo>
                    <a:pt x="667" y="1072"/>
                  </a:lnTo>
                  <a:cubicBezTo>
                    <a:pt x="310" y="1072"/>
                    <a:pt x="0" y="1382"/>
                    <a:pt x="0" y="1739"/>
                  </a:cubicBezTo>
                  <a:lnTo>
                    <a:pt x="0" y="2191"/>
                  </a:lnTo>
                  <a:cubicBezTo>
                    <a:pt x="0" y="2263"/>
                    <a:pt x="72" y="2334"/>
                    <a:pt x="167" y="2334"/>
                  </a:cubicBezTo>
                  <a:cubicBezTo>
                    <a:pt x="239" y="2334"/>
                    <a:pt x="310" y="2263"/>
                    <a:pt x="310" y="2191"/>
                  </a:cubicBezTo>
                  <a:lnTo>
                    <a:pt x="310" y="1739"/>
                  </a:lnTo>
                  <a:cubicBezTo>
                    <a:pt x="310" y="1548"/>
                    <a:pt x="477" y="1406"/>
                    <a:pt x="667" y="1406"/>
                  </a:cubicBezTo>
                  <a:lnTo>
                    <a:pt x="7169" y="1406"/>
                  </a:lnTo>
                  <a:cubicBezTo>
                    <a:pt x="7264" y="1406"/>
                    <a:pt x="7359" y="1429"/>
                    <a:pt x="7407" y="1501"/>
                  </a:cubicBezTo>
                  <a:cubicBezTo>
                    <a:pt x="7478" y="1572"/>
                    <a:pt x="7526" y="1644"/>
                    <a:pt x="7526" y="1739"/>
                  </a:cubicBezTo>
                  <a:lnTo>
                    <a:pt x="7526" y="3001"/>
                  </a:lnTo>
                  <a:lnTo>
                    <a:pt x="5025" y="4692"/>
                  </a:lnTo>
                  <a:cubicBezTo>
                    <a:pt x="4966" y="4682"/>
                    <a:pt x="4907" y="4676"/>
                    <a:pt x="4848" y="4676"/>
                  </a:cubicBezTo>
                  <a:cubicBezTo>
                    <a:pt x="4764" y="4676"/>
                    <a:pt x="4680" y="4688"/>
                    <a:pt x="4597" y="4716"/>
                  </a:cubicBezTo>
                  <a:cubicBezTo>
                    <a:pt x="4239" y="4811"/>
                    <a:pt x="3977" y="5121"/>
                    <a:pt x="3906" y="5502"/>
                  </a:cubicBezTo>
                  <a:cubicBezTo>
                    <a:pt x="3882" y="5716"/>
                    <a:pt x="3835" y="5930"/>
                    <a:pt x="3787" y="6121"/>
                  </a:cubicBezTo>
                  <a:cubicBezTo>
                    <a:pt x="3739" y="6264"/>
                    <a:pt x="3763" y="6383"/>
                    <a:pt x="3835" y="6502"/>
                  </a:cubicBezTo>
                  <a:cubicBezTo>
                    <a:pt x="3930" y="6621"/>
                    <a:pt x="4049" y="6669"/>
                    <a:pt x="4168" y="6669"/>
                  </a:cubicBezTo>
                  <a:lnTo>
                    <a:pt x="4263" y="6669"/>
                  </a:lnTo>
                  <a:cubicBezTo>
                    <a:pt x="4763" y="6669"/>
                    <a:pt x="5192" y="6573"/>
                    <a:pt x="5454" y="6407"/>
                  </a:cubicBezTo>
                  <a:cubicBezTo>
                    <a:pt x="5621" y="6287"/>
                    <a:pt x="5740" y="6097"/>
                    <a:pt x="5787" y="5883"/>
                  </a:cubicBezTo>
                  <a:lnTo>
                    <a:pt x="7526" y="4382"/>
                  </a:lnTo>
                  <a:lnTo>
                    <a:pt x="7526" y="5764"/>
                  </a:lnTo>
                  <a:cubicBezTo>
                    <a:pt x="7526" y="5859"/>
                    <a:pt x="7597" y="5930"/>
                    <a:pt x="7669" y="5930"/>
                  </a:cubicBezTo>
                  <a:cubicBezTo>
                    <a:pt x="7764" y="5930"/>
                    <a:pt x="7835" y="5859"/>
                    <a:pt x="7835" y="5764"/>
                  </a:cubicBezTo>
                  <a:lnTo>
                    <a:pt x="7835" y="4120"/>
                  </a:lnTo>
                  <a:lnTo>
                    <a:pt x="8812" y="3263"/>
                  </a:lnTo>
                  <a:cubicBezTo>
                    <a:pt x="9002" y="3096"/>
                    <a:pt x="9026" y="2811"/>
                    <a:pt x="8883" y="2620"/>
                  </a:cubicBezTo>
                  <a:cubicBezTo>
                    <a:pt x="8797" y="2505"/>
                    <a:pt x="8658" y="2442"/>
                    <a:pt x="8514" y="2442"/>
                  </a:cubicBezTo>
                  <a:cubicBezTo>
                    <a:pt x="8420" y="2442"/>
                    <a:pt x="8325" y="2468"/>
                    <a:pt x="8240" y="2525"/>
                  </a:cubicBezTo>
                  <a:lnTo>
                    <a:pt x="7835" y="2811"/>
                  </a:lnTo>
                  <a:lnTo>
                    <a:pt x="7835" y="1739"/>
                  </a:lnTo>
                  <a:cubicBezTo>
                    <a:pt x="7835" y="1572"/>
                    <a:pt x="7764" y="1406"/>
                    <a:pt x="7645" y="1263"/>
                  </a:cubicBezTo>
                  <a:cubicBezTo>
                    <a:pt x="7502" y="1144"/>
                    <a:pt x="7359" y="1072"/>
                    <a:pt x="7169" y="1072"/>
                  </a:cubicBezTo>
                  <a:lnTo>
                    <a:pt x="4382" y="1072"/>
                  </a:lnTo>
                  <a:lnTo>
                    <a:pt x="4382" y="477"/>
                  </a:lnTo>
                  <a:cubicBezTo>
                    <a:pt x="4382" y="215"/>
                    <a:pt x="4168" y="0"/>
                    <a:pt x="3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3"/>
            <p:cNvSpPr/>
            <p:nvPr/>
          </p:nvSpPr>
          <p:spPr>
            <a:xfrm>
              <a:off x="6935533" y="4032352"/>
              <a:ext cx="386363" cy="342107"/>
            </a:xfrm>
            <a:custGeom>
              <a:avLst/>
              <a:gdLst/>
              <a:ahLst/>
              <a:cxnLst/>
              <a:rect l="l" t="t" r="r" b="b"/>
              <a:pathLst>
                <a:path w="8931" h="7908" extrusionOk="0">
                  <a:moveTo>
                    <a:pt x="1977" y="6026"/>
                  </a:moveTo>
                  <a:lnTo>
                    <a:pt x="620" y="7550"/>
                  </a:lnTo>
                  <a:cubicBezTo>
                    <a:pt x="580" y="7576"/>
                    <a:pt x="534" y="7595"/>
                    <a:pt x="488" y="7595"/>
                  </a:cubicBezTo>
                  <a:cubicBezTo>
                    <a:pt x="451" y="7595"/>
                    <a:pt x="414" y="7582"/>
                    <a:pt x="381" y="7550"/>
                  </a:cubicBezTo>
                  <a:cubicBezTo>
                    <a:pt x="334" y="7526"/>
                    <a:pt x="334" y="7479"/>
                    <a:pt x="334" y="7455"/>
                  </a:cubicBezTo>
                  <a:cubicBezTo>
                    <a:pt x="310" y="7407"/>
                    <a:pt x="334" y="7360"/>
                    <a:pt x="358" y="7312"/>
                  </a:cubicBezTo>
                  <a:lnTo>
                    <a:pt x="1525" y="6026"/>
                  </a:lnTo>
                  <a:close/>
                  <a:moveTo>
                    <a:pt x="7383" y="6026"/>
                  </a:moveTo>
                  <a:lnTo>
                    <a:pt x="8550" y="7312"/>
                  </a:lnTo>
                  <a:cubicBezTo>
                    <a:pt x="8597" y="7360"/>
                    <a:pt x="8597" y="7407"/>
                    <a:pt x="8597" y="7455"/>
                  </a:cubicBezTo>
                  <a:cubicBezTo>
                    <a:pt x="8597" y="7479"/>
                    <a:pt x="8574" y="7526"/>
                    <a:pt x="8550" y="7550"/>
                  </a:cubicBezTo>
                  <a:cubicBezTo>
                    <a:pt x="8518" y="7582"/>
                    <a:pt x="8480" y="7595"/>
                    <a:pt x="8443" y="7595"/>
                  </a:cubicBezTo>
                  <a:cubicBezTo>
                    <a:pt x="8397" y="7595"/>
                    <a:pt x="8351" y="7576"/>
                    <a:pt x="8312" y="7550"/>
                  </a:cubicBezTo>
                  <a:lnTo>
                    <a:pt x="6954" y="6026"/>
                  </a:lnTo>
                  <a:close/>
                  <a:moveTo>
                    <a:pt x="4716" y="6026"/>
                  </a:moveTo>
                  <a:lnTo>
                    <a:pt x="4716" y="7431"/>
                  </a:lnTo>
                  <a:cubicBezTo>
                    <a:pt x="4716" y="7526"/>
                    <a:pt x="4644" y="7598"/>
                    <a:pt x="4549" y="7598"/>
                  </a:cubicBezTo>
                  <a:cubicBezTo>
                    <a:pt x="4478" y="7598"/>
                    <a:pt x="4406" y="7526"/>
                    <a:pt x="4406" y="7431"/>
                  </a:cubicBezTo>
                  <a:lnTo>
                    <a:pt x="4406" y="6026"/>
                  </a:lnTo>
                  <a:close/>
                  <a:moveTo>
                    <a:pt x="810" y="1"/>
                  </a:moveTo>
                  <a:cubicBezTo>
                    <a:pt x="715" y="1"/>
                    <a:pt x="643" y="72"/>
                    <a:pt x="643" y="144"/>
                  </a:cubicBezTo>
                  <a:lnTo>
                    <a:pt x="643" y="4788"/>
                  </a:lnTo>
                  <a:cubicBezTo>
                    <a:pt x="381" y="4859"/>
                    <a:pt x="191" y="5097"/>
                    <a:pt x="191" y="5383"/>
                  </a:cubicBezTo>
                  <a:cubicBezTo>
                    <a:pt x="191" y="5740"/>
                    <a:pt x="453" y="6026"/>
                    <a:pt x="810" y="6026"/>
                  </a:cubicBezTo>
                  <a:lnTo>
                    <a:pt x="1120" y="6026"/>
                  </a:lnTo>
                  <a:lnTo>
                    <a:pt x="143" y="7121"/>
                  </a:lnTo>
                  <a:cubicBezTo>
                    <a:pt x="48" y="7217"/>
                    <a:pt x="0" y="7336"/>
                    <a:pt x="0" y="7455"/>
                  </a:cubicBezTo>
                  <a:cubicBezTo>
                    <a:pt x="24" y="7598"/>
                    <a:pt x="72" y="7717"/>
                    <a:pt x="167" y="7788"/>
                  </a:cubicBezTo>
                  <a:cubicBezTo>
                    <a:pt x="262" y="7860"/>
                    <a:pt x="381" y="7907"/>
                    <a:pt x="477" y="7907"/>
                  </a:cubicBezTo>
                  <a:cubicBezTo>
                    <a:pt x="620" y="7907"/>
                    <a:pt x="739" y="7860"/>
                    <a:pt x="834" y="7741"/>
                  </a:cubicBezTo>
                  <a:lnTo>
                    <a:pt x="2382" y="6026"/>
                  </a:lnTo>
                  <a:lnTo>
                    <a:pt x="2834" y="6026"/>
                  </a:lnTo>
                  <a:cubicBezTo>
                    <a:pt x="2930" y="6026"/>
                    <a:pt x="3001" y="5955"/>
                    <a:pt x="3001" y="5859"/>
                  </a:cubicBezTo>
                  <a:cubicBezTo>
                    <a:pt x="3001" y="5764"/>
                    <a:pt x="2930" y="5693"/>
                    <a:pt x="2834" y="5693"/>
                  </a:cubicBezTo>
                  <a:lnTo>
                    <a:pt x="810" y="5693"/>
                  </a:lnTo>
                  <a:cubicBezTo>
                    <a:pt x="643" y="5693"/>
                    <a:pt x="501" y="5574"/>
                    <a:pt x="501" y="5383"/>
                  </a:cubicBezTo>
                  <a:cubicBezTo>
                    <a:pt x="501" y="5216"/>
                    <a:pt x="643" y="5073"/>
                    <a:pt x="810" y="5073"/>
                  </a:cubicBezTo>
                  <a:lnTo>
                    <a:pt x="8312" y="5073"/>
                  </a:lnTo>
                  <a:cubicBezTo>
                    <a:pt x="8478" y="5073"/>
                    <a:pt x="8621" y="5216"/>
                    <a:pt x="8621" y="5383"/>
                  </a:cubicBezTo>
                  <a:cubicBezTo>
                    <a:pt x="8621" y="5574"/>
                    <a:pt x="8478" y="5693"/>
                    <a:pt x="8312" y="5693"/>
                  </a:cubicBezTo>
                  <a:lnTo>
                    <a:pt x="3573" y="5693"/>
                  </a:lnTo>
                  <a:cubicBezTo>
                    <a:pt x="3477" y="5693"/>
                    <a:pt x="3406" y="5764"/>
                    <a:pt x="3406" y="5859"/>
                  </a:cubicBezTo>
                  <a:cubicBezTo>
                    <a:pt x="3406" y="5955"/>
                    <a:pt x="3477" y="6026"/>
                    <a:pt x="3573" y="6026"/>
                  </a:cubicBezTo>
                  <a:lnTo>
                    <a:pt x="4096" y="6026"/>
                  </a:lnTo>
                  <a:lnTo>
                    <a:pt x="4096" y="7431"/>
                  </a:lnTo>
                  <a:cubicBezTo>
                    <a:pt x="4096" y="7693"/>
                    <a:pt x="4311" y="7907"/>
                    <a:pt x="4549" y="7907"/>
                  </a:cubicBezTo>
                  <a:cubicBezTo>
                    <a:pt x="4811" y="7907"/>
                    <a:pt x="5025" y="7693"/>
                    <a:pt x="5025" y="7431"/>
                  </a:cubicBezTo>
                  <a:lnTo>
                    <a:pt x="5025" y="6026"/>
                  </a:lnTo>
                  <a:lnTo>
                    <a:pt x="6526" y="6026"/>
                  </a:lnTo>
                  <a:lnTo>
                    <a:pt x="8074" y="7741"/>
                  </a:lnTo>
                  <a:cubicBezTo>
                    <a:pt x="8169" y="7860"/>
                    <a:pt x="8312" y="7907"/>
                    <a:pt x="8431" y="7907"/>
                  </a:cubicBezTo>
                  <a:cubicBezTo>
                    <a:pt x="8550" y="7907"/>
                    <a:pt x="8669" y="7860"/>
                    <a:pt x="8740" y="7788"/>
                  </a:cubicBezTo>
                  <a:cubicBezTo>
                    <a:pt x="8859" y="7717"/>
                    <a:pt x="8907" y="7598"/>
                    <a:pt x="8907" y="7455"/>
                  </a:cubicBezTo>
                  <a:cubicBezTo>
                    <a:pt x="8931" y="7336"/>
                    <a:pt x="8883" y="7217"/>
                    <a:pt x="8788" y="7121"/>
                  </a:cubicBezTo>
                  <a:lnTo>
                    <a:pt x="7812" y="6026"/>
                  </a:lnTo>
                  <a:lnTo>
                    <a:pt x="8312" y="6026"/>
                  </a:lnTo>
                  <a:cubicBezTo>
                    <a:pt x="8669" y="6026"/>
                    <a:pt x="8931" y="5740"/>
                    <a:pt x="8931" y="5383"/>
                  </a:cubicBezTo>
                  <a:cubicBezTo>
                    <a:pt x="8931" y="5097"/>
                    <a:pt x="8740" y="4859"/>
                    <a:pt x="8478" y="4788"/>
                  </a:cubicBezTo>
                  <a:lnTo>
                    <a:pt x="8478" y="3740"/>
                  </a:lnTo>
                  <a:cubicBezTo>
                    <a:pt x="8478" y="3645"/>
                    <a:pt x="8407" y="3573"/>
                    <a:pt x="8312" y="3573"/>
                  </a:cubicBezTo>
                  <a:cubicBezTo>
                    <a:pt x="8240" y="3573"/>
                    <a:pt x="8169" y="3645"/>
                    <a:pt x="8169" y="3740"/>
                  </a:cubicBezTo>
                  <a:lnTo>
                    <a:pt x="8169" y="4764"/>
                  </a:lnTo>
                  <a:lnTo>
                    <a:pt x="953" y="4764"/>
                  </a:lnTo>
                  <a:lnTo>
                    <a:pt x="953" y="144"/>
                  </a:lnTo>
                  <a:cubicBezTo>
                    <a:pt x="953" y="72"/>
                    <a:pt x="882"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3"/>
            <p:cNvSpPr/>
            <p:nvPr/>
          </p:nvSpPr>
          <p:spPr>
            <a:xfrm>
              <a:off x="7055015" y="3994240"/>
              <a:ext cx="38156" cy="25827"/>
            </a:xfrm>
            <a:custGeom>
              <a:avLst/>
              <a:gdLst/>
              <a:ahLst/>
              <a:cxnLst/>
              <a:rect l="l" t="t" r="r" b="b"/>
              <a:pathLst>
                <a:path w="882" h="597" extrusionOk="0">
                  <a:moveTo>
                    <a:pt x="453" y="1"/>
                  </a:moveTo>
                  <a:cubicBezTo>
                    <a:pt x="215" y="1"/>
                    <a:pt x="1" y="215"/>
                    <a:pt x="1" y="453"/>
                  </a:cubicBezTo>
                  <a:cubicBezTo>
                    <a:pt x="1" y="525"/>
                    <a:pt x="72" y="596"/>
                    <a:pt x="168" y="596"/>
                  </a:cubicBezTo>
                  <a:cubicBezTo>
                    <a:pt x="239" y="596"/>
                    <a:pt x="310" y="525"/>
                    <a:pt x="310" y="453"/>
                  </a:cubicBezTo>
                  <a:cubicBezTo>
                    <a:pt x="310" y="382"/>
                    <a:pt x="382" y="310"/>
                    <a:pt x="453" y="310"/>
                  </a:cubicBezTo>
                  <a:cubicBezTo>
                    <a:pt x="525" y="310"/>
                    <a:pt x="572" y="382"/>
                    <a:pt x="572" y="453"/>
                  </a:cubicBezTo>
                  <a:cubicBezTo>
                    <a:pt x="572" y="525"/>
                    <a:pt x="644" y="596"/>
                    <a:pt x="739" y="596"/>
                  </a:cubicBezTo>
                  <a:cubicBezTo>
                    <a:pt x="811" y="596"/>
                    <a:pt x="882" y="525"/>
                    <a:pt x="882" y="453"/>
                  </a:cubicBezTo>
                  <a:cubicBezTo>
                    <a:pt x="882"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63"/>
            <p:cNvSpPr/>
            <p:nvPr/>
          </p:nvSpPr>
          <p:spPr>
            <a:xfrm>
              <a:off x="7166278" y="3994240"/>
              <a:ext cx="38156" cy="25827"/>
            </a:xfrm>
            <a:custGeom>
              <a:avLst/>
              <a:gdLst/>
              <a:ahLst/>
              <a:cxnLst/>
              <a:rect l="l" t="t" r="r" b="b"/>
              <a:pathLst>
                <a:path w="882" h="597" extrusionOk="0">
                  <a:moveTo>
                    <a:pt x="453" y="1"/>
                  </a:moveTo>
                  <a:cubicBezTo>
                    <a:pt x="191" y="1"/>
                    <a:pt x="1" y="215"/>
                    <a:pt x="1" y="453"/>
                  </a:cubicBezTo>
                  <a:cubicBezTo>
                    <a:pt x="1" y="525"/>
                    <a:pt x="72" y="596"/>
                    <a:pt x="144" y="596"/>
                  </a:cubicBezTo>
                  <a:cubicBezTo>
                    <a:pt x="239" y="596"/>
                    <a:pt x="310" y="525"/>
                    <a:pt x="310" y="453"/>
                  </a:cubicBezTo>
                  <a:cubicBezTo>
                    <a:pt x="310" y="382"/>
                    <a:pt x="358" y="310"/>
                    <a:pt x="453" y="310"/>
                  </a:cubicBezTo>
                  <a:cubicBezTo>
                    <a:pt x="525" y="310"/>
                    <a:pt x="572" y="382"/>
                    <a:pt x="572" y="453"/>
                  </a:cubicBezTo>
                  <a:cubicBezTo>
                    <a:pt x="572" y="525"/>
                    <a:pt x="644" y="596"/>
                    <a:pt x="739" y="596"/>
                  </a:cubicBezTo>
                  <a:cubicBezTo>
                    <a:pt x="811" y="596"/>
                    <a:pt x="882" y="525"/>
                    <a:pt x="882" y="453"/>
                  </a:cubicBezTo>
                  <a:cubicBezTo>
                    <a:pt x="882"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63"/>
            <p:cNvSpPr/>
            <p:nvPr/>
          </p:nvSpPr>
          <p:spPr>
            <a:xfrm>
              <a:off x="7109651" y="4021667"/>
              <a:ext cx="41228" cy="18992"/>
            </a:xfrm>
            <a:custGeom>
              <a:avLst/>
              <a:gdLst/>
              <a:ahLst/>
              <a:cxnLst/>
              <a:rect l="l" t="t" r="r" b="b"/>
              <a:pathLst>
                <a:path w="953" h="439" extrusionOk="0">
                  <a:moveTo>
                    <a:pt x="158" y="0"/>
                  </a:moveTo>
                  <a:cubicBezTo>
                    <a:pt x="124" y="0"/>
                    <a:pt x="93" y="12"/>
                    <a:pt x="71" y="34"/>
                  </a:cubicBezTo>
                  <a:cubicBezTo>
                    <a:pt x="0" y="81"/>
                    <a:pt x="0" y="200"/>
                    <a:pt x="48" y="248"/>
                  </a:cubicBezTo>
                  <a:cubicBezTo>
                    <a:pt x="143" y="367"/>
                    <a:pt x="310" y="438"/>
                    <a:pt x="476" y="438"/>
                  </a:cubicBezTo>
                  <a:cubicBezTo>
                    <a:pt x="619" y="438"/>
                    <a:pt x="786" y="367"/>
                    <a:pt x="881" y="248"/>
                  </a:cubicBezTo>
                  <a:cubicBezTo>
                    <a:pt x="953" y="177"/>
                    <a:pt x="929" y="81"/>
                    <a:pt x="881" y="34"/>
                  </a:cubicBezTo>
                  <a:cubicBezTo>
                    <a:pt x="849" y="12"/>
                    <a:pt x="812" y="0"/>
                    <a:pt x="775" y="0"/>
                  </a:cubicBezTo>
                  <a:cubicBezTo>
                    <a:pt x="729" y="0"/>
                    <a:pt x="682" y="18"/>
                    <a:pt x="643" y="57"/>
                  </a:cubicBezTo>
                  <a:cubicBezTo>
                    <a:pt x="619" y="105"/>
                    <a:pt x="548" y="129"/>
                    <a:pt x="476" y="129"/>
                  </a:cubicBezTo>
                  <a:cubicBezTo>
                    <a:pt x="405" y="129"/>
                    <a:pt x="333" y="105"/>
                    <a:pt x="286" y="57"/>
                  </a:cubicBezTo>
                  <a:cubicBezTo>
                    <a:pt x="246" y="18"/>
                    <a:pt x="200"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05" name="Google Shape;4405;p63"/>
          <p:cNvCxnSpPr>
            <a:stCxn id="4345" idx="4"/>
            <a:endCxn id="4346" idx="0"/>
          </p:cNvCxnSpPr>
          <p:nvPr/>
        </p:nvCxnSpPr>
        <p:spPr>
          <a:xfrm rot="5400000">
            <a:off x="3129800" y="998825"/>
            <a:ext cx="710700" cy="2435400"/>
          </a:xfrm>
          <a:prstGeom prst="bentConnector3">
            <a:avLst>
              <a:gd name="adj1" fmla="val 49991"/>
            </a:avLst>
          </a:prstGeom>
          <a:noFill/>
          <a:ln w="19050" cap="flat" cmpd="sng">
            <a:solidFill>
              <a:schemeClr val="dk1"/>
            </a:solidFill>
            <a:prstDash val="solid"/>
            <a:round/>
            <a:headEnd type="none" w="med" len="med"/>
            <a:tailEnd type="none" w="med" len="med"/>
          </a:ln>
        </p:spPr>
      </p:cxnSp>
      <p:cxnSp>
        <p:nvCxnSpPr>
          <p:cNvPr id="4406" name="Google Shape;4406;p63"/>
          <p:cNvCxnSpPr>
            <a:stCxn id="4345" idx="4"/>
            <a:endCxn id="4348" idx="0"/>
          </p:cNvCxnSpPr>
          <p:nvPr/>
        </p:nvCxnSpPr>
        <p:spPr>
          <a:xfrm rot="-5400000" flipH="1">
            <a:off x="5568950" y="995075"/>
            <a:ext cx="710700" cy="2442900"/>
          </a:xfrm>
          <a:prstGeom prst="bentConnector3">
            <a:avLst>
              <a:gd name="adj1" fmla="val 49991"/>
            </a:avLst>
          </a:prstGeom>
          <a:noFill/>
          <a:ln w="19050" cap="flat" cmpd="sng">
            <a:solidFill>
              <a:schemeClr val="dk1"/>
            </a:solidFill>
            <a:prstDash val="solid"/>
            <a:round/>
            <a:headEnd type="none" w="med" len="med"/>
            <a:tailEnd type="none" w="med" len="med"/>
          </a:ln>
        </p:spPr>
      </p:cxnSp>
      <p:cxnSp>
        <p:nvCxnSpPr>
          <p:cNvPr id="4407" name="Google Shape;4407;p63"/>
          <p:cNvCxnSpPr>
            <a:stCxn id="4345" idx="4"/>
            <a:endCxn id="4347" idx="0"/>
          </p:cNvCxnSpPr>
          <p:nvPr/>
        </p:nvCxnSpPr>
        <p:spPr>
          <a:xfrm>
            <a:off x="4702850" y="1861175"/>
            <a:ext cx="3600" cy="710700"/>
          </a:xfrm>
          <a:prstGeom prst="straightConnector1">
            <a:avLst/>
          </a:prstGeom>
          <a:noFill/>
          <a:ln w="19050" cap="flat" cmpd="sng">
            <a:solidFill>
              <a:schemeClr val="dk1"/>
            </a:solidFill>
            <a:prstDash val="solid"/>
            <a:round/>
            <a:headEnd type="none" w="med" len="med"/>
            <a:tailEnd type="none" w="med" len="med"/>
          </a:ln>
        </p:spPr>
      </p:cxnSp>
      <p:sp>
        <p:nvSpPr>
          <p:cNvPr id="4408" name="Google Shape;4408;p63"/>
          <p:cNvSpPr/>
          <p:nvPr/>
        </p:nvSpPr>
        <p:spPr>
          <a:xfrm>
            <a:off x="3810382" y="1444675"/>
            <a:ext cx="1792433" cy="59632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2200" b="1" dirty="0" err="1" smtClean="0">
                <a:solidFill>
                  <a:schemeClr val="tx1">
                    <a:lumMod val="50000"/>
                  </a:schemeClr>
                </a:solidFill>
                <a:latin typeface="+mn-lt"/>
                <a:ea typeface="Londrina Solid"/>
                <a:cs typeface="Londrina Solid"/>
                <a:sym typeface="Londrina Solid"/>
              </a:rPr>
              <a:t>Bài</a:t>
            </a:r>
            <a:r>
              <a:rPr lang="en-US" sz="2200" b="1" dirty="0" smtClean="0">
                <a:solidFill>
                  <a:schemeClr val="tx1">
                    <a:lumMod val="50000"/>
                  </a:schemeClr>
                </a:solidFill>
                <a:latin typeface="+mn-lt"/>
                <a:ea typeface="Londrina Solid"/>
                <a:cs typeface="Londrina Solid"/>
                <a:sym typeface="Londrina Solid"/>
              </a:rPr>
              <a:t> 1</a:t>
            </a:r>
            <a:endParaRPr sz="2200" b="1" dirty="0">
              <a:solidFill>
                <a:schemeClr val="tx1">
                  <a:lumMod val="50000"/>
                </a:schemeClr>
              </a:solidFill>
              <a:latin typeface="+mn-lt"/>
              <a:ea typeface="Londrina Solid"/>
              <a:cs typeface="Londrina Solid"/>
              <a:sym typeface="Londrina Solid"/>
            </a:endParaRPr>
          </a:p>
        </p:txBody>
      </p:sp>
      <p:sp>
        <p:nvSpPr>
          <p:cNvPr id="4409" name="Google Shape;4409;p63"/>
          <p:cNvSpPr/>
          <p:nvPr/>
        </p:nvSpPr>
        <p:spPr>
          <a:xfrm>
            <a:off x="1371240" y="2519150"/>
            <a:ext cx="1792433" cy="55735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200" b="1" dirty="0" smtClean="0">
                <a:solidFill>
                  <a:schemeClr val="tx1">
                    <a:lumMod val="50000"/>
                  </a:schemeClr>
                </a:solidFill>
                <a:latin typeface="+mn-lt"/>
                <a:ea typeface="Londrina Solid"/>
                <a:cs typeface="Londrina Solid"/>
                <a:sym typeface="Londrina Solid"/>
              </a:rPr>
              <a:t>01</a:t>
            </a:r>
            <a:endParaRPr sz="2200" b="1" dirty="0">
              <a:solidFill>
                <a:schemeClr val="tx1">
                  <a:lumMod val="50000"/>
                </a:schemeClr>
              </a:solidFill>
              <a:latin typeface="+mn-lt"/>
              <a:ea typeface="Londrina Solid"/>
              <a:cs typeface="Londrina Solid"/>
              <a:sym typeface="Londrina Solid"/>
            </a:endParaRPr>
          </a:p>
        </p:txBody>
      </p:sp>
      <p:sp>
        <p:nvSpPr>
          <p:cNvPr id="4410" name="Google Shape;4410;p63"/>
          <p:cNvSpPr/>
          <p:nvPr/>
        </p:nvSpPr>
        <p:spPr>
          <a:xfrm>
            <a:off x="3810721" y="2519150"/>
            <a:ext cx="1791756" cy="55735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200" b="1" dirty="0" smtClean="0">
                <a:solidFill>
                  <a:schemeClr val="tx1">
                    <a:lumMod val="50000"/>
                  </a:schemeClr>
                </a:solidFill>
                <a:latin typeface="+mn-lt"/>
                <a:ea typeface="Londrina Solid"/>
                <a:cs typeface="Londrina Solid"/>
                <a:sym typeface="Londrina Solid"/>
              </a:rPr>
              <a:t>02</a:t>
            </a:r>
            <a:endParaRPr sz="2200" b="1" dirty="0">
              <a:solidFill>
                <a:schemeClr val="tx1">
                  <a:lumMod val="50000"/>
                </a:schemeClr>
              </a:solidFill>
              <a:latin typeface="+mn-lt"/>
              <a:ea typeface="Londrina Solid"/>
              <a:cs typeface="Londrina Solid"/>
              <a:sym typeface="Londrina Solid"/>
            </a:endParaRPr>
          </a:p>
        </p:txBody>
      </p:sp>
      <p:sp>
        <p:nvSpPr>
          <p:cNvPr id="4411" name="Google Shape;4411;p63"/>
          <p:cNvSpPr/>
          <p:nvPr/>
        </p:nvSpPr>
        <p:spPr>
          <a:xfrm>
            <a:off x="6249501" y="2519150"/>
            <a:ext cx="1792433" cy="55735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200" b="1" dirty="0" smtClean="0">
                <a:solidFill>
                  <a:schemeClr val="tx1">
                    <a:lumMod val="50000"/>
                  </a:schemeClr>
                </a:solidFill>
                <a:latin typeface="+mn-lt"/>
                <a:ea typeface="Londrina Solid"/>
                <a:cs typeface="Londrina Solid"/>
                <a:sym typeface="Londrina Solid"/>
              </a:rPr>
              <a:t>03</a:t>
            </a:r>
            <a:endParaRPr sz="2200" b="1" dirty="0">
              <a:solidFill>
                <a:schemeClr val="tx1">
                  <a:lumMod val="50000"/>
                </a:schemeClr>
              </a:solidFill>
              <a:latin typeface="+mn-lt"/>
              <a:ea typeface="Londrina Solid"/>
              <a:cs typeface="Londrina Solid"/>
              <a:sym typeface="Londrina Solid"/>
            </a:endParaRPr>
          </a:p>
        </p:txBody>
      </p:sp>
      <p:grpSp>
        <p:nvGrpSpPr>
          <p:cNvPr id="4412" name="Google Shape;4412;p63"/>
          <p:cNvGrpSpPr/>
          <p:nvPr/>
        </p:nvGrpSpPr>
        <p:grpSpPr>
          <a:xfrm>
            <a:off x="7645424" y="1085563"/>
            <a:ext cx="719767" cy="885652"/>
            <a:chOff x="7521798" y="1054556"/>
            <a:chExt cx="557354" cy="685861"/>
          </a:xfrm>
        </p:grpSpPr>
        <p:sp>
          <p:nvSpPr>
            <p:cNvPr id="4413" name="Google Shape;4413;p63"/>
            <p:cNvSpPr/>
            <p:nvPr/>
          </p:nvSpPr>
          <p:spPr>
            <a:xfrm flipH="1">
              <a:off x="7521798" y="1054556"/>
              <a:ext cx="557354" cy="685861"/>
            </a:xfrm>
            <a:custGeom>
              <a:avLst/>
              <a:gdLst/>
              <a:ahLst/>
              <a:cxnLst/>
              <a:rect l="l" t="t" r="r" b="b"/>
              <a:pathLst>
                <a:path w="13302" h="16369" extrusionOk="0">
                  <a:moveTo>
                    <a:pt x="4300" y="0"/>
                  </a:moveTo>
                  <a:cubicBezTo>
                    <a:pt x="4023" y="0"/>
                    <a:pt x="3765" y="29"/>
                    <a:pt x="3526" y="86"/>
                  </a:cubicBezTo>
                  <a:cubicBezTo>
                    <a:pt x="2829" y="258"/>
                    <a:pt x="2274" y="679"/>
                    <a:pt x="1940" y="1300"/>
                  </a:cubicBezTo>
                  <a:lnTo>
                    <a:pt x="1911" y="1347"/>
                  </a:lnTo>
                  <a:lnTo>
                    <a:pt x="1854" y="1491"/>
                  </a:lnTo>
                  <a:lnTo>
                    <a:pt x="1844" y="1548"/>
                  </a:lnTo>
                  <a:cubicBezTo>
                    <a:pt x="1644" y="2351"/>
                    <a:pt x="1644" y="3163"/>
                    <a:pt x="1701" y="3937"/>
                  </a:cubicBezTo>
                  <a:cubicBezTo>
                    <a:pt x="1500" y="3975"/>
                    <a:pt x="1309" y="4071"/>
                    <a:pt x="1156" y="4224"/>
                  </a:cubicBezTo>
                  <a:cubicBezTo>
                    <a:pt x="1023" y="4271"/>
                    <a:pt x="908" y="4348"/>
                    <a:pt x="812" y="4443"/>
                  </a:cubicBezTo>
                  <a:cubicBezTo>
                    <a:pt x="516" y="4529"/>
                    <a:pt x="268" y="4739"/>
                    <a:pt x="153" y="5026"/>
                  </a:cubicBezTo>
                  <a:cubicBezTo>
                    <a:pt x="0" y="5389"/>
                    <a:pt x="96" y="5800"/>
                    <a:pt x="373" y="6077"/>
                  </a:cubicBezTo>
                  <a:cubicBezTo>
                    <a:pt x="621" y="6326"/>
                    <a:pt x="908" y="6507"/>
                    <a:pt x="1166" y="6670"/>
                  </a:cubicBezTo>
                  <a:cubicBezTo>
                    <a:pt x="1214" y="6737"/>
                    <a:pt x="1252" y="6813"/>
                    <a:pt x="1300" y="6889"/>
                  </a:cubicBezTo>
                  <a:cubicBezTo>
                    <a:pt x="1395" y="7052"/>
                    <a:pt x="1491" y="7205"/>
                    <a:pt x="1567" y="7358"/>
                  </a:cubicBezTo>
                  <a:cubicBezTo>
                    <a:pt x="1653" y="7511"/>
                    <a:pt x="1739" y="7673"/>
                    <a:pt x="1825" y="7835"/>
                  </a:cubicBezTo>
                  <a:cubicBezTo>
                    <a:pt x="1873" y="7940"/>
                    <a:pt x="1930" y="8046"/>
                    <a:pt x="1978" y="8151"/>
                  </a:cubicBezTo>
                  <a:cubicBezTo>
                    <a:pt x="2026" y="9316"/>
                    <a:pt x="2236" y="10396"/>
                    <a:pt x="2609" y="11352"/>
                  </a:cubicBezTo>
                  <a:cubicBezTo>
                    <a:pt x="3201" y="12861"/>
                    <a:pt x="4147" y="13979"/>
                    <a:pt x="5428" y="14667"/>
                  </a:cubicBezTo>
                  <a:cubicBezTo>
                    <a:pt x="5428" y="14686"/>
                    <a:pt x="5418" y="14706"/>
                    <a:pt x="5418" y="14725"/>
                  </a:cubicBezTo>
                  <a:cubicBezTo>
                    <a:pt x="5265" y="15145"/>
                    <a:pt x="5399" y="15604"/>
                    <a:pt x="5772" y="15881"/>
                  </a:cubicBezTo>
                  <a:cubicBezTo>
                    <a:pt x="5915" y="15986"/>
                    <a:pt x="6068" y="16072"/>
                    <a:pt x="6192" y="16139"/>
                  </a:cubicBezTo>
                  <a:lnTo>
                    <a:pt x="6249" y="16168"/>
                  </a:lnTo>
                  <a:cubicBezTo>
                    <a:pt x="6364" y="16244"/>
                    <a:pt x="6593" y="16368"/>
                    <a:pt x="6890" y="16368"/>
                  </a:cubicBezTo>
                  <a:cubicBezTo>
                    <a:pt x="7081" y="16368"/>
                    <a:pt x="7262" y="16311"/>
                    <a:pt x="7425" y="16215"/>
                  </a:cubicBezTo>
                  <a:cubicBezTo>
                    <a:pt x="7683" y="16062"/>
                    <a:pt x="7855" y="15804"/>
                    <a:pt x="7893" y="15518"/>
                  </a:cubicBezTo>
                  <a:cubicBezTo>
                    <a:pt x="7931" y="15613"/>
                    <a:pt x="7979" y="15709"/>
                    <a:pt x="8046" y="15785"/>
                  </a:cubicBezTo>
                  <a:cubicBezTo>
                    <a:pt x="8237" y="16034"/>
                    <a:pt x="8533" y="16177"/>
                    <a:pt x="8848" y="16177"/>
                  </a:cubicBezTo>
                  <a:cubicBezTo>
                    <a:pt x="8868" y="16177"/>
                    <a:pt x="8896" y="16177"/>
                    <a:pt x="8915" y="16168"/>
                  </a:cubicBezTo>
                  <a:cubicBezTo>
                    <a:pt x="9040" y="16225"/>
                    <a:pt x="9240" y="16311"/>
                    <a:pt x="9489" y="16311"/>
                  </a:cubicBezTo>
                  <a:cubicBezTo>
                    <a:pt x="9622" y="16311"/>
                    <a:pt x="9747" y="16282"/>
                    <a:pt x="9871" y="16234"/>
                  </a:cubicBezTo>
                  <a:cubicBezTo>
                    <a:pt x="10148" y="16129"/>
                    <a:pt x="10358" y="15910"/>
                    <a:pt x="10454" y="15632"/>
                  </a:cubicBezTo>
                  <a:cubicBezTo>
                    <a:pt x="10540" y="15365"/>
                    <a:pt x="10511" y="15069"/>
                    <a:pt x="10368" y="14830"/>
                  </a:cubicBezTo>
                  <a:cubicBezTo>
                    <a:pt x="10282" y="14686"/>
                    <a:pt x="10167" y="14581"/>
                    <a:pt x="10062" y="14505"/>
                  </a:cubicBezTo>
                  <a:cubicBezTo>
                    <a:pt x="11075" y="13836"/>
                    <a:pt x="11725" y="12804"/>
                    <a:pt x="11868" y="11610"/>
                  </a:cubicBezTo>
                  <a:lnTo>
                    <a:pt x="11868" y="11600"/>
                  </a:lnTo>
                  <a:lnTo>
                    <a:pt x="11877" y="11571"/>
                  </a:lnTo>
                  <a:cubicBezTo>
                    <a:pt x="11983" y="10406"/>
                    <a:pt x="12011" y="9326"/>
                    <a:pt x="11954" y="8342"/>
                  </a:cubicBezTo>
                  <a:cubicBezTo>
                    <a:pt x="12155" y="7711"/>
                    <a:pt x="12317" y="7081"/>
                    <a:pt x="12432" y="6440"/>
                  </a:cubicBezTo>
                  <a:cubicBezTo>
                    <a:pt x="12661" y="6211"/>
                    <a:pt x="12833" y="5963"/>
                    <a:pt x="12967" y="5666"/>
                  </a:cubicBezTo>
                  <a:lnTo>
                    <a:pt x="12976" y="5638"/>
                  </a:lnTo>
                  <a:cubicBezTo>
                    <a:pt x="13101" y="5370"/>
                    <a:pt x="13301" y="4931"/>
                    <a:pt x="13148" y="4424"/>
                  </a:cubicBezTo>
                  <a:cubicBezTo>
                    <a:pt x="13024" y="4023"/>
                    <a:pt x="12651" y="3746"/>
                    <a:pt x="12231" y="3746"/>
                  </a:cubicBezTo>
                  <a:lnTo>
                    <a:pt x="12145" y="3746"/>
                  </a:lnTo>
                  <a:cubicBezTo>
                    <a:pt x="12021" y="3688"/>
                    <a:pt x="11877" y="3650"/>
                    <a:pt x="11734" y="3650"/>
                  </a:cubicBezTo>
                  <a:cubicBezTo>
                    <a:pt x="11667" y="3650"/>
                    <a:pt x="11610" y="3660"/>
                    <a:pt x="11553" y="3669"/>
                  </a:cubicBezTo>
                  <a:cubicBezTo>
                    <a:pt x="11447" y="3631"/>
                    <a:pt x="11342" y="3612"/>
                    <a:pt x="11237" y="3612"/>
                  </a:cubicBezTo>
                  <a:cubicBezTo>
                    <a:pt x="11056" y="3612"/>
                    <a:pt x="10884" y="3669"/>
                    <a:pt x="10740" y="3755"/>
                  </a:cubicBezTo>
                  <a:cubicBezTo>
                    <a:pt x="10559" y="3440"/>
                    <a:pt x="10358" y="3144"/>
                    <a:pt x="10148" y="2867"/>
                  </a:cubicBezTo>
                  <a:lnTo>
                    <a:pt x="10129" y="2848"/>
                  </a:lnTo>
                  <a:lnTo>
                    <a:pt x="10119" y="2838"/>
                  </a:lnTo>
                  <a:cubicBezTo>
                    <a:pt x="9814" y="2475"/>
                    <a:pt x="9460" y="2140"/>
                    <a:pt x="9059" y="1835"/>
                  </a:cubicBezTo>
                  <a:lnTo>
                    <a:pt x="9040" y="1825"/>
                  </a:lnTo>
                  <a:lnTo>
                    <a:pt x="9020" y="1806"/>
                  </a:lnTo>
                  <a:cubicBezTo>
                    <a:pt x="8380" y="1386"/>
                    <a:pt x="6154" y="0"/>
                    <a:pt x="430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14" name="Google Shape;4414;p63"/>
            <p:cNvSpPr/>
            <p:nvPr/>
          </p:nvSpPr>
          <p:spPr>
            <a:xfrm flipH="1">
              <a:off x="7783254" y="1604033"/>
              <a:ext cx="37291" cy="101188"/>
            </a:xfrm>
            <a:custGeom>
              <a:avLst/>
              <a:gdLst/>
              <a:ahLst/>
              <a:cxnLst/>
              <a:rect l="l" t="t" r="r" b="b"/>
              <a:pathLst>
                <a:path w="890" h="2415" extrusionOk="0">
                  <a:moveTo>
                    <a:pt x="337" y="1"/>
                  </a:moveTo>
                  <a:cubicBezTo>
                    <a:pt x="283" y="1"/>
                    <a:pt x="230" y="34"/>
                    <a:pt x="230" y="101"/>
                  </a:cubicBezTo>
                  <a:cubicBezTo>
                    <a:pt x="240" y="464"/>
                    <a:pt x="230" y="827"/>
                    <a:pt x="183" y="1181"/>
                  </a:cubicBezTo>
                  <a:cubicBezTo>
                    <a:pt x="154" y="1400"/>
                    <a:pt x="68" y="1630"/>
                    <a:pt x="68" y="1850"/>
                  </a:cubicBezTo>
                  <a:cubicBezTo>
                    <a:pt x="58" y="1859"/>
                    <a:pt x="39" y="1878"/>
                    <a:pt x="39" y="1897"/>
                  </a:cubicBezTo>
                  <a:cubicBezTo>
                    <a:pt x="1" y="1974"/>
                    <a:pt x="39" y="2050"/>
                    <a:pt x="97" y="2098"/>
                  </a:cubicBezTo>
                  <a:cubicBezTo>
                    <a:pt x="211" y="2184"/>
                    <a:pt x="335" y="2241"/>
                    <a:pt x="460" y="2318"/>
                  </a:cubicBezTo>
                  <a:cubicBezTo>
                    <a:pt x="542" y="2359"/>
                    <a:pt x="629" y="2415"/>
                    <a:pt x="721" y="2415"/>
                  </a:cubicBezTo>
                  <a:cubicBezTo>
                    <a:pt x="758" y="2415"/>
                    <a:pt x="795" y="2406"/>
                    <a:pt x="832" y="2385"/>
                  </a:cubicBezTo>
                  <a:cubicBezTo>
                    <a:pt x="870" y="2366"/>
                    <a:pt x="890" y="2318"/>
                    <a:pt x="890" y="2280"/>
                  </a:cubicBezTo>
                  <a:cubicBezTo>
                    <a:pt x="890" y="2117"/>
                    <a:pt x="746" y="2060"/>
                    <a:pt x="622" y="1993"/>
                  </a:cubicBezTo>
                  <a:cubicBezTo>
                    <a:pt x="536" y="1945"/>
                    <a:pt x="450" y="1907"/>
                    <a:pt x="364" y="1859"/>
                  </a:cubicBezTo>
                  <a:cubicBezTo>
                    <a:pt x="441" y="1678"/>
                    <a:pt x="441" y="1458"/>
                    <a:pt x="450" y="1267"/>
                  </a:cubicBezTo>
                  <a:cubicBezTo>
                    <a:pt x="488" y="884"/>
                    <a:pt x="479" y="493"/>
                    <a:pt x="450" y="101"/>
                  </a:cubicBezTo>
                  <a:cubicBezTo>
                    <a:pt x="445" y="34"/>
                    <a:pt x="390"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3"/>
            <p:cNvSpPr/>
            <p:nvPr/>
          </p:nvSpPr>
          <p:spPr>
            <a:xfrm flipH="1">
              <a:off x="7672764" y="1593097"/>
              <a:ext cx="44372" cy="109862"/>
            </a:xfrm>
            <a:custGeom>
              <a:avLst/>
              <a:gdLst/>
              <a:ahLst/>
              <a:cxnLst/>
              <a:rect l="l" t="t" r="r" b="b"/>
              <a:pathLst>
                <a:path w="1059" h="2622" extrusionOk="0">
                  <a:moveTo>
                    <a:pt x="412" y="0"/>
                  </a:moveTo>
                  <a:cubicBezTo>
                    <a:pt x="362" y="0"/>
                    <a:pt x="314" y="34"/>
                    <a:pt x="314" y="104"/>
                  </a:cubicBezTo>
                  <a:cubicBezTo>
                    <a:pt x="294" y="830"/>
                    <a:pt x="199" y="1566"/>
                    <a:pt x="27" y="2273"/>
                  </a:cubicBezTo>
                  <a:cubicBezTo>
                    <a:pt x="0" y="2405"/>
                    <a:pt x="107" y="2487"/>
                    <a:pt x="206" y="2487"/>
                  </a:cubicBezTo>
                  <a:cubicBezTo>
                    <a:pt x="251" y="2487"/>
                    <a:pt x="294" y="2471"/>
                    <a:pt x="323" y="2435"/>
                  </a:cubicBezTo>
                  <a:cubicBezTo>
                    <a:pt x="390" y="2464"/>
                    <a:pt x="466" y="2493"/>
                    <a:pt x="533" y="2521"/>
                  </a:cubicBezTo>
                  <a:cubicBezTo>
                    <a:pt x="624" y="2559"/>
                    <a:pt x="740" y="2621"/>
                    <a:pt x="845" y="2621"/>
                  </a:cubicBezTo>
                  <a:cubicBezTo>
                    <a:pt x="873" y="2621"/>
                    <a:pt x="900" y="2617"/>
                    <a:pt x="925" y="2607"/>
                  </a:cubicBezTo>
                  <a:cubicBezTo>
                    <a:pt x="1011" y="2569"/>
                    <a:pt x="1059" y="2483"/>
                    <a:pt x="1011" y="2407"/>
                  </a:cubicBezTo>
                  <a:cubicBezTo>
                    <a:pt x="935" y="2283"/>
                    <a:pt x="791" y="2263"/>
                    <a:pt x="667" y="2225"/>
                  </a:cubicBezTo>
                  <a:cubicBezTo>
                    <a:pt x="581" y="2197"/>
                    <a:pt x="486" y="2168"/>
                    <a:pt x="390" y="2158"/>
                  </a:cubicBezTo>
                  <a:cubicBezTo>
                    <a:pt x="524" y="1470"/>
                    <a:pt x="572" y="802"/>
                    <a:pt x="524" y="104"/>
                  </a:cubicBezTo>
                  <a:cubicBezTo>
                    <a:pt x="519" y="36"/>
                    <a:pt x="465"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3"/>
            <p:cNvSpPr/>
            <p:nvPr/>
          </p:nvSpPr>
          <p:spPr>
            <a:xfrm flipH="1">
              <a:off x="7927683" y="1253832"/>
              <a:ext cx="115518" cy="174346"/>
            </a:xfrm>
            <a:custGeom>
              <a:avLst/>
              <a:gdLst/>
              <a:ahLst/>
              <a:cxnLst/>
              <a:rect l="l" t="t" r="r" b="b"/>
              <a:pathLst>
                <a:path w="2757" h="4161" extrusionOk="0">
                  <a:moveTo>
                    <a:pt x="1013" y="0"/>
                  </a:moveTo>
                  <a:cubicBezTo>
                    <a:pt x="927" y="0"/>
                    <a:pt x="835" y="78"/>
                    <a:pt x="853" y="194"/>
                  </a:cubicBezTo>
                  <a:cubicBezTo>
                    <a:pt x="872" y="318"/>
                    <a:pt x="891" y="442"/>
                    <a:pt x="920" y="576"/>
                  </a:cubicBezTo>
                  <a:cubicBezTo>
                    <a:pt x="881" y="528"/>
                    <a:pt x="853" y="471"/>
                    <a:pt x="814" y="423"/>
                  </a:cubicBezTo>
                  <a:cubicBezTo>
                    <a:pt x="814" y="413"/>
                    <a:pt x="814" y="404"/>
                    <a:pt x="814" y="394"/>
                  </a:cubicBezTo>
                  <a:cubicBezTo>
                    <a:pt x="795" y="375"/>
                    <a:pt x="776" y="356"/>
                    <a:pt x="767" y="327"/>
                  </a:cubicBezTo>
                  <a:cubicBezTo>
                    <a:pt x="757" y="318"/>
                    <a:pt x="748" y="318"/>
                    <a:pt x="738" y="318"/>
                  </a:cubicBezTo>
                  <a:cubicBezTo>
                    <a:pt x="728" y="308"/>
                    <a:pt x="719" y="289"/>
                    <a:pt x="709" y="280"/>
                  </a:cubicBezTo>
                  <a:cubicBezTo>
                    <a:pt x="689" y="256"/>
                    <a:pt x="662" y="246"/>
                    <a:pt x="635" y="246"/>
                  </a:cubicBezTo>
                  <a:cubicBezTo>
                    <a:pt x="563" y="246"/>
                    <a:pt x="488" y="318"/>
                    <a:pt x="509" y="394"/>
                  </a:cubicBezTo>
                  <a:cubicBezTo>
                    <a:pt x="547" y="509"/>
                    <a:pt x="595" y="624"/>
                    <a:pt x="642" y="748"/>
                  </a:cubicBezTo>
                  <a:cubicBezTo>
                    <a:pt x="528" y="652"/>
                    <a:pt x="404" y="576"/>
                    <a:pt x="270" y="509"/>
                  </a:cubicBezTo>
                  <a:cubicBezTo>
                    <a:pt x="249" y="499"/>
                    <a:pt x="228" y="494"/>
                    <a:pt x="207" y="494"/>
                  </a:cubicBezTo>
                  <a:cubicBezTo>
                    <a:pt x="95" y="494"/>
                    <a:pt x="1" y="632"/>
                    <a:pt x="98" y="729"/>
                  </a:cubicBezTo>
                  <a:cubicBezTo>
                    <a:pt x="337" y="958"/>
                    <a:pt x="652" y="1130"/>
                    <a:pt x="929" y="1312"/>
                  </a:cubicBezTo>
                  <a:cubicBezTo>
                    <a:pt x="1101" y="1617"/>
                    <a:pt x="1283" y="1914"/>
                    <a:pt x="1445" y="2200"/>
                  </a:cubicBezTo>
                  <a:cubicBezTo>
                    <a:pt x="1789" y="2841"/>
                    <a:pt x="2104" y="3538"/>
                    <a:pt x="2553" y="4121"/>
                  </a:cubicBezTo>
                  <a:cubicBezTo>
                    <a:pt x="2574" y="4148"/>
                    <a:pt x="2607" y="4161"/>
                    <a:pt x="2640" y="4161"/>
                  </a:cubicBezTo>
                  <a:cubicBezTo>
                    <a:pt x="2700" y="4161"/>
                    <a:pt x="2756" y="4119"/>
                    <a:pt x="2725" y="4044"/>
                  </a:cubicBezTo>
                  <a:cubicBezTo>
                    <a:pt x="2496" y="3376"/>
                    <a:pt x="2095" y="2755"/>
                    <a:pt x="1760" y="2143"/>
                  </a:cubicBezTo>
                  <a:cubicBezTo>
                    <a:pt x="1598" y="1837"/>
                    <a:pt x="1445" y="1512"/>
                    <a:pt x="1283" y="1187"/>
                  </a:cubicBezTo>
                  <a:cubicBezTo>
                    <a:pt x="1273" y="834"/>
                    <a:pt x="1216" y="452"/>
                    <a:pt x="1139" y="108"/>
                  </a:cubicBezTo>
                  <a:cubicBezTo>
                    <a:pt x="1121" y="33"/>
                    <a:pt x="1068"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3"/>
            <p:cNvSpPr/>
            <p:nvPr/>
          </p:nvSpPr>
          <p:spPr>
            <a:xfrm flipH="1">
              <a:off x="7559047" y="1241095"/>
              <a:ext cx="81035" cy="184821"/>
            </a:xfrm>
            <a:custGeom>
              <a:avLst/>
              <a:gdLst/>
              <a:ahLst/>
              <a:cxnLst/>
              <a:rect l="l" t="t" r="r" b="b"/>
              <a:pathLst>
                <a:path w="1934" h="4411" extrusionOk="0">
                  <a:moveTo>
                    <a:pt x="754" y="1"/>
                  </a:moveTo>
                  <a:cubicBezTo>
                    <a:pt x="704" y="1"/>
                    <a:pt x="654" y="41"/>
                    <a:pt x="672" y="96"/>
                  </a:cubicBezTo>
                  <a:cubicBezTo>
                    <a:pt x="825" y="545"/>
                    <a:pt x="835" y="947"/>
                    <a:pt x="863" y="1405"/>
                  </a:cubicBezTo>
                  <a:cubicBezTo>
                    <a:pt x="863" y="1453"/>
                    <a:pt x="892" y="1491"/>
                    <a:pt x="930" y="1511"/>
                  </a:cubicBezTo>
                  <a:cubicBezTo>
                    <a:pt x="739" y="2409"/>
                    <a:pt x="462" y="3269"/>
                    <a:pt x="80" y="4110"/>
                  </a:cubicBezTo>
                  <a:cubicBezTo>
                    <a:pt x="1" y="4279"/>
                    <a:pt x="134" y="4411"/>
                    <a:pt x="268" y="4411"/>
                  </a:cubicBezTo>
                  <a:cubicBezTo>
                    <a:pt x="346" y="4411"/>
                    <a:pt x="424" y="4367"/>
                    <a:pt x="462" y="4262"/>
                  </a:cubicBezTo>
                  <a:cubicBezTo>
                    <a:pt x="796" y="3364"/>
                    <a:pt x="1035" y="2437"/>
                    <a:pt x="1198" y="1491"/>
                  </a:cubicBezTo>
                  <a:cubicBezTo>
                    <a:pt x="1208" y="1495"/>
                    <a:pt x="1219" y="1497"/>
                    <a:pt x="1229" y="1497"/>
                  </a:cubicBezTo>
                  <a:cubicBezTo>
                    <a:pt x="1247" y="1497"/>
                    <a:pt x="1266" y="1491"/>
                    <a:pt x="1284" y="1472"/>
                  </a:cubicBezTo>
                  <a:cubicBezTo>
                    <a:pt x="1475" y="1300"/>
                    <a:pt x="1618" y="1100"/>
                    <a:pt x="1723" y="870"/>
                  </a:cubicBezTo>
                  <a:cubicBezTo>
                    <a:pt x="1819" y="670"/>
                    <a:pt x="1934" y="431"/>
                    <a:pt x="1867" y="211"/>
                  </a:cubicBezTo>
                  <a:cubicBezTo>
                    <a:pt x="1854" y="162"/>
                    <a:pt x="1803" y="125"/>
                    <a:pt x="1752" y="125"/>
                  </a:cubicBezTo>
                  <a:cubicBezTo>
                    <a:pt x="1724" y="125"/>
                    <a:pt x="1696" y="136"/>
                    <a:pt x="1676" y="163"/>
                  </a:cubicBezTo>
                  <a:cubicBezTo>
                    <a:pt x="1542" y="316"/>
                    <a:pt x="1523" y="526"/>
                    <a:pt x="1456" y="708"/>
                  </a:cubicBezTo>
                  <a:cubicBezTo>
                    <a:pt x="1398" y="861"/>
                    <a:pt x="1322" y="1004"/>
                    <a:pt x="1246" y="1157"/>
                  </a:cubicBezTo>
                  <a:cubicBezTo>
                    <a:pt x="1293" y="813"/>
                    <a:pt x="1332" y="479"/>
                    <a:pt x="1351" y="135"/>
                  </a:cubicBezTo>
                  <a:cubicBezTo>
                    <a:pt x="1355" y="68"/>
                    <a:pt x="1305" y="34"/>
                    <a:pt x="1253" y="34"/>
                  </a:cubicBezTo>
                  <a:cubicBezTo>
                    <a:pt x="1200" y="34"/>
                    <a:pt x="1145" y="68"/>
                    <a:pt x="1140" y="135"/>
                  </a:cubicBezTo>
                  <a:cubicBezTo>
                    <a:pt x="1121" y="297"/>
                    <a:pt x="1102" y="459"/>
                    <a:pt x="1083" y="612"/>
                  </a:cubicBezTo>
                  <a:cubicBezTo>
                    <a:pt x="1016" y="412"/>
                    <a:pt x="930" y="211"/>
                    <a:pt x="825" y="39"/>
                  </a:cubicBezTo>
                  <a:cubicBezTo>
                    <a:pt x="808" y="12"/>
                    <a:pt x="781"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3"/>
            <p:cNvSpPr/>
            <p:nvPr/>
          </p:nvSpPr>
          <p:spPr>
            <a:xfrm flipH="1">
              <a:off x="7603503" y="1096372"/>
              <a:ext cx="365159" cy="553834"/>
            </a:xfrm>
            <a:custGeom>
              <a:avLst/>
              <a:gdLst/>
              <a:ahLst/>
              <a:cxnLst/>
              <a:rect l="l" t="t" r="r" b="b"/>
              <a:pathLst>
                <a:path w="8715" h="13218" extrusionOk="0">
                  <a:moveTo>
                    <a:pt x="1562" y="0"/>
                  </a:moveTo>
                  <a:cubicBezTo>
                    <a:pt x="1381" y="0"/>
                    <a:pt x="1200" y="24"/>
                    <a:pt x="1023" y="82"/>
                  </a:cubicBezTo>
                  <a:cubicBezTo>
                    <a:pt x="230" y="340"/>
                    <a:pt x="1" y="999"/>
                    <a:pt x="39" y="1706"/>
                  </a:cubicBezTo>
                  <a:cubicBezTo>
                    <a:pt x="10" y="2165"/>
                    <a:pt x="106" y="2652"/>
                    <a:pt x="144" y="3092"/>
                  </a:cubicBezTo>
                  <a:cubicBezTo>
                    <a:pt x="192" y="3703"/>
                    <a:pt x="249" y="4315"/>
                    <a:pt x="297" y="4926"/>
                  </a:cubicBezTo>
                  <a:cubicBezTo>
                    <a:pt x="316" y="5299"/>
                    <a:pt x="345" y="5681"/>
                    <a:pt x="364" y="6054"/>
                  </a:cubicBezTo>
                  <a:cubicBezTo>
                    <a:pt x="335" y="7344"/>
                    <a:pt x="421" y="8653"/>
                    <a:pt x="860" y="9876"/>
                  </a:cubicBezTo>
                  <a:cubicBezTo>
                    <a:pt x="1310" y="11099"/>
                    <a:pt x="2198" y="12217"/>
                    <a:pt x="3326" y="12800"/>
                  </a:cubicBezTo>
                  <a:cubicBezTo>
                    <a:pt x="3841" y="13064"/>
                    <a:pt x="4405" y="13217"/>
                    <a:pt x="5000" y="13217"/>
                  </a:cubicBezTo>
                  <a:cubicBezTo>
                    <a:pt x="5331" y="13217"/>
                    <a:pt x="5672" y="13170"/>
                    <a:pt x="6020" y="13067"/>
                  </a:cubicBezTo>
                  <a:cubicBezTo>
                    <a:pt x="8715" y="12284"/>
                    <a:pt x="8438" y="9159"/>
                    <a:pt x="8228" y="6942"/>
                  </a:cubicBezTo>
                  <a:cubicBezTo>
                    <a:pt x="8122" y="5748"/>
                    <a:pt x="7912" y="4525"/>
                    <a:pt x="7358" y="3445"/>
                  </a:cubicBezTo>
                  <a:cubicBezTo>
                    <a:pt x="7253" y="3254"/>
                    <a:pt x="7148" y="3073"/>
                    <a:pt x="7024" y="2901"/>
                  </a:cubicBezTo>
                  <a:cubicBezTo>
                    <a:pt x="6460" y="2079"/>
                    <a:pt x="5676" y="1458"/>
                    <a:pt x="4769" y="999"/>
                  </a:cubicBezTo>
                  <a:cubicBezTo>
                    <a:pt x="4138" y="684"/>
                    <a:pt x="3469" y="445"/>
                    <a:pt x="2800" y="244"/>
                  </a:cubicBezTo>
                  <a:cubicBezTo>
                    <a:pt x="2401" y="125"/>
                    <a:pt x="1979" y="0"/>
                    <a:pt x="1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3"/>
            <p:cNvSpPr/>
            <p:nvPr/>
          </p:nvSpPr>
          <p:spPr>
            <a:xfrm flipH="1">
              <a:off x="7771648" y="1128593"/>
              <a:ext cx="188592" cy="141371"/>
            </a:xfrm>
            <a:custGeom>
              <a:avLst/>
              <a:gdLst/>
              <a:ahLst/>
              <a:cxnLst/>
              <a:rect l="l" t="t" r="r" b="b"/>
              <a:pathLst>
                <a:path w="4501" h="3374" extrusionOk="0">
                  <a:moveTo>
                    <a:pt x="4080" y="1"/>
                  </a:moveTo>
                  <a:cubicBezTo>
                    <a:pt x="4061" y="29"/>
                    <a:pt x="4052" y="58"/>
                    <a:pt x="4042" y="87"/>
                  </a:cubicBezTo>
                  <a:cubicBezTo>
                    <a:pt x="3870" y="488"/>
                    <a:pt x="3650" y="861"/>
                    <a:pt x="3421" y="1224"/>
                  </a:cubicBezTo>
                  <a:cubicBezTo>
                    <a:pt x="3211" y="1568"/>
                    <a:pt x="3010" y="1950"/>
                    <a:pt x="2714" y="2227"/>
                  </a:cubicBezTo>
                  <a:cubicBezTo>
                    <a:pt x="2284" y="2648"/>
                    <a:pt x="1768" y="2581"/>
                    <a:pt x="1214" y="2609"/>
                  </a:cubicBezTo>
                  <a:cubicBezTo>
                    <a:pt x="784" y="2638"/>
                    <a:pt x="373" y="2762"/>
                    <a:pt x="0" y="2963"/>
                  </a:cubicBezTo>
                  <a:cubicBezTo>
                    <a:pt x="10" y="3097"/>
                    <a:pt x="19" y="3230"/>
                    <a:pt x="29" y="3374"/>
                  </a:cubicBezTo>
                  <a:cubicBezTo>
                    <a:pt x="201" y="3259"/>
                    <a:pt x="392" y="3173"/>
                    <a:pt x="583" y="3116"/>
                  </a:cubicBezTo>
                  <a:cubicBezTo>
                    <a:pt x="1319" y="2877"/>
                    <a:pt x="2131" y="3164"/>
                    <a:pt x="2790" y="2695"/>
                  </a:cubicBezTo>
                  <a:cubicBezTo>
                    <a:pt x="3354" y="2285"/>
                    <a:pt x="3746" y="1549"/>
                    <a:pt x="4080" y="966"/>
                  </a:cubicBezTo>
                  <a:cubicBezTo>
                    <a:pt x="4224" y="737"/>
                    <a:pt x="4367" y="479"/>
                    <a:pt x="4501" y="201"/>
                  </a:cubicBezTo>
                  <a:cubicBezTo>
                    <a:pt x="4357" y="135"/>
                    <a:pt x="4224" y="68"/>
                    <a:pt x="408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3"/>
            <p:cNvSpPr/>
            <p:nvPr/>
          </p:nvSpPr>
          <p:spPr>
            <a:xfrm flipH="1">
              <a:off x="7724803" y="1154613"/>
              <a:ext cx="229444" cy="202628"/>
            </a:xfrm>
            <a:custGeom>
              <a:avLst/>
              <a:gdLst/>
              <a:ahLst/>
              <a:cxnLst/>
              <a:rect l="l" t="t" r="r" b="b"/>
              <a:pathLst>
                <a:path w="5476" h="4836" extrusionOk="0">
                  <a:moveTo>
                    <a:pt x="5103" y="1"/>
                  </a:moveTo>
                  <a:cubicBezTo>
                    <a:pt x="4721" y="1635"/>
                    <a:pt x="4377" y="3661"/>
                    <a:pt x="2571" y="3947"/>
                  </a:cubicBezTo>
                  <a:cubicBezTo>
                    <a:pt x="1682" y="4091"/>
                    <a:pt x="841" y="3890"/>
                    <a:pt x="20" y="4368"/>
                  </a:cubicBezTo>
                  <a:cubicBezTo>
                    <a:pt x="10" y="4368"/>
                    <a:pt x="10" y="4377"/>
                    <a:pt x="1" y="4377"/>
                  </a:cubicBezTo>
                  <a:cubicBezTo>
                    <a:pt x="1" y="4473"/>
                    <a:pt x="10" y="4568"/>
                    <a:pt x="20" y="4664"/>
                  </a:cubicBezTo>
                  <a:cubicBezTo>
                    <a:pt x="20" y="4721"/>
                    <a:pt x="20" y="4779"/>
                    <a:pt x="10" y="4836"/>
                  </a:cubicBezTo>
                  <a:cubicBezTo>
                    <a:pt x="373" y="4597"/>
                    <a:pt x="794" y="4444"/>
                    <a:pt x="1243" y="4406"/>
                  </a:cubicBezTo>
                  <a:cubicBezTo>
                    <a:pt x="2141" y="4339"/>
                    <a:pt x="2953" y="4482"/>
                    <a:pt x="3727" y="3909"/>
                  </a:cubicBezTo>
                  <a:cubicBezTo>
                    <a:pt x="4883" y="3039"/>
                    <a:pt x="5160" y="1616"/>
                    <a:pt x="5476" y="268"/>
                  </a:cubicBezTo>
                  <a:cubicBezTo>
                    <a:pt x="5351" y="173"/>
                    <a:pt x="5227" y="87"/>
                    <a:pt x="510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3"/>
            <p:cNvSpPr/>
            <p:nvPr/>
          </p:nvSpPr>
          <p:spPr>
            <a:xfrm flipH="1">
              <a:off x="7666730" y="1201080"/>
              <a:ext cx="279892" cy="272685"/>
            </a:xfrm>
            <a:custGeom>
              <a:avLst/>
              <a:gdLst/>
              <a:ahLst/>
              <a:cxnLst/>
              <a:rect l="l" t="t" r="r" b="b"/>
              <a:pathLst>
                <a:path w="6680" h="6508" extrusionOk="0">
                  <a:moveTo>
                    <a:pt x="6182" y="0"/>
                  </a:moveTo>
                  <a:lnTo>
                    <a:pt x="6182" y="0"/>
                  </a:lnTo>
                  <a:cubicBezTo>
                    <a:pt x="6354" y="2026"/>
                    <a:pt x="5733" y="4214"/>
                    <a:pt x="3641" y="4988"/>
                  </a:cubicBezTo>
                  <a:cubicBezTo>
                    <a:pt x="2609" y="5370"/>
                    <a:pt x="1472" y="5217"/>
                    <a:pt x="487" y="5772"/>
                  </a:cubicBezTo>
                  <a:cubicBezTo>
                    <a:pt x="315" y="5867"/>
                    <a:pt x="153" y="5982"/>
                    <a:pt x="0" y="6116"/>
                  </a:cubicBezTo>
                  <a:cubicBezTo>
                    <a:pt x="29" y="6240"/>
                    <a:pt x="48" y="6374"/>
                    <a:pt x="77" y="6507"/>
                  </a:cubicBezTo>
                  <a:cubicBezTo>
                    <a:pt x="564" y="6097"/>
                    <a:pt x="1156" y="5819"/>
                    <a:pt x="1806" y="5714"/>
                  </a:cubicBezTo>
                  <a:cubicBezTo>
                    <a:pt x="2943" y="5514"/>
                    <a:pt x="3965" y="5466"/>
                    <a:pt x="4902" y="4721"/>
                  </a:cubicBezTo>
                  <a:cubicBezTo>
                    <a:pt x="6144" y="3727"/>
                    <a:pt x="6670" y="2208"/>
                    <a:pt x="6679" y="679"/>
                  </a:cubicBezTo>
                  <a:cubicBezTo>
                    <a:pt x="6622" y="583"/>
                    <a:pt x="6555" y="488"/>
                    <a:pt x="6498" y="402"/>
                  </a:cubicBezTo>
                  <a:cubicBezTo>
                    <a:pt x="6402" y="258"/>
                    <a:pt x="6297" y="125"/>
                    <a:pt x="618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3"/>
            <p:cNvSpPr/>
            <p:nvPr/>
          </p:nvSpPr>
          <p:spPr>
            <a:xfrm flipH="1">
              <a:off x="7623112" y="1351208"/>
              <a:ext cx="287476" cy="216246"/>
            </a:xfrm>
            <a:custGeom>
              <a:avLst/>
              <a:gdLst/>
              <a:ahLst/>
              <a:cxnLst/>
              <a:rect l="l" t="t" r="r" b="b"/>
              <a:pathLst>
                <a:path w="6861" h="5161" extrusionOk="0">
                  <a:moveTo>
                    <a:pt x="6746" y="1"/>
                  </a:moveTo>
                  <a:cubicBezTo>
                    <a:pt x="6698" y="201"/>
                    <a:pt x="6641" y="402"/>
                    <a:pt x="6574" y="612"/>
                  </a:cubicBezTo>
                  <a:cubicBezTo>
                    <a:pt x="6182" y="1692"/>
                    <a:pt x="5427" y="2657"/>
                    <a:pt x="4424" y="3230"/>
                  </a:cubicBezTo>
                  <a:cubicBezTo>
                    <a:pt x="3163" y="3966"/>
                    <a:pt x="1319" y="4109"/>
                    <a:pt x="0" y="4874"/>
                  </a:cubicBezTo>
                  <a:cubicBezTo>
                    <a:pt x="67" y="4969"/>
                    <a:pt x="124" y="5065"/>
                    <a:pt x="191" y="5160"/>
                  </a:cubicBezTo>
                  <a:cubicBezTo>
                    <a:pt x="812" y="4816"/>
                    <a:pt x="1519" y="4606"/>
                    <a:pt x="2179" y="4425"/>
                  </a:cubicBezTo>
                  <a:cubicBezTo>
                    <a:pt x="3383" y="4109"/>
                    <a:pt x="4567" y="3784"/>
                    <a:pt x="5513" y="2915"/>
                  </a:cubicBezTo>
                  <a:cubicBezTo>
                    <a:pt x="6068" y="2408"/>
                    <a:pt x="6536" y="1730"/>
                    <a:pt x="6861" y="985"/>
                  </a:cubicBezTo>
                  <a:cubicBezTo>
                    <a:pt x="6851" y="946"/>
                    <a:pt x="6851" y="899"/>
                    <a:pt x="6842" y="860"/>
                  </a:cubicBezTo>
                  <a:cubicBezTo>
                    <a:pt x="6813" y="574"/>
                    <a:pt x="6784" y="287"/>
                    <a:pt x="67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3"/>
            <p:cNvSpPr/>
            <p:nvPr/>
          </p:nvSpPr>
          <p:spPr>
            <a:xfrm flipH="1">
              <a:off x="7623908" y="1535359"/>
              <a:ext cx="211050" cy="100560"/>
            </a:xfrm>
            <a:custGeom>
              <a:avLst/>
              <a:gdLst/>
              <a:ahLst/>
              <a:cxnLst/>
              <a:rect l="l" t="t" r="r" b="b"/>
              <a:pathLst>
                <a:path w="5037" h="2400" extrusionOk="0">
                  <a:moveTo>
                    <a:pt x="5037" y="1"/>
                  </a:moveTo>
                  <a:lnTo>
                    <a:pt x="5037" y="1"/>
                  </a:lnTo>
                  <a:cubicBezTo>
                    <a:pt x="4196" y="612"/>
                    <a:pt x="2906" y="756"/>
                    <a:pt x="1912" y="1081"/>
                  </a:cubicBezTo>
                  <a:cubicBezTo>
                    <a:pt x="1167" y="1310"/>
                    <a:pt x="517" y="1711"/>
                    <a:pt x="1" y="2246"/>
                  </a:cubicBezTo>
                  <a:cubicBezTo>
                    <a:pt x="39" y="2275"/>
                    <a:pt x="87" y="2304"/>
                    <a:pt x="135" y="2323"/>
                  </a:cubicBezTo>
                  <a:cubicBezTo>
                    <a:pt x="183" y="2352"/>
                    <a:pt x="240" y="2380"/>
                    <a:pt x="288" y="2399"/>
                  </a:cubicBezTo>
                  <a:cubicBezTo>
                    <a:pt x="479" y="2227"/>
                    <a:pt x="679" y="2065"/>
                    <a:pt x="899" y="1922"/>
                  </a:cubicBezTo>
                  <a:cubicBezTo>
                    <a:pt x="1730" y="1396"/>
                    <a:pt x="2705" y="1281"/>
                    <a:pt x="3642" y="1052"/>
                  </a:cubicBezTo>
                  <a:cubicBezTo>
                    <a:pt x="4024" y="956"/>
                    <a:pt x="4473" y="804"/>
                    <a:pt x="4884" y="584"/>
                  </a:cubicBezTo>
                  <a:cubicBezTo>
                    <a:pt x="4941" y="393"/>
                    <a:pt x="4998" y="202"/>
                    <a:pt x="503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3"/>
            <p:cNvSpPr/>
            <p:nvPr/>
          </p:nvSpPr>
          <p:spPr>
            <a:xfrm flipH="1">
              <a:off x="7833701" y="1106973"/>
              <a:ext cx="133368" cy="59330"/>
            </a:xfrm>
            <a:custGeom>
              <a:avLst/>
              <a:gdLst/>
              <a:ahLst/>
              <a:cxnLst/>
              <a:rect l="l" t="t" r="r" b="b"/>
              <a:pathLst>
                <a:path w="3183" h="1416" extrusionOk="0">
                  <a:moveTo>
                    <a:pt x="2791" y="1"/>
                  </a:moveTo>
                  <a:cubicBezTo>
                    <a:pt x="2734" y="87"/>
                    <a:pt x="2667" y="163"/>
                    <a:pt x="2590" y="249"/>
                  </a:cubicBezTo>
                  <a:cubicBezTo>
                    <a:pt x="2103" y="737"/>
                    <a:pt x="1463" y="823"/>
                    <a:pt x="813" y="918"/>
                  </a:cubicBezTo>
                  <a:cubicBezTo>
                    <a:pt x="545" y="947"/>
                    <a:pt x="268" y="1004"/>
                    <a:pt x="10" y="1090"/>
                  </a:cubicBezTo>
                  <a:cubicBezTo>
                    <a:pt x="1" y="1195"/>
                    <a:pt x="1" y="1300"/>
                    <a:pt x="1" y="1415"/>
                  </a:cubicBezTo>
                  <a:cubicBezTo>
                    <a:pt x="765" y="1167"/>
                    <a:pt x="1788" y="1243"/>
                    <a:pt x="2409" y="870"/>
                  </a:cubicBezTo>
                  <a:cubicBezTo>
                    <a:pt x="2705" y="689"/>
                    <a:pt x="2982" y="431"/>
                    <a:pt x="3183" y="125"/>
                  </a:cubicBezTo>
                  <a:cubicBezTo>
                    <a:pt x="3058" y="77"/>
                    <a:pt x="2925" y="39"/>
                    <a:pt x="2791"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3"/>
            <p:cNvSpPr/>
            <p:nvPr/>
          </p:nvSpPr>
          <p:spPr>
            <a:xfrm flipH="1">
              <a:off x="7603503" y="1217882"/>
              <a:ext cx="225841" cy="432324"/>
            </a:xfrm>
            <a:custGeom>
              <a:avLst/>
              <a:gdLst/>
              <a:ahLst/>
              <a:cxnLst/>
              <a:rect l="l" t="t" r="r" b="b"/>
              <a:pathLst>
                <a:path w="5390" h="10318" extrusionOk="0">
                  <a:moveTo>
                    <a:pt x="3699" y="1"/>
                  </a:moveTo>
                  <a:lnTo>
                    <a:pt x="3699" y="1"/>
                  </a:lnTo>
                  <a:cubicBezTo>
                    <a:pt x="4711" y="2303"/>
                    <a:pt x="4788" y="4941"/>
                    <a:pt x="3393" y="7138"/>
                  </a:cubicBezTo>
                  <a:cubicBezTo>
                    <a:pt x="2714" y="8209"/>
                    <a:pt x="1721" y="9059"/>
                    <a:pt x="593" y="9632"/>
                  </a:cubicBezTo>
                  <a:cubicBezTo>
                    <a:pt x="402" y="9728"/>
                    <a:pt x="201" y="9823"/>
                    <a:pt x="1" y="9900"/>
                  </a:cubicBezTo>
                  <a:cubicBezTo>
                    <a:pt x="516" y="10164"/>
                    <a:pt x="1080" y="10317"/>
                    <a:pt x="1675" y="10317"/>
                  </a:cubicBezTo>
                  <a:cubicBezTo>
                    <a:pt x="2006" y="10317"/>
                    <a:pt x="2347" y="10270"/>
                    <a:pt x="2695" y="10167"/>
                  </a:cubicBezTo>
                  <a:cubicBezTo>
                    <a:pt x="5390" y="9384"/>
                    <a:pt x="5113" y="6259"/>
                    <a:pt x="4903" y="4042"/>
                  </a:cubicBezTo>
                  <a:cubicBezTo>
                    <a:pt x="4797" y="2848"/>
                    <a:pt x="4587" y="1625"/>
                    <a:pt x="4033" y="545"/>
                  </a:cubicBezTo>
                  <a:cubicBezTo>
                    <a:pt x="3928" y="354"/>
                    <a:pt x="3823" y="173"/>
                    <a:pt x="369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3"/>
            <p:cNvSpPr/>
            <p:nvPr/>
          </p:nvSpPr>
          <p:spPr>
            <a:xfrm flipH="1">
              <a:off x="7859219" y="1168901"/>
              <a:ext cx="72194" cy="340312"/>
            </a:xfrm>
            <a:custGeom>
              <a:avLst/>
              <a:gdLst/>
              <a:ahLst/>
              <a:cxnLst/>
              <a:rect l="l" t="t" r="r" b="b"/>
              <a:pathLst>
                <a:path w="1723" h="8122" extrusionOk="0">
                  <a:moveTo>
                    <a:pt x="326" y="1"/>
                  </a:moveTo>
                  <a:cubicBezTo>
                    <a:pt x="209" y="1"/>
                    <a:pt x="87" y="88"/>
                    <a:pt x="77" y="233"/>
                  </a:cubicBezTo>
                  <a:cubicBezTo>
                    <a:pt x="0" y="1007"/>
                    <a:pt x="134" y="1819"/>
                    <a:pt x="201" y="2584"/>
                  </a:cubicBezTo>
                  <a:lnTo>
                    <a:pt x="411" y="4934"/>
                  </a:lnTo>
                  <a:cubicBezTo>
                    <a:pt x="487" y="5852"/>
                    <a:pt x="373" y="7686"/>
                    <a:pt x="1414" y="8107"/>
                  </a:cubicBezTo>
                  <a:cubicBezTo>
                    <a:pt x="1437" y="8117"/>
                    <a:pt x="1460" y="8121"/>
                    <a:pt x="1482" y="8121"/>
                  </a:cubicBezTo>
                  <a:cubicBezTo>
                    <a:pt x="1610" y="8121"/>
                    <a:pt x="1723" y="7971"/>
                    <a:pt x="1682" y="7849"/>
                  </a:cubicBezTo>
                  <a:cubicBezTo>
                    <a:pt x="1596" y="7600"/>
                    <a:pt x="1453" y="7400"/>
                    <a:pt x="1357" y="7161"/>
                  </a:cubicBezTo>
                  <a:cubicBezTo>
                    <a:pt x="1242" y="6884"/>
                    <a:pt x="1195" y="6578"/>
                    <a:pt x="1166" y="6282"/>
                  </a:cubicBezTo>
                  <a:cubicBezTo>
                    <a:pt x="1080" y="5603"/>
                    <a:pt x="1032" y="4906"/>
                    <a:pt x="975" y="4227"/>
                  </a:cubicBezTo>
                  <a:cubicBezTo>
                    <a:pt x="917" y="3539"/>
                    <a:pt x="860" y="2861"/>
                    <a:pt x="793" y="2173"/>
                  </a:cubicBezTo>
                  <a:cubicBezTo>
                    <a:pt x="736" y="1514"/>
                    <a:pt x="717" y="816"/>
                    <a:pt x="535" y="176"/>
                  </a:cubicBezTo>
                  <a:cubicBezTo>
                    <a:pt x="506" y="54"/>
                    <a:pt x="418"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3"/>
            <p:cNvSpPr/>
            <p:nvPr/>
          </p:nvSpPr>
          <p:spPr>
            <a:xfrm flipH="1">
              <a:off x="7823687" y="1410455"/>
              <a:ext cx="73702" cy="58911"/>
            </a:xfrm>
            <a:custGeom>
              <a:avLst/>
              <a:gdLst/>
              <a:ahLst/>
              <a:cxnLst/>
              <a:rect l="l" t="t" r="r" b="b"/>
              <a:pathLst>
                <a:path w="1759" h="1406" extrusionOk="0">
                  <a:moveTo>
                    <a:pt x="879" y="1"/>
                  </a:moveTo>
                  <a:cubicBezTo>
                    <a:pt x="402" y="1"/>
                    <a:pt x="0" y="316"/>
                    <a:pt x="0" y="708"/>
                  </a:cubicBezTo>
                  <a:cubicBezTo>
                    <a:pt x="0" y="1090"/>
                    <a:pt x="392" y="1405"/>
                    <a:pt x="879" y="1405"/>
                  </a:cubicBezTo>
                  <a:cubicBezTo>
                    <a:pt x="1367" y="1405"/>
                    <a:pt x="1759" y="1100"/>
                    <a:pt x="1759" y="708"/>
                  </a:cubicBezTo>
                  <a:cubicBezTo>
                    <a:pt x="1759" y="326"/>
                    <a:pt x="1367" y="10"/>
                    <a:pt x="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3"/>
            <p:cNvSpPr/>
            <p:nvPr/>
          </p:nvSpPr>
          <p:spPr>
            <a:xfrm flipH="1">
              <a:off x="7623489" y="1411251"/>
              <a:ext cx="74121" cy="58492"/>
            </a:xfrm>
            <a:custGeom>
              <a:avLst/>
              <a:gdLst/>
              <a:ahLst/>
              <a:cxnLst/>
              <a:rect l="l" t="t" r="r" b="b"/>
              <a:pathLst>
                <a:path w="1769" h="1396" extrusionOk="0">
                  <a:moveTo>
                    <a:pt x="889" y="1"/>
                  </a:moveTo>
                  <a:cubicBezTo>
                    <a:pt x="402" y="1"/>
                    <a:pt x="0" y="307"/>
                    <a:pt x="0" y="698"/>
                  </a:cubicBezTo>
                  <a:cubicBezTo>
                    <a:pt x="0" y="1081"/>
                    <a:pt x="392" y="1396"/>
                    <a:pt x="880" y="1396"/>
                  </a:cubicBezTo>
                  <a:cubicBezTo>
                    <a:pt x="1367" y="1396"/>
                    <a:pt x="1759" y="1090"/>
                    <a:pt x="1768" y="698"/>
                  </a:cubicBezTo>
                  <a:cubicBezTo>
                    <a:pt x="1768" y="316"/>
                    <a:pt x="1367"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3"/>
            <p:cNvSpPr/>
            <p:nvPr/>
          </p:nvSpPr>
          <p:spPr>
            <a:xfrm flipH="1">
              <a:off x="7736829" y="1389044"/>
              <a:ext cx="42864" cy="63898"/>
            </a:xfrm>
            <a:custGeom>
              <a:avLst/>
              <a:gdLst/>
              <a:ahLst/>
              <a:cxnLst/>
              <a:rect l="l" t="t" r="r" b="b"/>
              <a:pathLst>
                <a:path w="1023" h="1525" extrusionOk="0">
                  <a:moveTo>
                    <a:pt x="575" y="1"/>
                  </a:moveTo>
                  <a:cubicBezTo>
                    <a:pt x="540" y="1"/>
                    <a:pt x="505" y="5"/>
                    <a:pt x="469" y="15"/>
                  </a:cubicBezTo>
                  <a:lnTo>
                    <a:pt x="125" y="110"/>
                  </a:lnTo>
                  <a:cubicBezTo>
                    <a:pt x="48" y="129"/>
                    <a:pt x="1" y="215"/>
                    <a:pt x="20" y="292"/>
                  </a:cubicBezTo>
                  <a:cubicBezTo>
                    <a:pt x="36" y="363"/>
                    <a:pt x="98" y="402"/>
                    <a:pt x="162" y="402"/>
                  </a:cubicBezTo>
                  <a:cubicBezTo>
                    <a:pt x="175" y="402"/>
                    <a:pt x="188" y="400"/>
                    <a:pt x="201" y="397"/>
                  </a:cubicBezTo>
                  <a:lnTo>
                    <a:pt x="545" y="311"/>
                  </a:lnTo>
                  <a:cubicBezTo>
                    <a:pt x="560" y="305"/>
                    <a:pt x="573" y="303"/>
                    <a:pt x="585" y="303"/>
                  </a:cubicBezTo>
                  <a:cubicBezTo>
                    <a:pt x="635" y="303"/>
                    <a:pt x="662" y="343"/>
                    <a:pt x="669" y="359"/>
                  </a:cubicBezTo>
                  <a:cubicBezTo>
                    <a:pt x="679" y="378"/>
                    <a:pt x="698" y="435"/>
                    <a:pt x="641" y="493"/>
                  </a:cubicBezTo>
                  <a:cubicBezTo>
                    <a:pt x="564" y="559"/>
                    <a:pt x="526" y="655"/>
                    <a:pt x="526" y="760"/>
                  </a:cubicBezTo>
                  <a:cubicBezTo>
                    <a:pt x="526" y="865"/>
                    <a:pt x="564" y="961"/>
                    <a:pt x="641" y="1037"/>
                  </a:cubicBezTo>
                  <a:cubicBezTo>
                    <a:pt x="698" y="1085"/>
                    <a:pt x="669" y="1142"/>
                    <a:pt x="660" y="1161"/>
                  </a:cubicBezTo>
                  <a:cubicBezTo>
                    <a:pt x="652" y="1178"/>
                    <a:pt x="629" y="1223"/>
                    <a:pt x="575" y="1223"/>
                  </a:cubicBezTo>
                  <a:cubicBezTo>
                    <a:pt x="566" y="1223"/>
                    <a:pt x="556" y="1221"/>
                    <a:pt x="545" y="1219"/>
                  </a:cubicBezTo>
                  <a:lnTo>
                    <a:pt x="201" y="1123"/>
                  </a:lnTo>
                  <a:cubicBezTo>
                    <a:pt x="188" y="1120"/>
                    <a:pt x="175" y="1118"/>
                    <a:pt x="162" y="1118"/>
                  </a:cubicBezTo>
                  <a:cubicBezTo>
                    <a:pt x="98" y="1118"/>
                    <a:pt x="36" y="1157"/>
                    <a:pt x="20" y="1228"/>
                  </a:cubicBezTo>
                  <a:cubicBezTo>
                    <a:pt x="1" y="1305"/>
                    <a:pt x="39" y="1391"/>
                    <a:pt x="125" y="1410"/>
                  </a:cubicBezTo>
                  <a:lnTo>
                    <a:pt x="459" y="1505"/>
                  </a:lnTo>
                  <a:cubicBezTo>
                    <a:pt x="497" y="1515"/>
                    <a:pt x="536" y="1525"/>
                    <a:pt x="574" y="1525"/>
                  </a:cubicBezTo>
                  <a:cubicBezTo>
                    <a:pt x="717" y="1525"/>
                    <a:pt x="851" y="1448"/>
                    <a:pt x="927" y="1314"/>
                  </a:cubicBezTo>
                  <a:cubicBezTo>
                    <a:pt x="1023" y="1142"/>
                    <a:pt x="985" y="942"/>
                    <a:pt x="841" y="808"/>
                  </a:cubicBezTo>
                  <a:cubicBezTo>
                    <a:pt x="832" y="798"/>
                    <a:pt x="822" y="770"/>
                    <a:pt x="822" y="760"/>
                  </a:cubicBezTo>
                  <a:cubicBezTo>
                    <a:pt x="822" y="751"/>
                    <a:pt x="832" y="731"/>
                    <a:pt x="851" y="712"/>
                  </a:cubicBezTo>
                  <a:cubicBezTo>
                    <a:pt x="985" y="579"/>
                    <a:pt x="1023" y="387"/>
                    <a:pt x="927" y="215"/>
                  </a:cubicBezTo>
                  <a:cubicBezTo>
                    <a:pt x="851" y="77"/>
                    <a:pt x="718"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3"/>
            <p:cNvSpPr/>
            <p:nvPr/>
          </p:nvSpPr>
          <p:spPr>
            <a:xfrm flipH="1">
              <a:off x="7817277" y="1387242"/>
              <a:ext cx="47305" cy="30084"/>
            </a:xfrm>
            <a:custGeom>
              <a:avLst/>
              <a:gdLst/>
              <a:ahLst/>
              <a:cxnLst/>
              <a:rect l="l" t="t" r="r" b="b"/>
              <a:pathLst>
                <a:path w="1129" h="718" extrusionOk="0">
                  <a:moveTo>
                    <a:pt x="565" y="0"/>
                  </a:moveTo>
                  <a:cubicBezTo>
                    <a:pt x="259" y="0"/>
                    <a:pt x="1" y="258"/>
                    <a:pt x="1" y="564"/>
                  </a:cubicBezTo>
                  <a:cubicBezTo>
                    <a:pt x="1" y="650"/>
                    <a:pt x="68" y="717"/>
                    <a:pt x="154" y="717"/>
                  </a:cubicBezTo>
                  <a:cubicBezTo>
                    <a:pt x="240" y="717"/>
                    <a:pt x="307" y="650"/>
                    <a:pt x="307" y="564"/>
                  </a:cubicBezTo>
                  <a:cubicBezTo>
                    <a:pt x="307" y="421"/>
                    <a:pt x="421" y="306"/>
                    <a:pt x="565" y="306"/>
                  </a:cubicBezTo>
                  <a:cubicBezTo>
                    <a:pt x="708" y="306"/>
                    <a:pt x="823" y="421"/>
                    <a:pt x="823" y="564"/>
                  </a:cubicBezTo>
                  <a:cubicBezTo>
                    <a:pt x="823" y="650"/>
                    <a:pt x="890" y="717"/>
                    <a:pt x="976" y="717"/>
                  </a:cubicBezTo>
                  <a:cubicBezTo>
                    <a:pt x="1062" y="717"/>
                    <a:pt x="1128" y="650"/>
                    <a:pt x="1128" y="564"/>
                  </a:cubicBezTo>
                  <a:cubicBezTo>
                    <a:pt x="1128" y="258"/>
                    <a:pt x="870"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3"/>
            <p:cNvSpPr/>
            <p:nvPr/>
          </p:nvSpPr>
          <p:spPr>
            <a:xfrm flipH="1">
              <a:off x="7663923" y="1387242"/>
              <a:ext cx="46886" cy="30084"/>
            </a:xfrm>
            <a:custGeom>
              <a:avLst/>
              <a:gdLst/>
              <a:ahLst/>
              <a:cxnLst/>
              <a:rect l="l" t="t" r="r" b="b"/>
              <a:pathLst>
                <a:path w="1119" h="718" extrusionOk="0">
                  <a:moveTo>
                    <a:pt x="564" y="0"/>
                  </a:moveTo>
                  <a:cubicBezTo>
                    <a:pt x="249" y="0"/>
                    <a:pt x="0" y="258"/>
                    <a:pt x="0" y="564"/>
                  </a:cubicBezTo>
                  <a:cubicBezTo>
                    <a:pt x="0" y="650"/>
                    <a:pt x="67" y="717"/>
                    <a:pt x="153" y="717"/>
                  </a:cubicBezTo>
                  <a:cubicBezTo>
                    <a:pt x="229" y="717"/>
                    <a:pt x="306" y="650"/>
                    <a:pt x="306" y="564"/>
                  </a:cubicBezTo>
                  <a:cubicBezTo>
                    <a:pt x="306" y="421"/>
                    <a:pt x="421" y="306"/>
                    <a:pt x="564" y="306"/>
                  </a:cubicBezTo>
                  <a:cubicBezTo>
                    <a:pt x="707" y="306"/>
                    <a:pt x="822" y="421"/>
                    <a:pt x="822" y="564"/>
                  </a:cubicBezTo>
                  <a:cubicBezTo>
                    <a:pt x="822" y="650"/>
                    <a:pt x="889" y="717"/>
                    <a:pt x="975" y="717"/>
                  </a:cubicBezTo>
                  <a:cubicBezTo>
                    <a:pt x="1051" y="717"/>
                    <a:pt x="1118" y="650"/>
                    <a:pt x="1118" y="564"/>
                  </a:cubicBezTo>
                  <a:cubicBezTo>
                    <a:pt x="1118" y="258"/>
                    <a:pt x="870"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3"/>
            <p:cNvSpPr/>
            <p:nvPr/>
          </p:nvSpPr>
          <p:spPr>
            <a:xfrm flipH="1">
              <a:off x="7601492" y="1089501"/>
              <a:ext cx="377561" cy="568415"/>
            </a:xfrm>
            <a:custGeom>
              <a:avLst/>
              <a:gdLst/>
              <a:ahLst/>
              <a:cxnLst/>
              <a:rect l="l" t="t" r="r" b="b"/>
              <a:pathLst>
                <a:path w="9011" h="13566" extrusionOk="0">
                  <a:moveTo>
                    <a:pt x="1901" y="356"/>
                  </a:moveTo>
                  <a:cubicBezTo>
                    <a:pt x="3097" y="356"/>
                    <a:pt x="4783" y="1179"/>
                    <a:pt x="5963" y="1966"/>
                  </a:cubicBezTo>
                  <a:cubicBezTo>
                    <a:pt x="6278" y="2205"/>
                    <a:pt x="6574" y="2482"/>
                    <a:pt x="6813" y="2768"/>
                  </a:cubicBezTo>
                  <a:cubicBezTo>
                    <a:pt x="8160" y="4498"/>
                    <a:pt x="8638" y="7059"/>
                    <a:pt x="8294" y="10623"/>
                  </a:cubicBezTo>
                  <a:cubicBezTo>
                    <a:pt x="8189" y="11578"/>
                    <a:pt x="7616" y="12391"/>
                    <a:pt x="6717" y="12840"/>
                  </a:cubicBezTo>
                  <a:cubicBezTo>
                    <a:pt x="6241" y="13082"/>
                    <a:pt x="5720" y="13204"/>
                    <a:pt x="5203" y="13204"/>
                  </a:cubicBezTo>
                  <a:cubicBezTo>
                    <a:pt x="4661" y="13204"/>
                    <a:pt x="4124" y="13070"/>
                    <a:pt x="3650" y="12801"/>
                  </a:cubicBezTo>
                  <a:cubicBezTo>
                    <a:pt x="2733" y="12333"/>
                    <a:pt x="621" y="10747"/>
                    <a:pt x="784" y="6399"/>
                  </a:cubicBezTo>
                  <a:cubicBezTo>
                    <a:pt x="822" y="5645"/>
                    <a:pt x="726" y="4880"/>
                    <a:pt x="631" y="4135"/>
                  </a:cubicBezTo>
                  <a:cubicBezTo>
                    <a:pt x="497" y="3046"/>
                    <a:pt x="363" y="2023"/>
                    <a:pt x="602" y="1020"/>
                  </a:cubicBezTo>
                  <a:cubicBezTo>
                    <a:pt x="784" y="704"/>
                    <a:pt x="1051" y="504"/>
                    <a:pt x="1424" y="408"/>
                  </a:cubicBezTo>
                  <a:cubicBezTo>
                    <a:pt x="1571" y="373"/>
                    <a:pt x="1731" y="356"/>
                    <a:pt x="1901" y="356"/>
                  </a:cubicBezTo>
                  <a:close/>
                  <a:moveTo>
                    <a:pt x="1908" y="0"/>
                  </a:moveTo>
                  <a:cubicBezTo>
                    <a:pt x="1709" y="0"/>
                    <a:pt x="1518" y="20"/>
                    <a:pt x="1338" y="64"/>
                  </a:cubicBezTo>
                  <a:cubicBezTo>
                    <a:pt x="870" y="179"/>
                    <a:pt x="507" y="456"/>
                    <a:pt x="277" y="867"/>
                  </a:cubicBezTo>
                  <a:lnTo>
                    <a:pt x="268" y="915"/>
                  </a:lnTo>
                  <a:cubicBezTo>
                    <a:pt x="0" y="1985"/>
                    <a:pt x="143" y="3103"/>
                    <a:pt x="277" y="4183"/>
                  </a:cubicBezTo>
                  <a:cubicBezTo>
                    <a:pt x="363" y="4909"/>
                    <a:pt x="459" y="5664"/>
                    <a:pt x="430" y="6390"/>
                  </a:cubicBezTo>
                  <a:cubicBezTo>
                    <a:pt x="392" y="7364"/>
                    <a:pt x="459" y="8817"/>
                    <a:pt x="1003" y="10212"/>
                  </a:cubicBezTo>
                  <a:cubicBezTo>
                    <a:pt x="1519" y="11559"/>
                    <a:pt x="2360" y="12534"/>
                    <a:pt x="3478" y="13117"/>
                  </a:cubicBezTo>
                  <a:cubicBezTo>
                    <a:pt x="4004" y="13413"/>
                    <a:pt x="4606" y="13566"/>
                    <a:pt x="5208" y="13566"/>
                  </a:cubicBezTo>
                  <a:cubicBezTo>
                    <a:pt x="5781" y="13566"/>
                    <a:pt x="6354" y="13432"/>
                    <a:pt x="6880" y="13164"/>
                  </a:cubicBezTo>
                  <a:cubicBezTo>
                    <a:pt x="7883" y="12649"/>
                    <a:pt x="8533" y="11741"/>
                    <a:pt x="8648" y="10661"/>
                  </a:cubicBezTo>
                  <a:lnTo>
                    <a:pt x="8657" y="10651"/>
                  </a:lnTo>
                  <a:cubicBezTo>
                    <a:pt x="9011" y="7001"/>
                    <a:pt x="8495" y="4355"/>
                    <a:pt x="7090" y="2549"/>
                  </a:cubicBezTo>
                  <a:cubicBezTo>
                    <a:pt x="6832" y="2233"/>
                    <a:pt x="6517" y="1937"/>
                    <a:pt x="6173" y="1670"/>
                  </a:cubicBezTo>
                  <a:cubicBezTo>
                    <a:pt x="5712" y="1371"/>
                    <a:pt x="3555" y="0"/>
                    <a:pt x="1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3" name="Google Shape;4433;p63"/>
          <p:cNvGrpSpPr/>
          <p:nvPr/>
        </p:nvGrpSpPr>
        <p:grpSpPr>
          <a:xfrm>
            <a:off x="8315773" y="2154104"/>
            <a:ext cx="155400" cy="155400"/>
            <a:chOff x="1666623" y="2623621"/>
            <a:chExt cx="155400" cy="155400"/>
          </a:xfrm>
        </p:grpSpPr>
        <p:sp>
          <p:nvSpPr>
            <p:cNvPr id="4434" name="Google Shape;4434;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35" name="Google Shape;4435;p6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36" name="Google Shape;4436;p63"/>
          <p:cNvGrpSpPr/>
          <p:nvPr/>
        </p:nvGrpSpPr>
        <p:grpSpPr>
          <a:xfrm rot="-5085004" flipH="1">
            <a:off x="8083242" y="472814"/>
            <a:ext cx="450607" cy="494088"/>
            <a:chOff x="1584644" y="2497374"/>
            <a:chExt cx="450609" cy="494091"/>
          </a:xfrm>
        </p:grpSpPr>
        <p:sp>
          <p:nvSpPr>
            <p:cNvPr id="4437" name="Google Shape;4437;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9" name="Google Shape;4439;p63"/>
          <p:cNvGrpSpPr/>
          <p:nvPr/>
        </p:nvGrpSpPr>
        <p:grpSpPr>
          <a:xfrm>
            <a:off x="1862723" y="790616"/>
            <a:ext cx="155400" cy="155400"/>
            <a:chOff x="1666623" y="2623621"/>
            <a:chExt cx="155400" cy="155400"/>
          </a:xfrm>
        </p:grpSpPr>
        <p:sp>
          <p:nvSpPr>
            <p:cNvPr id="4440" name="Google Shape;4440;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1" name="Google Shape;4441;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2" name="Google Shape;4442;p63"/>
          <p:cNvGrpSpPr/>
          <p:nvPr/>
        </p:nvGrpSpPr>
        <p:grpSpPr>
          <a:xfrm>
            <a:off x="1371198" y="1289279"/>
            <a:ext cx="155400" cy="155400"/>
            <a:chOff x="1666623" y="2623621"/>
            <a:chExt cx="155400" cy="155400"/>
          </a:xfrm>
        </p:grpSpPr>
        <p:sp>
          <p:nvSpPr>
            <p:cNvPr id="4443" name="Google Shape;4443;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4" name="Google Shape;4444;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5" name="Google Shape;4445;p63"/>
          <p:cNvGrpSpPr/>
          <p:nvPr/>
        </p:nvGrpSpPr>
        <p:grpSpPr>
          <a:xfrm>
            <a:off x="3356890" y="4221721"/>
            <a:ext cx="155400" cy="155400"/>
            <a:chOff x="1666623" y="2623621"/>
            <a:chExt cx="155400" cy="155400"/>
          </a:xfrm>
        </p:grpSpPr>
        <p:sp>
          <p:nvSpPr>
            <p:cNvPr id="4446" name="Google Shape;4446;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7" name="Google Shape;4447;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8" name="Google Shape;4448;p63"/>
          <p:cNvGrpSpPr/>
          <p:nvPr/>
        </p:nvGrpSpPr>
        <p:grpSpPr>
          <a:xfrm rot="1059350" flipH="1">
            <a:off x="1079838" y="472804"/>
            <a:ext cx="450611" cy="494093"/>
            <a:chOff x="1584644" y="2497374"/>
            <a:chExt cx="450609" cy="494091"/>
          </a:xfrm>
        </p:grpSpPr>
        <p:sp>
          <p:nvSpPr>
            <p:cNvPr id="4449" name="Google Shape;4449;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1" name="Google Shape;4451;p63"/>
          <p:cNvGrpSpPr/>
          <p:nvPr/>
        </p:nvGrpSpPr>
        <p:grpSpPr>
          <a:xfrm>
            <a:off x="7145748" y="1585404"/>
            <a:ext cx="155400" cy="155400"/>
            <a:chOff x="1666623" y="2623621"/>
            <a:chExt cx="155400" cy="155400"/>
          </a:xfrm>
        </p:grpSpPr>
        <p:sp>
          <p:nvSpPr>
            <p:cNvPr id="4452" name="Google Shape;4452;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3" name="Google Shape;4453;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54" name="Google Shape;4454;p63"/>
          <p:cNvGrpSpPr/>
          <p:nvPr/>
        </p:nvGrpSpPr>
        <p:grpSpPr>
          <a:xfrm>
            <a:off x="6094373" y="4448702"/>
            <a:ext cx="155400" cy="155400"/>
            <a:chOff x="1666623" y="2623621"/>
            <a:chExt cx="155400" cy="155400"/>
          </a:xfrm>
        </p:grpSpPr>
        <p:sp>
          <p:nvSpPr>
            <p:cNvPr id="4455" name="Google Shape;4455;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6" name="Google Shape;4456;p63"/>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1013468" y="3091817"/>
            <a:ext cx="2382290" cy="1015663"/>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115" name="TextBox 114"/>
          <p:cNvSpPr txBox="1"/>
          <p:nvPr/>
        </p:nvSpPr>
        <p:spPr>
          <a:xfrm>
            <a:off x="3485150" y="3098365"/>
            <a:ext cx="2382290"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vận</a:t>
            </a:r>
            <a:r>
              <a:rPr lang="en-US" sz="2000" dirty="0" smtClean="0"/>
              <a:t> </a:t>
            </a:r>
            <a:r>
              <a:rPr lang="en-US" sz="2000" dirty="0" err="1" smtClean="0"/>
              <a:t>dụng</a:t>
            </a:r>
            <a:endParaRPr lang="en-US" sz="2000" dirty="0"/>
          </a:p>
        </p:txBody>
      </p:sp>
      <p:sp>
        <p:nvSpPr>
          <p:cNvPr id="116" name="TextBox 115"/>
          <p:cNvSpPr txBox="1"/>
          <p:nvPr/>
        </p:nvSpPr>
        <p:spPr>
          <a:xfrm>
            <a:off x="5956832" y="3097382"/>
            <a:ext cx="2382290" cy="1477328"/>
          </a:xfrm>
          <a:prstGeom prst="rect">
            <a:avLst/>
          </a:prstGeom>
          <a:noFill/>
        </p:spPr>
        <p:txBody>
          <a:bodyPr wrap="square" rtlCol="0">
            <a:spAutoFit/>
          </a:bodyPr>
          <a:lstStyle/>
          <a:p>
            <a:pPr algn="ctr">
              <a:lnSpc>
                <a:spcPct val="150000"/>
              </a:lnSpc>
            </a:pPr>
            <a:r>
              <a:rPr lang="en-US" sz="2000" dirty="0" err="1" smtClean="0"/>
              <a:t>Đọc</a:t>
            </a:r>
            <a:r>
              <a:rPr lang="en-US" sz="2000" dirty="0" smtClean="0"/>
              <a:t> </a:t>
            </a:r>
            <a:r>
              <a:rPr lang="en-US" sz="2000" dirty="0" err="1" smtClean="0"/>
              <a:t>trước</a:t>
            </a:r>
            <a:r>
              <a:rPr lang="en-US" sz="2000" dirty="0" smtClean="0"/>
              <a:t> </a:t>
            </a:r>
            <a:r>
              <a:rPr lang="en-US" sz="2000" dirty="0" err="1" smtClean="0"/>
              <a:t>bài</a:t>
            </a:r>
            <a:r>
              <a:rPr lang="en-US" sz="2000" dirty="0" smtClean="0"/>
              <a:t> 2: </a:t>
            </a:r>
            <a:r>
              <a:rPr lang="en-US" sz="2000" dirty="0" err="1" smtClean="0"/>
              <a:t>Các</a:t>
            </a:r>
            <a:r>
              <a:rPr lang="en-US" sz="2000" dirty="0" smtClean="0"/>
              <a:t> </a:t>
            </a:r>
            <a:r>
              <a:rPr lang="en-US" sz="2000" dirty="0" err="1" smtClean="0"/>
              <a:t>dạng</a:t>
            </a:r>
            <a:r>
              <a:rPr lang="en-US" sz="2000" dirty="0" smtClean="0"/>
              <a:t> </a:t>
            </a:r>
            <a:r>
              <a:rPr lang="en-US" sz="2000" dirty="0" err="1" smtClean="0"/>
              <a:t>thông</a:t>
            </a:r>
            <a:r>
              <a:rPr lang="en-US" sz="2000" dirty="0" smtClean="0"/>
              <a:t> tin </a:t>
            </a:r>
            <a:r>
              <a:rPr lang="en-US" sz="2000" dirty="0" err="1" smtClean="0"/>
              <a:t>thường</a:t>
            </a:r>
            <a:r>
              <a:rPr lang="en-US" sz="2000" dirty="0" smtClean="0"/>
              <a:t> </a:t>
            </a:r>
            <a:r>
              <a:rPr lang="en-US" sz="2000" dirty="0" err="1" smtClean="0"/>
              <a:t>gặp</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08"/>
                                        </p:tgtEl>
                                        <p:attrNameLst>
                                          <p:attrName>style.visibility</p:attrName>
                                        </p:attrNameLst>
                                      </p:cBhvr>
                                      <p:to>
                                        <p:strVal val="visible"/>
                                      </p:to>
                                    </p:set>
                                    <p:anim calcmode="lin" valueType="num">
                                      <p:cBhvr>
                                        <p:cTn id="7" dur="500" fill="hold"/>
                                        <p:tgtEl>
                                          <p:spTgt spid="4408"/>
                                        </p:tgtEl>
                                        <p:attrNameLst>
                                          <p:attrName>ppt_w</p:attrName>
                                        </p:attrNameLst>
                                      </p:cBhvr>
                                      <p:tavLst>
                                        <p:tav tm="0">
                                          <p:val>
                                            <p:fltVal val="0"/>
                                          </p:val>
                                        </p:tav>
                                        <p:tav tm="100000">
                                          <p:val>
                                            <p:strVal val="#ppt_w"/>
                                          </p:val>
                                        </p:tav>
                                      </p:tavLst>
                                    </p:anim>
                                    <p:anim calcmode="lin" valueType="num">
                                      <p:cBhvr>
                                        <p:cTn id="8" dur="500" fill="hold"/>
                                        <p:tgtEl>
                                          <p:spTgt spid="4408"/>
                                        </p:tgtEl>
                                        <p:attrNameLst>
                                          <p:attrName>ppt_h</p:attrName>
                                        </p:attrNameLst>
                                      </p:cBhvr>
                                      <p:tavLst>
                                        <p:tav tm="0">
                                          <p:val>
                                            <p:fltVal val="0"/>
                                          </p:val>
                                        </p:tav>
                                        <p:tav tm="100000">
                                          <p:val>
                                            <p:strVal val="#ppt_h"/>
                                          </p:val>
                                        </p:tav>
                                      </p:tavLst>
                                    </p:anim>
                                    <p:animEffect transition="in" filter="fade">
                                      <p:cBhvr>
                                        <p:cTn id="9" dur="500"/>
                                        <p:tgtEl>
                                          <p:spTgt spid="440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407"/>
                                        </p:tgtEl>
                                        <p:attrNameLst>
                                          <p:attrName>style.visibility</p:attrName>
                                        </p:attrNameLst>
                                      </p:cBhvr>
                                      <p:to>
                                        <p:strVal val="visible"/>
                                      </p:to>
                                    </p:set>
                                    <p:animEffect transition="in" filter="wipe(up)">
                                      <p:cBhvr>
                                        <p:cTn id="14" dur="500"/>
                                        <p:tgtEl>
                                          <p:spTgt spid="4407"/>
                                        </p:tgtEl>
                                      </p:cBhvr>
                                    </p:animEffect>
                                  </p:childTnLst>
                                </p:cTn>
                              </p:par>
                              <p:par>
                                <p:cTn id="15" presetID="22" presetClass="entr" presetSubtype="8" fill="hold" nodeType="withEffect">
                                  <p:stCondLst>
                                    <p:cond delay="0"/>
                                  </p:stCondLst>
                                  <p:childTnLst>
                                    <p:set>
                                      <p:cBhvr>
                                        <p:cTn id="16" dur="1" fill="hold">
                                          <p:stCondLst>
                                            <p:cond delay="0"/>
                                          </p:stCondLst>
                                        </p:cTn>
                                        <p:tgtEl>
                                          <p:spTgt spid="4406"/>
                                        </p:tgtEl>
                                        <p:attrNameLst>
                                          <p:attrName>style.visibility</p:attrName>
                                        </p:attrNameLst>
                                      </p:cBhvr>
                                      <p:to>
                                        <p:strVal val="visible"/>
                                      </p:to>
                                    </p:set>
                                    <p:animEffect transition="in" filter="wipe(left)">
                                      <p:cBhvr>
                                        <p:cTn id="17" dur="500"/>
                                        <p:tgtEl>
                                          <p:spTgt spid="4406"/>
                                        </p:tgtEl>
                                      </p:cBhvr>
                                    </p:animEffect>
                                  </p:childTnLst>
                                </p:cTn>
                              </p:par>
                              <p:par>
                                <p:cTn id="18" presetID="22" presetClass="entr" presetSubtype="2" fill="hold" nodeType="withEffect">
                                  <p:stCondLst>
                                    <p:cond delay="0"/>
                                  </p:stCondLst>
                                  <p:childTnLst>
                                    <p:set>
                                      <p:cBhvr>
                                        <p:cTn id="19" dur="1" fill="hold">
                                          <p:stCondLst>
                                            <p:cond delay="0"/>
                                          </p:stCondLst>
                                        </p:cTn>
                                        <p:tgtEl>
                                          <p:spTgt spid="4405"/>
                                        </p:tgtEl>
                                        <p:attrNameLst>
                                          <p:attrName>style.visibility</p:attrName>
                                        </p:attrNameLst>
                                      </p:cBhvr>
                                      <p:to>
                                        <p:strVal val="visible"/>
                                      </p:to>
                                    </p:set>
                                    <p:animEffect transition="in" filter="wipe(right)">
                                      <p:cBhvr>
                                        <p:cTn id="20" dur="500"/>
                                        <p:tgtEl>
                                          <p:spTgt spid="4405"/>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409"/>
                                        </p:tgtEl>
                                        <p:attrNameLst>
                                          <p:attrName>style.visibility</p:attrName>
                                        </p:attrNameLst>
                                      </p:cBhvr>
                                      <p:to>
                                        <p:strVal val="visible"/>
                                      </p:to>
                                    </p:set>
                                    <p:anim calcmode="lin" valueType="num">
                                      <p:cBhvr>
                                        <p:cTn id="25" dur="500" fill="hold"/>
                                        <p:tgtEl>
                                          <p:spTgt spid="4409"/>
                                        </p:tgtEl>
                                        <p:attrNameLst>
                                          <p:attrName>ppt_w</p:attrName>
                                        </p:attrNameLst>
                                      </p:cBhvr>
                                      <p:tavLst>
                                        <p:tav tm="0">
                                          <p:val>
                                            <p:fltVal val="0"/>
                                          </p:val>
                                        </p:tav>
                                        <p:tav tm="100000">
                                          <p:val>
                                            <p:strVal val="#ppt_w"/>
                                          </p:val>
                                        </p:tav>
                                      </p:tavLst>
                                    </p:anim>
                                    <p:anim calcmode="lin" valueType="num">
                                      <p:cBhvr>
                                        <p:cTn id="26" dur="500" fill="hold"/>
                                        <p:tgtEl>
                                          <p:spTgt spid="4409"/>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4371"/>
                                        </p:tgtEl>
                                        <p:attrNameLst>
                                          <p:attrName>style.visibility</p:attrName>
                                        </p:attrNameLst>
                                      </p:cBhvr>
                                      <p:to>
                                        <p:strVal val="visible"/>
                                      </p:to>
                                    </p:set>
                                    <p:animEffect transition="in" filter="fade">
                                      <p:cBhvr>
                                        <p:cTn id="33" dur="500"/>
                                        <p:tgtEl>
                                          <p:spTgt spid="437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4410"/>
                                        </p:tgtEl>
                                        <p:attrNameLst>
                                          <p:attrName>style.visibility</p:attrName>
                                        </p:attrNameLst>
                                      </p:cBhvr>
                                      <p:to>
                                        <p:strVal val="visible"/>
                                      </p:to>
                                    </p:set>
                                    <p:animEffect transition="in" filter="barn(outVertical)">
                                      <p:cBhvr>
                                        <p:cTn id="38" dur="500"/>
                                        <p:tgtEl>
                                          <p:spTgt spid="4410"/>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barn(outVertical)">
                                      <p:cBhvr>
                                        <p:cTn id="41" dur="500"/>
                                        <p:tgtEl>
                                          <p:spTgt spid="115"/>
                                        </p:tgtEl>
                                      </p:cBhvr>
                                    </p:animEffect>
                                  </p:childTnLst>
                                </p:cTn>
                              </p:par>
                              <p:par>
                                <p:cTn id="42" presetID="10" presetClass="entr" presetSubtype="0" fill="hold" nodeType="withEffect">
                                  <p:stCondLst>
                                    <p:cond delay="0"/>
                                  </p:stCondLst>
                                  <p:childTnLst>
                                    <p:set>
                                      <p:cBhvr>
                                        <p:cTn id="43" dur="1" fill="hold">
                                          <p:stCondLst>
                                            <p:cond delay="0"/>
                                          </p:stCondLst>
                                        </p:cTn>
                                        <p:tgtEl>
                                          <p:spTgt spid="4353"/>
                                        </p:tgtEl>
                                        <p:attrNameLst>
                                          <p:attrName>style.visibility</p:attrName>
                                        </p:attrNameLst>
                                      </p:cBhvr>
                                      <p:to>
                                        <p:strVal val="visible"/>
                                      </p:to>
                                    </p:set>
                                    <p:animEffect transition="in" filter="fade">
                                      <p:cBhvr>
                                        <p:cTn id="44" dur="500"/>
                                        <p:tgtEl>
                                          <p:spTgt spid="435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4411"/>
                                        </p:tgtEl>
                                        <p:attrNameLst>
                                          <p:attrName>style.visibility</p:attrName>
                                        </p:attrNameLst>
                                      </p:cBhvr>
                                      <p:to>
                                        <p:strVal val="visible"/>
                                      </p:to>
                                    </p:set>
                                    <p:anim calcmode="lin" valueType="num">
                                      <p:cBhvr additive="base">
                                        <p:cTn id="49" dur="500"/>
                                        <p:tgtEl>
                                          <p:spTgt spid="4411"/>
                                        </p:tgtEl>
                                        <p:attrNameLst>
                                          <p:attrName>ppt_y</p:attrName>
                                        </p:attrNameLst>
                                      </p:cBhvr>
                                      <p:tavLst>
                                        <p:tav tm="0">
                                          <p:val>
                                            <p:strVal val="#ppt_y-#ppt_h*1.125000"/>
                                          </p:val>
                                        </p:tav>
                                        <p:tav tm="100000">
                                          <p:val>
                                            <p:strVal val="#ppt_y"/>
                                          </p:val>
                                        </p:tav>
                                      </p:tavLst>
                                    </p:anim>
                                    <p:animEffect transition="in" filter="wipe(down)">
                                      <p:cBhvr>
                                        <p:cTn id="50" dur="500"/>
                                        <p:tgtEl>
                                          <p:spTgt spid="4411"/>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additive="base">
                                        <p:cTn id="53" dur="500"/>
                                        <p:tgtEl>
                                          <p:spTgt spid="116"/>
                                        </p:tgtEl>
                                        <p:attrNameLst>
                                          <p:attrName>ppt_y</p:attrName>
                                        </p:attrNameLst>
                                      </p:cBhvr>
                                      <p:tavLst>
                                        <p:tav tm="0">
                                          <p:val>
                                            <p:strVal val="#ppt_y-#ppt_h*1.125000"/>
                                          </p:val>
                                        </p:tav>
                                        <p:tav tm="100000">
                                          <p:val>
                                            <p:strVal val="#ppt_y"/>
                                          </p:val>
                                        </p:tav>
                                      </p:tavLst>
                                    </p:anim>
                                    <p:animEffect transition="in" filter="wipe(down)">
                                      <p:cBhvr>
                                        <p:cTn id="54" dur="500"/>
                                        <p:tgtEl>
                                          <p:spTgt spid="116"/>
                                        </p:tgtEl>
                                      </p:cBhvr>
                                    </p:animEffect>
                                  </p:childTnLst>
                                </p:cTn>
                              </p:par>
                              <p:par>
                                <p:cTn id="55" presetID="10" presetClass="entr" presetSubtype="0" fill="hold" nodeType="withEffect">
                                  <p:stCondLst>
                                    <p:cond delay="0"/>
                                  </p:stCondLst>
                                  <p:childTnLst>
                                    <p:set>
                                      <p:cBhvr>
                                        <p:cTn id="56" dur="1" fill="hold">
                                          <p:stCondLst>
                                            <p:cond delay="0"/>
                                          </p:stCondLst>
                                        </p:cTn>
                                        <p:tgtEl>
                                          <p:spTgt spid="4386"/>
                                        </p:tgtEl>
                                        <p:attrNameLst>
                                          <p:attrName>style.visibility</p:attrName>
                                        </p:attrNameLst>
                                      </p:cBhvr>
                                      <p:to>
                                        <p:strVal val="visible"/>
                                      </p:to>
                                    </p:set>
                                    <p:animEffect transition="in" filter="fade">
                                      <p:cBhvr>
                                        <p:cTn id="57" dur="500"/>
                                        <p:tgtEl>
                                          <p:spTgt spid="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 grpId="0" animBg="1"/>
      <p:bldP spid="4409" grpId="0" animBg="1"/>
      <p:bldP spid="4410" grpId="0" animBg="1"/>
      <p:bldP spid="4411" grpId="0" animBg="1"/>
      <p:bldP spid="2" grpId="0"/>
      <p:bldP spid="115" grpId="0"/>
      <p:bldP spid="1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23"/>
        <p:cNvGrpSpPr/>
        <p:nvPr/>
      </p:nvGrpSpPr>
      <p:grpSpPr>
        <a:xfrm>
          <a:off x="0" y="0"/>
          <a:ext cx="0" cy="0"/>
          <a:chOff x="0" y="0"/>
          <a:chExt cx="0" cy="0"/>
        </a:xfrm>
      </p:grpSpPr>
      <p:grpSp>
        <p:nvGrpSpPr>
          <p:cNvPr id="5454" name="Google Shape;5454;p71"/>
          <p:cNvGrpSpPr/>
          <p:nvPr/>
        </p:nvGrpSpPr>
        <p:grpSpPr>
          <a:xfrm>
            <a:off x="6961651" y="2979025"/>
            <a:ext cx="1223615" cy="1548870"/>
            <a:chOff x="6961651" y="2979025"/>
            <a:chExt cx="1223615" cy="1548870"/>
          </a:xfrm>
        </p:grpSpPr>
        <p:sp>
          <p:nvSpPr>
            <p:cNvPr id="5455" name="Google Shape;5455;p71"/>
            <p:cNvSpPr/>
            <p:nvPr/>
          </p:nvSpPr>
          <p:spPr>
            <a:xfrm>
              <a:off x="6961651" y="2979025"/>
              <a:ext cx="1223615" cy="1548870"/>
            </a:xfrm>
            <a:custGeom>
              <a:avLst/>
              <a:gdLst/>
              <a:ahLst/>
              <a:cxnLst/>
              <a:rect l="l" t="t" r="r" b="b"/>
              <a:pathLst>
                <a:path w="27252" h="34496" extrusionOk="0">
                  <a:moveTo>
                    <a:pt x="10673" y="1"/>
                  </a:moveTo>
                  <a:cubicBezTo>
                    <a:pt x="10281" y="1"/>
                    <a:pt x="9880" y="20"/>
                    <a:pt x="9584" y="58"/>
                  </a:cubicBezTo>
                  <a:lnTo>
                    <a:pt x="9565" y="58"/>
                  </a:lnTo>
                  <a:lnTo>
                    <a:pt x="9536" y="68"/>
                  </a:lnTo>
                  <a:cubicBezTo>
                    <a:pt x="8810" y="192"/>
                    <a:pt x="6899" y="526"/>
                    <a:pt x="6765" y="2323"/>
                  </a:cubicBezTo>
                  <a:lnTo>
                    <a:pt x="6756" y="2370"/>
                  </a:lnTo>
                  <a:lnTo>
                    <a:pt x="6756" y="2418"/>
                  </a:lnTo>
                  <a:cubicBezTo>
                    <a:pt x="6756" y="2628"/>
                    <a:pt x="6794" y="2839"/>
                    <a:pt x="6870" y="3049"/>
                  </a:cubicBezTo>
                  <a:cubicBezTo>
                    <a:pt x="6870" y="3144"/>
                    <a:pt x="6870" y="3249"/>
                    <a:pt x="6870" y="3355"/>
                  </a:cubicBezTo>
                  <a:cubicBezTo>
                    <a:pt x="6870" y="3421"/>
                    <a:pt x="6861" y="3498"/>
                    <a:pt x="6861" y="3574"/>
                  </a:cubicBezTo>
                  <a:cubicBezTo>
                    <a:pt x="6813" y="4836"/>
                    <a:pt x="6784" y="6145"/>
                    <a:pt x="6775" y="7473"/>
                  </a:cubicBezTo>
                  <a:cubicBezTo>
                    <a:pt x="5217" y="7798"/>
                    <a:pt x="3211" y="8362"/>
                    <a:pt x="2312" y="9651"/>
                  </a:cubicBezTo>
                  <a:lnTo>
                    <a:pt x="2265" y="9718"/>
                  </a:lnTo>
                  <a:lnTo>
                    <a:pt x="2226" y="9795"/>
                  </a:lnTo>
                  <a:cubicBezTo>
                    <a:pt x="1835" y="10550"/>
                    <a:pt x="1844" y="11333"/>
                    <a:pt x="1892" y="12012"/>
                  </a:cubicBezTo>
                  <a:lnTo>
                    <a:pt x="1902" y="12040"/>
                  </a:lnTo>
                  <a:lnTo>
                    <a:pt x="1902" y="12069"/>
                  </a:lnTo>
                  <a:cubicBezTo>
                    <a:pt x="1911" y="12164"/>
                    <a:pt x="1921" y="12260"/>
                    <a:pt x="1930" y="12365"/>
                  </a:cubicBezTo>
                  <a:cubicBezTo>
                    <a:pt x="1940" y="12585"/>
                    <a:pt x="1959" y="12833"/>
                    <a:pt x="2007" y="13091"/>
                  </a:cubicBezTo>
                  <a:cubicBezTo>
                    <a:pt x="1930" y="13158"/>
                    <a:pt x="1854" y="13235"/>
                    <a:pt x="1768" y="13321"/>
                  </a:cubicBezTo>
                  <a:lnTo>
                    <a:pt x="1739" y="13349"/>
                  </a:lnTo>
                  <a:lnTo>
                    <a:pt x="1720" y="13378"/>
                  </a:lnTo>
                  <a:cubicBezTo>
                    <a:pt x="1175" y="14047"/>
                    <a:pt x="1042" y="14821"/>
                    <a:pt x="936" y="15451"/>
                  </a:cubicBezTo>
                  <a:cubicBezTo>
                    <a:pt x="917" y="15537"/>
                    <a:pt x="898" y="15633"/>
                    <a:pt x="879" y="15729"/>
                  </a:cubicBezTo>
                  <a:lnTo>
                    <a:pt x="879" y="15767"/>
                  </a:lnTo>
                  <a:lnTo>
                    <a:pt x="870" y="15805"/>
                  </a:lnTo>
                  <a:cubicBezTo>
                    <a:pt x="755" y="16732"/>
                    <a:pt x="707" y="17668"/>
                    <a:pt x="650" y="18566"/>
                  </a:cubicBezTo>
                  <a:cubicBezTo>
                    <a:pt x="621" y="19016"/>
                    <a:pt x="592" y="19465"/>
                    <a:pt x="564" y="19904"/>
                  </a:cubicBezTo>
                  <a:lnTo>
                    <a:pt x="564" y="19942"/>
                  </a:lnTo>
                  <a:cubicBezTo>
                    <a:pt x="516" y="20936"/>
                    <a:pt x="449" y="21949"/>
                    <a:pt x="382" y="22924"/>
                  </a:cubicBezTo>
                  <a:cubicBezTo>
                    <a:pt x="268" y="24615"/>
                    <a:pt x="153" y="26364"/>
                    <a:pt x="124" y="28103"/>
                  </a:cubicBezTo>
                  <a:lnTo>
                    <a:pt x="124" y="28141"/>
                  </a:lnTo>
                  <a:lnTo>
                    <a:pt x="134" y="28169"/>
                  </a:lnTo>
                  <a:cubicBezTo>
                    <a:pt x="143" y="28418"/>
                    <a:pt x="124" y="28705"/>
                    <a:pt x="115" y="29001"/>
                  </a:cubicBezTo>
                  <a:cubicBezTo>
                    <a:pt x="57" y="29956"/>
                    <a:pt x="0" y="31151"/>
                    <a:pt x="774" y="32192"/>
                  </a:cubicBezTo>
                  <a:lnTo>
                    <a:pt x="803" y="32230"/>
                  </a:lnTo>
                  <a:lnTo>
                    <a:pt x="831" y="32269"/>
                  </a:lnTo>
                  <a:cubicBezTo>
                    <a:pt x="2198" y="33826"/>
                    <a:pt x="4692" y="34055"/>
                    <a:pt x="6689" y="34237"/>
                  </a:cubicBezTo>
                  <a:cubicBezTo>
                    <a:pt x="7014" y="34266"/>
                    <a:pt x="7319" y="34294"/>
                    <a:pt x="7587" y="34333"/>
                  </a:cubicBezTo>
                  <a:lnTo>
                    <a:pt x="7625" y="34333"/>
                  </a:lnTo>
                  <a:cubicBezTo>
                    <a:pt x="8992" y="34438"/>
                    <a:pt x="10195" y="34495"/>
                    <a:pt x="11313" y="34495"/>
                  </a:cubicBezTo>
                  <a:cubicBezTo>
                    <a:pt x="12537" y="34495"/>
                    <a:pt x="13664" y="34428"/>
                    <a:pt x="14753" y="34304"/>
                  </a:cubicBezTo>
                  <a:lnTo>
                    <a:pt x="14772" y="34304"/>
                  </a:lnTo>
                  <a:lnTo>
                    <a:pt x="15059" y="34266"/>
                  </a:lnTo>
                  <a:cubicBezTo>
                    <a:pt x="16263" y="34094"/>
                    <a:pt x="17505" y="33922"/>
                    <a:pt x="18709" y="33387"/>
                  </a:cubicBezTo>
                  <a:lnTo>
                    <a:pt x="18728" y="33377"/>
                  </a:lnTo>
                  <a:lnTo>
                    <a:pt x="18747" y="33368"/>
                  </a:lnTo>
                  <a:cubicBezTo>
                    <a:pt x="20162" y="32660"/>
                    <a:pt x="20630" y="30663"/>
                    <a:pt x="20955" y="28437"/>
                  </a:cubicBezTo>
                  <a:cubicBezTo>
                    <a:pt x="21423" y="28408"/>
                    <a:pt x="21824" y="28341"/>
                    <a:pt x="22197" y="28227"/>
                  </a:cubicBezTo>
                  <a:lnTo>
                    <a:pt x="22235" y="28208"/>
                  </a:lnTo>
                  <a:cubicBezTo>
                    <a:pt x="23707" y="27692"/>
                    <a:pt x="25016" y="26650"/>
                    <a:pt x="25914" y="25274"/>
                  </a:cubicBezTo>
                  <a:lnTo>
                    <a:pt x="25923" y="25255"/>
                  </a:lnTo>
                  <a:cubicBezTo>
                    <a:pt x="26917" y="23669"/>
                    <a:pt x="27252" y="21643"/>
                    <a:pt x="26869" y="19388"/>
                  </a:cubicBezTo>
                  <a:cubicBezTo>
                    <a:pt x="26497" y="17210"/>
                    <a:pt x="25178" y="14592"/>
                    <a:pt x="22608" y="13760"/>
                  </a:cubicBezTo>
                  <a:lnTo>
                    <a:pt x="22579" y="13751"/>
                  </a:lnTo>
                  <a:cubicBezTo>
                    <a:pt x="22073" y="13607"/>
                    <a:pt x="21557" y="13531"/>
                    <a:pt x="21060" y="13531"/>
                  </a:cubicBezTo>
                  <a:cubicBezTo>
                    <a:pt x="20830" y="13531"/>
                    <a:pt x="20601" y="13550"/>
                    <a:pt x="20372" y="13579"/>
                  </a:cubicBezTo>
                  <a:cubicBezTo>
                    <a:pt x="20314" y="13340"/>
                    <a:pt x="20209" y="13091"/>
                    <a:pt x="20076" y="12852"/>
                  </a:cubicBezTo>
                  <a:cubicBezTo>
                    <a:pt x="19684" y="11992"/>
                    <a:pt x="19130" y="11352"/>
                    <a:pt x="18327" y="10846"/>
                  </a:cubicBezTo>
                  <a:cubicBezTo>
                    <a:pt x="18384" y="10445"/>
                    <a:pt x="18394" y="10015"/>
                    <a:pt x="18375" y="9565"/>
                  </a:cubicBezTo>
                  <a:lnTo>
                    <a:pt x="18375" y="9518"/>
                  </a:lnTo>
                  <a:lnTo>
                    <a:pt x="18375" y="9470"/>
                  </a:lnTo>
                  <a:lnTo>
                    <a:pt x="18375" y="9355"/>
                  </a:lnTo>
                  <a:lnTo>
                    <a:pt x="18365" y="9327"/>
                  </a:lnTo>
                  <a:cubicBezTo>
                    <a:pt x="18270" y="8247"/>
                    <a:pt x="17448" y="7387"/>
                    <a:pt x="16368" y="7224"/>
                  </a:cubicBezTo>
                  <a:cubicBezTo>
                    <a:pt x="15556" y="6966"/>
                    <a:pt x="14715" y="6871"/>
                    <a:pt x="13922" y="6833"/>
                  </a:cubicBezTo>
                  <a:cubicBezTo>
                    <a:pt x="14075" y="5151"/>
                    <a:pt x="14161" y="3708"/>
                    <a:pt x="14180" y="2361"/>
                  </a:cubicBezTo>
                  <a:cubicBezTo>
                    <a:pt x="14256" y="1874"/>
                    <a:pt x="14142" y="1396"/>
                    <a:pt x="13836" y="1004"/>
                  </a:cubicBezTo>
                  <a:cubicBezTo>
                    <a:pt x="13310" y="326"/>
                    <a:pt x="12279" y="1"/>
                    <a:pt x="10673" y="1"/>
                  </a:cubicBezTo>
                  <a:close/>
                </a:path>
              </a:pathLst>
            </a:custGeom>
            <a:solidFill>
              <a:schemeClr val="lt1"/>
            </a:solidFill>
            <a:ln w="28575" cap="flat" cmpd="sng">
              <a:solidFill>
                <a:schemeClr val="lt1"/>
              </a:solidFill>
              <a:prstDash val="solid"/>
              <a:round/>
              <a:headEnd type="none" w="sm" len="sm"/>
              <a:tailEnd type="none" w="sm" len="sm"/>
            </a:ln>
            <a:effectLst>
              <a:outerShdw dist="7620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56" name="Google Shape;5456;p71"/>
            <p:cNvSpPr/>
            <p:nvPr/>
          </p:nvSpPr>
          <p:spPr>
            <a:xfrm>
              <a:off x="7118217" y="3410649"/>
              <a:ext cx="597260" cy="180453"/>
            </a:xfrm>
            <a:custGeom>
              <a:avLst/>
              <a:gdLst/>
              <a:ahLst/>
              <a:cxnLst/>
              <a:rect l="l" t="t" r="r" b="b"/>
              <a:pathLst>
                <a:path w="13302" h="4019" extrusionOk="0">
                  <a:moveTo>
                    <a:pt x="3827" y="2722"/>
                  </a:moveTo>
                  <a:lnTo>
                    <a:pt x="3827" y="2722"/>
                  </a:lnTo>
                  <a:cubicBezTo>
                    <a:pt x="3822" y="2723"/>
                    <a:pt x="3818" y="2723"/>
                    <a:pt x="3813" y="2723"/>
                  </a:cubicBezTo>
                  <a:cubicBezTo>
                    <a:pt x="3818" y="2723"/>
                    <a:pt x="3822" y="2723"/>
                    <a:pt x="3827" y="2722"/>
                  </a:cubicBezTo>
                  <a:close/>
                  <a:moveTo>
                    <a:pt x="13302" y="0"/>
                  </a:moveTo>
                  <a:lnTo>
                    <a:pt x="13302" y="0"/>
                  </a:lnTo>
                  <a:cubicBezTo>
                    <a:pt x="11878" y="1730"/>
                    <a:pt x="7826" y="1758"/>
                    <a:pt x="5705" y="2026"/>
                  </a:cubicBezTo>
                  <a:cubicBezTo>
                    <a:pt x="4731" y="2102"/>
                    <a:pt x="3746" y="2131"/>
                    <a:pt x="2772" y="2150"/>
                  </a:cubicBezTo>
                  <a:cubicBezTo>
                    <a:pt x="2472" y="2154"/>
                    <a:pt x="2172" y="2163"/>
                    <a:pt x="1872" y="2163"/>
                  </a:cubicBezTo>
                  <a:cubicBezTo>
                    <a:pt x="1348" y="2163"/>
                    <a:pt x="826" y="2134"/>
                    <a:pt x="316" y="1988"/>
                  </a:cubicBezTo>
                  <a:cubicBezTo>
                    <a:pt x="211" y="1959"/>
                    <a:pt x="96" y="1911"/>
                    <a:pt x="1" y="1844"/>
                  </a:cubicBezTo>
                  <a:lnTo>
                    <a:pt x="1" y="1844"/>
                  </a:lnTo>
                  <a:cubicBezTo>
                    <a:pt x="39" y="2141"/>
                    <a:pt x="87" y="2427"/>
                    <a:pt x="134" y="2723"/>
                  </a:cubicBezTo>
                  <a:cubicBezTo>
                    <a:pt x="778" y="2783"/>
                    <a:pt x="1423" y="2819"/>
                    <a:pt x="2068" y="2819"/>
                  </a:cubicBezTo>
                  <a:cubicBezTo>
                    <a:pt x="2666" y="2819"/>
                    <a:pt x="3263" y="2788"/>
                    <a:pt x="3856" y="2715"/>
                  </a:cubicBezTo>
                  <a:lnTo>
                    <a:pt x="3856" y="2715"/>
                  </a:lnTo>
                  <a:cubicBezTo>
                    <a:pt x="3848" y="2716"/>
                    <a:pt x="3838" y="2720"/>
                    <a:pt x="3827" y="2722"/>
                  </a:cubicBezTo>
                  <a:lnTo>
                    <a:pt x="3827" y="2722"/>
                  </a:lnTo>
                  <a:cubicBezTo>
                    <a:pt x="3918" y="2713"/>
                    <a:pt x="4018" y="2704"/>
                    <a:pt x="4109" y="2704"/>
                  </a:cubicBezTo>
                  <a:cubicBezTo>
                    <a:pt x="4416" y="2779"/>
                    <a:pt x="4262" y="3087"/>
                    <a:pt x="4008" y="3087"/>
                  </a:cubicBezTo>
                  <a:cubicBezTo>
                    <a:pt x="4000" y="3087"/>
                    <a:pt x="3993" y="3087"/>
                    <a:pt x="3985" y="3087"/>
                  </a:cubicBezTo>
                  <a:cubicBezTo>
                    <a:pt x="3380" y="3165"/>
                    <a:pt x="2771" y="3199"/>
                    <a:pt x="2161" y="3199"/>
                  </a:cubicBezTo>
                  <a:cubicBezTo>
                    <a:pt x="1509" y="3199"/>
                    <a:pt x="858" y="3160"/>
                    <a:pt x="211" y="3096"/>
                  </a:cubicBezTo>
                  <a:lnTo>
                    <a:pt x="211" y="3096"/>
                  </a:lnTo>
                  <a:cubicBezTo>
                    <a:pt x="240" y="3861"/>
                    <a:pt x="1061" y="3851"/>
                    <a:pt x="1635" y="3918"/>
                  </a:cubicBezTo>
                  <a:cubicBezTo>
                    <a:pt x="2256" y="3987"/>
                    <a:pt x="2880" y="4018"/>
                    <a:pt x="3504" y="4018"/>
                  </a:cubicBezTo>
                  <a:cubicBezTo>
                    <a:pt x="3993" y="4018"/>
                    <a:pt x="4482" y="3999"/>
                    <a:pt x="4969" y="3966"/>
                  </a:cubicBezTo>
                  <a:cubicBezTo>
                    <a:pt x="6670" y="3880"/>
                    <a:pt x="12547" y="3402"/>
                    <a:pt x="13091" y="1634"/>
                  </a:cubicBezTo>
                  <a:lnTo>
                    <a:pt x="13091" y="1634"/>
                  </a:lnTo>
                  <a:cubicBezTo>
                    <a:pt x="11563" y="2341"/>
                    <a:pt x="9900" y="2704"/>
                    <a:pt x="8247" y="2991"/>
                  </a:cubicBezTo>
                  <a:cubicBezTo>
                    <a:pt x="7616" y="3115"/>
                    <a:pt x="6976" y="3182"/>
                    <a:pt x="6336" y="3192"/>
                  </a:cubicBezTo>
                  <a:cubicBezTo>
                    <a:pt x="6250" y="3192"/>
                    <a:pt x="6173" y="3106"/>
                    <a:pt x="6183" y="3029"/>
                  </a:cubicBezTo>
                  <a:cubicBezTo>
                    <a:pt x="6183" y="2940"/>
                    <a:pt x="6250" y="2875"/>
                    <a:pt x="6329" y="2875"/>
                  </a:cubicBezTo>
                  <a:cubicBezTo>
                    <a:pt x="6334" y="2875"/>
                    <a:pt x="6340" y="2876"/>
                    <a:pt x="6345" y="2876"/>
                  </a:cubicBezTo>
                  <a:cubicBezTo>
                    <a:pt x="6775" y="2848"/>
                    <a:pt x="7205" y="2848"/>
                    <a:pt x="7626" y="2752"/>
                  </a:cubicBezTo>
                  <a:cubicBezTo>
                    <a:pt x="9508" y="2379"/>
                    <a:pt x="11419" y="2026"/>
                    <a:pt x="13177" y="1233"/>
                  </a:cubicBezTo>
                  <a:cubicBezTo>
                    <a:pt x="13254" y="832"/>
                    <a:pt x="13302" y="411"/>
                    <a:pt x="13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71"/>
            <p:cNvSpPr/>
            <p:nvPr/>
          </p:nvSpPr>
          <p:spPr>
            <a:xfrm>
              <a:off x="7076191" y="3596400"/>
              <a:ext cx="253595" cy="108164"/>
            </a:xfrm>
            <a:custGeom>
              <a:avLst/>
              <a:gdLst/>
              <a:ahLst/>
              <a:cxnLst/>
              <a:rect l="l" t="t" r="r" b="b"/>
              <a:pathLst>
                <a:path w="5648" h="2409" extrusionOk="0">
                  <a:moveTo>
                    <a:pt x="1204" y="1"/>
                  </a:moveTo>
                  <a:cubicBezTo>
                    <a:pt x="554" y="574"/>
                    <a:pt x="230" y="717"/>
                    <a:pt x="96" y="1654"/>
                  </a:cubicBezTo>
                  <a:cubicBezTo>
                    <a:pt x="58" y="1835"/>
                    <a:pt x="29" y="2026"/>
                    <a:pt x="0" y="2208"/>
                  </a:cubicBezTo>
                  <a:cubicBezTo>
                    <a:pt x="650" y="2409"/>
                    <a:pt x="1367" y="2361"/>
                    <a:pt x="2045" y="2389"/>
                  </a:cubicBezTo>
                  <a:cubicBezTo>
                    <a:pt x="2117" y="2390"/>
                    <a:pt x="2188" y="2390"/>
                    <a:pt x="2260" y="2390"/>
                  </a:cubicBezTo>
                  <a:cubicBezTo>
                    <a:pt x="3199" y="2390"/>
                    <a:pt x="4134" y="2345"/>
                    <a:pt x="5072" y="2345"/>
                  </a:cubicBezTo>
                  <a:cubicBezTo>
                    <a:pt x="5264" y="2345"/>
                    <a:pt x="5455" y="2347"/>
                    <a:pt x="5647" y="2351"/>
                  </a:cubicBezTo>
                  <a:cubicBezTo>
                    <a:pt x="5542" y="1692"/>
                    <a:pt x="5542" y="1004"/>
                    <a:pt x="5475" y="326"/>
                  </a:cubicBezTo>
                  <a:cubicBezTo>
                    <a:pt x="5094" y="353"/>
                    <a:pt x="4711" y="366"/>
                    <a:pt x="4328" y="366"/>
                  </a:cubicBezTo>
                  <a:cubicBezTo>
                    <a:pt x="3770" y="366"/>
                    <a:pt x="3212" y="338"/>
                    <a:pt x="2657" y="287"/>
                  </a:cubicBezTo>
                  <a:cubicBezTo>
                    <a:pt x="2169" y="220"/>
                    <a:pt x="1653" y="220"/>
                    <a:pt x="1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71"/>
            <p:cNvSpPr/>
            <p:nvPr/>
          </p:nvSpPr>
          <p:spPr>
            <a:xfrm>
              <a:off x="7121854" y="3376749"/>
              <a:ext cx="201511" cy="111621"/>
            </a:xfrm>
            <a:custGeom>
              <a:avLst/>
              <a:gdLst/>
              <a:ahLst/>
              <a:cxnLst/>
              <a:rect l="l" t="t" r="r" b="b"/>
              <a:pathLst>
                <a:path w="4488" h="2486" extrusionOk="0">
                  <a:moveTo>
                    <a:pt x="4411" y="0"/>
                  </a:moveTo>
                  <a:cubicBezTo>
                    <a:pt x="3446" y="191"/>
                    <a:pt x="321" y="937"/>
                    <a:pt x="92" y="1950"/>
                  </a:cubicBezTo>
                  <a:cubicBezTo>
                    <a:pt x="0" y="2382"/>
                    <a:pt x="955" y="2486"/>
                    <a:pt x="2005" y="2486"/>
                  </a:cubicBezTo>
                  <a:cubicBezTo>
                    <a:pt x="2975" y="2486"/>
                    <a:pt x="4026" y="2397"/>
                    <a:pt x="4407" y="2397"/>
                  </a:cubicBezTo>
                  <a:cubicBezTo>
                    <a:pt x="4434" y="2397"/>
                    <a:pt x="4458" y="2398"/>
                    <a:pt x="4478" y="2399"/>
                  </a:cubicBezTo>
                  <a:cubicBezTo>
                    <a:pt x="4487" y="1596"/>
                    <a:pt x="4392" y="803"/>
                    <a:pt x="4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71"/>
            <p:cNvSpPr/>
            <p:nvPr/>
          </p:nvSpPr>
          <p:spPr>
            <a:xfrm>
              <a:off x="7511631" y="3356813"/>
              <a:ext cx="307655" cy="110050"/>
            </a:xfrm>
            <a:custGeom>
              <a:avLst/>
              <a:gdLst/>
              <a:ahLst/>
              <a:cxnLst/>
              <a:rect l="l" t="t" r="r" b="b"/>
              <a:pathLst>
                <a:path w="6852" h="2451" extrusionOk="0">
                  <a:moveTo>
                    <a:pt x="390" y="1"/>
                  </a:moveTo>
                  <a:cubicBezTo>
                    <a:pt x="363" y="1"/>
                    <a:pt x="335" y="2"/>
                    <a:pt x="307" y="5"/>
                  </a:cubicBezTo>
                  <a:cubicBezTo>
                    <a:pt x="182" y="817"/>
                    <a:pt x="87" y="1629"/>
                    <a:pt x="1" y="2451"/>
                  </a:cubicBezTo>
                  <a:cubicBezTo>
                    <a:pt x="4196" y="1887"/>
                    <a:pt x="6852" y="91"/>
                    <a:pt x="555" y="5"/>
                  </a:cubicBezTo>
                  <a:cubicBezTo>
                    <a:pt x="498" y="5"/>
                    <a:pt x="445"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71"/>
            <p:cNvSpPr/>
            <p:nvPr/>
          </p:nvSpPr>
          <p:spPr>
            <a:xfrm>
              <a:off x="7494479" y="3512751"/>
              <a:ext cx="318386" cy="181531"/>
            </a:xfrm>
            <a:custGeom>
              <a:avLst/>
              <a:gdLst/>
              <a:ahLst/>
              <a:cxnLst/>
              <a:rect l="l" t="t" r="r" b="b"/>
              <a:pathLst>
                <a:path w="7091" h="4043" extrusionOk="0">
                  <a:moveTo>
                    <a:pt x="5580" y="1561"/>
                  </a:moveTo>
                  <a:cubicBezTo>
                    <a:pt x="5755" y="1561"/>
                    <a:pt x="5813" y="1848"/>
                    <a:pt x="5619" y="1892"/>
                  </a:cubicBezTo>
                  <a:cubicBezTo>
                    <a:pt x="5603" y="1897"/>
                    <a:pt x="5587" y="1899"/>
                    <a:pt x="5572" y="1899"/>
                  </a:cubicBezTo>
                  <a:cubicBezTo>
                    <a:pt x="5397" y="1899"/>
                    <a:pt x="5339" y="1611"/>
                    <a:pt x="5533" y="1567"/>
                  </a:cubicBezTo>
                  <a:cubicBezTo>
                    <a:pt x="5550" y="1563"/>
                    <a:pt x="5565" y="1561"/>
                    <a:pt x="5580" y="1561"/>
                  </a:cubicBezTo>
                  <a:close/>
                  <a:moveTo>
                    <a:pt x="6786" y="2816"/>
                  </a:moveTo>
                  <a:lnTo>
                    <a:pt x="6786" y="2816"/>
                  </a:lnTo>
                  <a:cubicBezTo>
                    <a:pt x="6782" y="2817"/>
                    <a:pt x="6779" y="2818"/>
                    <a:pt x="6775" y="2819"/>
                  </a:cubicBezTo>
                  <a:cubicBezTo>
                    <a:pt x="6779" y="2819"/>
                    <a:pt x="6782" y="2818"/>
                    <a:pt x="6786" y="2816"/>
                  </a:cubicBezTo>
                  <a:close/>
                  <a:moveTo>
                    <a:pt x="4922" y="0"/>
                  </a:moveTo>
                  <a:cubicBezTo>
                    <a:pt x="3737" y="1195"/>
                    <a:pt x="1644" y="1501"/>
                    <a:pt x="48" y="1816"/>
                  </a:cubicBezTo>
                  <a:cubicBezTo>
                    <a:pt x="1" y="2561"/>
                    <a:pt x="10" y="3297"/>
                    <a:pt x="58" y="4042"/>
                  </a:cubicBezTo>
                  <a:cubicBezTo>
                    <a:pt x="2084" y="3813"/>
                    <a:pt x="4090" y="3459"/>
                    <a:pt x="6078" y="2991"/>
                  </a:cubicBezTo>
                  <a:cubicBezTo>
                    <a:pt x="6068" y="2963"/>
                    <a:pt x="6049" y="2934"/>
                    <a:pt x="6040" y="2896"/>
                  </a:cubicBezTo>
                  <a:cubicBezTo>
                    <a:pt x="6040" y="2905"/>
                    <a:pt x="6040" y="2905"/>
                    <a:pt x="6040" y="2905"/>
                  </a:cubicBezTo>
                  <a:cubicBezTo>
                    <a:pt x="5992" y="2810"/>
                    <a:pt x="5982" y="2676"/>
                    <a:pt x="6087" y="2619"/>
                  </a:cubicBezTo>
                  <a:cubicBezTo>
                    <a:pt x="6108" y="2609"/>
                    <a:pt x="6128" y="2605"/>
                    <a:pt x="6148" y="2605"/>
                  </a:cubicBezTo>
                  <a:cubicBezTo>
                    <a:pt x="6252" y="2605"/>
                    <a:pt x="6353" y="2722"/>
                    <a:pt x="6441" y="2905"/>
                  </a:cubicBezTo>
                  <a:cubicBezTo>
                    <a:pt x="6562" y="2868"/>
                    <a:pt x="6683" y="2840"/>
                    <a:pt x="6795" y="2812"/>
                  </a:cubicBezTo>
                  <a:lnTo>
                    <a:pt x="6795" y="2812"/>
                  </a:lnTo>
                  <a:cubicBezTo>
                    <a:pt x="6792" y="2813"/>
                    <a:pt x="6789" y="2815"/>
                    <a:pt x="6786" y="2816"/>
                  </a:cubicBezTo>
                  <a:lnTo>
                    <a:pt x="6786" y="2816"/>
                  </a:lnTo>
                  <a:cubicBezTo>
                    <a:pt x="6887" y="2789"/>
                    <a:pt x="6989" y="2761"/>
                    <a:pt x="7091" y="2733"/>
                  </a:cubicBezTo>
                  <a:cubicBezTo>
                    <a:pt x="6823" y="1644"/>
                    <a:pt x="6412" y="774"/>
                    <a:pt x="5342" y="258"/>
                  </a:cubicBezTo>
                  <a:cubicBezTo>
                    <a:pt x="5208" y="172"/>
                    <a:pt x="5055" y="96"/>
                    <a:pt x="4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71"/>
            <p:cNvSpPr/>
            <p:nvPr/>
          </p:nvSpPr>
          <p:spPr>
            <a:xfrm>
              <a:off x="7814975" y="3580101"/>
              <a:ext cx="12033" cy="34349"/>
            </a:xfrm>
            <a:custGeom>
              <a:avLst/>
              <a:gdLst/>
              <a:ahLst/>
              <a:cxnLst/>
              <a:rect l="l" t="t" r="r" b="b"/>
              <a:pathLst>
                <a:path w="268" h="765" extrusionOk="0">
                  <a:moveTo>
                    <a:pt x="0" y="1"/>
                  </a:moveTo>
                  <a:lnTo>
                    <a:pt x="0" y="1"/>
                  </a:lnTo>
                  <a:cubicBezTo>
                    <a:pt x="106" y="239"/>
                    <a:pt x="192" y="488"/>
                    <a:pt x="268" y="765"/>
                  </a:cubicBezTo>
                  <a:cubicBezTo>
                    <a:pt x="239" y="507"/>
                    <a:pt x="144" y="249"/>
                    <a:pt x="0" y="1"/>
                  </a:cubicBezTo>
                  <a:close/>
                </a:path>
              </a:pathLst>
            </a:custGeom>
            <a:solidFill>
              <a:srgbClr val="ABD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71"/>
            <p:cNvSpPr/>
            <p:nvPr/>
          </p:nvSpPr>
          <p:spPr>
            <a:xfrm>
              <a:off x="7842005" y="3659260"/>
              <a:ext cx="263024" cy="522097"/>
            </a:xfrm>
            <a:custGeom>
              <a:avLst/>
              <a:gdLst/>
              <a:ahLst/>
              <a:cxnLst/>
              <a:rect l="l" t="t" r="r" b="b"/>
              <a:pathLst>
                <a:path w="5858" h="11628" extrusionOk="0">
                  <a:moveTo>
                    <a:pt x="4419" y="2824"/>
                  </a:moveTo>
                  <a:cubicBezTo>
                    <a:pt x="4571" y="2824"/>
                    <a:pt x="4634" y="3084"/>
                    <a:pt x="4721" y="3187"/>
                  </a:cubicBezTo>
                  <a:cubicBezTo>
                    <a:pt x="5055" y="3799"/>
                    <a:pt x="5227" y="4496"/>
                    <a:pt x="5275" y="5194"/>
                  </a:cubicBezTo>
                  <a:cubicBezTo>
                    <a:pt x="5293" y="5490"/>
                    <a:pt x="5312" y="7081"/>
                    <a:pt x="4886" y="7081"/>
                  </a:cubicBezTo>
                  <a:cubicBezTo>
                    <a:pt x="4873" y="7081"/>
                    <a:pt x="4859" y="7079"/>
                    <a:pt x="4845" y="7076"/>
                  </a:cubicBezTo>
                  <a:cubicBezTo>
                    <a:pt x="4635" y="7019"/>
                    <a:pt x="4730" y="6770"/>
                    <a:pt x="4768" y="6617"/>
                  </a:cubicBezTo>
                  <a:cubicBezTo>
                    <a:pt x="4826" y="6407"/>
                    <a:pt x="4854" y="6187"/>
                    <a:pt x="4883" y="5968"/>
                  </a:cubicBezTo>
                  <a:cubicBezTo>
                    <a:pt x="4979" y="5156"/>
                    <a:pt x="4893" y="4324"/>
                    <a:pt x="4625" y="3560"/>
                  </a:cubicBezTo>
                  <a:cubicBezTo>
                    <a:pt x="4549" y="3359"/>
                    <a:pt x="4453" y="3168"/>
                    <a:pt x="4319" y="2986"/>
                  </a:cubicBezTo>
                  <a:cubicBezTo>
                    <a:pt x="4291" y="2939"/>
                    <a:pt x="4319" y="2862"/>
                    <a:pt x="4367" y="2834"/>
                  </a:cubicBezTo>
                  <a:cubicBezTo>
                    <a:pt x="4386" y="2827"/>
                    <a:pt x="4403" y="2824"/>
                    <a:pt x="4419" y="2824"/>
                  </a:cubicBezTo>
                  <a:close/>
                  <a:moveTo>
                    <a:pt x="4632" y="7709"/>
                  </a:moveTo>
                  <a:cubicBezTo>
                    <a:pt x="4840" y="7709"/>
                    <a:pt x="4912" y="8055"/>
                    <a:pt x="4682" y="8108"/>
                  </a:cubicBezTo>
                  <a:cubicBezTo>
                    <a:pt x="4663" y="8113"/>
                    <a:pt x="4644" y="8116"/>
                    <a:pt x="4626" y="8116"/>
                  </a:cubicBezTo>
                  <a:cubicBezTo>
                    <a:pt x="4411" y="8116"/>
                    <a:pt x="4339" y="7769"/>
                    <a:pt x="4577" y="7716"/>
                  </a:cubicBezTo>
                  <a:cubicBezTo>
                    <a:pt x="4596" y="7711"/>
                    <a:pt x="4615" y="7709"/>
                    <a:pt x="4632" y="7709"/>
                  </a:cubicBezTo>
                  <a:close/>
                  <a:moveTo>
                    <a:pt x="1394" y="0"/>
                  </a:moveTo>
                  <a:cubicBezTo>
                    <a:pt x="900" y="0"/>
                    <a:pt x="412" y="106"/>
                    <a:pt x="0" y="387"/>
                  </a:cubicBezTo>
                  <a:cubicBezTo>
                    <a:pt x="77" y="751"/>
                    <a:pt x="134" y="1123"/>
                    <a:pt x="182" y="1496"/>
                  </a:cubicBezTo>
                  <a:cubicBezTo>
                    <a:pt x="402" y="1438"/>
                    <a:pt x="624" y="1411"/>
                    <a:pt x="844" y="1411"/>
                  </a:cubicBezTo>
                  <a:cubicBezTo>
                    <a:pt x="1830" y="1411"/>
                    <a:pt x="2771" y="1964"/>
                    <a:pt x="3240" y="2862"/>
                  </a:cubicBezTo>
                  <a:cubicBezTo>
                    <a:pt x="3479" y="3311"/>
                    <a:pt x="3584" y="3818"/>
                    <a:pt x="3651" y="4324"/>
                  </a:cubicBezTo>
                  <a:cubicBezTo>
                    <a:pt x="3746" y="4812"/>
                    <a:pt x="3803" y="5318"/>
                    <a:pt x="3794" y="5805"/>
                  </a:cubicBezTo>
                  <a:cubicBezTo>
                    <a:pt x="3813" y="6445"/>
                    <a:pt x="3775" y="7086"/>
                    <a:pt x="3555" y="7688"/>
                  </a:cubicBezTo>
                  <a:cubicBezTo>
                    <a:pt x="3117" y="8882"/>
                    <a:pt x="1931" y="9729"/>
                    <a:pt x="661" y="9729"/>
                  </a:cubicBezTo>
                  <a:cubicBezTo>
                    <a:pt x="600" y="9729"/>
                    <a:pt x="539" y="9727"/>
                    <a:pt x="478" y="9723"/>
                  </a:cubicBezTo>
                  <a:cubicBezTo>
                    <a:pt x="440" y="10354"/>
                    <a:pt x="392" y="10984"/>
                    <a:pt x="354" y="11624"/>
                  </a:cubicBezTo>
                  <a:cubicBezTo>
                    <a:pt x="437" y="11627"/>
                    <a:pt x="518" y="11628"/>
                    <a:pt x="597" y="11628"/>
                  </a:cubicBezTo>
                  <a:cubicBezTo>
                    <a:pt x="1914" y="11628"/>
                    <a:pt x="2814" y="11319"/>
                    <a:pt x="3832" y="10382"/>
                  </a:cubicBezTo>
                  <a:cubicBezTo>
                    <a:pt x="5265" y="9140"/>
                    <a:pt x="5858" y="7172"/>
                    <a:pt x="5648" y="5308"/>
                  </a:cubicBezTo>
                  <a:cubicBezTo>
                    <a:pt x="5523" y="3321"/>
                    <a:pt x="4482" y="751"/>
                    <a:pt x="2408" y="129"/>
                  </a:cubicBezTo>
                  <a:cubicBezTo>
                    <a:pt x="2083" y="51"/>
                    <a:pt x="1737" y="0"/>
                    <a:pt x="1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71"/>
            <p:cNvSpPr/>
            <p:nvPr/>
          </p:nvSpPr>
          <p:spPr>
            <a:xfrm>
              <a:off x="7043998" y="3651313"/>
              <a:ext cx="804922" cy="710093"/>
            </a:xfrm>
            <a:custGeom>
              <a:avLst/>
              <a:gdLst/>
              <a:ahLst/>
              <a:cxnLst/>
              <a:rect l="l" t="t" r="r" b="b"/>
              <a:pathLst>
                <a:path w="17927" h="15815" extrusionOk="0">
                  <a:moveTo>
                    <a:pt x="11973" y="7434"/>
                  </a:moveTo>
                  <a:cubicBezTo>
                    <a:pt x="12527" y="7434"/>
                    <a:pt x="13095" y="7780"/>
                    <a:pt x="13330" y="8276"/>
                  </a:cubicBezTo>
                  <a:cubicBezTo>
                    <a:pt x="13531" y="8897"/>
                    <a:pt x="13120" y="9623"/>
                    <a:pt x="12537" y="9862"/>
                  </a:cubicBezTo>
                  <a:cubicBezTo>
                    <a:pt x="12337" y="9944"/>
                    <a:pt x="12111" y="9985"/>
                    <a:pt x="11883" y="9985"/>
                  </a:cubicBezTo>
                  <a:cubicBezTo>
                    <a:pt x="11315" y="9985"/>
                    <a:pt x="10734" y="9730"/>
                    <a:pt x="10502" y="9212"/>
                  </a:cubicBezTo>
                  <a:cubicBezTo>
                    <a:pt x="10244" y="8371"/>
                    <a:pt x="11008" y="7559"/>
                    <a:pt x="11811" y="7444"/>
                  </a:cubicBezTo>
                  <a:cubicBezTo>
                    <a:pt x="11865" y="7437"/>
                    <a:pt x="11919" y="7434"/>
                    <a:pt x="11973" y="7434"/>
                  </a:cubicBezTo>
                  <a:close/>
                  <a:moveTo>
                    <a:pt x="17219" y="1"/>
                  </a:moveTo>
                  <a:cubicBezTo>
                    <a:pt x="17019" y="68"/>
                    <a:pt x="16818" y="134"/>
                    <a:pt x="16627" y="201"/>
                  </a:cubicBezTo>
                  <a:cubicBezTo>
                    <a:pt x="16837" y="861"/>
                    <a:pt x="16980" y="1788"/>
                    <a:pt x="16990" y="2007"/>
                  </a:cubicBezTo>
                  <a:cubicBezTo>
                    <a:pt x="16999" y="2181"/>
                    <a:pt x="17142" y="3854"/>
                    <a:pt x="16835" y="3854"/>
                  </a:cubicBezTo>
                  <a:cubicBezTo>
                    <a:pt x="16805" y="3854"/>
                    <a:pt x="16771" y="3839"/>
                    <a:pt x="16732" y="3804"/>
                  </a:cubicBezTo>
                  <a:cubicBezTo>
                    <a:pt x="16646" y="3708"/>
                    <a:pt x="16722" y="3565"/>
                    <a:pt x="16713" y="3441"/>
                  </a:cubicBezTo>
                  <a:cubicBezTo>
                    <a:pt x="16703" y="2963"/>
                    <a:pt x="16703" y="2485"/>
                    <a:pt x="16655" y="1998"/>
                  </a:cubicBezTo>
                  <a:cubicBezTo>
                    <a:pt x="16598" y="1424"/>
                    <a:pt x="16464" y="851"/>
                    <a:pt x="16264" y="306"/>
                  </a:cubicBezTo>
                  <a:cubicBezTo>
                    <a:pt x="14955" y="679"/>
                    <a:pt x="13598" y="899"/>
                    <a:pt x="12260" y="1128"/>
                  </a:cubicBezTo>
                  <a:cubicBezTo>
                    <a:pt x="10512" y="1439"/>
                    <a:pt x="8742" y="1553"/>
                    <a:pt x="6971" y="1553"/>
                  </a:cubicBezTo>
                  <a:cubicBezTo>
                    <a:pt x="6399" y="1553"/>
                    <a:pt x="5827" y="1541"/>
                    <a:pt x="5256" y="1520"/>
                  </a:cubicBezTo>
                  <a:cubicBezTo>
                    <a:pt x="5083" y="1516"/>
                    <a:pt x="4909" y="1514"/>
                    <a:pt x="4735" y="1514"/>
                  </a:cubicBezTo>
                  <a:cubicBezTo>
                    <a:pt x="4205" y="1514"/>
                    <a:pt x="3673" y="1529"/>
                    <a:pt x="3142" y="1529"/>
                  </a:cubicBezTo>
                  <a:cubicBezTo>
                    <a:pt x="2308" y="1529"/>
                    <a:pt x="1477" y="1492"/>
                    <a:pt x="669" y="1300"/>
                  </a:cubicBezTo>
                  <a:cubicBezTo>
                    <a:pt x="478" y="3345"/>
                    <a:pt x="450" y="5399"/>
                    <a:pt x="326" y="7444"/>
                  </a:cubicBezTo>
                  <a:cubicBezTo>
                    <a:pt x="173" y="9929"/>
                    <a:pt x="1" y="12422"/>
                    <a:pt x="10" y="14916"/>
                  </a:cubicBezTo>
                  <a:cubicBezTo>
                    <a:pt x="10" y="15213"/>
                    <a:pt x="39" y="15528"/>
                    <a:pt x="144" y="15815"/>
                  </a:cubicBezTo>
                  <a:cubicBezTo>
                    <a:pt x="154" y="15795"/>
                    <a:pt x="173" y="15776"/>
                    <a:pt x="192" y="15767"/>
                  </a:cubicBezTo>
                  <a:cubicBezTo>
                    <a:pt x="421" y="15480"/>
                    <a:pt x="880" y="15222"/>
                    <a:pt x="1568" y="15050"/>
                  </a:cubicBezTo>
                  <a:lnTo>
                    <a:pt x="1558" y="15050"/>
                  </a:lnTo>
                  <a:cubicBezTo>
                    <a:pt x="1845" y="14964"/>
                    <a:pt x="2131" y="14888"/>
                    <a:pt x="2428" y="14840"/>
                  </a:cubicBezTo>
                  <a:cubicBezTo>
                    <a:pt x="2151" y="14658"/>
                    <a:pt x="1921" y="14410"/>
                    <a:pt x="1797" y="14076"/>
                  </a:cubicBezTo>
                  <a:cubicBezTo>
                    <a:pt x="1443" y="13120"/>
                    <a:pt x="1988" y="11907"/>
                    <a:pt x="3049" y="11754"/>
                  </a:cubicBezTo>
                  <a:cubicBezTo>
                    <a:pt x="2797" y="10700"/>
                    <a:pt x="3751" y="9951"/>
                    <a:pt x="4693" y="9951"/>
                  </a:cubicBezTo>
                  <a:cubicBezTo>
                    <a:pt x="5075" y="9951"/>
                    <a:pt x="5455" y="10073"/>
                    <a:pt x="5753" y="10349"/>
                  </a:cubicBezTo>
                  <a:cubicBezTo>
                    <a:pt x="6011" y="9582"/>
                    <a:pt x="6824" y="9210"/>
                    <a:pt x="7615" y="9210"/>
                  </a:cubicBezTo>
                  <a:cubicBezTo>
                    <a:pt x="7938" y="9210"/>
                    <a:pt x="8257" y="9272"/>
                    <a:pt x="8533" y="9393"/>
                  </a:cubicBezTo>
                  <a:cubicBezTo>
                    <a:pt x="9623" y="9871"/>
                    <a:pt x="10034" y="11448"/>
                    <a:pt x="9422" y="12432"/>
                  </a:cubicBezTo>
                  <a:cubicBezTo>
                    <a:pt x="9145" y="12919"/>
                    <a:pt x="8715" y="13311"/>
                    <a:pt x="8199" y="13502"/>
                  </a:cubicBezTo>
                  <a:cubicBezTo>
                    <a:pt x="8314" y="13932"/>
                    <a:pt x="8266" y="14362"/>
                    <a:pt x="8094" y="14744"/>
                  </a:cubicBezTo>
                  <a:cubicBezTo>
                    <a:pt x="8209" y="14721"/>
                    <a:pt x="8333" y="14716"/>
                    <a:pt x="8453" y="14716"/>
                  </a:cubicBezTo>
                  <a:cubicBezTo>
                    <a:pt x="8534" y="14716"/>
                    <a:pt x="8613" y="14718"/>
                    <a:pt x="8686" y="14718"/>
                  </a:cubicBezTo>
                  <a:cubicBezTo>
                    <a:pt x="8723" y="14718"/>
                    <a:pt x="8758" y="14717"/>
                    <a:pt x="8791" y="14716"/>
                  </a:cubicBezTo>
                  <a:cubicBezTo>
                    <a:pt x="8937" y="14708"/>
                    <a:pt x="9115" y="14690"/>
                    <a:pt x="9288" y="14690"/>
                  </a:cubicBezTo>
                  <a:cubicBezTo>
                    <a:pt x="9343" y="14690"/>
                    <a:pt x="9398" y="14692"/>
                    <a:pt x="9451" y="14697"/>
                  </a:cubicBezTo>
                  <a:cubicBezTo>
                    <a:pt x="9441" y="14658"/>
                    <a:pt x="9432" y="14620"/>
                    <a:pt x="9413" y="14582"/>
                  </a:cubicBezTo>
                  <a:cubicBezTo>
                    <a:pt x="9078" y="13531"/>
                    <a:pt x="9976" y="12375"/>
                    <a:pt x="11037" y="12251"/>
                  </a:cubicBezTo>
                  <a:cubicBezTo>
                    <a:pt x="11082" y="12247"/>
                    <a:pt x="11129" y="12245"/>
                    <a:pt x="11175" y="12245"/>
                  </a:cubicBezTo>
                  <a:cubicBezTo>
                    <a:pt x="11881" y="12245"/>
                    <a:pt x="12686" y="12650"/>
                    <a:pt x="12919" y="13340"/>
                  </a:cubicBezTo>
                  <a:cubicBezTo>
                    <a:pt x="13024" y="13760"/>
                    <a:pt x="12948" y="14200"/>
                    <a:pt x="12757" y="14582"/>
                  </a:cubicBezTo>
                  <a:lnTo>
                    <a:pt x="12776" y="14582"/>
                  </a:lnTo>
                  <a:cubicBezTo>
                    <a:pt x="12833" y="14592"/>
                    <a:pt x="12891" y="14601"/>
                    <a:pt x="12948" y="14611"/>
                  </a:cubicBezTo>
                  <a:cubicBezTo>
                    <a:pt x="12929" y="14592"/>
                    <a:pt x="12910" y="14563"/>
                    <a:pt x="12919" y="14544"/>
                  </a:cubicBezTo>
                  <a:cubicBezTo>
                    <a:pt x="12975" y="14428"/>
                    <a:pt x="13210" y="14397"/>
                    <a:pt x="13477" y="14397"/>
                  </a:cubicBezTo>
                  <a:cubicBezTo>
                    <a:pt x="13789" y="14397"/>
                    <a:pt x="14145" y="14439"/>
                    <a:pt x="14316" y="14439"/>
                  </a:cubicBezTo>
                  <a:cubicBezTo>
                    <a:pt x="14326" y="14439"/>
                    <a:pt x="14335" y="14439"/>
                    <a:pt x="14343" y="14439"/>
                  </a:cubicBezTo>
                  <a:cubicBezTo>
                    <a:pt x="14339" y="14204"/>
                    <a:pt x="14515" y="14132"/>
                    <a:pt x="14747" y="14132"/>
                  </a:cubicBezTo>
                  <a:cubicBezTo>
                    <a:pt x="15092" y="14132"/>
                    <a:pt x="15563" y="14292"/>
                    <a:pt x="15757" y="14314"/>
                  </a:cubicBezTo>
                  <a:cubicBezTo>
                    <a:pt x="15633" y="13884"/>
                    <a:pt x="15767" y="13435"/>
                    <a:pt x="15862" y="13005"/>
                  </a:cubicBezTo>
                  <a:cubicBezTo>
                    <a:pt x="15939" y="12623"/>
                    <a:pt x="16034" y="12251"/>
                    <a:pt x="16159" y="11887"/>
                  </a:cubicBezTo>
                  <a:cubicBezTo>
                    <a:pt x="16203" y="11744"/>
                    <a:pt x="16337" y="11672"/>
                    <a:pt x="16471" y="11672"/>
                  </a:cubicBezTo>
                  <a:cubicBezTo>
                    <a:pt x="16595" y="11672"/>
                    <a:pt x="16719" y="11734"/>
                    <a:pt x="16770" y="11859"/>
                  </a:cubicBezTo>
                  <a:cubicBezTo>
                    <a:pt x="16818" y="11973"/>
                    <a:pt x="16789" y="12088"/>
                    <a:pt x="16761" y="12203"/>
                  </a:cubicBezTo>
                  <a:cubicBezTo>
                    <a:pt x="16818" y="12203"/>
                    <a:pt x="16885" y="12251"/>
                    <a:pt x="16875" y="12336"/>
                  </a:cubicBezTo>
                  <a:cubicBezTo>
                    <a:pt x="16856" y="12910"/>
                    <a:pt x="16818" y="13493"/>
                    <a:pt x="16722" y="14066"/>
                  </a:cubicBezTo>
                  <a:cubicBezTo>
                    <a:pt x="16703" y="14190"/>
                    <a:pt x="16675" y="14314"/>
                    <a:pt x="16646" y="14439"/>
                  </a:cubicBezTo>
                  <a:cubicBezTo>
                    <a:pt x="16703" y="14601"/>
                    <a:pt x="16741" y="14764"/>
                    <a:pt x="16627" y="14907"/>
                  </a:cubicBezTo>
                  <a:cubicBezTo>
                    <a:pt x="16789" y="14993"/>
                    <a:pt x="17066" y="15117"/>
                    <a:pt x="16961" y="15327"/>
                  </a:cubicBezTo>
                  <a:cubicBezTo>
                    <a:pt x="16980" y="15337"/>
                    <a:pt x="16999" y="15346"/>
                    <a:pt x="17009" y="15356"/>
                  </a:cubicBezTo>
                  <a:cubicBezTo>
                    <a:pt x="17019" y="15318"/>
                    <a:pt x="17028" y="15280"/>
                    <a:pt x="17038" y="15241"/>
                  </a:cubicBezTo>
                  <a:cubicBezTo>
                    <a:pt x="17353" y="14056"/>
                    <a:pt x="17573" y="12833"/>
                    <a:pt x="17659" y="11610"/>
                  </a:cubicBezTo>
                  <a:cubicBezTo>
                    <a:pt x="17831" y="9499"/>
                    <a:pt x="17926" y="7387"/>
                    <a:pt x="17812" y="5275"/>
                  </a:cubicBezTo>
                  <a:cubicBezTo>
                    <a:pt x="17802" y="3498"/>
                    <a:pt x="17668" y="1711"/>
                    <a:pt x="17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71"/>
            <p:cNvSpPr/>
            <p:nvPr/>
          </p:nvSpPr>
          <p:spPr>
            <a:xfrm>
              <a:off x="7130250" y="4193570"/>
              <a:ext cx="169138" cy="117324"/>
            </a:xfrm>
            <a:custGeom>
              <a:avLst/>
              <a:gdLst/>
              <a:ahLst/>
              <a:cxnLst/>
              <a:rect l="l" t="t" r="r" b="b"/>
              <a:pathLst>
                <a:path w="3767" h="2613" extrusionOk="0">
                  <a:moveTo>
                    <a:pt x="2363" y="1038"/>
                  </a:moveTo>
                  <a:cubicBezTo>
                    <a:pt x="2438" y="1038"/>
                    <a:pt x="2510" y="1081"/>
                    <a:pt x="2523" y="1177"/>
                  </a:cubicBezTo>
                  <a:cubicBezTo>
                    <a:pt x="2544" y="1301"/>
                    <a:pt x="2444" y="1373"/>
                    <a:pt x="2348" y="1373"/>
                  </a:cubicBezTo>
                  <a:cubicBezTo>
                    <a:pt x="2273" y="1373"/>
                    <a:pt x="2201" y="1330"/>
                    <a:pt x="2188" y="1234"/>
                  </a:cubicBezTo>
                  <a:cubicBezTo>
                    <a:pt x="2167" y="1110"/>
                    <a:pt x="2267" y="1038"/>
                    <a:pt x="2363" y="1038"/>
                  </a:cubicBezTo>
                  <a:close/>
                  <a:moveTo>
                    <a:pt x="1559" y="1"/>
                  </a:moveTo>
                  <a:cubicBezTo>
                    <a:pt x="1330" y="1"/>
                    <a:pt x="1095" y="56"/>
                    <a:pt x="870" y="183"/>
                  </a:cubicBezTo>
                  <a:cubicBezTo>
                    <a:pt x="201" y="575"/>
                    <a:pt x="0" y="1569"/>
                    <a:pt x="516" y="2151"/>
                  </a:cubicBezTo>
                  <a:cubicBezTo>
                    <a:pt x="799" y="2456"/>
                    <a:pt x="1216" y="2613"/>
                    <a:pt x="1632" y="2613"/>
                  </a:cubicBezTo>
                  <a:cubicBezTo>
                    <a:pt x="1934" y="2613"/>
                    <a:pt x="2236" y="2530"/>
                    <a:pt x="2485" y="2362"/>
                  </a:cubicBezTo>
                  <a:cubicBezTo>
                    <a:pt x="3766" y="1497"/>
                    <a:pt x="2745" y="1"/>
                    <a:pt x="1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71"/>
            <p:cNvSpPr/>
            <p:nvPr/>
          </p:nvSpPr>
          <p:spPr>
            <a:xfrm>
              <a:off x="7311736" y="4081095"/>
              <a:ext cx="151044" cy="160203"/>
            </a:xfrm>
            <a:custGeom>
              <a:avLst/>
              <a:gdLst/>
              <a:ahLst/>
              <a:cxnLst/>
              <a:rect l="l" t="t" r="r" b="b"/>
              <a:pathLst>
                <a:path w="3364" h="3568" extrusionOk="0">
                  <a:moveTo>
                    <a:pt x="2368" y="830"/>
                  </a:moveTo>
                  <a:cubicBezTo>
                    <a:pt x="2473" y="830"/>
                    <a:pt x="2578" y="890"/>
                    <a:pt x="2599" y="1025"/>
                  </a:cubicBezTo>
                  <a:cubicBezTo>
                    <a:pt x="2626" y="1196"/>
                    <a:pt x="2489" y="1295"/>
                    <a:pt x="2357" y="1295"/>
                  </a:cubicBezTo>
                  <a:cubicBezTo>
                    <a:pt x="2251" y="1295"/>
                    <a:pt x="2148" y="1232"/>
                    <a:pt x="2131" y="1092"/>
                  </a:cubicBezTo>
                  <a:cubicBezTo>
                    <a:pt x="2099" y="927"/>
                    <a:pt x="2234" y="830"/>
                    <a:pt x="2368" y="830"/>
                  </a:cubicBezTo>
                  <a:close/>
                  <a:moveTo>
                    <a:pt x="1570" y="0"/>
                  </a:moveTo>
                  <a:cubicBezTo>
                    <a:pt x="887" y="0"/>
                    <a:pt x="185" y="330"/>
                    <a:pt x="0" y="1006"/>
                  </a:cubicBezTo>
                  <a:cubicBezTo>
                    <a:pt x="315" y="1427"/>
                    <a:pt x="411" y="2000"/>
                    <a:pt x="258" y="2507"/>
                  </a:cubicBezTo>
                  <a:cubicBezTo>
                    <a:pt x="359" y="2483"/>
                    <a:pt x="460" y="2472"/>
                    <a:pt x="559" y="2472"/>
                  </a:cubicBezTo>
                  <a:cubicBezTo>
                    <a:pt x="1221" y="2472"/>
                    <a:pt x="1828" y="2969"/>
                    <a:pt x="2102" y="3567"/>
                  </a:cubicBezTo>
                  <a:cubicBezTo>
                    <a:pt x="2312" y="3472"/>
                    <a:pt x="2494" y="3319"/>
                    <a:pt x="2666" y="3175"/>
                  </a:cubicBezTo>
                  <a:cubicBezTo>
                    <a:pt x="3096" y="2755"/>
                    <a:pt x="3364" y="2163"/>
                    <a:pt x="3249" y="1561"/>
                  </a:cubicBezTo>
                  <a:cubicBezTo>
                    <a:pt x="3144" y="1006"/>
                    <a:pt x="2914" y="376"/>
                    <a:pt x="2341" y="156"/>
                  </a:cubicBezTo>
                  <a:cubicBezTo>
                    <a:pt x="2110" y="53"/>
                    <a:pt x="1841"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71"/>
            <p:cNvSpPr/>
            <p:nvPr/>
          </p:nvSpPr>
          <p:spPr>
            <a:xfrm>
              <a:off x="7262795" y="4209420"/>
              <a:ext cx="137798" cy="138247"/>
            </a:xfrm>
            <a:custGeom>
              <a:avLst/>
              <a:gdLst/>
              <a:ahLst/>
              <a:cxnLst/>
              <a:rect l="l" t="t" r="r" b="b"/>
              <a:pathLst>
                <a:path w="3069" h="3079" extrusionOk="0">
                  <a:moveTo>
                    <a:pt x="2207" y="1211"/>
                  </a:moveTo>
                  <a:cubicBezTo>
                    <a:pt x="2310" y="1211"/>
                    <a:pt x="2411" y="1272"/>
                    <a:pt x="2428" y="1407"/>
                  </a:cubicBezTo>
                  <a:cubicBezTo>
                    <a:pt x="2460" y="1572"/>
                    <a:pt x="2325" y="1669"/>
                    <a:pt x="2193" y="1669"/>
                  </a:cubicBezTo>
                  <a:cubicBezTo>
                    <a:pt x="2089" y="1669"/>
                    <a:pt x="1986" y="1609"/>
                    <a:pt x="1969" y="1474"/>
                  </a:cubicBezTo>
                  <a:cubicBezTo>
                    <a:pt x="1943" y="1308"/>
                    <a:pt x="2077" y="1211"/>
                    <a:pt x="2207" y="1211"/>
                  </a:cubicBezTo>
                  <a:close/>
                  <a:moveTo>
                    <a:pt x="1589" y="0"/>
                  </a:moveTo>
                  <a:cubicBezTo>
                    <a:pt x="1406" y="0"/>
                    <a:pt x="1221" y="48"/>
                    <a:pt x="1042" y="155"/>
                  </a:cubicBezTo>
                  <a:cubicBezTo>
                    <a:pt x="870" y="346"/>
                    <a:pt x="670" y="518"/>
                    <a:pt x="431" y="623"/>
                  </a:cubicBezTo>
                  <a:cubicBezTo>
                    <a:pt x="622" y="1158"/>
                    <a:pt x="393" y="1770"/>
                    <a:pt x="1" y="2152"/>
                  </a:cubicBezTo>
                  <a:cubicBezTo>
                    <a:pt x="192" y="2697"/>
                    <a:pt x="737" y="2964"/>
                    <a:pt x="1272" y="3069"/>
                  </a:cubicBezTo>
                  <a:cubicBezTo>
                    <a:pt x="1300" y="3079"/>
                    <a:pt x="1319" y="3079"/>
                    <a:pt x="1348" y="3079"/>
                  </a:cubicBezTo>
                  <a:cubicBezTo>
                    <a:pt x="1644" y="3060"/>
                    <a:pt x="1931" y="3002"/>
                    <a:pt x="2227" y="2907"/>
                  </a:cubicBezTo>
                  <a:cubicBezTo>
                    <a:pt x="2743" y="2620"/>
                    <a:pt x="3068" y="2047"/>
                    <a:pt x="3001" y="1397"/>
                  </a:cubicBezTo>
                  <a:cubicBezTo>
                    <a:pt x="2941" y="693"/>
                    <a:pt x="2286" y="0"/>
                    <a:pt x="1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71"/>
            <p:cNvSpPr/>
            <p:nvPr/>
          </p:nvSpPr>
          <p:spPr>
            <a:xfrm>
              <a:off x="7193739" y="4114725"/>
              <a:ext cx="127471" cy="107670"/>
            </a:xfrm>
            <a:custGeom>
              <a:avLst/>
              <a:gdLst/>
              <a:ahLst/>
              <a:cxnLst/>
              <a:rect l="l" t="t" r="r" b="b"/>
              <a:pathLst>
                <a:path w="2839" h="2398" extrusionOk="0">
                  <a:moveTo>
                    <a:pt x="1699" y="758"/>
                  </a:moveTo>
                  <a:cubicBezTo>
                    <a:pt x="1795" y="758"/>
                    <a:pt x="1890" y="814"/>
                    <a:pt x="1911" y="936"/>
                  </a:cubicBezTo>
                  <a:cubicBezTo>
                    <a:pt x="1933" y="1091"/>
                    <a:pt x="1808" y="1180"/>
                    <a:pt x="1685" y="1180"/>
                  </a:cubicBezTo>
                  <a:cubicBezTo>
                    <a:pt x="1588" y="1180"/>
                    <a:pt x="1493" y="1125"/>
                    <a:pt x="1472" y="1003"/>
                  </a:cubicBezTo>
                  <a:cubicBezTo>
                    <a:pt x="1451" y="848"/>
                    <a:pt x="1576" y="758"/>
                    <a:pt x="1699" y="758"/>
                  </a:cubicBezTo>
                  <a:close/>
                  <a:moveTo>
                    <a:pt x="1354" y="1"/>
                  </a:moveTo>
                  <a:cubicBezTo>
                    <a:pt x="740" y="1"/>
                    <a:pt x="123" y="399"/>
                    <a:pt x="0" y="1041"/>
                  </a:cubicBezTo>
                  <a:cubicBezTo>
                    <a:pt x="0" y="1156"/>
                    <a:pt x="29" y="1280"/>
                    <a:pt x="48" y="1394"/>
                  </a:cubicBezTo>
                  <a:cubicBezTo>
                    <a:pt x="57" y="1394"/>
                    <a:pt x="67" y="1394"/>
                    <a:pt x="76" y="1394"/>
                  </a:cubicBezTo>
                  <a:cubicBezTo>
                    <a:pt x="784" y="1394"/>
                    <a:pt x="1505" y="1756"/>
                    <a:pt x="1825" y="2398"/>
                  </a:cubicBezTo>
                  <a:cubicBezTo>
                    <a:pt x="2695" y="2035"/>
                    <a:pt x="2838" y="726"/>
                    <a:pt x="2055" y="200"/>
                  </a:cubicBezTo>
                  <a:cubicBezTo>
                    <a:pt x="1842" y="64"/>
                    <a:pt x="1598"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71"/>
            <p:cNvSpPr/>
            <p:nvPr/>
          </p:nvSpPr>
          <p:spPr>
            <a:xfrm>
              <a:off x="7480875" y="4217546"/>
              <a:ext cx="130345" cy="120287"/>
            </a:xfrm>
            <a:custGeom>
              <a:avLst/>
              <a:gdLst/>
              <a:ahLst/>
              <a:cxnLst/>
              <a:rect l="l" t="t" r="r" b="b"/>
              <a:pathLst>
                <a:path w="2903" h="2679" extrusionOk="0">
                  <a:moveTo>
                    <a:pt x="2275" y="888"/>
                  </a:moveTo>
                  <a:cubicBezTo>
                    <a:pt x="2379" y="888"/>
                    <a:pt x="2480" y="948"/>
                    <a:pt x="2501" y="1082"/>
                  </a:cubicBezTo>
                  <a:cubicBezTo>
                    <a:pt x="2528" y="1254"/>
                    <a:pt x="2389" y="1353"/>
                    <a:pt x="2256" y="1353"/>
                  </a:cubicBezTo>
                  <a:cubicBezTo>
                    <a:pt x="2151" y="1353"/>
                    <a:pt x="2050" y="1293"/>
                    <a:pt x="2033" y="1159"/>
                  </a:cubicBezTo>
                  <a:cubicBezTo>
                    <a:pt x="2006" y="987"/>
                    <a:pt x="2142" y="888"/>
                    <a:pt x="2275" y="888"/>
                  </a:cubicBezTo>
                  <a:close/>
                  <a:moveTo>
                    <a:pt x="1438" y="1"/>
                  </a:moveTo>
                  <a:cubicBezTo>
                    <a:pt x="591" y="1"/>
                    <a:pt x="0" y="977"/>
                    <a:pt x="103" y="1761"/>
                  </a:cubicBezTo>
                  <a:cubicBezTo>
                    <a:pt x="227" y="2325"/>
                    <a:pt x="810" y="2669"/>
                    <a:pt x="1364" y="2678"/>
                  </a:cubicBezTo>
                  <a:cubicBezTo>
                    <a:pt x="1379" y="2679"/>
                    <a:pt x="1395" y="2679"/>
                    <a:pt x="1410" y="2679"/>
                  </a:cubicBezTo>
                  <a:cubicBezTo>
                    <a:pt x="2228" y="2679"/>
                    <a:pt x="2855" y="1918"/>
                    <a:pt x="2884" y="1130"/>
                  </a:cubicBezTo>
                  <a:cubicBezTo>
                    <a:pt x="2903" y="413"/>
                    <a:pt x="2100" y="89"/>
                    <a:pt x="1498" y="3"/>
                  </a:cubicBezTo>
                  <a:cubicBezTo>
                    <a:pt x="1478" y="1"/>
                    <a:pt x="1458"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71"/>
            <p:cNvSpPr/>
            <p:nvPr/>
          </p:nvSpPr>
          <p:spPr>
            <a:xfrm>
              <a:off x="7527481" y="3999916"/>
              <a:ext cx="102192" cy="84232"/>
            </a:xfrm>
            <a:custGeom>
              <a:avLst/>
              <a:gdLst/>
              <a:ahLst/>
              <a:cxnLst/>
              <a:rect l="l" t="t" r="r" b="b"/>
              <a:pathLst>
                <a:path w="2276" h="1876" extrusionOk="0">
                  <a:moveTo>
                    <a:pt x="1696" y="786"/>
                  </a:moveTo>
                  <a:cubicBezTo>
                    <a:pt x="1775" y="786"/>
                    <a:pt x="1852" y="831"/>
                    <a:pt x="1865" y="932"/>
                  </a:cubicBezTo>
                  <a:cubicBezTo>
                    <a:pt x="1886" y="1061"/>
                    <a:pt x="1781" y="1135"/>
                    <a:pt x="1680" y="1135"/>
                  </a:cubicBezTo>
                  <a:cubicBezTo>
                    <a:pt x="1601" y="1135"/>
                    <a:pt x="1524" y="1090"/>
                    <a:pt x="1511" y="989"/>
                  </a:cubicBezTo>
                  <a:cubicBezTo>
                    <a:pt x="1490" y="861"/>
                    <a:pt x="1595" y="786"/>
                    <a:pt x="1696" y="786"/>
                  </a:cubicBezTo>
                  <a:close/>
                  <a:moveTo>
                    <a:pt x="1169" y="0"/>
                  </a:moveTo>
                  <a:cubicBezTo>
                    <a:pt x="573" y="0"/>
                    <a:pt x="1" y="527"/>
                    <a:pt x="68" y="1171"/>
                  </a:cubicBezTo>
                  <a:cubicBezTo>
                    <a:pt x="202" y="1644"/>
                    <a:pt x="651" y="1876"/>
                    <a:pt x="1110" y="1876"/>
                  </a:cubicBezTo>
                  <a:cubicBezTo>
                    <a:pt x="1668" y="1876"/>
                    <a:pt x="2240" y="1532"/>
                    <a:pt x="2266" y="865"/>
                  </a:cubicBezTo>
                  <a:cubicBezTo>
                    <a:pt x="2276" y="512"/>
                    <a:pt x="1932" y="282"/>
                    <a:pt x="1654" y="129"/>
                  </a:cubicBezTo>
                  <a:cubicBezTo>
                    <a:pt x="1499" y="40"/>
                    <a:pt x="1333" y="0"/>
                    <a:pt x="1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71"/>
            <p:cNvSpPr/>
            <p:nvPr/>
          </p:nvSpPr>
          <p:spPr>
            <a:xfrm>
              <a:off x="7408675" y="3604976"/>
              <a:ext cx="2200" cy="45"/>
            </a:xfrm>
            <a:custGeom>
              <a:avLst/>
              <a:gdLst/>
              <a:ahLst/>
              <a:cxnLst/>
              <a:rect l="l" t="t" r="r" b="b"/>
              <a:pathLst>
                <a:path w="49" h="1" extrusionOk="0">
                  <a:moveTo>
                    <a:pt x="48" y="1"/>
                  </a:moveTo>
                  <a:cubicBezTo>
                    <a:pt x="39" y="1"/>
                    <a:pt x="20" y="1"/>
                    <a:pt x="1" y="1"/>
                  </a:cubicBezTo>
                  <a:lnTo>
                    <a:pt x="1" y="1"/>
                  </a:lnTo>
                  <a:cubicBezTo>
                    <a:pt x="20" y="1"/>
                    <a:pt x="39" y="1"/>
                    <a:pt x="48"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71"/>
            <p:cNvSpPr/>
            <p:nvPr/>
          </p:nvSpPr>
          <p:spPr>
            <a:xfrm>
              <a:off x="7340472" y="3597253"/>
              <a:ext cx="138202" cy="104752"/>
            </a:xfrm>
            <a:custGeom>
              <a:avLst/>
              <a:gdLst/>
              <a:ahLst/>
              <a:cxnLst/>
              <a:rect l="l" t="t" r="r" b="b"/>
              <a:pathLst>
                <a:path w="3078" h="2333" extrusionOk="0">
                  <a:moveTo>
                    <a:pt x="3029" y="784"/>
                  </a:moveTo>
                  <a:cubicBezTo>
                    <a:pt x="3027" y="794"/>
                    <a:pt x="3026" y="804"/>
                    <a:pt x="3024" y="813"/>
                  </a:cubicBezTo>
                  <a:lnTo>
                    <a:pt x="3024" y="813"/>
                  </a:lnTo>
                  <a:cubicBezTo>
                    <a:pt x="3027" y="804"/>
                    <a:pt x="3029" y="794"/>
                    <a:pt x="3029" y="784"/>
                  </a:cubicBezTo>
                  <a:close/>
                  <a:moveTo>
                    <a:pt x="818" y="499"/>
                  </a:moveTo>
                  <a:cubicBezTo>
                    <a:pt x="955" y="499"/>
                    <a:pt x="1096" y="653"/>
                    <a:pt x="994" y="803"/>
                  </a:cubicBezTo>
                  <a:cubicBezTo>
                    <a:pt x="956" y="864"/>
                    <a:pt x="902" y="889"/>
                    <a:pt x="847" y="889"/>
                  </a:cubicBezTo>
                  <a:cubicBezTo>
                    <a:pt x="712" y="889"/>
                    <a:pt x="574" y="734"/>
                    <a:pt x="669" y="584"/>
                  </a:cubicBezTo>
                  <a:cubicBezTo>
                    <a:pt x="707" y="523"/>
                    <a:pt x="762" y="499"/>
                    <a:pt x="818" y="499"/>
                  </a:cubicBezTo>
                  <a:close/>
                  <a:moveTo>
                    <a:pt x="2168" y="1226"/>
                  </a:moveTo>
                  <a:cubicBezTo>
                    <a:pt x="2317" y="1226"/>
                    <a:pt x="2469" y="1392"/>
                    <a:pt x="2360" y="1549"/>
                  </a:cubicBezTo>
                  <a:cubicBezTo>
                    <a:pt x="2316" y="1615"/>
                    <a:pt x="2256" y="1642"/>
                    <a:pt x="2195" y="1642"/>
                  </a:cubicBezTo>
                  <a:cubicBezTo>
                    <a:pt x="2046" y="1642"/>
                    <a:pt x="1898" y="1476"/>
                    <a:pt x="2007" y="1319"/>
                  </a:cubicBezTo>
                  <a:cubicBezTo>
                    <a:pt x="2048" y="1253"/>
                    <a:pt x="2108" y="1226"/>
                    <a:pt x="2168" y="1226"/>
                  </a:cubicBezTo>
                  <a:close/>
                  <a:moveTo>
                    <a:pt x="3039" y="1"/>
                  </a:moveTo>
                  <a:cubicBezTo>
                    <a:pt x="2561" y="68"/>
                    <a:pt x="2074" y="125"/>
                    <a:pt x="1596" y="163"/>
                  </a:cubicBezTo>
                  <a:cubicBezTo>
                    <a:pt x="1567" y="173"/>
                    <a:pt x="1539" y="173"/>
                    <a:pt x="1510" y="173"/>
                  </a:cubicBezTo>
                  <a:cubicBezTo>
                    <a:pt x="1004" y="221"/>
                    <a:pt x="497" y="259"/>
                    <a:pt x="0" y="287"/>
                  </a:cubicBezTo>
                  <a:cubicBezTo>
                    <a:pt x="86" y="947"/>
                    <a:pt x="172" y="1616"/>
                    <a:pt x="211" y="2275"/>
                  </a:cubicBezTo>
                  <a:cubicBezTo>
                    <a:pt x="211" y="2294"/>
                    <a:pt x="201" y="2313"/>
                    <a:pt x="201" y="2332"/>
                  </a:cubicBezTo>
                  <a:cubicBezTo>
                    <a:pt x="1137" y="2323"/>
                    <a:pt x="2064" y="2294"/>
                    <a:pt x="3001" y="2208"/>
                  </a:cubicBezTo>
                  <a:cubicBezTo>
                    <a:pt x="3001" y="1768"/>
                    <a:pt x="3001" y="1329"/>
                    <a:pt x="3020" y="899"/>
                  </a:cubicBezTo>
                  <a:cubicBezTo>
                    <a:pt x="3020" y="899"/>
                    <a:pt x="3020" y="909"/>
                    <a:pt x="3020" y="909"/>
                  </a:cubicBezTo>
                  <a:cubicBezTo>
                    <a:pt x="3020" y="878"/>
                    <a:pt x="3020" y="848"/>
                    <a:pt x="3024" y="813"/>
                  </a:cubicBezTo>
                  <a:lnTo>
                    <a:pt x="3024" y="813"/>
                  </a:lnTo>
                  <a:cubicBezTo>
                    <a:pt x="3023" y="820"/>
                    <a:pt x="3021" y="827"/>
                    <a:pt x="3020" y="833"/>
                  </a:cubicBezTo>
                  <a:lnTo>
                    <a:pt x="3020" y="833"/>
                  </a:lnTo>
                  <a:cubicBezTo>
                    <a:pt x="3030" y="693"/>
                    <a:pt x="3039" y="552"/>
                    <a:pt x="3048" y="412"/>
                  </a:cubicBezTo>
                  <a:cubicBezTo>
                    <a:pt x="3068" y="278"/>
                    <a:pt x="3077" y="135"/>
                    <a:pt x="3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71"/>
            <p:cNvSpPr/>
            <p:nvPr/>
          </p:nvSpPr>
          <p:spPr>
            <a:xfrm>
              <a:off x="7408271" y="3604976"/>
              <a:ext cx="1302" cy="45"/>
            </a:xfrm>
            <a:custGeom>
              <a:avLst/>
              <a:gdLst/>
              <a:ahLst/>
              <a:cxnLst/>
              <a:rect l="l" t="t" r="r" b="b"/>
              <a:pathLst>
                <a:path w="29" h="1" extrusionOk="0">
                  <a:moveTo>
                    <a:pt x="0" y="1"/>
                  </a:moveTo>
                  <a:cubicBezTo>
                    <a:pt x="10" y="1"/>
                    <a:pt x="10" y="1"/>
                    <a:pt x="10" y="1"/>
                  </a:cubicBezTo>
                  <a:cubicBezTo>
                    <a:pt x="19" y="1"/>
                    <a:pt x="19" y="1"/>
                    <a:pt x="29" y="1"/>
                  </a:cubicBezTo>
                  <a:cubicBezTo>
                    <a:pt x="19" y="1"/>
                    <a:pt x="19" y="1"/>
                    <a:pt x="10" y="1"/>
                  </a:cubicBezTo>
                  <a:cubicBezTo>
                    <a:pt x="10" y="1"/>
                    <a:pt x="10" y="1"/>
                    <a:pt x="10" y="1"/>
                  </a:cubicBezTo>
                  <a:lnTo>
                    <a:pt x="10" y="1"/>
                  </a:lnTo>
                  <a:cubicBezTo>
                    <a:pt x="10" y="1"/>
                    <a:pt x="10" y="1"/>
                    <a:pt x="10" y="1"/>
                  </a:cubicBezTo>
                  <a:cubicBezTo>
                    <a:pt x="10" y="1"/>
                    <a:pt x="10" y="1"/>
                    <a:pt x="10" y="1"/>
                  </a:cubicBezTo>
                  <a:cubicBezTo>
                    <a:pt x="10" y="1"/>
                    <a:pt x="0" y="1"/>
                    <a:pt x="0"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71"/>
            <p:cNvSpPr/>
            <p:nvPr/>
          </p:nvSpPr>
          <p:spPr>
            <a:xfrm>
              <a:off x="7336611" y="3050506"/>
              <a:ext cx="193519" cy="63668"/>
            </a:xfrm>
            <a:custGeom>
              <a:avLst/>
              <a:gdLst/>
              <a:ahLst/>
              <a:cxnLst/>
              <a:rect l="l" t="t" r="r" b="b"/>
              <a:pathLst>
                <a:path w="4310" h="1418" extrusionOk="0">
                  <a:moveTo>
                    <a:pt x="2331" y="1"/>
                  </a:moveTo>
                  <a:cubicBezTo>
                    <a:pt x="1389" y="1"/>
                    <a:pt x="167" y="164"/>
                    <a:pt x="0" y="817"/>
                  </a:cubicBezTo>
                  <a:cubicBezTo>
                    <a:pt x="37" y="1233"/>
                    <a:pt x="802" y="1418"/>
                    <a:pt x="1674" y="1418"/>
                  </a:cubicBezTo>
                  <a:cubicBezTo>
                    <a:pt x="2841" y="1418"/>
                    <a:pt x="4202" y="1087"/>
                    <a:pt x="4262" y="540"/>
                  </a:cubicBezTo>
                  <a:cubicBezTo>
                    <a:pt x="4310" y="167"/>
                    <a:pt x="3459" y="110"/>
                    <a:pt x="3201" y="52"/>
                  </a:cubicBezTo>
                  <a:cubicBezTo>
                    <a:pt x="2998" y="24"/>
                    <a:pt x="2684" y="1"/>
                    <a:pt x="2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71"/>
            <p:cNvSpPr/>
            <p:nvPr/>
          </p:nvSpPr>
          <p:spPr>
            <a:xfrm>
              <a:off x="7337015" y="3105149"/>
              <a:ext cx="189702" cy="378058"/>
            </a:xfrm>
            <a:custGeom>
              <a:avLst/>
              <a:gdLst/>
              <a:ahLst/>
              <a:cxnLst/>
              <a:rect l="l" t="t" r="r" b="b"/>
              <a:pathLst>
                <a:path w="4225" h="8420" extrusionOk="0">
                  <a:moveTo>
                    <a:pt x="3409" y="960"/>
                  </a:moveTo>
                  <a:cubicBezTo>
                    <a:pt x="3578" y="960"/>
                    <a:pt x="3751" y="1149"/>
                    <a:pt x="3622" y="1339"/>
                  </a:cubicBezTo>
                  <a:cubicBezTo>
                    <a:pt x="3576" y="1413"/>
                    <a:pt x="3508" y="1444"/>
                    <a:pt x="3439" y="1444"/>
                  </a:cubicBezTo>
                  <a:cubicBezTo>
                    <a:pt x="3268" y="1444"/>
                    <a:pt x="3092" y="1255"/>
                    <a:pt x="3221" y="1071"/>
                  </a:cubicBezTo>
                  <a:cubicBezTo>
                    <a:pt x="3269" y="993"/>
                    <a:pt x="3338" y="960"/>
                    <a:pt x="3409" y="960"/>
                  </a:cubicBezTo>
                  <a:close/>
                  <a:moveTo>
                    <a:pt x="1129" y="1132"/>
                  </a:moveTo>
                  <a:cubicBezTo>
                    <a:pt x="1300" y="1132"/>
                    <a:pt x="1470" y="1321"/>
                    <a:pt x="1348" y="1511"/>
                  </a:cubicBezTo>
                  <a:cubicBezTo>
                    <a:pt x="1299" y="1585"/>
                    <a:pt x="1229" y="1616"/>
                    <a:pt x="1160" y="1616"/>
                  </a:cubicBezTo>
                  <a:cubicBezTo>
                    <a:pt x="988" y="1616"/>
                    <a:pt x="815" y="1427"/>
                    <a:pt x="937" y="1243"/>
                  </a:cubicBezTo>
                  <a:cubicBezTo>
                    <a:pt x="988" y="1165"/>
                    <a:pt x="1059" y="1132"/>
                    <a:pt x="1129" y="1132"/>
                  </a:cubicBezTo>
                  <a:close/>
                  <a:moveTo>
                    <a:pt x="2749" y="2710"/>
                  </a:moveTo>
                  <a:cubicBezTo>
                    <a:pt x="2956" y="2710"/>
                    <a:pt x="3167" y="2939"/>
                    <a:pt x="3011" y="3164"/>
                  </a:cubicBezTo>
                  <a:cubicBezTo>
                    <a:pt x="2953" y="3258"/>
                    <a:pt x="2869" y="3297"/>
                    <a:pt x="2785" y="3297"/>
                  </a:cubicBezTo>
                  <a:cubicBezTo>
                    <a:pt x="2578" y="3297"/>
                    <a:pt x="2367" y="3063"/>
                    <a:pt x="2523" y="2839"/>
                  </a:cubicBezTo>
                  <a:cubicBezTo>
                    <a:pt x="2581" y="2748"/>
                    <a:pt x="2665" y="2710"/>
                    <a:pt x="2749" y="2710"/>
                  </a:cubicBezTo>
                  <a:close/>
                  <a:moveTo>
                    <a:pt x="754" y="3487"/>
                  </a:moveTo>
                  <a:cubicBezTo>
                    <a:pt x="978" y="3487"/>
                    <a:pt x="1205" y="3739"/>
                    <a:pt x="1042" y="3976"/>
                  </a:cubicBezTo>
                  <a:cubicBezTo>
                    <a:pt x="979" y="4079"/>
                    <a:pt x="887" y="4121"/>
                    <a:pt x="795" y="4121"/>
                  </a:cubicBezTo>
                  <a:cubicBezTo>
                    <a:pt x="571" y="4121"/>
                    <a:pt x="345" y="3869"/>
                    <a:pt x="507" y="3632"/>
                  </a:cubicBezTo>
                  <a:cubicBezTo>
                    <a:pt x="571" y="3529"/>
                    <a:pt x="662" y="3487"/>
                    <a:pt x="754" y="3487"/>
                  </a:cubicBezTo>
                  <a:close/>
                  <a:moveTo>
                    <a:pt x="2627" y="5327"/>
                  </a:moveTo>
                  <a:cubicBezTo>
                    <a:pt x="2793" y="5327"/>
                    <a:pt x="2961" y="5509"/>
                    <a:pt x="2839" y="5686"/>
                  </a:cubicBezTo>
                  <a:cubicBezTo>
                    <a:pt x="2791" y="5762"/>
                    <a:pt x="2723" y="5793"/>
                    <a:pt x="2655" y="5793"/>
                  </a:cubicBezTo>
                  <a:cubicBezTo>
                    <a:pt x="2490" y="5793"/>
                    <a:pt x="2325" y="5611"/>
                    <a:pt x="2447" y="5428"/>
                  </a:cubicBezTo>
                  <a:cubicBezTo>
                    <a:pt x="2494" y="5357"/>
                    <a:pt x="2560" y="5327"/>
                    <a:pt x="2627" y="5327"/>
                  </a:cubicBezTo>
                  <a:close/>
                  <a:moveTo>
                    <a:pt x="1176" y="6679"/>
                  </a:moveTo>
                  <a:cubicBezTo>
                    <a:pt x="1383" y="6679"/>
                    <a:pt x="1592" y="6909"/>
                    <a:pt x="1444" y="7139"/>
                  </a:cubicBezTo>
                  <a:cubicBezTo>
                    <a:pt x="1383" y="7230"/>
                    <a:pt x="1298" y="7267"/>
                    <a:pt x="1212" y="7267"/>
                  </a:cubicBezTo>
                  <a:cubicBezTo>
                    <a:pt x="1002" y="7267"/>
                    <a:pt x="790" y="7038"/>
                    <a:pt x="947" y="6814"/>
                  </a:cubicBezTo>
                  <a:cubicBezTo>
                    <a:pt x="1006" y="6719"/>
                    <a:pt x="1091" y="6679"/>
                    <a:pt x="1176" y="6679"/>
                  </a:cubicBezTo>
                  <a:close/>
                  <a:moveTo>
                    <a:pt x="2960" y="7330"/>
                  </a:moveTo>
                  <a:cubicBezTo>
                    <a:pt x="3138" y="7330"/>
                    <a:pt x="3318" y="7526"/>
                    <a:pt x="3183" y="7722"/>
                  </a:cubicBezTo>
                  <a:cubicBezTo>
                    <a:pt x="3133" y="7802"/>
                    <a:pt x="3062" y="7835"/>
                    <a:pt x="2990" y="7835"/>
                  </a:cubicBezTo>
                  <a:cubicBezTo>
                    <a:pt x="2813" y="7835"/>
                    <a:pt x="2633" y="7635"/>
                    <a:pt x="2762" y="7444"/>
                  </a:cubicBezTo>
                  <a:cubicBezTo>
                    <a:pt x="2813" y="7363"/>
                    <a:pt x="2886" y="7330"/>
                    <a:pt x="2960" y="7330"/>
                  </a:cubicBezTo>
                  <a:close/>
                  <a:moveTo>
                    <a:pt x="4224" y="1"/>
                  </a:moveTo>
                  <a:lnTo>
                    <a:pt x="4224" y="1"/>
                  </a:lnTo>
                  <a:cubicBezTo>
                    <a:pt x="3627" y="379"/>
                    <a:pt x="2693" y="572"/>
                    <a:pt x="1794" y="572"/>
                  </a:cubicBezTo>
                  <a:cubicBezTo>
                    <a:pt x="1126" y="572"/>
                    <a:pt x="478" y="465"/>
                    <a:pt x="1" y="249"/>
                  </a:cubicBezTo>
                  <a:lnTo>
                    <a:pt x="1" y="249"/>
                  </a:lnTo>
                  <a:cubicBezTo>
                    <a:pt x="30" y="2543"/>
                    <a:pt x="77" y="4836"/>
                    <a:pt x="144" y="7129"/>
                  </a:cubicBezTo>
                  <a:cubicBezTo>
                    <a:pt x="192" y="7559"/>
                    <a:pt x="163" y="7999"/>
                    <a:pt x="230" y="8419"/>
                  </a:cubicBezTo>
                  <a:cubicBezTo>
                    <a:pt x="1300" y="8333"/>
                    <a:pt x="2371" y="8228"/>
                    <a:pt x="3441" y="8113"/>
                  </a:cubicBezTo>
                  <a:cubicBezTo>
                    <a:pt x="3622" y="5409"/>
                    <a:pt x="4033" y="2715"/>
                    <a:pt x="4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71"/>
            <p:cNvSpPr/>
            <p:nvPr/>
          </p:nvSpPr>
          <p:spPr>
            <a:xfrm>
              <a:off x="7623612" y="4175385"/>
              <a:ext cx="175514" cy="154276"/>
            </a:xfrm>
            <a:custGeom>
              <a:avLst/>
              <a:gdLst/>
              <a:ahLst/>
              <a:cxnLst/>
              <a:rect l="l" t="t" r="r" b="b"/>
              <a:pathLst>
                <a:path w="3909" h="3436" extrusionOk="0">
                  <a:moveTo>
                    <a:pt x="3562" y="0"/>
                  </a:moveTo>
                  <a:cubicBezTo>
                    <a:pt x="3428" y="0"/>
                    <a:pt x="3294" y="72"/>
                    <a:pt x="3250" y="215"/>
                  </a:cubicBezTo>
                  <a:cubicBezTo>
                    <a:pt x="3125" y="579"/>
                    <a:pt x="3030" y="951"/>
                    <a:pt x="2953" y="1333"/>
                  </a:cubicBezTo>
                  <a:cubicBezTo>
                    <a:pt x="2858" y="1763"/>
                    <a:pt x="2724" y="2212"/>
                    <a:pt x="2848" y="2642"/>
                  </a:cubicBezTo>
                  <a:cubicBezTo>
                    <a:pt x="2654" y="2620"/>
                    <a:pt x="2183" y="2460"/>
                    <a:pt x="1838" y="2460"/>
                  </a:cubicBezTo>
                  <a:cubicBezTo>
                    <a:pt x="1606" y="2460"/>
                    <a:pt x="1430" y="2532"/>
                    <a:pt x="1434" y="2767"/>
                  </a:cubicBezTo>
                  <a:cubicBezTo>
                    <a:pt x="1426" y="2767"/>
                    <a:pt x="1417" y="2767"/>
                    <a:pt x="1407" y="2767"/>
                  </a:cubicBezTo>
                  <a:cubicBezTo>
                    <a:pt x="1236" y="2767"/>
                    <a:pt x="880" y="2725"/>
                    <a:pt x="568" y="2725"/>
                  </a:cubicBezTo>
                  <a:cubicBezTo>
                    <a:pt x="301" y="2725"/>
                    <a:pt x="66" y="2756"/>
                    <a:pt x="10" y="2872"/>
                  </a:cubicBezTo>
                  <a:cubicBezTo>
                    <a:pt x="1" y="2891"/>
                    <a:pt x="20" y="2920"/>
                    <a:pt x="39" y="2939"/>
                  </a:cubicBezTo>
                  <a:cubicBezTo>
                    <a:pt x="182" y="2967"/>
                    <a:pt x="326" y="2986"/>
                    <a:pt x="459" y="3006"/>
                  </a:cubicBezTo>
                  <a:cubicBezTo>
                    <a:pt x="870" y="3025"/>
                    <a:pt x="1291" y="3111"/>
                    <a:pt x="1692" y="3206"/>
                  </a:cubicBezTo>
                  <a:cubicBezTo>
                    <a:pt x="2055" y="3273"/>
                    <a:pt x="2409" y="3350"/>
                    <a:pt x="2753" y="3436"/>
                  </a:cubicBezTo>
                  <a:cubicBezTo>
                    <a:pt x="3164" y="2700"/>
                    <a:pt x="3230" y="1744"/>
                    <a:pt x="3269" y="932"/>
                  </a:cubicBezTo>
                  <a:cubicBezTo>
                    <a:pt x="3259" y="846"/>
                    <a:pt x="3345" y="770"/>
                    <a:pt x="3422" y="770"/>
                  </a:cubicBezTo>
                  <a:cubicBezTo>
                    <a:pt x="3424" y="769"/>
                    <a:pt x="3427" y="769"/>
                    <a:pt x="3429" y="769"/>
                  </a:cubicBezTo>
                  <a:cubicBezTo>
                    <a:pt x="3762" y="769"/>
                    <a:pt x="3498" y="2033"/>
                    <a:pt x="3498" y="2279"/>
                  </a:cubicBezTo>
                  <a:cubicBezTo>
                    <a:pt x="3498" y="2260"/>
                    <a:pt x="3498" y="2251"/>
                    <a:pt x="3498" y="2232"/>
                  </a:cubicBezTo>
                  <a:cubicBezTo>
                    <a:pt x="3488" y="2413"/>
                    <a:pt x="3460" y="2614"/>
                    <a:pt x="3412" y="2824"/>
                  </a:cubicBezTo>
                  <a:cubicBezTo>
                    <a:pt x="3613" y="2126"/>
                    <a:pt x="3670" y="1372"/>
                    <a:pt x="3699" y="655"/>
                  </a:cubicBezTo>
                  <a:cubicBezTo>
                    <a:pt x="3707" y="569"/>
                    <a:pt x="3762" y="529"/>
                    <a:pt x="3829" y="529"/>
                  </a:cubicBezTo>
                  <a:cubicBezTo>
                    <a:pt x="3837" y="529"/>
                    <a:pt x="3844" y="530"/>
                    <a:pt x="3852" y="531"/>
                  </a:cubicBezTo>
                  <a:cubicBezTo>
                    <a:pt x="3880" y="416"/>
                    <a:pt x="3909" y="301"/>
                    <a:pt x="3861" y="187"/>
                  </a:cubicBezTo>
                  <a:cubicBezTo>
                    <a:pt x="3810" y="62"/>
                    <a:pt x="3686" y="0"/>
                    <a:pt x="3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71"/>
            <p:cNvSpPr/>
            <p:nvPr/>
          </p:nvSpPr>
          <p:spPr>
            <a:xfrm>
              <a:off x="7779370" y="4299579"/>
              <a:ext cx="30936" cy="47235"/>
            </a:xfrm>
            <a:custGeom>
              <a:avLst/>
              <a:gdLst/>
              <a:ahLst/>
              <a:cxnLst/>
              <a:rect l="l" t="t" r="r" b="b"/>
              <a:pathLst>
                <a:path w="689" h="1052" extrusionOk="0">
                  <a:moveTo>
                    <a:pt x="268" y="1"/>
                  </a:moveTo>
                  <a:lnTo>
                    <a:pt x="268" y="1"/>
                  </a:lnTo>
                  <a:cubicBezTo>
                    <a:pt x="211" y="297"/>
                    <a:pt x="125" y="584"/>
                    <a:pt x="0" y="861"/>
                  </a:cubicBezTo>
                  <a:cubicBezTo>
                    <a:pt x="182" y="908"/>
                    <a:pt x="363" y="966"/>
                    <a:pt x="545" y="1033"/>
                  </a:cubicBezTo>
                  <a:cubicBezTo>
                    <a:pt x="564" y="1042"/>
                    <a:pt x="574" y="1042"/>
                    <a:pt x="593" y="1052"/>
                  </a:cubicBezTo>
                  <a:cubicBezTo>
                    <a:pt x="602" y="1004"/>
                    <a:pt x="621" y="956"/>
                    <a:pt x="631" y="918"/>
                  </a:cubicBezTo>
                  <a:cubicBezTo>
                    <a:pt x="621" y="908"/>
                    <a:pt x="602" y="899"/>
                    <a:pt x="593" y="889"/>
                  </a:cubicBezTo>
                  <a:cubicBezTo>
                    <a:pt x="688" y="679"/>
                    <a:pt x="411" y="555"/>
                    <a:pt x="249" y="469"/>
                  </a:cubicBezTo>
                  <a:cubicBezTo>
                    <a:pt x="363" y="326"/>
                    <a:pt x="325" y="16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71"/>
            <p:cNvSpPr/>
            <p:nvPr/>
          </p:nvSpPr>
          <p:spPr>
            <a:xfrm>
              <a:off x="7756201" y="4235237"/>
              <a:ext cx="45" cy="45"/>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71"/>
            <p:cNvSpPr/>
            <p:nvPr/>
          </p:nvSpPr>
          <p:spPr>
            <a:xfrm>
              <a:off x="7756201" y="4235237"/>
              <a:ext cx="45" cy="45"/>
            </a:xfrm>
            <a:custGeom>
              <a:avLst/>
              <a:gdLst/>
              <a:ahLst/>
              <a:cxnLst/>
              <a:rect l="l" t="t" r="r" b="b"/>
              <a:pathLst>
                <a:path w="1" h="1" extrusionOk="0">
                  <a:moveTo>
                    <a:pt x="0" y="0"/>
                  </a:moveTo>
                  <a:lnTo>
                    <a:pt x="0" y="0"/>
                  </a:lnTo>
                  <a:lnTo>
                    <a:pt x="0" y="0"/>
                  </a:ln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71"/>
            <p:cNvSpPr/>
            <p:nvPr/>
          </p:nvSpPr>
          <p:spPr>
            <a:xfrm>
              <a:off x="7747176" y="4209913"/>
              <a:ext cx="45349" cy="124059"/>
            </a:xfrm>
            <a:custGeom>
              <a:avLst/>
              <a:gdLst/>
              <a:ahLst/>
              <a:cxnLst/>
              <a:rect l="l" t="t" r="r" b="b"/>
              <a:pathLst>
                <a:path w="1010" h="2763" extrusionOk="0">
                  <a:moveTo>
                    <a:pt x="677" y="0"/>
                  </a:moveTo>
                  <a:cubicBezTo>
                    <a:pt x="675" y="0"/>
                    <a:pt x="672" y="0"/>
                    <a:pt x="670" y="1"/>
                  </a:cubicBezTo>
                  <a:cubicBezTo>
                    <a:pt x="593" y="1"/>
                    <a:pt x="507" y="77"/>
                    <a:pt x="517" y="163"/>
                  </a:cubicBezTo>
                  <a:cubicBezTo>
                    <a:pt x="478" y="975"/>
                    <a:pt x="412" y="1931"/>
                    <a:pt x="1" y="2667"/>
                  </a:cubicBezTo>
                  <a:cubicBezTo>
                    <a:pt x="134" y="2695"/>
                    <a:pt x="259" y="2724"/>
                    <a:pt x="383" y="2762"/>
                  </a:cubicBezTo>
                  <a:cubicBezTo>
                    <a:pt x="498" y="2533"/>
                    <a:pt x="584" y="2294"/>
                    <a:pt x="660" y="2055"/>
                  </a:cubicBezTo>
                  <a:cubicBezTo>
                    <a:pt x="708" y="1845"/>
                    <a:pt x="736" y="1644"/>
                    <a:pt x="746" y="1463"/>
                  </a:cubicBezTo>
                  <a:cubicBezTo>
                    <a:pt x="746" y="1482"/>
                    <a:pt x="746" y="1491"/>
                    <a:pt x="746" y="1510"/>
                  </a:cubicBezTo>
                  <a:cubicBezTo>
                    <a:pt x="746" y="1264"/>
                    <a:pt x="1010" y="0"/>
                    <a:pt x="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71"/>
            <p:cNvSpPr/>
            <p:nvPr/>
          </p:nvSpPr>
          <p:spPr>
            <a:xfrm>
              <a:off x="7644221" y="4310310"/>
              <a:ext cx="55407" cy="9070"/>
            </a:xfrm>
            <a:custGeom>
              <a:avLst/>
              <a:gdLst/>
              <a:ahLst/>
              <a:cxnLst/>
              <a:rect l="l" t="t" r="r" b="b"/>
              <a:pathLst>
                <a:path w="1234" h="202" extrusionOk="0">
                  <a:moveTo>
                    <a:pt x="0" y="1"/>
                  </a:moveTo>
                  <a:lnTo>
                    <a:pt x="0" y="1"/>
                  </a:lnTo>
                  <a:cubicBezTo>
                    <a:pt x="172" y="29"/>
                    <a:pt x="335" y="48"/>
                    <a:pt x="507" y="77"/>
                  </a:cubicBezTo>
                  <a:cubicBezTo>
                    <a:pt x="755" y="115"/>
                    <a:pt x="994" y="153"/>
                    <a:pt x="1233" y="201"/>
                  </a:cubicBezTo>
                  <a:cubicBezTo>
                    <a:pt x="832" y="106"/>
                    <a:pt x="411" y="20"/>
                    <a:pt x="0" y="1"/>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71"/>
            <p:cNvSpPr/>
            <p:nvPr/>
          </p:nvSpPr>
          <p:spPr>
            <a:xfrm>
              <a:off x="7323320" y="4339899"/>
              <a:ext cx="39512" cy="8262"/>
            </a:xfrm>
            <a:custGeom>
              <a:avLst/>
              <a:gdLst/>
              <a:ahLst/>
              <a:cxnLst/>
              <a:rect l="l" t="t" r="r" b="b"/>
              <a:pathLst>
                <a:path w="880" h="184" extrusionOk="0">
                  <a:moveTo>
                    <a:pt x="879" y="1"/>
                  </a:moveTo>
                  <a:cubicBezTo>
                    <a:pt x="583" y="96"/>
                    <a:pt x="296" y="154"/>
                    <a:pt x="0" y="173"/>
                  </a:cubicBezTo>
                  <a:cubicBezTo>
                    <a:pt x="61" y="180"/>
                    <a:pt x="121" y="183"/>
                    <a:pt x="180" y="183"/>
                  </a:cubicBezTo>
                  <a:cubicBezTo>
                    <a:pt x="437" y="183"/>
                    <a:pt x="677" y="117"/>
                    <a:pt x="879" y="1"/>
                  </a:cubicBezTo>
                  <a:close/>
                </a:path>
              </a:pathLst>
            </a:custGeom>
            <a:solidFill>
              <a:srgbClr val="78A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71"/>
            <p:cNvSpPr/>
            <p:nvPr/>
          </p:nvSpPr>
          <p:spPr>
            <a:xfrm>
              <a:off x="7050418" y="4302003"/>
              <a:ext cx="755577" cy="149876"/>
            </a:xfrm>
            <a:custGeom>
              <a:avLst/>
              <a:gdLst/>
              <a:ahLst/>
              <a:cxnLst/>
              <a:rect l="l" t="t" r="r" b="b"/>
              <a:pathLst>
                <a:path w="16828" h="3249" extrusionOk="0">
                  <a:moveTo>
                    <a:pt x="15006" y="1641"/>
                  </a:moveTo>
                  <a:cubicBezTo>
                    <a:pt x="15150" y="1641"/>
                    <a:pt x="15293" y="1803"/>
                    <a:pt x="15184" y="1960"/>
                  </a:cubicBezTo>
                  <a:cubicBezTo>
                    <a:pt x="15146" y="2023"/>
                    <a:pt x="15090" y="2049"/>
                    <a:pt x="15034" y="2049"/>
                  </a:cubicBezTo>
                  <a:cubicBezTo>
                    <a:pt x="14893" y="2049"/>
                    <a:pt x="14748" y="1887"/>
                    <a:pt x="14850" y="1730"/>
                  </a:cubicBezTo>
                  <a:cubicBezTo>
                    <a:pt x="14891" y="1667"/>
                    <a:pt x="14948" y="1641"/>
                    <a:pt x="15006" y="1641"/>
                  </a:cubicBezTo>
                  <a:close/>
                  <a:moveTo>
                    <a:pt x="12614" y="1"/>
                  </a:moveTo>
                  <a:cubicBezTo>
                    <a:pt x="12585" y="49"/>
                    <a:pt x="12566" y="87"/>
                    <a:pt x="12537" y="135"/>
                  </a:cubicBezTo>
                  <a:cubicBezTo>
                    <a:pt x="12499" y="192"/>
                    <a:pt x="12461" y="249"/>
                    <a:pt x="12423" y="307"/>
                  </a:cubicBezTo>
                  <a:cubicBezTo>
                    <a:pt x="12222" y="574"/>
                    <a:pt x="11945" y="804"/>
                    <a:pt x="11649" y="937"/>
                  </a:cubicBezTo>
                  <a:cubicBezTo>
                    <a:pt x="11420" y="1040"/>
                    <a:pt x="11166" y="1090"/>
                    <a:pt x="10912" y="1090"/>
                  </a:cubicBezTo>
                  <a:cubicBezTo>
                    <a:pt x="10241" y="1090"/>
                    <a:pt x="9564" y="746"/>
                    <a:pt x="9308" y="116"/>
                  </a:cubicBezTo>
                  <a:cubicBezTo>
                    <a:pt x="9255" y="111"/>
                    <a:pt x="9200" y="109"/>
                    <a:pt x="9145" y="109"/>
                  </a:cubicBezTo>
                  <a:cubicBezTo>
                    <a:pt x="8972" y="109"/>
                    <a:pt x="8794" y="127"/>
                    <a:pt x="8648" y="135"/>
                  </a:cubicBezTo>
                  <a:cubicBezTo>
                    <a:pt x="8616" y="136"/>
                    <a:pt x="8582" y="137"/>
                    <a:pt x="8547" y="137"/>
                  </a:cubicBezTo>
                  <a:cubicBezTo>
                    <a:pt x="8458" y="137"/>
                    <a:pt x="8361" y="133"/>
                    <a:pt x="8262" y="133"/>
                  </a:cubicBezTo>
                  <a:cubicBezTo>
                    <a:pt x="8157" y="133"/>
                    <a:pt x="8050" y="137"/>
                    <a:pt x="7951" y="154"/>
                  </a:cubicBezTo>
                  <a:cubicBezTo>
                    <a:pt x="7664" y="804"/>
                    <a:pt x="7024" y="1281"/>
                    <a:pt x="6269" y="1339"/>
                  </a:cubicBezTo>
                  <a:cubicBezTo>
                    <a:pt x="5543" y="1320"/>
                    <a:pt x="4702" y="976"/>
                    <a:pt x="4444" y="230"/>
                  </a:cubicBezTo>
                  <a:cubicBezTo>
                    <a:pt x="4135" y="448"/>
                    <a:pt x="3747" y="553"/>
                    <a:pt x="3358" y="553"/>
                  </a:cubicBezTo>
                  <a:cubicBezTo>
                    <a:pt x="2978" y="553"/>
                    <a:pt x="2596" y="453"/>
                    <a:pt x="2285" y="259"/>
                  </a:cubicBezTo>
                  <a:cubicBezTo>
                    <a:pt x="1988" y="307"/>
                    <a:pt x="1702" y="383"/>
                    <a:pt x="1415" y="469"/>
                  </a:cubicBezTo>
                  <a:lnTo>
                    <a:pt x="1425" y="469"/>
                  </a:lnTo>
                  <a:cubicBezTo>
                    <a:pt x="737" y="641"/>
                    <a:pt x="278" y="899"/>
                    <a:pt x="49" y="1186"/>
                  </a:cubicBezTo>
                  <a:cubicBezTo>
                    <a:pt x="30" y="1195"/>
                    <a:pt x="11" y="1214"/>
                    <a:pt x="1" y="1234"/>
                  </a:cubicBezTo>
                  <a:cubicBezTo>
                    <a:pt x="1" y="1234"/>
                    <a:pt x="1" y="1243"/>
                    <a:pt x="1" y="1243"/>
                  </a:cubicBezTo>
                  <a:cubicBezTo>
                    <a:pt x="49" y="1367"/>
                    <a:pt x="116" y="1492"/>
                    <a:pt x="192" y="1606"/>
                  </a:cubicBezTo>
                  <a:cubicBezTo>
                    <a:pt x="259" y="1702"/>
                    <a:pt x="335" y="1797"/>
                    <a:pt x="431" y="1874"/>
                  </a:cubicBezTo>
                  <a:cubicBezTo>
                    <a:pt x="1033" y="2266"/>
                    <a:pt x="1711" y="2514"/>
                    <a:pt x="2409" y="2648"/>
                  </a:cubicBezTo>
                  <a:cubicBezTo>
                    <a:pt x="3957" y="2992"/>
                    <a:pt x="5543" y="3049"/>
                    <a:pt x="7120" y="3173"/>
                  </a:cubicBezTo>
                  <a:cubicBezTo>
                    <a:pt x="7932" y="3219"/>
                    <a:pt x="8753" y="3248"/>
                    <a:pt x="9575" y="3248"/>
                  </a:cubicBezTo>
                  <a:cubicBezTo>
                    <a:pt x="11701" y="3248"/>
                    <a:pt x="13834" y="3050"/>
                    <a:pt x="15853" y="2409"/>
                  </a:cubicBezTo>
                  <a:cubicBezTo>
                    <a:pt x="16283" y="2227"/>
                    <a:pt x="16512" y="1845"/>
                    <a:pt x="16665" y="1425"/>
                  </a:cubicBezTo>
                  <a:cubicBezTo>
                    <a:pt x="16694" y="1348"/>
                    <a:pt x="16713" y="1281"/>
                    <a:pt x="16742" y="1214"/>
                  </a:cubicBezTo>
                  <a:cubicBezTo>
                    <a:pt x="16742" y="1205"/>
                    <a:pt x="16742" y="1205"/>
                    <a:pt x="16742" y="1195"/>
                  </a:cubicBezTo>
                  <a:cubicBezTo>
                    <a:pt x="16770" y="1100"/>
                    <a:pt x="16799" y="1004"/>
                    <a:pt x="16828" y="909"/>
                  </a:cubicBezTo>
                  <a:cubicBezTo>
                    <a:pt x="16809" y="899"/>
                    <a:pt x="16799" y="899"/>
                    <a:pt x="16780" y="890"/>
                  </a:cubicBezTo>
                  <a:cubicBezTo>
                    <a:pt x="16598" y="823"/>
                    <a:pt x="16417" y="765"/>
                    <a:pt x="16235" y="718"/>
                  </a:cubicBezTo>
                  <a:cubicBezTo>
                    <a:pt x="16216" y="746"/>
                    <a:pt x="16207" y="784"/>
                    <a:pt x="16188" y="813"/>
                  </a:cubicBezTo>
                  <a:cubicBezTo>
                    <a:pt x="16168" y="842"/>
                    <a:pt x="16149" y="880"/>
                    <a:pt x="16140" y="909"/>
                  </a:cubicBezTo>
                  <a:cubicBezTo>
                    <a:pt x="16082" y="995"/>
                    <a:pt x="16025" y="1090"/>
                    <a:pt x="15958" y="1167"/>
                  </a:cubicBezTo>
                  <a:cubicBezTo>
                    <a:pt x="15920" y="1214"/>
                    <a:pt x="15882" y="1253"/>
                    <a:pt x="15844" y="1291"/>
                  </a:cubicBezTo>
                  <a:cubicBezTo>
                    <a:pt x="15813" y="1321"/>
                    <a:pt x="15778" y="1334"/>
                    <a:pt x="15745" y="1334"/>
                  </a:cubicBezTo>
                  <a:cubicBezTo>
                    <a:pt x="15653" y="1334"/>
                    <a:pt x="15570" y="1236"/>
                    <a:pt x="15605" y="1138"/>
                  </a:cubicBezTo>
                  <a:cubicBezTo>
                    <a:pt x="15605" y="1128"/>
                    <a:pt x="15614" y="1109"/>
                    <a:pt x="15624" y="1100"/>
                  </a:cubicBezTo>
                  <a:cubicBezTo>
                    <a:pt x="15624" y="1090"/>
                    <a:pt x="15633" y="1081"/>
                    <a:pt x="15643" y="1071"/>
                  </a:cubicBezTo>
                  <a:cubicBezTo>
                    <a:pt x="15710" y="976"/>
                    <a:pt x="15767" y="880"/>
                    <a:pt x="15815" y="784"/>
                  </a:cubicBezTo>
                  <a:cubicBezTo>
                    <a:pt x="15834" y="756"/>
                    <a:pt x="15853" y="718"/>
                    <a:pt x="15872" y="689"/>
                  </a:cubicBezTo>
                  <a:cubicBezTo>
                    <a:pt x="15882" y="660"/>
                    <a:pt x="15891" y="641"/>
                    <a:pt x="15901" y="622"/>
                  </a:cubicBezTo>
                  <a:cubicBezTo>
                    <a:pt x="15777" y="584"/>
                    <a:pt x="15652" y="555"/>
                    <a:pt x="15519" y="527"/>
                  </a:cubicBezTo>
                  <a:cubicBezTo>
                    <a:pt x="15175" y="441"/>
                    <a:pt x="14821" y="364"/>
                    <a:pt x="14458" y="297"/>
                  </a:cubicBezTo>
                  <a:cubicBezTo>
                    <a:pt x="14219" y="249"/>
                    <a:pt x="13980" y="211"/>
                    <a:pt x="13732" y="173"/>
                  </a:cubicBezTo>
                  <a:cubicBezTo>
                    <a:pt x="13560" y="144"/>
                    <a:pt x="13397" y="125"/>
                    <a:pt x="13225" y="97"/>
                  </a:cubicBezTo>
                  <a:cubicBezTo>
                    <a:pt x="13092" y="77"/>
                    <a:pt x="12948" y="58"/>
                    <a:pt x="12805" y="30"/>
                  </a:cubicBezTo>
                  <a:cubicBezTo>
                    <a:pt x="12748" y="20"/>
                    <a:pt x="12690" y="11"/>
                    <a:pt x="12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71"/>
            <p:cNvSpPr/>
            <p:nvPr/>
          </p:nvSpPr>
          <p:spPr>
            <a:xfrm>
              <a:off x="7763071" y="3629671"/>
              <a:ext cx="20609" cy="17421"/>
            </a:xfrm>
            <a:custGeom>
              <a:avLst/>
              <a:gdLst/>
              <a:ahLst/>
              <a:cxnLst/>
              <a:rect l="l" t="t" r="r" b="b"/>
              <a:pathLst>
                <a:path w="459" h="388" extrusionOk="0">
                  <a:moveTo>
                    <a:pt x="166" y="1"/>
                  </a:moveTo>
                  <a:cubicBezTo>
                    <a:pt x="146" y="1"/>
                    <a:pt x="126" y="5"/>
                    <a:pt x="105" y="15"/>
                  </a:cubicBezTo>
                  <a:cubicBezTo>
                    <a:pt x="0" y="72"/>
                    <a:pt x="10" y="206"/>
                    <a:pt x="58" y="301"/>
                  </a:cubicBezTo>
                  <a:cubicBezTo>
                    <a:pt x="58" y="301"/>
                    <a:pt x="58" y="301"/>
                    <a:pt x="58" y="292"/>
                  </a:cubicBezTo>
                  <a:cubicBezTo>
                    <a:pt x="67" y="330"/>
                    <a:pt x="86" y="359"/>
                    <a:pt x="96" y="387"/>
                  </a:cubicBezTo>
                  <a:cubicBezTo>
                    <a:pt x="220" y="359"/>
                    <a:pt x="335" y="330"/>
                    <a:pt x="459" y="301"/>
                  </a:cubicBezTo>
                  <a:cubicBezTo>
                    <a:pt x="371" y="118"/>
                    <a:pt x="270" y="1"/>
                    <a:pt x="166" y="1"/>
                  </a:cubicBezTo>
                  <a:close/>
                </a:path>
              </a:pathLst>
            </a:custGeom>
            <a:solidFill>
              <a:srgbClr val="F6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71"/>
            <p:cNvSpPr/>
            <p:nvPr/>
          </p:nvSpPr>
          <p:spPr>
            <a:xfrm>
              <a:off x="7227504" y="4240131"/>
              <a:ext cx="17017" cy="15131"/>
            </a:xfrm>
            <a:custGeom>
              <a:avLst/>
              <a:gdLst/>
              <a:ahLst/>
              <a:cxnLst/>
              <a:rect l="l" t="t" r="r" b="b"/>
              <a:pathLst>
                <a:path w="379" h="337" extrusionOk="0">
                  <a:moveTo>
                    <a:pt x="197" y="1"/>
                  </a:moveTo>
                  <a:cubicBezTo>
                    <a:pt x="101" y="1"/>
                    <a:pt x="1" y="73"/>
                    <a:pt x="22" y="197"/>
                  </a:cubicBezTo>
                  <a:cubicBezTo>
                    <a:pt x="35" y="293"/>
                    <a:pt x="107" y="336"/>
                    <a:pt x="182" y="336"/>
                  </a:cubicBezTo>
                  <a:cubicBezTo>
                    <a:pt x="278" y="336"/>
                    <a:pt x="378" y="264"/>
                    <a:pt x="357" y="140"/>
                  </a:cubicBezTo>
                  <a:cubicBezTo>
                    <a:pt x="344" y="44"/>
                    <a:pt x="272"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71"/>
            <p:cNvSpPr/>
            <p:nvPr/>
          </p:nvSpPr>
          <p:spPr>
            <a:xfrm>
              <a:off x="7258844" y="4148760"/>
              <a:ext cx="21687" cy="18993"/>
            </a:xfrm>
            <a:custGeom>
              <a:avLst/>
              <a:gdLst/>
              <a:ahLst/>
              <a:cxnLst/>
              <a:rect l="l" t="t" r="r" b="b"/>
              <a:pathLst>
                <a:path w="483" h="423" extrusionOk="0">
                  <a:moveTo>
                    <a:pt x="249" y="0"/>
                  </a:moveTo>
                  <a:cubicBezTo>
                    <a:pt x="126" y="0"/>
                    <a:pt x="1" y="90"/>
                    <a:pt x="22" y="245"/>
                  </a:cubicBezTo>
                  <a:cubicBezTo>
                    <a:pt x="43" y="367"/>
                    <a:pt x="138" y="422"/>
                    <a:pt x="235" y="422"/>
                  </a:cubicBezTo>
                  <a:cubicBezTo>
                    <a:pt x="358" y="422"/>
                    <a:pt x="483" y="333"/>
                    <a:pt x="461" y="178"/>
                  </a:cubicBezTo>
                  <a:cubicBezTo>
                    <a:pt x="440" y="56"/>
                    <a:pt x="34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71"/>
            <p:cNvSpPr/>
            <p:nvPr/>
          </p:nvSpPr>
          <p:spPr>
            <a:xfrm>
              <a:off x="7349991" y="4263793"/>
              <a:ext cx="23258" cy="20609"/>
            </a:xfrm>
            <a:custGeom>
              <a:avLst/>
              <a:gdLst/>
              <a:ahLst/>
              <a:cxnLst/>
              <a:rect l="l" t="t" r="r" b="b"/>
              <a:pathLst>
                <a:path w="518" h="459" extrusionOk="0">
                  <a:moveTo>
                    <a:pt x="265" y="0"/>
                  </a:moveTo>
                  <a:cubicBezTo>
                    <a:pt x="135" y="0"/>
                    <a:pt x="1" y="97"/>
                    <a:pt x="27" y="263"/>
                  </a:cubicBezTo>
                  <a:cubicBezTo>
                    <a:pt x="44" y="398"/>
                    <a:pt x="147" y="458"/>
                    <a:pt x="251" y="458"/>
                  </a:cubicBezTo>
                  <a:cubicBezTo>
                    <a:pt x="383" y="458"/>
                    <a:pt x="518" y="361"/>
                    <a:pt x="486" y="196"/>
                  </a:cubicBezTo>
                  <a:cubicBezTo>
                    <a:pt x="469" y="61"/>
                    <a:pt x="368"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71"/>
            <p:cNvSpPr/>
            <p:nvPr/>
          </p:nvSpPr>
          <p:spPr>
            <a:xfrm>
              <a:off x="7405936" y="4118317"/>
              <a:ext cx="23707" cy="20923"/>
            </a:xfrm>
            <a:custGeom>
              <a:avLst/>
              <a:gdLst/>
              <a:ahLst/>
              <a:cxnLst/>
              <a:rect l="l" t="t" r="r" b="b"/>
              <a:pathLst>
                <a:path w="528" h="466" extrusionOk="0">
                  <a:moveTo>
                    <a:pt x="270" y="1"/>
                  </a:moveTo>
                  <a:cubicBezTo>
                    <a:pt x="136" y="1"/>
                    <a:pt x="1" y="98"/>
                    <a:pt x="33" y="263"/>
                  </a:cubicBezTo>
                  <a:cubicBezTo>
                    <a:pt x="50" y="403"/>
                    <a:pt x="153" y="466"/>
                    <a:pt x="259" y="466"/>
                  </a:cubicBezTo>
                  <a:cubicBezTo>
                    <a:pt x="391" y="466"/>
                    <a:pt x="528" y="367"/>
                    <a:pt x="501" y="196"/>
                  </a:cubicBezTo>
                  <a:cubicBezTo>
                    <a:pt x="480" y="61"/>
                    <a:pt x="375"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71"/>
            <p:cNvSpPr/>
            <p:nvPr/>
          </p:nvSpPr>
          <p:spPr>
            <a:xfrm>
              <a:off x="7594337" y="4035028"/>
              <a:ext cx="17870" cy="15895"/>
            </a:xfrm>
            <a:custGeom>
              <a:avLst/>
              <a:gdLst/>
              <a:ahLst/>
              <a:cxnLst/>
              <a:rect l="l" t="t" r="r" b="b"/>
              <a:pathLst>
                <a:path w="398" h="354" extrusionOk="0">
                  <a:moveTo>
                    <a:pt x="204" y="1"/>
                  </a:moveTo>
                  <a:cubicBezTo>
                    <a:pt x="104" y="1"/>
                    <a:pt x="1" y="75"/>
                    <a:pt x="22" y="207"/>
                  </a:cubicBezTo>
                  <a:cubicBezTo>
                    <a:pt x="35" y="308"/>
                    <a:pt x="112" y="353"/>
                    <a:pt x="191" y="353"/>
                  </a:cubicBezTo>
                  <a:cubicBezTo>
                    <a:pt x="292" y="353"/>
                    <a:pt x="397" y="279"/>
                    <a:pt x="376" y="150"/>
                  </a:cubicBezTo>
                  <a:cubicBezTo>
                    <a:pt x="363" y="48"/>
                    <a:pt x="284"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71"/>
            <p:cNvSpPr/>
            <p:nvPr/>
          </p:nvSpPr>
          <p:spPr>
            <a:xfrm>
              <a:off x="7570944" y="4257373"/>
              <a:ext cx="23483" cy="20968"/>
            </a:xfrm>
            <a:custGeom>
              <a:avLst/>
              <a:gdLst/>
              <a:ahLst/>
              <a:cxnLst/>
              <a:rect l="l" t="t" r="r" b="b"/>
              <a:pathLst>
                <a:path w="523" h="467" extrusionOk="0">
                  <a:moveTo>
                    <a:pt x="269" y="1"/>
                  </a:moveTo>
                  <a:cubicBezTo>
                    <a:pt x="136" y="1"/>
                    <a:pt x="0" y="100"/>
                    <a:pt x="27" y="272"/>
                  </a:cubicBezTo>
                  <a:cubicBezTo>
                    <a:pt x="44" y="406"/>
                    <a:pt x="145" y="466"/>
                    <a:pt x="250" y="466"/>
                  </a:cubicBezTo>
                  <a:cubicBezTo>
                    <a:pt x="383" y="466"/>
                    <a:pt x="522" y="367"/>
                    <a:pt x="495" y="195"/>
                  </a:cubicBezTo>
                  <a:cubicBezTo>
                    <a:pt x="474" y="61"/>
                    <a:pt x="373"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71"/>
            <p:cNvSpPr/>
            <p:nvPr/>
          </p:nvSpPr>
          <p:spPr>
            <a:xfrm>
              <a:off x="7408675" y="3604976"/>
              <a:ext cx="45" cy="45"/>
            </a:xfrm>
            <a:custGeom>
              <a:avLst/>
              <a:gdLst/>
              <a:ahLst/>
              <a:cxnLst/>
              <a:rect l="l" t="t" r="r" b="b"/>
              <a:pathLst>
                <a:path w="1" h="1" extrusionOk="0">
                  <a:moveTo>
                    <a:pt x="1" y="1"/>
                  </a:moveTo>
                  <a:lnTo>
                    <a:pt x="1" y="1"/>
                  </a:lnTo>
                  <a:lnTo>
                    <a:pt x="1" y="1"/>
                  </a:ln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71"/>
            <p:cNvSpPr/>
            <p:nvPr/>
          </p:nvSpPr>
          <p:spPr>
            <a:xfrm>
              <a:off x="7733033" y="3407640"/>
              <a:ext cx="45" cy="449"/>
            </a:xfrm>
            <a:custGeom>
              <a:avLst/>
              <a:gdLst/>
              <a:ahLst/>
              <a:cxnLst/>
              <a:rect l="l" t="t" r="r" b="b"/>
              <a:pathLst>
                <a:path w="1" h="10" extrusionOk="0">
                  <a:moveTo>
                    <a:pt x="0" y="0"/>
                  </a:moveTo>
                  <a:cubicBezTo>
                    <a:pt x="0" y="0"/>
                    <a:pt x="0" y="0"/>
                    <a:pt x="0" y="10"/>
                  </a:cubicBezTo>
                  <a:cubicBezTo>
                    <a:pt x="0" y="10"/>
                    <a:pt x="0" y="0"/>
                    <a:pt x="0" y="0"/>
                  </a:cubicBezTo>
                  <a:lnTo>
                    <a:pt x="0" y="0"/>
                  </a:lnTo>
                  <a:cubicBezTo>
                    <a:pt x="0" y="0"/>
                    <a:pt x="0" y="0"/>
                    <a:pt x="0"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71"/>
            <p:cNvSpPr/>
            <p:nvPr/>
          </p:nvSpPr>
          <p:spPr>
            <a:xfrm>
              <a:off x="7007539" y="3032725"/>
              <a:ext cx="1120659" cy="1441380"/>
            </a:xfrm>
            <a:custGeom>
              <a:avLst/>
              <a:gdLst/>
              <a:ahLst/>
              <a:cxnLst/>
              <a:rect l="l" t="t" r="r" b="b"/>
              <a:pathLst>
                <a:path w="24959" h="32102" extrusionOk="0">
                  <a:moveTo>
                    <a:pt x="9660" y="397"/>
                  </a:moveTo>
                  <a:cubicBezTo>
                    <a:pt x="10013" y="397"/>
                    <a:pt x="10327" y="420"/>
                    <a:pt x="10530" y="448"/>
                  </a:cubicBezTo>
                  <a:cubicBezTo>
                    <a:pt x="10788" y="506"/>
                    <a:pt x="11639" y="563"/>
                    <a:pt x="11591" y="936"/>
                  </a:cubicBezTo>
                  <a:cubicBezTo>
                    <a:pt x="11531" y="1483"/>
                    <a:pt x="10170" y="1814"/>
                    <a:pt x="9003" y="1814"/>
                  </a:cubicBezTo>
                  <a:cubicBezTo>
                    <a:pt x="8131" y="1814"/>
                    <a:pt x="7366" y="1629"/>
                    <a:pt x="7329" y="1213"/>
                  </a:cubicBezTo>
                  <a:cubicBezTo>
                    <a:pt x="7496" y="560"/>
                    <a:pt x="8718" y="397"/>
                    <a:pt x="9660" y="397"/>
                  </a:cubicBezTo>
                  <a:close/>
                  <a:moveTo>
                    <a:pt x="11617" y="7219"/>
                  </a:moveTo>
                  <a:cubicBezTo>
                    <a:pt x="11672" y="7219"/>
                    <a:pt x="11725" y="7223"/>
                    <a:pt x="11782" y="7223"/>
                  </a:cubicBezTo>
                  <a:cubicBezTo>
                    <a:pt x="18079" y="7309"/>
                    <a:pt x="15423" y="9105"/>
                    <a:pt x="11228" y="9669"/>
                  </a:cubicBezTo>
                  <a:cubicBezTo>
                    <a:pt x="11314" y="8847"/>
                    <a:pt x="11409" y="8035"/>
                    <a:pt x="11534" y="7223"/>
                  </a:cubicBezTo>
                  <a:cubicBezTo>
                    <a:pt x="11562" y="7220"/>
                    <a:pt x="11590" y="7219"/>
                    <a:pt x="11617" y="7219"/>
                  </a:cubicBezTo>
                  <a:close/>
                  <a:moveTo>
                    <a:pt x="11562" y="1614"/>
                  </a:moveTo>
                  <a:lnTo>
                    <a:pt x="11562" y="1614"/>
                  </a:lnTo>
                  <a:cubicBezTo>
                    <a:pt x="11371" y="4328"/>
                    <a:pt x="10960" y="7022"/>
                    <a:pt x="10779" y="9726"/>
                  </a:cubicBezTo>
                  <a:cubicBezTo>
                    <a:pt x="9709" y="9841"/>
                    <a:pt x="8638" y="9946"/>
                    <a:pt x="7568" y="10032"/>
                  </a:cubicBezTo>
                  <a:cubicBezTo>
                    <a:pt x="7501" y="9612"/>
                    <a:pt x="7530" y="9172"/>
                    <a:pt x="7482" y="8742"/>
                  </a:cubicBezTo>
                  <a:cubicBezTo>
                    <a:pt x="7415" y="6449"/>
                    <a:pt x="7368" y="4156"/>
                    <a:pt x="7339" y="1862"/>
                  </a:cubicBezTo>
                  <a:lnTo>
                    <a:pt x="7339" y="1862"/>
                  </a:lnTo>
                  <a:cubicBezTo>
                    <a:pt x="7816" y="2078"/>
                    <a:pt x="8464" y="2185"/>
                    <a:pt x="9132" y="2185"/>
                  </a:cubicBezTo>
                  <a:cubicBezTo>
                    <a:pt x="10031" y="2185"/>
                    <a:pt x="10965" y="1992"/>
                    <a:pt x="11562" y="1614"/>
                  </a:cubicBezTo>
                  <a:close/>
                  <a:moveTo>
                    <a:pt x="6957" y="7662"/>
                  </a:moveTo>
                  <a:lnTo>
                    <a:pt x="6957" y="7662"/>
                  </a:lnTo>
                  <a:cubicBezTo>
                    <a:pt x="6938" y="8465"/>
                    <a:pt x="7033" y="9258"/>
                    <a:pt x="7024" y="10061"/>
                  </a:cubicBezTo>
                  <a:cubicBezTo>
                    <a:pt x="7004" y="10060"/>
                    <a:pt x="6980" y="10059"/>
                    <a:pt x="6953" y="10059"/>
                  </a:cubicBezTo>
                  <a:cubicBezTo>
                    <a:pt x="6572" y="10059"/>
                    <a:pt x="5521" y="10148"/>
                    <a:pt x="4551" y="10148"/>
                  </a:cubicBezTo>
                  <a:cubicBezTo>
                    <a:pt x="3501" y="10148"/>
                    <a:pt x="2546" y="10044"/>
                    <a:pt x="2638" y="9612"/>
                  </a:cubicBezTo>
                  <a:cubicBezTo>
                    <a:pt x="2867" y="8599"/>
                    <a:pt x="5992" y="7853"/>
                    <a:pt x="6957" y="7662"/>
                  </a:cubicBezTo>
                  <a:close/>
                  <a:moveTo>
                    <a:pt x="15767" y="8417"/>
                  </a:moveTo>
                  <a:cubicBezTo>
                    <a:pt x="15767" y="8828"/>
                    <a:pt x="15719" y="9249"/>
                    <a:pt x="15652" y="9650"/>
                  </a:cubicBezTo>
                  <a:cubicBezTo>
                    <a:pt x="13884" y="10443"/>
                    <a:pt x="11973" y="10796"/>
                    <a:pt x="10091" y="11169"/>
                  </a:cubicBezTo>
                  <a:cubicBezTo>
                    <a:pt x="9670" y="11265"/>
                    <a:pt x="9240" y="11265"/>
                    <a:pt x="8810" y="11293"/>
                  </a:cubicBezTo>
                  <a:cubicBezTo>
                    <a:pt x="8805" y="11293"/>
                    <a:pt x="8801" y="11293"/>
                    <a:pt x="8796" y="11293"/>
                  </a:cubicBezTo>
                  <a:cubicBezTo>
                    <a:pt x="8716" y="11293"/>
                    <a:pt x="8648" y="11365"/>
                    <a:pt x="8648" y="11446"/>
                  </a:cubicBezTo>
                  <a:cubicBezTo>
                    <a:pt x="8638" y="11523"/>
                    <a:pt x="8715" y="11609"/>
                    <a:pt x="8801" y="11609"/>
                  </a:cubicBezTo>
                  <a:cubicBezTo>
                    <a:pt x="9441" y="11599"/>
                    <a:pt x="10081" y="11532"/>
                    <a:pt x="10712" y="11408"/>
                  </a:cubicBezTo>
                  <a:cubicBezTo>
                    <a:pt x="12365" y="11121"/>
                    <a:pt x="14028" y="10758"/>
                    <a:pt x="15556" y="10051"/>
                  </a:cubicBezTo>
                  <a:lnTo>
                    <a:pt x="15556" y="10051"/>
                  </a:lnTo>
                  <a:cubicBezTo>
                    <a:pt x="15012" y="11819"/>
                    <a:pt x="9135" y="12297"/>
                    <a:pt x="7434" y="12383"/>
                  </a:cubicBezTo>
                  <a:cubicBezTo>
                    <a:pt x="6947" y="12416"/>
                    <a:pt x="6458" y="12435"/>
                    <a:pt x="5969" y="12435"/>
                  </a:cubicBezTo>
                  <a:cubicBezTo>
                    <a:pt x="5345" y="12435"/>
                    <a:pt x="4721" y="12404"/>
                    <a:pt x="4100" y="12335"/>
                  </a:cubicBezTo>
                  <a:cubicBezTo>
                    <a:pt x="3526" y="12268"/>
                    <a:pt x="2705" y="12278"/>
                    <a:pt x="2676" y="11513"/>
                  </a:cubicBezTo>
                  <a:lnTo>
                    <a:pt x="2676" y="11513"/>
                  </a:lnTo>
                  <a:cubicBezTo>
                    <a:pt x="3323" y="11577"/>
                    <a:pt x="3974" y="11616"/>
                    <a:pt x="4626" y="11616"/>
                  </a:cubicBezTo>
                  <a:cubicBezTo>
                    <a:pt x="5236" y="11616"/>
                    <a:pt x="5845" y="11582"/>
                    <a:pt x="6450" y="11504"/>
                  </a:cubicBezTo>
                  <a:cubicBezTo>
                    <a:pt x="6458" y="11504"/>
                    <a:pt x="6465" y="11504"/>
                    <a:pt x="6473" y="11504"/>
                  </a:cubicBezTo>
                  <a:cubicBezTo>
                    <a:pt x="6727" y="11504"/>
                    <a:pt x="6881" y="11196"/>
                    <a:pt x="6574" y="11121"/>
                  </a:cubicBezTo>
                  <a:cubicBezTo>
                    <a:pt x="6491" y="11121"/>
                    <a:pt x="6401" y="11129"/>
                    <a:pt x="6316" y="11137"/>
                  </a:cubicBezTo>
                  <a:lnTo>
                    <a:pt x="6316" y="11137"/>
                  </a:lnTo>
                  <a:cubicBezTo>
                    <a:pt x="6320" y="11135"/>
                    <a:pt x="6323" y="11133"/>
                    <a:pt x="6326" y="11131"/>
                  </a:cubicBezTo>
                  <a:lnTo>
                    <a:pt x="6326" y="11131"/>
                  </a:lnTo>
                  <a:cubicBezTo>
                    <a:pt x="5732" y="11205"/>
                    <a:pt x="5133" y="11236"/>
                    <a:pt x="4533" y="11236"/>
                  </a:cubicBezTo>
                  <a:cubicBezTo>
                    <a:pt x="3888" y="11236"/>
                    <a:pt x="3243" y="11200"/>
                    <a:pt x="2599" y="11140"/>
                  </a:cubicBezTo>
                  <a:cubicBezTo>
                    <a:pt x="2552" y="10854"/>
                    <a:pt x="2504" y="10558"/>
                    <a:pt x="2466" y="10261"/>
                  </a:cubicBezTo>
                  <a:lnTo>
                    <a:pt x="2466" y="10261"/>
                  </a:lnTo>
                  <a:cubicBezTo>
                    <a:pt x="2561" y="10328"/>
                    <a:pt x="2676" y="10376"/>
                    <a:pt x="2781" y="10405"/>
                  </a:cubicBezTo>
                  <a:cubicBezTo>
                    <a:pt x="3291" y="10551"/>
                    <a:pt x="3813" y="10580"/>
                    <a:pt x="4337" y="10580"/>
                  </a:cubicBezTo>
                  <a:cubicBezTo>
                    <a:pt x="4637" y="10580"/>
                    <a:pt x="4937" y="10571"/>
                    <a:pt x="5237" y="10567"/>
                  </a:cubicBezTo>
                  <a:cubicBezTo>
                    <a:pt x="6211" y="10548"/>
                    <a:pt x="7196" y="10519"/>
                    <a:pt x="8170" y="10443"/>
                  </a:cubicBezTo>
                  <a:cubicBezTo>
                    <a:pt x="10291" y="10175"/>
                    <a:pt x="14343" y="10147"/>
                    <a:pt x="15767" y="8417"/>
                  </a:cubicBezTo>
                  <a:close/>
                  <a:moveTo>
                    <a:pt x="10435" y="13406"/>
                  </a:moveTo>
                  <a:lnTo>
                    <a:pt x="10435" y="13406"/>
                  </a:lnTo>
                  <a:cubicBezTo>
                    <a:pt x="10435" y="13409"/>
                    <a:pt x="10435" y="13412"/>
                    <a:pt x="10435" y="13415"/>
                  </a:cubicBezTo>
                  <a:cubicBezTo>
                    <a:pt x="10435" y="13412"/>
                    <a:pt x="10435" y="13409"/>
                    <a:pt x="10435" y="13406"/>
                  </a:cubicBezTo>
                  <a:close/>
                  <a:moveTo>
                    <a:pt x="17649" y="13501"/>
                  </a:moveTo>
                  <a:cubicBezTo>
                    <a:pt x="17646" y="13501"/>
                    <a:pt x="17643" y="13502"/>
                    <a:pt x="17640" y="13503"/>
                  </a:cubicBezTo>
                  <a:lnTo>
                    <a:pt x="17640" y="13503"/>
                  </a:lnTo>
                  <a:cubicBezTo>
                    <a:pt x="17643" y="13502"/>
                    <a:pt x="17646" y="13501"/>
                    <a:pt x="17649" y="13501"/>
                  </a:cubicBezTo>
                  <a:close/>
                  <a:moveTo>
                    <a:pt x="15767" y="10691"/>
                  </a:moveTo>
                  <a:cubicBezTo>
                    <a:pt x="15900" y="10787"/>
                    <a:pt x="16053" y="10863"/>
                    <a:pt x="16187" y="10949"/>
                  </a:cubicBezTo>
                  <a:cubicBezTo>
                    <a:pt x="17257" y="11465"/>
                    <a:pt x="17668" y="12335"/>
                    <a:pt x="17936" y="13424"/>
                  </a:cubicBezTo>
                  <a:cubicBezTo>
                    <a:pt x="17834" y="13452"/>
                    <a:pt x="17732" y="13480"/>
                    <a:pt x="17631" y="13507"/>
                  </a:cubicBezTo>
                  <a:lnTo>
                    <a:pt x="17631" y="13507"/>
                  </a:lnTo>
                  <a:cubicBezTo>
                    <a:pt x="17634" y="13506"/>
                    <a:pt x="17637" y="13504"/>
                    <a:pt x="17640" y="13503"/>
                  </a:cubicBezTo>
                  <a:lnTo>
                    <a:pt x="17640" y="13503"/>
                  </a:lnTo>
                  <a:cubicBezTo>
                    <a:pt x="17528" y="13531"/>
                    <a:pt x="17407" y="13559"/>
                    <a:pt x="17286" y="13596"/>
                  </a:cubicBezTo>
                  <a:cubicBezTo>
                    <a:pt x="17162" y="13625"/>
                    <a:pt x="17047" y="13654"/>
                    <a:pt x="16923" y="13682"/>
                  </a:cubicBezTo>
                  <a:cubicBezTo>
                    <a:pt x="14935" y="14150"/>
                    <a:pt x="12929" y="14504"/>
                    <a:pt x="10903" y="14733"/>
                  </a:cubicBezTo>
                  <a:cubicBezTo>
                    <a:pt x="10855" y="13988"/>
                    <a:pt x="10846" y="13252"/>
                    <a:pt x="10893" y="12507"/>
                  </a:cubicBezTo>
                  <a:cubicBezTo>
                    <a:pt x="12489" y="12192"/>
                    <a:pt x="14582" y="11886"/>
                    <a:pt x="15767" y="10691"/>
                  </a:cubicBezTo>
                  <a:close/>
                  <a:moveTo>
                    <a:pt x="10492" y="12574"/>
                  </a:moveTo>
                  <a:cubicBezTo>
                    <a:pt x="10492" y="12708"/>
                    <a:pt x="10483" y="12851"/>
                    <a:pt x="10463" y="12985"/>
                  </a:cubicBezTo>
                  <a:cubicBezTo>
                    <a:pt x="10454" y="13125"/>
                    <a:pt x="10445" y="13266"/>
                    <a:pt x="10435" y="13406"/>
                  </a:cubicBezTo>
                  <a:lnTo>
                    <a:pt x="10435" y="13406"/>
                  </a:lnTo>
                  <a:cubicBezTo>
                    <a:pt x="10436" y="13400"/>
                    <a:pt x="10438" y="13393"/>
                    <a:pt x="10439" y="13386"/>
                  </a:cubicBezTo>
                  <a:lnTo>
                    <a:pt x="10439" y="13386"/>
                  </a:lnTo>
                  <a:cubicBezTo>
                    <a:pt x="10435" y="13421"/>
                    <a:pt x="10435" y="13451"/>
                    <a:pt x="10435" y="13482"/>
                  </a:cubicBezTo>
                  <a:cubicBezTo>
                    <a:pt x="10435" y="13482"/>
                    <a:pt x="10435" y="13472"/>
                    <a:pt x="10435" y="13472"/>
                  </a:cubicBezTo>
                  <a:cubicBezTo>
                    <a:pt x="10416" y="13902"/>
                    <a:pt x="10416" y="14341"/>
                    <a:pt x="10416" y="14781"/>
                  </a:cubicBezTo>
                  <a:cubicBezTo>
                    <a:pt x="9479" y="14867"/>
                    <a:pt x="8552" y="14896"/>
                    <a:pt x="7616" y="14905"/>
                  </a:cubicBezTo>
                  <a:cubicBezTo>
                    <a:pt x="7616" y="14886"/>
                    <a:pt x="7626" y="14867"/>
                    <a:pt x="7626" y="14848"/>
                  </a:cubicBezTo>
                  <a:cubicBezTo>
                    <a:pt x="7587" y="14189"/>
                    <a:pt x="7501" y="13520"/>
                    <a:pt x="7415" y="12860"/>
                  </a:cubicBezTo>
                  <a:cubicBezTo>
                    <a:pt x="7912" y="12832"/>
                    <a:pt x="8419" y="12794"/>
                    <a:pt x="8925" y="12746"/>
                  </a:cubicBezTo>
                  <a:cubicBezTo>
                    <a:pt x="8954" y="12746"/>
                    <a:pt x="8982" y="12746"/>
                    <a:pt x="9011" y="12736"/>
                  </a:cubicBezTo>
                  <a:cubicBezTo>
                    <a:pt x="9489" y="12698"/>
                    <a:pt x="9976" y="12641"/>
                    <a:pt x="10454" y="12574"/>
                  </a:cubicBezTo>
                  <a:close/>
                  <a:moveTo>
                    <a:pt x="2733" y="12555"/>
                  </a:moveTo>
                  <a:cubicBezTo>
                    <a:pt x="3182" y="12774"/>
                    <a:pt x="3698" y="12774"/>
                    <a:pt x="4186" y="12841"/>
                  </a:cubicBezTo>
                  <a:cubicBezTo>
                    <a:pt x="4741" y="12892"/>
                    <a:pt x="5299" y="12920"/>
                    <a:pt x="5857" y="12920"/>
                  </a:cubicBezTo>
                  <a:cubicBezTo>
                    <a:pt x="6240" y="12920"/>
                    <a:pt x="6623" y="12907"/>
                    <a:pt x="7004" y="12880"/>
                  </a:cubicBezTo>
                  <a:cubicBezTo>
                    <a:pt x="7071" y="13558"/>
                    <a:pt x="7071" y="14246"/>
                    <a:pt x="7176" y="14905"/>
                  </a:cubicBezTo>
                  <a:cubicBezTo>
                    <a:pt x="6984" y="14901"/>
                    <a:pt x="6793" y="14899"/>
                    <a:pt x="6601" y="14899"/>
                  </a:cubicBezTo>
                  <a:cubicBezTo>
                    <a:pt x="5663" y="14899"/>
                    <a:pt x="4728" y="14944"/>
                    <a:pt x="3789" y="14944"/>
                  </a:cubicBezTo>
                  <a:cubicBezTo>
                    <a:pt x="3717" y="14944"/>
                    <a:pt x="3646" y="14944"/>
                    <a:pt x="3574" y="14943"/>
                  </a:cubicBezTo>
                  <a:cubicBezTo>
                    <a:pt x="2896" y="14915"/>
                    <a:pt x="2179" y="14963"/>
                    <a:pt x="1520" y="14762"/>
                  </a:cubicBezTo>
                  <a:cubicBezTo>
                    <a:pt x="1558" y="14580"/>
                    <a:pt x="1587" y="14389"/>
                    <a:pt x="1625" y="14208"/>
                  </a:cubicBezTo>
                  <a:cubicBezTo>
                    <a:pt x="1759" y="13271"/>
                    <a:pt x="2083" y="13128"/>
                    <a:pt x="2733" y="12555"/>
                  </a:cubicBezTo>
                  <a:close/>
                  <a:moveTo>
                    <a:pt x="19444" y="15756"/>
                  </a:moveTo>
                  <a:cubicBezTo>
                    <a:pt x="19632" y="15756"/>
                    <a:pt x="19820" y="15779"/>
                    <a:pt x="19990" y="15861"/>
                  </a:cubicBezTo>
                  <a:cubicBezTo>
                    <a:pt x="19988" y="15859"/>
                    <a:pt x="19987" y="15857"/>
                    <a:pt x="19985" y="15856"/>
                  </a:cubicBezTo>
                  <a:lnTo>
                    <a:pt x="19985" y="15856"/>
                  </a:lnTo>
                  <a:cubicBezTo>
                    <a:pt x="21530" y="16386"/>
                    <a:pt x="21748" y="17929"/>
                    <a:pt x="21815" y="19358"/>
                  </a:cubicBezTo>
                  <a:cubicBezTo>
                    <a:pt x="22025" y="21250"/>
                    <a:pt x="21223" y="23190"/>
                    <a:pt x="19082" y="23218"/>
                  </a:cubicBezTo>
                  <a:cubicBezTo>
                    <a:pt x="19140" y="20753"/>
                    <a:pt x="19092" y="18269"/>
                    <a:pt x="18815" y="15813"/>
                  </a:cubicBezTo>
                  <a:cubicBezTo>
                    <a:pt x="18949" y="15794"/>
                    <a:pt x="19082" y="15775"/>
                    <a:pt x="19216" y="15765"/>
                  </a:cubicBezTo>
                  <a:cubicBezTo>
                    <a:pt x="19291" y="15760"/>
                    <a:pt x="19367" y="15756"/>
                    <a:pt x="19444" y="15756"/>
                  </a:cubicBezTo>
                  <a:close/>
                  <a:moveTo>
                    <a:pt x="19979" y="13954"/>
                  </a:moveTo>
                  <a:cubicBezTo>
                    <a:pt x="20322" y="13954"/>
                    <a:pt x="20668" y="14005"/>
                    <a:pt x="20993" y="14083"/>
                  </a:cubicBezTo>
                  <a:cubicBezTo>
                    <a:pt x="23067" y="14705"/>
                    <a:pt x="24108" y="17275"/>
                    <a:pt x="24233" y="19262"/>
                  </a:cubicBezTo>
                  <a:cubicBezTo>
                    <a:pt x="24443" y="21126"/>
                    <a:pt x="23850" y="23094"/>
                    <a:pt x="22417" y="24336"/>
                  </a:cubicBezTo>
                  <a:cubicBezTo>
                    <a:pt x="21399" y="25273"/>
                    <a:pt x="20499" y="25582"/>
                    <a:pt x="19182" y="25582"/>
                  </a:cubicBezTo>
                  <a:cubicBezTo>
                    <a:pt x="19103" y="25582"/>
                    <a:pt x="19022" y="25581"/>
                    <a:pt x="18939" y="25578"/>
                  </a:cubicBezTo>
                  <a:cubicBezTo>
                    <a:pt x="18977" y="24938"/>
                    <a:pt x="19025" y="24308"/>
                    <a:pt x="19063" y="23677"/>
                  </a:cubicBezTo>
                  <a:cubicBezTo>
                    <a:pt x="19124" y="23681"/>
                    <a:pt x="19185" y="23683"/>
                    <a:pt x="19246" y="23683"/>
                  </a:cubicBezTo>
                  <a:cubicBezTo>
                    <a:pt x="20516" y="23683"/>
                    <a:pt x="21702" y="22836"/>
                    <a:pt x="22140" y="21642"/>
                  </a:cubicBezTo>
                  <a:cubicBezTo>
                    <a:pt x="22360" y="21040"/>
                    <a:pt x="22398" y="20399"/>
                    <a:pt x="22379" y="19759"/>
                  </a:cubicBezTo>
                  <a:cubicBezTo>
                    <a:pt x="22369" y="19520"/>
                    <a:pt x="22350" y="19291"/>
                    <a:pt x="22331" y="19062"/>
                  </a:cubicBezTo>
                  <a:cubicBezTo>
                    <a:pt x="22302" y="18804"/>
                    <a:pt x="22274" y="18536"/>
                    <a:pt x="22236" y="18278"/>
                  </a:cubicBezTo>
                  <a:cubicBezTo>
                    <a:pt x="22169" y="17772"/>
                    <a:pt x="22064" y="17265"/>
                    <a:pt x="21825" y="16816"/>
                  </a:cubicBezTo>
                  <a:cubicBezTo>
                    <a:pt x="21356" y="15918"/>
                    <a:pt x="20415" y="15365"/>
                    <a:pt x="19429" y="15365"/>
                  </a:cubicBezTo>
                  <a:cubicBezTo>
                    <a:pt x="19209" y="15365"/>
                    <a:pt x="18987" y="15392"/>
                    <a:pt x="18767" y="15450"/>
                  </a:cubicBezTo>
                  <a:cubicBezTo>
                    <a:pt x="18719" y="15077"/>
                    <a:pt x="18662" y="14705"/>
                    <a:pt x="18585" y="14341"/>
                  </a:cubicBezTo>
                  <a:cubicBezTo>
                    <a:pt x="18997" y="14060"/>
                    <a:pt x="19485" y="13954"/>
                    <a:pt x="19979" y="13954"/>
                  </a:cubicBezTo>
                  <a:close/>
                  <a:moveTo>
                    <a:pt x="18031" y="13778"/>
                  </a:moveTo>
                  <a:cubicBezTo>
                    <a:pt x="18480" y="15488"/>
                    <a:pt x="18614" y="17275"/>
                    <a:pt x="18624" y="19052"/>
                  </a:cubicBezTo>
                  <a:cubicBezTo>
                    <a:pt x="18738" y="21164"/>
                    <a:pt x="18643" y="23276"/>
                    <a:pt x="18471" y="25387"/>
                  </a:cubicBezTo>
                  <a:cubicBezTo>
                    <a:pt x="18385" y="26610"/>
                    <a:pt x="18165" y="27833"/>
                    <a:pt x="17850" y="29018"/>
                  </a:cubicBezTo>
                  <a:cubicBezTo>
                    <a:pt x="17840" y="29057"/>
                    <a:pt x="17831" y="29095"/>
                    <a:pt x="17821" y="29133"/>
                  </a:cubicBezTo>
                  <a:cubicBezTo>
                    <a:pt x="17811" y="29181"/>
                    <a:pt x="17792" y="29219"/>
                    <a:pt x="17783" y="29267"/>
                  </a:cubicBezTo>
                  <a:cubicBezTo>
                    <a:pt x="17754" y="29362"/>
                    <a:pt x="17725" y="29458"/>
                    <a:pt x="17697" y="29553"/>
                  </a:cubicBezTo>
                  <a:cubicBezTo>
                    <a:pt x="17697" y="29563"/>
                    <a:pt x="17697" y="29563"/>
                    <a:pt x="17697" y="29572"/>
                  </a:cubicBezTo>
                  <a:cubicBezTo>
                    <a:pt x="17668" y="29639"/>
                    <a:pt x="17649" y="29706"/>
                    <a:pt x="17620" y="29783"/>
                  </a:cubicBezTo>
                  <a:cubicBezTo>
                    <a:pt x="17467" y="30203"/>
                    <a:pt x="17238" y="30585"/>
                    <a:pt x="16808" y="30767"/>
                  </a:cubicBezTo>
                  <a:cubicBezTo>
                    <a:pt x="14789" y="31408"/>
                    <a:pt x="12656" y="31606"/>
                    <a:pt x="10530" y="31606"/>
                  </a:cubicBezTo>
                  <a:cubicBezTo>
                    <a:pt x="9708" y="31606"/>
                    <a:pt x="8887" y="31577"/>
                    <a:pt x="8075" y="31531"/>
                  </a:cubicBezTo>
                  <a:cubicBezTo>
                    <a:pt x="6498" y="31407"/>
                    <a:pt x="4912" y="31350"/>
                    <a:pt x="3364" y="31006"/>
                  </a:cubicBezTo>
                  <a:cubicBezTo>
                    <a:pt x="2666" y="30872"/>
                    <a:pt x="1988" y="30624"/>
                    <a:pt x="1386" y="30232"/>
                  </a:cubicBezTo>
                  <a:cubicBezTo>
                    <a:pt x="1290" y="30155"/>
                    <a:pt x="1214" y="30060"/>
                    <a:pt x="1147" y="29964"/>
                  </a:cubicBezTo>
                  <a:cubicBezTo>
                    <a:pt x="1071" y="29850"/>
                    <a:pt x="1004" y="29735"/>
                    <a:pt x="956" y="29601"/>
                  </a:cubicBezTo>
                  <a:cubicBezTo>
                    <a:pt x="956" y="29601"/>
                    <a:pt x="956" y="29592"/>
                    <a:pt x="956" y="29592"/>
                  </a:cubicBezTo>
                  <a:cubicBezTo>
                    <a:pt x="851" y="29305"/>
                    <a:pt x="822" y="28990"/>
                    <a:pt x="822" y="28693"/>
                  </a:cubicBezTo>
                  <a:cubicBezTo>
                    <a:pt x="813" y="26190"/>
                    <a:pt x="985" y="23706"/>
                    <a:pt x="1138" y="21221"/>
                  </a:cubicBezTo>
                  <a:cubicBezTo>
                    <a:pt x="1262" y="19176"/>
                    <a:pt x="1290" y="17122"/>
                    <a:pt x="1481" y="15077"/>
                  </a:cubicBezTo>
                  <a:cubicBezTo>
                    <a:pt x="2289" y="15269"/>
                    <a:pt x="3120" y="15306"/>
                    <a:pt x="3954" y="15306"/>
                  </a:cubicBezTo>
                  <a:cubicBezTo>
                    <a:pt x="4485" y="15306"/>
                    <a:pt x="5017" y="15291"/>
                    <a:pt x="5547" y="15291"/>
                  </a:cubicBezTo>
                  <a:cubicBezTo>
                    <a:pt x="5721" y="15291"/>
                    <a:pt x="5895" y="15293"/>
                    <a:pt x="6068" y="15297"/>
                  </a:cubicBezTo>
                  <a:cubicBezTo>
                    <a:pt x="6639" y="15318"/>
                    <a:pt x="7211" y="15330"/>
                    <a:pt x="7783" y="15330"/>
                  </a:cubicBezTo>
                  <a:cubicBezTo>
                    <a:pt x="9554" y="15330"/>
                    <a:pt x="11324" y="15216"/>
                    <a:pt x="13072" y="14905"/>
                  </a:cubicBezTo>
                  <a:cubicBezTo>
                    <a:pt x="14410" y="14676"/>
                    <a:pt x="15767" y="14456"/>
                    <a:pt x="17076" y="14083"/>
                  </a:cubicBezTo>
                  <a:cubicBezTo>
                    <a:pt x="17200" y="14045"/>
                    <a:pt x="17315" y="14017"/>
                    <a:pt x="17439" y="13978"/>
                  </a:cubicBezTo>
                  <a:cubicBezTo>
                    <a:pt x="17639" y="13911"/>
                    <a:pt x="17831" y="13845"/>
                    <a:pt x="18031" y="13778"/>
                  </a:cubicBezTo>
                  <a:close/>
                  <a:moveTo>
                    <a:pt x="9644" y="0"/>
                  </a:moveTo>
                  <a:cubicBezTo>
                    <a:pt x="9251" y="0"/>
                    <a:pt x="8909" y="24"/>
                    <a:pt x="8715" y="47"/>
                  </a:cubicBezTo>
                  <a:cubicBezTo>
                    <a:pt x="8027" y="162"/>
                    <a:pt x="6995" y="362"/>
                    <a:pt x="6928" y="1222"/>
                  </a:cubicBezTo>
                  <a:cubicBezTo>
                    <a:pt x="6928" y="1337"/>
                    <a:pt x="6966" y="1451"/>
                    <a:pt x="7024" y="1557"/>
                  </a:cubicBezTo>
                  <a:cubicBezTo>
                    <a:pt x="7052" y="1843"/>
                    <a:pt x="7033" y="2120"/>
                    <a:pt x="7033" y="2397"/>
                  </a:cubicBezTo>
                  <a:cubicBezTo>
                    <a:pt x="6966" y="4022"/>
                    <a:pt x="6938" y="5646"/>
                    <a:pt x="6957" y="7261"/>
                  </a:cubicBezTo>
                  <a:cubicBezTo>
                    <a:pt x="5590" y="7519"/>
                    <a:pt x="3087" y="7968"/>
                    <a:pt x="2265" y="9143"/>
                  </a:cubicBezTo>
                  <a:cubicBezTo>
                    <a:pt x="2007" y="9640"/>
                    <a:pt x="2026" y="10185"/>
                    <a:pt x="2064" y="10730"/>
                  </a:cubicBezTo>
                  <a:cubicBezTo>
                    <a:pt x="2122" y="11255"/>
                    <a:pt x="2083" y="11848"/>
                    <a:pt x="2408" y="12287"/>
                  </a:cubicBezTo>
                  <a:cubicBezTo>
                    <a:pt x="2169" y="12536"/>
                    <a:pt x="1854" y="12688"/>
                    <a:pt x="1615" y="12946"/>
                  </a:cubicBezTo>
                  <a:cubicBezTo>
                    <a:pt x="1204" y="13443"/>
                    <a:pt x="1157" y="14131"/>
                    <a:pt x="1032" y="14752"/>
                  </a:cubicBezTo>
                  <a:cubicBezTo>
                    <a:pt x="870" y="16100"/>
                    <a:pt x="832" y="17456"/>
                    <a:pt x="736" y="18804"/>
                  </a:cubicBezTo>
                  <a:cubicBezTo>
                    <a:pt x="602" y="21508"/>
                    <a:pt x="344" y="24212"/>
                    <a:pt x="297" y="26926"/>
                  </a:cubicBezTo>
                  <a:cubicBezTo>
                    <a:pt x="354" y="28034"/>
                    <a:pt x="0" y="29324"/>
                    <a:pt x="708" y="30289"/>
                  </a:cubicBezTo>
                  <a:cubicBezTo>
                    <a:pt x="1959" y="31703"/>
                    <a:pt x="4921" y="31732"/>
                    <a:pt x="6699" y="31942"/>
                  </a:cubicBezTo>
                  <a:cubicBezTo>
                    <a:pt x="7906" y="32038"/>
                    <a:pt x="9118" y="32102"/>
                    <a:pt x="10330" y="32102"/>
                  </a:cubicBezTo>
                  <a:cubicBezTo>
                    <a:pt x="11420" y="32102"/>
                    <a:pt x="12511" y="32050"/>
                    <a:pt x="13598" y="31923"/>
                  </a:cubicBezTo>
                  <a:cubicBezTo>
                    <a:pt x="14811" y="31751"/>
                    <a:pt x="16072" y="31608"/>
                    <a:pt x="17190" y="31101"/>
                  </a:cubicBezTo>
                  <a:cubicBezTo>
                    <a:pt x="18423" y="30490"/>
                    <a:pt x="18700" y="27337"/>
                    <a:pt x="18901" y="26047"/>
                  </a:cubicBezTo>
                  <a:cubicBezTo>
                    <a:pt x="19093" y="26055"/>
                    <a:pt x="19287" y="26062"/>
                    <a:pt x="19480" y="26062"/>
                  </a:cubicBezTo>
                  <a:cubicBezTo>
                    <a:pt x="19932" y="26062"/>
                    <a:pt x="20384" y="26025"/>
                    <a:pt x="20812" y="25884"/>
                  </a:cubicBezTo>
                  <a:cubicBezTo>
                    <a:pt x="22073" y="25445"/>
                    <a:pt x="23162" y="24537"/>
                    <a:pt x="23889" y="23428"/>
                  </a:cubicBezTo>
                  <a:cubicBezTo>
                    <a:pt x="24835" y="21928"/>
                    <a:pt x="24959" y="20103"/>
                    <a:pt x="24663" y="18393"/>
                  </a:cubicBezTo>
                  <a:cubicBezTo>
                    <a:pt x="24328" y="16444"/>
                    <a:pt x="23201" y="14341"/>
                    <a:pt x="21213" y="13701"/>
                  </a:cubicBezTo>
                  <a:cubicBezTo>
                    <a:pt x="20839" y="13593"/>
                    <a:pt x="20440" y="13528"/>
                    <a:pt x="20044" y="13528"/>
                  </a:cubicBezTo>
                  <a:cubicBezTo>
                    <a:pt x="19497" y="13528"/>
                    <a:pt x="18955" y="13651"/>
                    <a:pt x="18490" y="13950"/>
                  </a:cubicBezTo>
                  <a:cubicBezTo>
                    <a:pt x="18413" y="13587"/>
                    <a:pt x="18337" y="13262"/>
                    <a:pt x="18251" y="12956"/>
                  </a:cubicBezTo>
                  <a:cubicBezTo>
                    <a:pt x="18175" y="12679"/>
                    <a:pt x="18089" y="12430"/>
                    <a:pt x="17983" y="12192"/>
                  </a:cubicBezTo>
                  <a:cubicBezTo>
                    <a:pt x="17630" y="11379"/>
                    <a:pt x="17076" y="10768"/>
                    <a:pt x="15958" y="10281"/>
                  </a:cubicBezTo>
                  <a:cubicBezTo>
                    <a:pt x="16149" y="9669"/>
                    <a:pt x="16187" y="9010"/>
                    <a:pt x="16158" y="8360"/>
                  </a:cubicBezTo>
                  <a:cubicBezTo>
                    <a:pt x="16158" y="8360"/>
                    <a:pt x="16158" y="8360"/>
                    <a:pt x="16158" y="8350"/>
                  </a:cubicBezTo>
                  <a:cubicBezTo>
                    <a:pt x="16158" y="8341"/>
                    <a:pt x="16158" y="8341"/>
                    <a:pt x="16158" y="8341"/>
                  </a:cubicBezTo>
                  <a:cubicBezTo>
                    <a:pt x="16158" y="7729"/>
                    <a:pt x="15690" y="7252"/>
                    <a:pt x="15088" y="7204"/>
                  </a:cubicBezTo>
                  <a:cubicBezTo>
                    <a:pt x="13970" y="6822"/>
                    <a:pt x="12757" y="6822"/>
                    <a:pt x="11581" y="6783"/>
                  </a:cubicBezTo>
                  <a:cubicBezTo>
                    <a:pt x="11792" y="4872"/>
                    <a:pt x="11945" y="2952"/>
                    <a:pt x="11964" y="1041"/>
                  </a:cubicBezTo>
                  <a:cubicBezTo>
                    <a:pt x="12181" y="179"/>
                    <a:pt x="10723" y="0"/>
                    <a:pt x="9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71"/>
            <p:cNvSpPr/>
            <p:nvPr/>
          </p:nvSpPr>
          <p:spPr>
            <a:xfrm>
              <a:off x="7373923" y="3501571"/>
              <a:ext cx="1347" cy="45"/>
            </a:xfrm>
            <a:custGeom>
              <a:avLst/>
              <a:gdLst/>
              <a:ahLst/>
              <a:cxnLst/>
              <a:rect l="l" t="t" r="r" b="b"/>
              <a:pathLst>
                <a:path w="30" h="1" extrusionOk="0">
                  <a:moveTo>
                    <a:pt x="29" y="1"/>
                  </a:moveTo>
                  <a:cubicBezTo>
                    <a:pt x="20" y="1"/>
                    <a:pt x="10" y="1"/>
                    <a:pt x="10" y="1"/>
                  </a:cubicBezTo>
                  <a:lnTo>
                    <a:pt x="1" y="1"/>
                  </a:lnTo>
                  <a:cubicBezTo>
                    <a:pt x="10" y="1"/>
                    <a:pt x="20" y="1"/>
                    <a:pt x="29"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71"/>
            <p:cNvSpPr/>
            <p:nvPr/>
          </p:nvSpPr>
          <p:spPr>
            <a:xfrm>
              <a:off x="7108788" y="4064842"/>
              <a:ext cx="385736" cy="301279"/>
            </a:xfrm>
            <a:custGeom>
              <a:avLst/>
              <a:gdLst/>
              <a:ahLst/>
              <a:cxnLst/>
              <a:rect l="l" t="t" r="r" b="b"/>
              <a:pathLst>
                <a:path w="8591" h="6710" extrusionOk="0">
                  <a:moveTo>
                    <a:pt x="3246" y="1112"/>
                  </a:moveTo>
                  <a:cubicBezTo>
                    <a:pt x="3490" y="1112"/>
                    <a:pt x="3734" y="1175"/>
                    <a:pt x="3947" y="1311"/>
                  </a:cubicBezTo>
                  <a:cubicBezTo>
                    <a:pt x="4730" y="1837"/>
                    <a:pt x="4587" y="3146"/>
                    <a:pt x="3717" y="3509"/>
                  </a:cubicBezTo>
                  <a:cubicBezTo>
                    <a:pt x="3397" y="2867"/>
                    <a:pt x="2676" y="2505"/>
                    <a:pt x="1968" y="2505"/>
                  </a:cubicBezTo>
                  <a:cubicBezTo>
                    <a:pt x="1959" y="2505"/>
                    <a:pt x="1949" y="2505"/>
                    <a:pt x="1940" y="2505"/>
                  </a:cubicBezTo>
                  <a:cubicBezTo>
                    <a:pt x="1921" y="2391"/>
                    <a:pt x="1892" y="2267"/>
                    <a:pt x="1892" y="2152"/>
                  </a:cubicBezTo>
                  <a:cubicBezTo>
                    <a:pt x="2015" y="1510"/>
                    <a:pt x="2632" y="1112"/>
                    <a:pt x="3246" y="1112"/>
                  </a:cubicBezTo>
                  <a:close/>
                  <a:moveTo>
                    <a:pt x="6090" y="362"/>
                  </a:moveTo>
                  <a:cubicBezTo>
                    <a:pt x="6361" y="362"/>
                    <a:pt x="6630" y="415"/>
                    <a:pt x="6861" y="518"/>
                  </a:cubicBezTo>
                  <a:cubicBezTo>
                    <a:pt x="7434" y="738"/>
                    <a:pt x="7664" y="1368"/>
                    <a:pt x="7769" y="1923"/>
                  </a:cubicBezTo>
                  <a:cubicBezTo>
                    <a:pt x="7884" y="2525"/>
                    <a:pt x="7616" y="3117"/>
                    <a:pt x="7186" y="3537"/>
                  </a:cubicBezTo>
                  <a:cubicBezTo>
                    <a:pt x="7004" y="3681"/>
                    <a:pt x="6832" y="3834"/>
                    <a:pt x="6622" y="3929"/>
                  </a:cubicBezTo>
                  <a:cubicBezTo>
                    <a:pt x="6348" y="3331"/>
                    <a:pt x="5741" y="2834"/>
                    <a:pt x="5079" y="2834"/>
                  </a:cubicBezTo>
                  <a:cubicBezTo>
                    <a:pt x="4980" y="2834"/>
                    <a:pt x="4879" y="2845"/>
                    <a:pt x="4778" y="2869"/>
                  </a:cubicBezTo>
                  <a:cubicBezTo>
                    <a:pt x="4931" y="2362"/>
                    <a:pt x="4835" y="1789"/>
                    <a:pt x="4520" y="1368"/>
                  </a:cubicBezTo>
                  <a:cubicBezTo>
                    <a:pt x="4705" y="692"/>
                    <a:pt x="5407" y="362"/>
                    <a:pt x="6090" y="362"/>
                  </a:cubicBezTo>
                  <a:close/>
                  <a:moveTo>
                    <a:pt x="2037" y="2868"/>
                  </a:moveTo>
                  <a:cubicBezTo>
                    <a:pt x="3223" y="2868"/>
                    <a:pt x="4244" y="4364"/>
                    <a:pt x="2963" y="5229"/>
                  </a:cubicBezTo>
                  <a:cubicBezTo>
                    <a:pt x="2714" y="5397"/>
                    <a:pt x="2412" y="5480"/>
                    <a:pt x="2110" y="5480"/>
                  </a:cubicBezTo>
                  <a:cubicBezTo>
                    <a:pt x="1694" y="5480"/>
                    <a:pt x="1277" y="5323"/>
                    <a:pt x="994" y="5018"/>
                  </a:cubicBezTo>
                  <a:cubicBezTo>
                    <a:pt x="478" y="4436"/>
                    <a:pt x="679" y="3442"/>
                    <a:pt x="1348" y="3050"/>
                  </a:cubicBezTo>
                  <a:cubicBezTo>
                    <a:pt x="1573" y="2923"/>
                    <a:pt x="1808" y="2868"/>
                    <a:pt x="2037" y="2868"/>
                  </a:cubicBezTo>
                  <a:close/>
                  <a:moveTo>
                    <a:pt x="5023" y="3220"/>
                  </a:moveTo>
                  <a:cubicBezTo>
                    <a:pt x="5716" y="3220"/>
                    <a:pt x="6371" y="3913"/>
                    <a:pt x="6431" y="4617"/>
                  </a:cubicBezTo>
                  <a:cubicBezTo>
                    <a:pt x="6498" y="5267"/>
                    <a:pt x="6173" y="5840"/>
                    <a:pt x="5657" y="6127"/>
                  </a:cubicBezTo>
                  <a:cubicBezTo>
                    <a:pt x="5455" y="6243"/>
                    <a:pt x="5215" y="6309"/>
                    <a:pt x="4958" y="6309"/>
                  </a:cubicBezTo>
                  <a:cubicBezTo>
                    <a:pt x="4899" y="6309"/>
                    <a:pt x="4839" y="6306"/>
                    <a:pt x="4778" y="6299"/>
                  </a:cubicBezTo>
                  <a:cubicBezTo>
                    <a:pt x="4749" y="6299"/>
                    <a:pt x="4730" y="6299"/>
                    <a:pt x="4702" y="6289"/>
                  </a:cubicBezTo>
                  <a:cubicBezTo>
                    <a:pt x="4167" y="6184"/>
                    <a:pt x="3622" y="5917"/>
                    <a:pt x="3431" y="5372"/>
                  </a:cubicBezTo>
                  <a:cubicBezTo>
                    <a:pt x="3823" y="4990"/>
                    <a:pt x="4052" y="4378"/>
                    <a:pt x="3861" y="3843"/>
                  </a:cubicBezTo>
                  <a:cubicBezTo>
                    <a:pt x="4100" y="3738"/>
                    <a:pt x="4300" y="3566"/>
                    <a:pt x="4482" y="3375"/>
                  </a:cubicBezTo>
                  <a:cubicBezTo>
                    <a:pt x="4658" y="3268"/>
                    <a:pt x="4842" y="3220"/>
                    <a:pt x="5023" y="3220"/>
                  </a:cubicBezTo>
                  <a:close/>
                  <a:moveTo>
                    <a:pt x="6172" y="0"/>
                  </a:moveTo>
                  <a:cubicBezTo>
                    <a:pt x="5381" y="0"/>
                    <a:pt x="4568" y="372"/>
                    <a:pt x="4310" y="1139"/>
                  </a:cubicBezTo>
                  <a:cubicBezTo>
                    <a:pt x="4012" y="863"/>
                    <a:pt x="3632" y="741"/>
                    <a:pt x="3250" y="741"/>
                  </a:cubicBezTo>
                  <a:cubicBezTo>
                    <a:pt x="2308" y="741"/>
                    <a:pt x="1354" y="1490"/>
                    <a:pt x="1606" y="2544"/>
                  </a:cubicBezTo>
                  <a:cubicBezTo>
                    <a:pt x="545" y="2697"/>
                    <a:pt x="0" y="3910"/>
                    <a:pt x="354" y="4866"/>
                  </a:cubicBezTo>
                  <a:cubicBezTo>
                    <a:pt x="478" y="5200"/>
                    <a:pt x="708" y="5448"/>
                    <a:pt x="985" y="5630"/>
                  </a:cubicBezTo>
                  <a:cubicBezTo>
                    <a:pt x="1296" y="5824"/>
                    <a:pt x="1678" y="5924"/>
                    <a:pt x="2058" y="5924"/>
                  </a:cubicBezTo>
                  <a:cubicBezTo>
                    <a:pt x="2447" y="5924"/>
                    <a:pt x="2835" y="5819"/>
                    <a:pt x="3144" y="5601"/>
                  </a:cubicBezTo>
                  <a:cubicBezTo>
                    <a:pt x="3402" y="6347"/>
                    <a:pt x="4243" y="6691"/>
                    <a:pt x="4969" y="6710"/>
                  </a:cubicBezTo>
                  <a:cubicBezTo>
                    <a:pt x="5724" y="6652"/>
                    <a:pt x="6364" y="6175"/>
                    <a:pt x="6651" y="5525"/>
                  </a:cubicBezTo>
                  <a:cubicBezTo>
                    <a:pt x="6823" y="5152"/>
                    <a:pt x="6871" y="4722"/>
                    <a:pt x="6756" y="4292"/>
                  </a:cubicBezTo>
                  <a:cubicBezTo>
                    <a:pt x="7272" y="4101"/>
                    <a:pt x="7702" y="3700"/>
                    <a:pt x="7979" y="3222"/>
                  </a:cubicBezTo>
                  <a:cubicBezTo>
                    <a:pt x="8591" y="2238"/>
                    <a:pt x="8180" y="661"/>
                    <a:pt x="7090" y="183"/>
                  </a:cubicBezTo>
                  <a:cubicBezTo>
                    <a:pt x="6814" y="62"/>
                    <a:pt x="6495" y="0"/>
                    <a:pt x="6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71"/>
            <p:cNvSpPr/>
            <p:nvPr/>
          </p:nvSpPr>
          <p:spPr>
            <a:xfrm>
              <a:off x="7451600" y="4201113"/>
              <a:ext cx="177220" cy="154007"/>
            </a:xfrm>
            <a:custGeom>
              <a:avLst/>
              <a:gdLst/>
              <a:ahLst/>
              <a:cxnLst/>
              <a:rect l="l" t="t" r="r" b="b"/>
              <a:pathLst>
                <a:path w="3947" h="3430" extrusionOk="0">
                  <a:moveTo>
                    <a:pt x="2090" y="367"/>
                  </a:moveTo>
                  <a:cubicBezTo>
                    <a:pt x="2110" y="367"/>
                    <a:pt x="2130" y="367"/>
                    <a:pt x="2150" y="369"/>
                  </a:cubicBezTo>
                  <a:cubicBezTo>
                    <a:pt x="2752" y="455"/>
                    <a:pt x="3555" y="779"/>
                    <a:pt x="3536" y="1496"/>
                  </a:cubicBezTo>
                  <a:cubicBezTo>
                    <a:pt x="3507" y="2284"/>
                    <a:pt x="2880" y="3045"/>
                    <a:pt x="2062" y="3045"/>
                  </a:cubicBezTo>
                  <a:cubicBezTo>
                    <a:pt x="2047" y="3045"/>
                    <a:pt x="2031" y="3045"/>
                    <a:pt x="2016" y="3044"/>
                  </a:cubicBezTo>
                  <a:cubicBezTo>
                    <a:pt x="1462" y="3035"/>
                    <a:pt x="879" y="2691"/>
                    <a:pt x="755" y="2127"/>
                  </a:cubicBezTo>
                  <a:cubicBezTo>
                    <a:pt x="652" y="1343"/>
                    <a:pt x="1243" y="367"/>
                    <a:pt x="2090" y="367"/>
                  </a:cubicBezTo>
                  <a:close/>
                  <a:moveTo>
                    <a:pt x="2097" y="0"/>
                  </a:moveTo>
                  <a:cubicBezTo>
                    <a:pt x="2051" y="0"/>
                    <a:pt x="2004" y="2"/>
                    <a:pt x="1959" y="6"/>
                  </a:cubicBezTo>
                  <a:cubicBezTo>
                    <a:pt x="898" y="130"/>
                    <a:pt x="0" y="1286"/>
                    <a:pt x="335" y="2337"/>
                  </a:cubicBezTo>
                  <a:cubicBezTo>
                    <a:pt x="354" y="2375"/>
                    <a:pt x="363" y="2413"/>
                    <a:pt x="373" y="2452"/>
                  </a:cubicBezTo>
                  <a:cubicBezTo>
                    <a:pt x="629" y="3081"/>
                    <a:pt x="1305" y="3430"/>
                    <a:pt x="1974" y="3430"/>
                  </a:cubicBezTo>
                  <a:cubicBezTo>
                    <a:pt x="2230" y="3430"/>
                    <a:pt x="2484" y="3379"/>
                    <a:pt x="2714" y="3273"/>
                  </a:cubicBezTo>
                  <a:cubicBezTo>
                    <a:pt x="3010" y="3140"/>
                    <a:pt x="3287" y="2910"/>
                    <a:pt x="3488" y="2643"/>
                  </a:cubicBezTo>
                  <a:cubicBezTo>
                    <a:pt x="3526" y="2585"/>
                    <a:pt x="3564" y="2528"/>
                    <a:pt x="3602" y="2471"/>
                  </a:cubicBezTo>
                  <a:cubicBezTo>
                    <a:pt x="3631" y="2423"/>
                    <a:pt x="3650" y="2385"/>
                    <a:pt x="3679" y="2337"/>
                  </a:cubicBezTo>
                  <a:cubicBezTo>
                    <a:pt x="3870" y="1955"/>
                    <a:pt x="3946" y="1515"/>
                    <a:pt x="3841" y="1095"/>
                  </a:cubicBezTo>
                  <a:cubicBezTo>
                    <a:pt x="3608" y="405"/>
                    <a:pt x="2803"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71"/>
            <p:cNvSpPr/>
            <p:nvPr/>
          </p:nvSpPr>
          <p:spPr>
            <a:xfrm>
              <a:off x="7503908" y="3985099"/>
              <a:ext cx="147631" cy="114585"/>
            </a:xfrm>
            <a:custGeom>
              <a:avLst/>
              <a:gdLst/>
              <a:ahLst/>
              <a:cxnLst/>
              <a:rect l="l" t="t" r="r" b="b"/>
              <a:pathLst>
                <a:path w="3288" h="2552" extrusionOk="0">
                  <a:moveTo>
                    <a:pt x="1694" y="330"/>
                  </a:moveTo>
                  <a:cubicBezTo>
                    <a:pt x="1858" y="330"/>
                    <a:pt x="2024" y="370"/>
                    <a:pt x="2179" y="459"/>
                  </a:cubicBezTo>
                  <a:cubicBezTo>
                    <a:pt x="2457" y="612"/>
                    <a:pt x="2801" y="842"/>
                    <a:pt x="2791" y="1195"/>
                  </a:cubicBezTo>
                  <a:cubicBezTo>
                    <a:pt x="2765" y="1862"/>
                    <a:pt x="2193" y="2206"/>
                    <a:pt x="1635" y="2206"/>
                  </a:cubicBezTo>
                  <a:cubicBezTo>
                    <a:pt x="1176" y="2206"/>
                    <a:pt x="727" y="1974"/>
                    <a:pt x="593" y="1501"/>
                  </a:cubicBezTo>
                  <a:cubicBezTo>
                    <a:pt x="526" y="857"/>
                    <a:pt x="1098" y="330"/>
                    <a:pt x="1694" y="330"/>
                  </a:cubicBezTo>
                  <a:close/>
                  <a:moveTo>
                    <a:pt x="1730" y="0"/>
                  </a:moveTo>
                  <a:cubicBezTo>
                    <a:pt x="1676" y="0"/>
                    <a:pt x="1622" y="3"/>
                    <a:pt x="1568" y="10"/>
                  </a:cubicBezTo>
                  <a:cubicBezTo>
                    <a:pt x="765" y="125"/>
                    <a:pt x="1" y="937"/>
                    <a:pt x="259" y="1778"/>
                  </a:cubicBezTo>
                  <a:cubicBezTo>
                    <a:pt x="491" y="2296"/>
                    <a:pt x="1072" y="2551"/>
                    <a:pt x="1640" y="2551"/>
                  </a:cubicBezTo>
                  <a:cubicBezTo>
                    <a:pt x="1868" y="2551"/>
                    <a:pt x="2094" y="2510"/>
                    <a:pt x="2294" y="2428"/>
                  </a:cubicBezTo>
                  <a:cubicBezTo>
                    <a:pt x="2877" y="2189"/>
                    <a:pt x="3288" y="1463"/>
                    <a:pt x="3087" y="842"/>
                  </a:cubicBezTo>
                  <a:cubicBezTo>
                    <a:pt x="2852" y="346"/>
                    <a:pt x="2284"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71"/>
            <p:cNvSpPr/>
            <p:nvPr/>
          </p:nvSpPr>
          <p:spPr>
            <a:xfrm>
              <a:off x="7256824" y="3764371"/>
              <a:ext cx="75118" cy="52398"/>
            </a:xfrm>
            <a:custGeom>
              <a:avLst/>
              <a:gdLst/>
              <a:ahLst/>
              <a:cxnLst/>
              <a:rect l="l" t="t" r="r" b="b"/>
              <a:pathLst>
                <a:path w="1673" h="1167" extrusionOk="0">
                  <a:moveTo>
                    <a:pt x="1042" y="1"/>
                  </a:moveTo>
                  <a:cubicBezTo>
                    <a:pt x="1016" y="1"/>
                    <a:pt x="991" y="2"/>
                    <a:pt x="965" y="5"/>
                  </a:cubicBezTo>
                  <a:cubicBezTo>
                    <a:pt x="803" y="34"/>
                    <a:pt x="669" y="120"/>
                    <a:pt x="573" y="254"/>
                  </a:cubicBezTo>
                  <a:cubicBezTo>
                    <a:pt x="554" y="235"/>
                    <a:pt x="526" y="216"/>
                    <a:pt x="497" y="206"/>
                  </a:cubicBezTo>
                  <a:cubicBezTo>
                    <a:pt x="420" y="158"/>
                    <a:pt x="354" y="110"/>
                    <a:pt x="277" y="72"/>
                  </a:cubicBezTo>
                  <a:cubicBezTo>
                    <a:pt x="268" y="63"/>
                    <a:pt x="248" y="53"/>
                    <a:pt x="239" y="53"/>
                  </a:cubicBezTo>
                  <a:cubicBezTo>
                    <a:pt x="210" y="34"/>
                    <a:pt x="182" y="34"/>
                    <a:pt x="153" y="34"/>
                  </a:cubicBezTo>
                  <a:lnTo>
                    <a:pt x="143" y="34"/>
                  </a:lnTo>
                  <a:cubicBezTo>
                    <a:pt x="105" y="44"/>
                    <a:pt x="67" y="72"/>
                    <a:pt x="38" y="101"/>
                  </a:cubicBezTo>
                  <a:cubicBezTo>
                    <a:pt x="10" y="139"/>
                    <a:pt x="0" y="187"/>
                    <a:pt x="0" y="235"/>
                  </a:cubicBezTo>
                  <a:cubicBezTo>
                    <a:pt x="10" y="273"/>
                    <a:pt x="38" y="321"/>
                    <a:pt x="67" y="340"/>
                  </a:cubicBezTo>
                  <a:cubicBezTo>
                    <a:pt x="172" y="407"/>
                    <a:pt x="268" y="474"/>
                    <a:pt x="373" y="531"/>
                  </a:cubicBezTo>
                  <a:cubicBezTo>
                    <a:pt x="392" y="540"/>
                    <a:pt x="420" y="550"/>
                    <a:pt x="440" y="569"/>
                  </a:cubicBezTo>
                  <a:cubicBezTo>
                    <a:pt x="449" y="579"/>
                    <a:pt x="459" y="588"/>
                    <a:pt x="468" y="588"/>
                  </a:cubicBezTo>
                  <a:cubicBezTo>
                    <a:pt x="468" y="617"/>
                    <a:pt x="468" y="645"/>
                    <a:pt x="478" y="674"/>
                  </a:cubicBezTo>
                  <a:cubicBezTo>
                    <a:pt x="497" y="817"/>
                    <a:pt x="583" y="961"/>
                    <a:pt x="698" y="1047"/>
                  </a:cubicBezTo>
                  <a:cubicBezTo>
                    <a:pt x="809" y="1126"/>
                    <a:pt x="934" y="1166"/>
                    <a:pt x="1061" y="1166"/>
                  </a:cubicBezTo>
                  <a:cubicBezTo>
                    <a:pt x="1086" y="1166"/>
                    <a:pt x="1112" y="1165"/>
                    <a:pt x="1137" y="1161"/>
                  </a:cubicBezTo>
                  <a:cubicBezTo>
                    <a:pt x="1452" y="1123"/>
                    <a:pt x="1672" y="808"/>
                    <a:pt x="1624" y="493"/>
                  </a:cubicBezTo>
                  <a:cubicBezTo>
                    <a:pt x="1605" y="349"/>
                    <a:pt x="1519" y="216"/>
                    <a:pt x="1405" y="120"/>
                  </a:cubicBezTo>
                  <a:cubicBezTo>
                    <a:pt x="1301" y="40"/>
                    <a:pt x="1171"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71"/>
            <p:cNvSpPr/>
            <p:nvPr/>
          </p:nvSpPr>
          <p:spPr>
            <a:xfrm>
              <a:off x="7505210" y="3742684"/>
              <a:ext cx="76420" cy="59537"/>
            </a:xfrm>
            <a:custGeom>
              <a:avLst/>
              <a:gdLst/>
              <a:ahLst/>
              <a:cxnLst/>
              <a:rect l="l" t="t" r="r" b="b"/>
              <a:pathLst>
                <a:path w="1702" h="1326" extrusionOk="0">
                  <a:moveTo>
                    <a:pt x="1482" y="1"/>
                  </a:moveTo>
                  <a:cubicBezTo>
                    <a:pt x="1453" y="11"/>
                    <a:pt x="1424" y="20"/>
                    <a:pt x="1405" y="39"/>
                  </a:cubicBezTo>
                  <a:cubicBezTo>
                    <a:pt x="1357" y="77"/>
                    <a:pt x="1310" y="116"/>
                    <a:pt x="1262" y="154"/>
                  </a:cubicBezTo>
                  <a:cubicBezTo>
                    <a:pt x="1214" y="192"/>
                    <a:pt x="1166" y="230"/>
                    <a:pt x="1109" y="259"/>
                  </a:cubicBezTo>
                  <a:cubicBezTo>
                    <a:pt x="1080" y="278"/>
                    <a:pt x="1061" y="297"/>
                    <a:pt x="1033" y="316"/>
                  </a:cubicBezTo>
                  <a:cubicBezTo>
                    <a:pt x="1013" y="297"/>
                    <a:pt x="994" y="288"/>
                    <a:pt x="975" y="269"/>
                  </a:cubicBezTo>
                  <a:cubicBezTo>
                    <a:pt x="878" y="194"/>
                    <a:pt x="763" y="154"/>
                    <a:pt x="640" y="154"/>
                  </a:cubicBezTo>
                  <a:cubicBezTo>
                    <a:pt x="606" y="154"/>
                    <a:pt x="571" y="157"/>
                    <a:pt x="536" y="163"/>
                  </a:cubicBezTo>
                  <a:cubicBezTo>
                    <a:pt x="220" y="202"/>
                    <a:pt x="1" y="517"/>
                    <a:pt x="48" y="832"/>
                  </a:cubicBezTo>
                  <a:cubicBezTo>
                    <a:pt x="67" y="976"/>
                    <a:pt x="153" y="1119"/>
                    <a:pt x="268" y="1205"/>
                  </a:cubicBezTo>
                  <a:cubicBezTo>
                    <a:pt x="377" y="1290"/>
                    <a:pt x="498" y="1325"/>
                    <a:pt x="626" y="1325"/>
                  </a:cubicBezTo>
                  <a:cubicBezTo>
                    <a:pt x="656" y="1325"/>
                    <a:pt x="686" y="1323"/>
                    <a:pt x="717" y="1320"/>
                  </a:cubicBezTo>
                  <a:cubicBezTo>
                    <a:pt x="1033" y="1281"/>
                    <a:pt x="1252" y="966"/>
                    <a:pt x="1204" y="651"/>
                  </a:cubicBezTo>
                  <a:cubicBezTo>
                    <a:pt x="1204" y="641"/>
                    <a:pt x="1204" y="641"/>
                    <a:pt x="1204" y="632"/>
                  </a:cubicBezTo>
                  <a:cubicBezTo>
                    <a:pt x="1243" y="603"/>
                    <a:pt x="1281" y="565"/>
                    <a:pt x="1329" y="536"/>
                  </a:cubicBezTo>
                  <a:cubicBezTo>
                    <a:pt x="1376" y="498"/>
                    <a:pt x="1424" y="460"/>
                    <a:pt x="1472" y="421"/>
                  </a:cubicBezTo>
                  <a:cubicBezTo>
                    <a:pt x="1520" y="383"/>
                    <a:pt x="1568" y="345"/>
                    <a:pt x="1615" y="307"/>
                  </a:cubicBezTo>
                  <a:cubicBezTo>
                    <a:pt x="1682" y="249"/>
                    <a:pt x="1701" y="144"/>
                    <a:pt x="1644" y="68"/>
                  </a:cubicBezTo>
                  <a:cubicBezTo>
                    <a:pt x="1606" y="20"/>
                    <a:pt x="1539"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71"/>
            <p:cNvSpPr/>
            <p:nvPr/>
          </p:nvSpPr>
          <p:spPr>
            <a:xfrm>
              <a:off x="7360183" y="3783408"/>
              <a:ext cx="103046" cy="49121"/>
            </a:xfrm>
            <a:custGeom>
              <a:avLst/>
              <a:gdLst/>
              <a:ahLst/>
              <a:cxnLst/>
              <a:rect l="l" t="t" r="r" b="b"/>
              <a:pathLst>
                <a:path w="2295" h="1094" extrusionOk="0">
                  <a:moveTo>
                    <a:pt x="2114" y="1"/>
                  </a:moveTo>
                  <a:cubicBezTo>
                    <a:pt x="2025" y="1"/>
                    <a:pt x="1949" y="65"/>
                    <a:pt x="1931" y="155"/>
                  </a:cubicBezTo>
                  <a:cubicBezTo>
                    <a:pt x="1931" y="212"/>
                    <a:pt x="1921" y="269"/>
                    <a:pt x="1921" y="327"/>
                  </a:cubicBezTo>
                  <a:cubicBezTo>
                    <a:pt x="1912" y="374"/>
                    <a:pt x="1902" y="413"/>
                    <a:pt x="1893" y="460"/>
                  </a:cubicBezTo>
                  <a:cubicBezTo>
                    <a:pt x="1883" y="508"/>
                    <a:pt x="1864" y="556"/>
                    <a:pt x="1845" y="604"/>
                  </a:cubicBezTo>
                  <a:cubicBezTo>
                    <a:pt x="1845" y="604"/>
                    <a:pt x="1845" y="613"/>
                    <a:pt x="1835" y="613"/>
                  </a:cubicBezTo>
                  <a:cubicBezTo>
                    <a:pt x="1835" y="613"/>
                    <a:pt x="1826" y="623"/>
                    <a:pt x="1826" y="623"/>
                  </a:cubicBezTo>
                  <a:cubicBezTo>
                    <a:pt x="1816" y="632"/>
                    <a:pt x="1807" y="632"/>
                    <a:pt x="1797" y="632"/>
                  </a:cubicBezTo>
                  <a:cubicBezTo>
                    <a:pt x="1769" y="642"/>
                    <a:pt x="1740" y="642"/>
                    <a:pt x="1711" y="651"/>
                  </a:cubicBezTo>
                  <a:cubicBezTo>
                    <a:pt x="1683" y="642"/>
                    <a:pt x="1644" y="642"/>
                    <a:pt x="1606" y="632"/>
                  </a:cubicBezTo>
                  <a:cubicBezTo>
                    <a:pt x="1587" y="623"/>
                    <a:pt x="1568" y="623"/>
                    <a:pt x="1549" y="613"/>
                  </a:cubicBezTo>
                  <a:cubicBezTo>
                    <a:pt x="1539" y="604"/>
                    <a:pt x="1539" y="604"/>
                    <a:pt x="1539" y="604"/>
                  </a:cubicBezTo>
                  <a:cubicBezTo>
                    <a:pt x="1520" y="585"/>
                    <a:pt x="1501" y="565"/>
                    <a:pt x="1491" y="546"/>
                  </a:cubicBezTo>
                  <a:cubicBezTo>
                    <a:pt x="1463" y="479"/>
                    <a:pt x="1434" y="413"/>
                    <a:pt x="1405" y="346"/>
                  </a:cubicBezTo>
                  <a:cubicBezTo>
                    <a:pt x="1396" y="317"/>
                    <a:pt x="1377" y="279"/>
                    <a:pt x="1367" y="241"/>
                  </a:cubicBezTo>
                  <a:cubicBezTo>
                    <a:pt x="1348" y="212"/>
                    <a:pt x="1339" y="193"/>
                    <a:pt x="1319" y="164"/>
                  </a:cubicBezTo>
                  <a:cubicBezTo>
                    <a:pt x="1286" y="123"/>
                    <a:pt x="1224" y="95"/>
                    <a:pt x="1164" y="95"/>
                  </a:cubicBezTo>
                  <a:cubicBezTo>
                    <a:pt x="1155" y="95"/>
                    <a:pt x="1147" y="96"/>
                    <a:pt x="1138" y="97"/>
                  </a:cubicBezTo>
                  <a:cubicBezTo>
                    <a:pt x="1071" y="107"/>
                    <a:pt x="1023" y="145"/>
                    <a:pt x="985" y="202"/>
                  </a:cubicBezTo>
                  <a:cubicBezTo>
                    <a:pt x="975" y="221"/>
                    <a:pt x="956" y="260"/>
                    <a:pt x="937" y="288"/>
                  </a:cubicBezTo>
                  <a:cubicBezTo>
                    <a:pt x="928" y="317"/>
                    <a:pt x="918" y="346"/>
                    <a:pt x="909" y="384"/>
                  </a:cubicBezTo>
                  <a:cubicBezTo>
                    <a:pt x="889" y="460"/>
                    <a:pt x="861" y="537"/>
                    <a:pt x="823" y="604"/>
                  </a:cubicBezTo>
                  <a:cubicBezTo>
                    <a:pt x="823" y="613"/>
                    <a:pt x="813" y="623"/>
                    <a:pt x="813" y="623"/>
                  </a:cubicBezTo>
                  <a:cubicBezTo>
                    <a:pt x="803" y="632"/>
                    <a:pt x="794" y="642"/>
                    <a:pt x="784" y="642"/>
                  </a:cubicBezTo>
                  <a:cubicBezTo>
                    <a:pt x="775" y="651"/>
                    <a:pt x="756" y="661"/>
                    <a:pt x="737" y="661"/>
                  </a:cubicBezTo>
                  <a:cubicBezTo>
                    <a:pt x="717" y="671"/>
                    <a:pt x="689" y="671"/>
                    <a:pt x="670" y="680"/>
                  </a:cubicBezTo>
                  <a:cubicBezTo>
                    <a:pt x="641" y="671"/>
                    <a:pt x="622" y="671"/>
                    <a:pt x="593" y="671"/>
                  </a:cubicBezTo>
                  <a:cubicBezTo>
                    <a:pt x="574" y="661"/>
                    <a:pt x="555" y="651"/>
                    <a:pt x="536" y="642"/>
                  </a:cubicBezTo>
                  <a:cubicBezTo>
                    <a:pt x="526" y="642"/>
                    <a:pt x="517" y="632"/>
                    <a:pt x="507" y="623"/>
                  </a:cubicBezTo>
                  <a:cubicBezTo>
                    <a:pt x="498" y="604"/>
                    <a:pt x="479" y="585"/>
                    <a:pt x="460" y="565"/>
                  </a:cubicBezTo>
                  <a:cubicBezTo>
                    <a:pt x="440" y="518"/>
                    <a:pt x="431" y="479"/>
                    <a:pt x="412" y="432"/>
                  </a:cubicBezTo>
                  <a:cubicBezTo>
                    <a:pt x="393" y="365"/>
                    <a:pt x="374" y="298"/>
                    <a:pt x="354" y="221"/>
                  </a:cubicBezTo>
                  <a:cubicBezTo>
                    <a:pt x="345" y="183"/>
                    <a:pt x="297" y="145"/>
                    <a:pt x="259" y="136"/>
                  </a:cubicBezTo>
                  <a:cubicBezTo>
                    <a:pt x="230" y="116"/>
                    <a:pt x="192" y="116"/>
                    <a:pt x="163" y="116"/>
                  </a:cubicBezTo>
                  <a:cubicBezTo>
                    <a:pt x="144" y="126"/>
                    <a:pt x="135" y="126"/>
                    <a:pt x="116" y="136"/>
                  </a:cubicBezTo>
                  <a:cubicBezTo>
                    <a:pt x="77" y="155"/>
                    <a:pt x="39" y="183"/>
                    <a:pt x="20" y="231"/>
                  </a:cubicBezTo>
                  <a:cubicBezTo>
                    <a:pt x="20" y="250"/>
                    <a:pt x="10" y="260"/>
                    <a:pt x="10" y="279"/>
                  </a:cubicBezTo>
                  <a:cubicBezTo>
                    <a:pt x="1" y="307"/>
                    <a:pt x="10" y="336"/>
                    <a:pt x="20" y="374"/>
                  </a:cubicBezTo>
                  <a:cubicBezTo>
                    <a:pt x="30" y="393"/>
                    <a:pt x="39" y="413"/>
                    <a:pt x="39" y="432"/>
                  </a:cubicBezTo>
                  <a:cubicBezTo>
                    <a:pt x="58" y="489"/>
                    <a:pt x="68" y="546"/>
                    <a:pt x="87" y="604"/>
                  </a:cubicBezTo>
                  <a:cubicBezTo>
                    <a:pt x="96" y="642"/>
                    <a:pt x="106" y="680"/>
                    <a:pt x="116" y="718"/>
                  </a:cubicBezTo>
                  <a:cubicBezTo>
                    <a:pt x="135" y="757"/>
                    <a:pt x="154" y="785"/>
                    <a:pt x="182" y="823"/>
                  </a:cubicBezTo>
                  <a:cubicBezTo>
                    <a:pt x="240" y="919"/>
                    <a:pt x="316" y="986"/>
                    <a:pt x="421" y="1034"/>
                  </a:cubicBezTo>
                  <a:cubicBezTo>
                    <a:pt x="501" y="1074"/>
                    <a:pt x="594" y="1093"/>
                    <a:pt x="683" y="1093"/>
                  </a:cubicBezTo>
                  <a:cubicBezTo>
                    <a:pt x="701" y="1093"/>
                    <a:pt x="719" y="1093"/>
                    <a:pt x="737" y="1091"/>
                  </a:cubicBezTo>
                  <a:cubicBezTo>
                    <a:pt x="813" y="1081"/>
                    <a:pt x="880" y="1062"/>
                    <a:pt x="937" y="1043"/>
                  </a:cubicBezTo>
                  <a:cubicBezTo>
                    <a:pt x="995" y="1015"/>
                    <a:pt x="1052" y="986"/>
                    <a:pt x="1100" y="948"/>
                  </a:cubicBezTo>
                  <a:cubicBezTo>
                    <a:pt x="1138" y="909"/>
                    <a:pt x="1167" y="862"/>
                    <a:pt x="1195" y="814"/>
                  </a:cubicBezTo>
                  <a:cubicBezTo>
                    <a:pt x="1224" y="862"/>
                    <a:pt x="1253" y="900"/>
                    <a:pt x="1291" y="929"/>
                  </a:cubicBezTo>
                  <a:cubicBezTo>
                    <a:pt x="1339" y="967"/>
                    <a:pt x="1396" y="1005"/>
                    <a:pt x="1453" y="1024"/>
                  </a:cubicBezTo>
                  <a:cubicBezTo>
                    <a:pt x="1530" y="1043"/>
                    <a:pt x="1606" y="1062"/>
                    <a:pt x="1692" y="1062"/>
                  </a:cubicBezTo>
                  <a:cubicBezTo>
                    <a:pt x="1788" y="1062"/>
                    <a:pt x="1883" y="1053"/>
                    <a:pt x="1979" y="1015"/>
                  </a:cubicBezTo>
                  <a:cubicBezTo>
                    <a:pt x="2027" y="995"/>
                    <a:pt x="2074" y="957"/>
                    <a:pt x="2113" y="919"/>
                  </a:cubicBezTo>
                  <a:cubicBezTo>
                    <a:pt x="2132" y="909"/>
                    <a:pt x="2151" y="890"/>
                    <a:pt x="2160" y="862"/>
                  </a:cubicBezTo>
                  <a:cubicBezTo>
                    <a:pt x="2179" y="843"/>
                    <a:pt x="2199" y="814"/>
                    <a:pt x="2208" y="785"/>
                  </a:cubicBezTo>
                  <a:cubicBezTo>
                    <a:pt x="2227" y="757"/>
                    <a:pt x="2237" y="728"/>
                    <a:pt x="2237" y="709"/>
                  </a:cubicBezTo>
                  <a:cubicBezTo>
                    <a:pt x="2246" y="671"/>
                    <a:pt x="2256" y="642"/>
                    <a:pt x="2265" y="604"/>
                  </a:cubicBezTo>
                  <a:cubicBezTo>
                    <a:pt x="2285" y="537"/>
                    <a:pt x="2294" y="470"/>
                    <a:pt x="2294" y="403"/>
                  </a:cubicBezTo>
                  <a:cubicBezTo>
                    <a:pt x="2294" y="317"/>
                    <a:pt x="2294" y="231"/>
                    <a:pt x="2285" y="155"/>
                  </a:cubicBezTo>
                  <a:cubicBezTo>
                    <a:pt x="2275" y="69"/>
                    <a:pt x="2208" y="11"/>
                    <a:pt x="2132" y="2"/>
                  </a:cubicBezTo>
                  <a:cubicBezTo>
                    <a:pt x="2126" y="1"/>
                    <a:pt x="2120"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0" name="Google Shape;5500;p71"/>
          <p:cNvGrpSpPr/>
          <p:nvPr/>
        </p:nvGrpSpPr>
        <p:grpSpPr>
          <a:xfrm>
            <a:off x="854926" y="768317"/>
            <a:ext cx="1911556" cy="428070"/>
            <a:chOff x="3669100" y="3920150"/>
            <a:chExt cx="684900" cy="153375"/>
          </a:xfrm>
        </p:grpSpPr>
        <p:sp>
          <p:nvSpPr>
            <p:cNvPr id="5501" name="Google Shape;5501;p71"/>
            <p:cNvSpPr/>
            <p:nvPr/>
          </p:nvSpPr>
          <p:spPr>
            <a:xfrm>
              <a:off x="3669100" y="3920150"/>
              <a:ext cx="684900" cy="153375"/>
            </a:xfrm>
            <a:custGeom>
              <a:avLst/>
              <a:gdLst/>
              <a:ahLst/>
              <a:cxnLst/>
              <a:rect l="l" t="t" r="r" b="b"/>
              <a:pathLst>
                <a:path w="27396" h="6135" extrusionOk="0">
                  <a:moveTo>
                    <a:pt x="0" y="0"/>
                  </a:moveTo>
                  <a:lnTo>
                    <a:pt x="1673" y="3068"/>
                  </a:lnTo>
                  <a:lnTo>
                    <a:pt x="956" y="6135"/>
                  </a:lnTo>
                  <a:lnTo>
                    <a:pt x="27395" y="6135"/>
                  </a:lnTo>
                  <a:lnTo>
                    <a:pt x="26077" y="2953"/>
                  </a:lnTo>
                  <a:lnTo>
                    <a:pt x="26879" y="1520"/>
                  </a:lnTo>
                  <a:lnTo>
                    <a:pt x="264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71"/>
            <p:cNvSpPr/>
            <p:nvPr/>
          </p:nvSpPr>
          <p:spPr>
            <a:xfrm>
              <a:off x="4324575" y="3985600"/>
              <a:ext cx="1225" cy="1925"/>
            </a:xfrm>
            <a:custGeom>
              <a:avLst/>
              <a:gdLst/>
              <a:ahLst/>
              <a:cxnLst/>
              <a:rect l="l" t="t" r="r" b="b"/>
              <a:pathLst>
                <a:path w="49" h="77" extrusionOk="0">
                  <a:moveTo>
                    <a:pt x="49" y="0"/>
                  </a:moveTo>
                  <a:lnTo>
                    <a:pt x="1" y="48"/>
                  </a:lnTo>
                  <a:lnTo>
                    <a:pt x="1" y="77"/>
                  </a:lnTo>
                  <a:lnTo>
                    <a:pt x="49" y="0"/>
                  </a:lnTo>
                  <a:close/>
                </a:path>
              </a:pathLst>
            </a:custGeom>
            <a:solidFill>
              <a:srgbClr val="8E8E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71"/>
            <p:cNvSpPr/>
            <p:nvPr/>
          </p:nvSpPr>
          <p:spPr>
            <a:xfrm>
              <a:off x="4231175" y="3920150"/>
              <a:ext cx="43750" cy="27725"/>
            </a:xfrm>
            <a:custGeom>
              <a:avLst/>
              <a:gdLst/>
              <a:ahLst/>
              <a:cxnLst/>
              <a:rect l="l" t="t" r="r" b="b"/>
              <a:pathLst>
                <a:path w="1750" h="1109" extrusionOk="0">
                  <a:moveTo>
                    <a:pt x="1" y="0"/>
                  </a:moveTo>
                  <a:lnTo>
                    <a:pt x="230" y="230"/>
                  </a:lnTo>
                  <a:lnTo>
                    <a:pt x="87" y="1109"/>
                  </a:lnTo>
                  <a:lnTo>
                    <a:pt x="870" y="698"/>
                  </a:lnTo>
                  <a:lnTo>
                    <a:pt x="1663" y="1109"/>
                  </a:lnTo>
                  <a:lnTo>
                    <a:pt x="1663" y="1109"/>
                  </a:lnTo>
                  <a:lnTo>
                    <a:pt x="1511" y="230"/>
                  </a:lnTo>
                  <a:lnTo>
                    <a:pt x="1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71"/>
            <p:cNvSpPr/>
            <p:nvPr/>
          </p:nvSpPr>
          <p:spPr>
            <a:xfrm>
              <a:off x="4220900" y="3993000"/>
              <a:ext cx="64050" cy="60950"/>
            </a:xfrm>
            <a:custGeom>
              <a:avLst/>
              <a:gdLst/>
              <a:ahLst/>
              <a:cxnLst/>
              <a:rect l="l" t="t" r="r" b="b"/>
              <a:pathLst>
                <a:path w="2562" h="2438" extrusionOk="0">
                  <a:moveTo>
                    <a:pt x="1281" y="1"/>
                  </a:moveTo>
                  <a:lnTo>
                    <a:pt x="890" y="803"/>
                  </a:lnTo>
                  <a:lnTo>
                    <a:pt x="1" y="928"/>
                  </a:lnTo>
                  <a:lnTo>
                    <a:pt x="641" y="1558"/>
                  </a:lnTo>
                  <a:lnTo>
                    <a:pt x="498" y="2437"/>
                  </a:lnTo>
                  <a:lnTo>
                    <a:pt x="1281" y="2017"/>
                  </a:lnTo>
                  <a:lnTo>
                    <a:pt x="2074" y="2437"/>
                  </a:lnTo>
                  <a:lnTo>
                    <a:pt x="1922" y="1558"/>
                  </a:lnTo>
                  <a:lnTo>
                    <a:pt x="2562" y="928"/>
                  </a:lnTo>
                  <a:lnTo>
                    <a:pt x="1683" y="803"/>
                  </a:lnTo>
                  <a:lnTo>
                    <a:pt x="12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71"/>
            <p:cNvSpPr/>
            <p:nvPr/>
          </p:nvSpPr>
          <p:spPr>
            <a:xfrm>
              <a:off x="4276575" y="3947850"/>
              <a:ext cx="57600" cy="60950"/>
            </a:xfrm>
            <a:custGeom>
              <a:avLst/>
              <a:gdLst/>
              <a:ahLst/>
              <a:cxnLst/>
              <a:rect l="l" t="t" r="r" b="b"/>
              <a:pathLst>
                <a:path w="2304" h="2438" extrusionOk="0">
                  <a:moveTo>
                    <a:pt x="1281" y="1"/>
                  </a:moveTo>
                  <a:lnTo>
                    <a:pt x="879" y="803"/>
                  </a:lnTo>
                  <a:lnTo>
                    <a:pt x="0" y="937"/>
                  </a:lnTo>
                  <a:lnTo>
                    <a:pt x="641" y="1558"/>
                  </a:lnTo>
                  <a:lnTo>
                    <a:pt x="488" y="2437"/>
                  </a:lnTo>
                  <a:lnTo>
                    <a:pt x="1281" y="2017"/>
                  </a:lnTo>
                  <a:lnTo>
                    <a:pt x="2017" y="2409"/>
                  </a:lnTo>
                  <a:lnTo>
                    <a:pt x="1778" y="1845"/>
                  </a:lnTo>
                  <a:lnTo>
                    <a:pt x="1921" y="1587"/>
                  </a:lnTo>
                  <a:lnTo>
                    <a:pt x="1921" y="1558"/>
                  </a:lnTo>
                  <a:lnTo>
                    <a:pt x="1969" y="1510"/>
                  </a:lnTo>
                  <a:lnTo>
                    <a:pt x="2303" y="899"/>
                  </a:lnTo>
                  <a:lnTo>
                    <a:pt x="1673" y="803"/>
                  </a:lnTo>
                  <a:lnTo>
                    <a:pt x="12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71"/>
            <p:cNvSpPr/>
            <p:nvPr/>
          </p:nvSpPr>
          <p:spPr>
            <a:xfrm>
              <a:off x="4298775" y="4053925"/>
              <a:ext cx="19375" cy="19600"/>
            </a:xfrm>
            <a:custGeom>
              <a:avLst/>
              <a:gdLst/>
              <a:ahLst/>
              <a:cxnLst/>
              <a:rect l="l" t="t" r="r" b="b"/>
              <a:pathLst>
                <a:path w="775" h="784" extrusionOk="0">
                  <a:moveTo>
                    <a:pt x="393" y="0"/>
                  </a:moveTo>
                  <a:lnTo>
                    <a:pt x="1" y="784"/>
                  </a:lnTo>
                  <a:lnTo>
                    <a:pt x="775" y="784"/>
                  </a:lnTo>
                  <a:lnTo>
                    <a:pt x="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71"/>
            <p:cNvSpPr/>
            <p:nvPr/>
          </p:nvSpPr>
          <p:spPr>
            <a:xfrm>
              <a:off x="4111750" y="3920150"/>
              <a:ext cx="43500" cy="27725"/>
            </a:xfrm>
            <a:custGeom>
              <a:avLst/>
              <a:gdLst/>
              <a:ahLst/>
              <a:cxnLst/>
              <a:rect l="l" t="t" r="r" b="b"/>
              <a:pathLst>
                <a:path w="1740" h="1109" extrusionOk="0">
                  <a:moveTo>
                    <a:pt x="0" y="0"/>
                  </a:moveTo>
                  <a:lnTo>
                    <a:pt x="230" y="230"/>
                  </a:lnTo>
                  <a:lnTo>
                    <a:pt x="77" y="1109"/>
                  </a:lnTo>
                  <a:lnTo>
                    <a:pt x="77" y="1109"/>
                  </a:lnTo>
                  <a:lnTo>
                    <a:pt x="870" y="698"/>
                  </a:lnTo>
                  <a:lnTo>
                    <a:pt x="1663" y="1109"/>
                  </a:lnTo>
                  <a:lnTo>
                    <a:pt x="1663" y="1109"/>
                  </a:lnTo>
                  <a:lnTo>
                    <a:pt x="1510" y="230"/>
                  </a:lnTo>
                  <a:lnTo>
                    <a:pt x="1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71"/>
            <p:cNvSpPr/>
            <p:nvPr/>
          </p:nvSpPr>
          <p:spPr>
            <a:xfrm>
              <a:off x="4101475" y="3993000"/>
              <a:ext cx="64050" cy="60950"/>
            </a:xfrm>
            <a:custGeom>
              <a:avLst/>
              <a:gdLst/>
              <a:ahLst/>
              <a:cxnLst/>
              <a:rect l="l" t="t" r="r" b="b"/>
              <a:pathLst>
                <a:path w="2562" h="2438" extrusionOk="0">
                  <a:moveTo>
                    <a:pt x="1281" y="1"/>
                  </a:moveTo>
                  <a:lnTo>
                    <a:pt x="889" y="803"/>
                  </a:lnTo>
                  <a:lnTo>
                    <a:pt x="0" y="928"/>
                  </a:lnTo>
                  <a:lnTo>
                    <a:pt x="641" y="1558"/>
                  </a:lnTo>
                  <a:lnTo>
                    <a:pt x="488" y="2437"/>
                  </a:lnTo>
                  <a:lnTo>
                    <a:pt x="1281" y="2017"/>
                  </a:lnTo>
                  <a:lnTo>
                    <a:pt x="2074" y="2437"/>
                  </a:lnTo>
                  <a:lnTo>
                    <a:pt x="1921" y="1558"/>
                  </a:lnTo>
                  <a:lnTo>
                    <a:pt x="2561" y="928"/>
                  </a:lnTo>
                  <a:lnTo>
                    <a:pt x="1682" y="803"/>
                  </a:lnTo>
                  <a:lnTo>
                    <a:pt x="12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71"/>
            <p:cNvSpPr/>
            <p:nvPr/>
          </p:nvSpPr>
          <p:spPr>
            <a:xfrm>
              <a:off x="4157125" y="3947850"/>
              <a:ext cx="63800" cy="60950"/>
            </a:xfrm>
            <a:custGeom>
              <a:avLst/>
              <a:gdLst/>
              <a:ahLst/>
              <a:cxnLst/>
              <a:rect l="l" t="t" r="r" b="b"/>
              <a:pathLst>
                <a:path w="2552" h="2438" extrusionOk="0">
                  <a:moveTo>
                    <a:pt x="1281" y="1"/>
                  </a:moveTo>
                  <a:lnTo>
                    <a:pt x="880" y="803"/>
                  </a:lnTo>
                  <a:lnTo>
                    <a:pt x="1" y="937"/>
                  </a:lnTo>
                  <a:lnTo>
                    <a:pt x="641" y="1558"/>
                  </a:lnTo>
                  <a:lnTo>
                    <a:pt x="488" y="2437"/>
                  </a:lnTo>
                  <a:lnTo>
                    <a:pt x="1281" y="2017"/>
                  </a:lnTo>
                  <a:lnTo>
                    <a:pt x="2065" y="2437"/>
                  </a:lnTo>
                  <a:lnTo>
                    <a:pt x="1912" y="1558"/>
                  </a:lnTo>
                  <a:lnTo>
                    <a:pt x="2552" y="937"/>
                  </a:lnTo>
                  <a:lnTo>
                    <a:pt x="1673" y="803"/>
                  </a:lnTo>
                  <a:lnTo>
                    <a:pt x="12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71"/>
            <p:cNvSpPr/>
            <p:nvPr/>
          </p:nvSpPr>
          <p:spPr>
            <a:xfrm>
              <a:off x="4179350" y="4053925"/>
              <a:ext cx="19375" cy="19600"/>
            </a:xfrm>
            <a:custGeom>
              <a:avLst/>
              <a:gdLst/>
              <a:ahLst/>
              <a:cxnLst/>
              <a:rect l="l" t="t" r="r" b="b"/>
              <a:pathLst>
                <a:path w="775" h="784" extrusionOk="0">
                  <a:moveTo>
                    <a:pt x="392" y="0"/>
                  </a:moveTo>
                  <a:lnTo>
                    <a:pt x="0" y="784"/>
                  </a:lnTo>
                  <a:lnTo>
                    <a:pt x="774" y="784"/>
                  </a:lnTo>
                  <a:lnTo>
                    <a:pt x="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71"/>
            <p:cNvSpPr/>
            <p:nvPr/>
          </p:nvSpPr>
          <p:spPr>
            <a:xfrm>
              <a:off x="3992300" y="3920150"/>
              <a:ext cx="43500" cy="27725"/>
            </a:xfrm>
            <a:custGeom>
              <a:avLst/>
              <a:gdLst/>
              <a:ahLst/>
              <a:cxnLst/>
              <a:rect l="l" t="t" r="r" b="b"/>
              <a:pathLst>
                <a:path w="1740" h="1109" extrusionOk="0">
                  <a:moveTo>
                    <a:pt x="1" y="0"/>
                  </a:moveTo>
                  <a:lnTo>
                    <a:pt x="230" y="230"/>
                  </a:lnTo>
                  <a:lnTo>
                    <a:pt x="77" y="1109"/>
                  </a:lnTo>
                  <a:lnTo>
                    <a:pt x="77" y="1109"/>
                  </a:lnTo>
                  <a:lnTo>
                    <a:pt x="870" y="698"/>
                  </a:lnTo>
                  <a:lnTo>
                    <a:pt x="1663" y="1109"/>
                  </a:lnTo>
                  <a:lnTo>
                    <a:pt x="1510" y="230"/>
                  </a:lnTo>
                  <a:lnTo>
                    <a:pt x="1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71"/>
            <p:cNvSpPr/>
            <p:nvPr/>
          </p:nvSpPr>
          <p:spPr>
            <a:xfrm>
              <a:off x="3982025" y="3993000"/>
              <a:ext cx="64050" cy="60950"/>
            </a:xfrm>
            <a:custGeom>
              <a:avLst/>
              <a:gdLst/>
              <a:ahLst/>
              <a:cxnLst/>
              <a:rect l="l" t="t" r="r" b="b"/>
              <a:pathLst>
                <a:path w="2562" h="2438" extrusionOk="0">
                  <a:moveTo>
                    <a:pt x="1281" y="1"/>
                  </a:moveTo>
                  <a:lnTo>
                    <a:pt x="889" y="803"/>
                  </a:lnTo>
                  <a:lnTo>
                    <a:pt x="1" y="928"/>
                  </a:lnTo>
                  <a:lnTo>
                    <a:pt x="641" y="1558"/>
                  </a:lnTo>
                  <a:lnTo>
                    <a:pt x="488" y="2437"/>
                  </a:lnTo>
                  <a:lnTo>
                    <a:pt x="1281" y="2017"/>
                  </a:lnTo>
                  <a:lnTo>
                    <a:pt x="2074" y="2437"/>
                  </a:lnTo>
                  <a:lnTo>
                    <a:pt x="1921" y="1558"/>
                  </a:lnTo>
                  <a:lnTo>
                    <a:pt x="2562" y="928"/>
                  </a:lnTo>
                  <a:lnTo>
                    <a:pt x="1673" y="803"/>
                  </a:lnTo>
                  <a:lnTo>
                    <a:pt x="12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71"/>
            <p:cNvSpPr/>
            <p:nvPr/>
          </p:nvSpPr>
          <p:spPr>
            <a:xfrm>
              <a:off x="4037450" y="3947850"/>
              <a:ext cx="64050" cy="60950"/>
            </a:xfrm>
            <a:custGeom>
              <a:avLst/>
              <a:gdLst/>
              <a:ahLst/>
              <a:cxnLst/>
              <a:rect l="l" t="t" r="r" b="b"/>
              <a:pathLst>
                <a:path w="2562" h="2438" extrusionOk="0">
                  <a:moveTo>
                    <a:pt x="1281" y="1"/>
                  </a:moveTo>
                  <a:lnTo>
                    <a:pt x="889" y="803"/>
                  </a:lnTo>
                  <a:lnTo>
                    <a:pt x="1" y="937"/>
                  </a:lnTo>
                  <a:lnTo>
                    <a:pt x="641" y="1558"/>
                  </a:lnTo>
                  <a:lnTo>
                    <a:pt x="497" y="2437"/>
                  </a:lnTo>
                  <a:lnTo>
                    <a:pt x="1281" y="2017"/>
                  </a:lnTo>
                  <a:lnTo>
                    <a:pt x="2074" y="2437"/>
                  </a:lnTo>
                  <a:lnTo>
                    <a:pt x="1921" y="1558"/>
                  </a:lnTo>
                  <a:lnTo>
                    <a:pt x="2561" y="937"/>
                  </a:lnTo>
                  <a:lnTo>
                    <a:pt x="1682" y="803"/>
                  </a:lnTo>
                  <a:lnTo>
                    <a:pt x="12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71"/>
            <p:cNvSpPr/>
            <p:nvPr/>
          </p:nvSpPr>
          <p:spPr>
            <a:xfrm>
              <a:off x="4059900" y="4053925"/>
              <a:ext cx="19375" cy="19600"/>
            </a:xfrm>
            <a:custGeom>
              <a:avLst/>
              <a:gdLst/>
              <a:ahLst/>
              <a:cxnLst/>
              <a:rect l="l" t="t" r="r" b="b"/>
              <a:pathLst>
                <a:path w="775" h="784" extrusionOk="0">
                  <a:moveTo>
                    <a:pt x="383" y="0"/>
                  </a:moveTo>
                  <a:lnTo>
                    <a:pt x="1" y="784"/>
                  </a:lnTo>
                  <a:lnTo>
                    <a:pt x="775" y="784"/>
                  </a:lnTo>
                  <a:lnTo>
                    <a:pt x="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71"/>
            <p:cNvSpPr/>
            <p:nvPr/>
          </p:nvSpPr>
          <p:spPr>
            <a:xfrm>
              <a:off x="3872850" y="3920150"/>
              <a:ext cx="43525" cy="27725"/>
            </a:xfrm>
            <a:custGeom>
              <a:avLst/>
              <a:gdLst/>
              <a:ahLst/>
              <a:cxnLst/>
              <a:rect l="l" t="t" r="r" b="b"/>
              <a:pathLst>
                <a:path w="1741" h="1109" extrusionOk="0">
                  <a:moveTo>
                    <a:pt x="1" y="0"/>
                  </a:moveTo>
                  <a:lnTo>
                    <a:pt x="230" y="230"/>
                  </a:lnTo>
                  <a:lnTo>
                    <a:pt x="77" y="1109"/>
                  </a:lnTo>
                  <a:lnTo>
                    <a:pt x="77" y="1109"/>
                  </a:lnTo>
                  <a:lnTo>
                    <a:pt x="870" y="698"/>
                  </a:lnTo>
                  <a:lnTo>
                    <a:pt x="1664" y="1109"/>
                  </a:lnTo>
                  <a:lnTo>
                    <a:pt x="1511" y="230"/>
                  </a:lnTo>
                  <a:lnTo>
                    <a:pt x="1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71"/>
            <p:cNvSpPr/>
            <p:nvPr/>
          </p:nvSpPr>
          <p:spPr>
            <a:xfrm>
              <a:off x="3862600" y="3993000"/>
              <a:ext cx="64025" cy="60950"/>
            </a:xfrm>
            <a:custGeom>
              <a:avLst/>
              <a:gdLst/>
              <a:ahLst/>
              <a:cxnLst/>
              <a:rect l="l" t="t" r="r" b="b"/>
              <a:pathLst>
                <a:path w="2561" h="2438" extrusionOk="0">
                  <a:moveTo>
                    <a:pt x="1280" y="1"/>
                  </a:moveTo>
                  <a:lnTo>
                    <a:pt x="879" y="803"/>
                  </a:lnTo>
                  <a:lnTo>
                    <a:pt x="0" y="928"/>
                  </a:lnTo>
                  <a:lnTo>
                    <a:pt x="640" y="1558"/>
                  </a:lnTo>
                  <a:lnTo>
                    <a:pt x="487" y="2437"/>
                  </a:lnTo>
                  <a:lnTo>
                    <a:pt x="1280" y="2017"/>
                  </a:lnTo>
                  <a:lnTo>
                    <a:pt x="2074" y="2437"/>
                  </a:lnTo>
                  <a:lnTo>
                    <a:pt x="1921" y="1558"/>
                  </a:lnTo>
                  <a:lnTo>
                    <a:pt x="2561" y="928"/>
                  </a:lnTo>
                  <a:lnTo>
                    <a:pt x="1672" y="803"/>
                  </a:lnTo>
                  <a:lnTo>
                    <a:pt x="12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71"/>
            <p:cNvSpPr/>
            <p:nvPr/>
          </p:nvSpPr>
          <p:spPr>
            <a:xfrm>
              <a:off x="3918000" y="3947850"/>
              <a:ext cx="64050" cy="60950"/>
            </a:xfrm>
            <a:custGeom>
              <a:avLst/>
              <a:gdLst/>
              <a:ahLst/>
              <a:cxnLst/>
              <a:rect l="l" t="t" r="r" b="b"/>
              <a:pathLst>
                <a:path w="2562" h="2438" extrusionOk="0">
                  <a:moveTo>
                    <a:pt x="1281" y="1"/>
                  </a:moveTo>
                  <a:lnTo>
                    <a:pt x="890" y="803"/>
                  </a:lnTo>
                  <a:lnTo>
                    <a:pt x="1" y="937"/>
                  </a:lnTo>
                  <a:lnTo>
                    <a:pt x="641" y="1558"/>
                  </a:lnTo>
                  <a:lnTo>
                    <a:pt x="488" y="2437"/>
                  </a:lnTo>
                  <a:lnTo>
                    <a:pt x="1281" y="2017"/>
                  </a:lnTo>
                  <a:lnTo>
                    <a:pt x="2074" y="2437"/>
                  </a:lnTo>
                  <a:lnTo>
                    <a:pt x="1922" y="1558"/>
                  </a:lnTo>
                  <a:lnTo>
                    <a:pt x="2562" y="937"/>
                  </a:lnTo>
                  <a:lnTo>
                    <a:pt x="1683" y="803"/>
                  </a:lnTo>
                  <a:lnTo>
                    <a:pt x="12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71"/>
            <p:cNvSpPr/>
            <p:nvPr/>
          </p:nvSpPr>
          <p:spPr>
            <a:xfrm>
              <a:off x="3940475" y="4053925"/>
              <a:ext cx="19375" cy="19600"/>
            </a:xfrm>
            <a:custGeom>
              <a:avLst/>
              <a:gdLst/>
              <a:ahLst/>
              <a:cxnLst/>
              <a:rect l="l" t="t" r="r" b="b"/>
              <a:pathLst>
                <a:path w="775" h="784" extrusionOk="0">
                  <a:moveTo>
                    <a:pt x="382" y="0"/>
                  </a:moveTo>
                  <a:lnTo>
                    <a:pt x="0" y="784"/>
                  </a:lnTo>
                  <a:lnTo>
                    <a:pt x="774" y="784"/>
                  </a:lnTo>
                  <a:lnTo>
                    <a:pt x="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71"/>
            <p:cNvSpPr/>
            <p:nvPr/>
          </p:nvSpPr>
          <p:spPr>
            <a:xfrm>
              <a:off x="3753175" y="3920150"/>
              <a:ext cx="43750" cy="27725"/>
            </a:xfrm>
            <a:custGeom>
              <a:avLst/>
              <a:gdLst/>
              <a:ahLst/>
              <a:cxnLst/>
              <a:rect l="l" t="t" r="r" b="b"/>
              <a:pathLst>
                <a:path w="1750" h="1109" extrusionOk="0">
                  <a:moveTo>
                    <a:pt x="1" y="0"/>
                  </a:moveTo>
                  <a:lnTo>
                    <a:pt x="240" y="230"/>
                  </a:lnTo>
                  <a:lnTo>
                    <a:pt x="87" y="1109"/>
                  </a:lnTo>
                  <a:lnTo>
                    <a:pt x="87" y="1109"/>
                  </a:lnTo>
                  <a:lnTo>
                    <a:pt x="880" y="698"/>
                  </a:lnTo>
                  <a:lnTo>
                    <a:pt x="1663" y="1109"/>
                  </a:lnTo>
                  <a:lnTo>
                    <a:pt x="1520" y="230"/>
                  </a:lnTo>
                  <a:lnTo>
                    <a:pt x="1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71"/>
            <p:cNvSpPr/>
            <p:nvPr/>
          </p:nvSpPr>
          <p:spPr>
            <a:xfrm>
              <a:off x="3743150" y="3993000"/>
              <a:ext cx="63800" cy="60950"/>
            </a:xfrm>
            <a:custGeom>
              <a:avLst/>
              <a:gdLst/>
              <a:ahLst/>
              <a:cxnLst/>
              <a:rect l="l" t="t" r="r" b="b"/>
              <a:pathLst>
                <a:path w="2552" h="2438" extrusionOk="0">
                  <a:moveTo>
                    <a:pt x="1281" y="1"/>
                  </a:moveTo>
                  <a:lnTo>
                    <a:pt x="880" y="803"/>
                  </a:lnTo>
                  <a:lnTo>
                    <a:pt x="0" y="928"/>
                  </a:lnTo>
                  <a:lnTo>
                    <a:pt x="641" y="1558"/>
                  </a:lnTo>
                  <a:lnTo>
                    <a:pt x="488" y="2437"/>
                  </a:lnTo>
                  <a:lnTo>
                    <a:pt x="1281" y="2017"/>
                  </a:lnTo>
                  <a:lnTo>
                    <a:pt x="2064" y="2437"/>
                  </a:lnTo>
                  <a:lnTo>
                    <a:pt x="1921" y="1558"/>
                  </a:lnTo>
                  <a:lnTo>
                    <a:pt x="2552" y="928"/>
                  </a:lnTo>
                  <a:lnTo>
                    <a:pt x="1673" y="803"/>
                  </a:lnTo>
                  <a:lnTo>
                    <a:pt x="12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71"/>
            <p:cNvSpPr/>
            <p:nvPr/>
          </p:nvSpPr>
          <p:spPr>
            <a:xfrm>
              <a:off x="3798575" y="3947850"/>
              <a:ext cx="64050" cy="60950"/>
            </a:xfrm>
            <a:custGeom>
              <a:avLst/>
              <a:gdLst/>
              <a:ahLst/>
              <a:cxnLst/>
              <a:rect l="l" t="t" r="r" b="b"/>
              <a:pathLst>
                <a:path w="2562" h="2438" extrusionOk="0">
                  <a:moveTo>
                    <a:pt x="1281" y="1"/>
                  </a:moveTo>
                  <a:lnTo>
                    <a:pt x="889" y="803"/>
                  </a:lnTo>
                  <a:lnTo>
                    <a:pt x="0" y="937"/>
                  </a:lnTo>
                  <a:lnTo>
                    <a:pt x="640" y="1558"/>
                  </a:lnTo>
                  <a:lnTo>
                    <a:pt x="488" y="2437"/>
                  </a:lnTo>
                  <a:lnTo>
                    <a:pt x="1281" y="2017"/>
                  </a:lnTo>
                  <a:lnTo>
                    <a:pt x="2074" y="2437"/>
                  </a:lnTo>
                  <a:lnTo>
                    <a:pt x="1921" y="1558"/>
                  </a:lnTo>
                  <a:lnTo>
                    <a:pt x="2561" y="937"/>
                  </a:lnTo>
                  <a:lnTo>
                    <a:pt x="1672" y="803"/>
                  </a:lnTo>
                  <a:lnTo>
                    <a:pt x="12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71"/>
            <p:cNvSpPr/>
            <p:nvPr/>
          </p:nvSpPr>
          <p:spPr>
            <a:xfrm>
              <a:off x="3820775" y="4053925"/>
              <a:ext cx="19625" cy="19600"/>
            </a:xfrm>
            <a:custGeom>
              <a:avLst/>
              <a:gdLst/>
              <a:ahLst/>
              <a:cxnLst/>
              <a:rect l="l" t="t" r="r" b="b"/>
              <a:pathLst>
                <a:path w="785" h="784" extrusionOk="0">
                  <a:moveTo>
                    <a:pt x="393" y="0"/>
                  </a:moveTo>
                  <a:lnTo>
                    <a:pt x="1" y="784"/>
                  </a:lnTo>
                  <a:lnTo>
                    <a:pt x="784" y="784"/>
                  </a:lnTo>
                  <a:lnTo>
                    <a:pt x="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71"/>
            <p:cNvSpPr/>
            <p:nvPr/>
          </p:nvSpPr>
          <p:spPr>
            <a:xfrm>
              <a:off x="3695600" y="3947850"/>
              <a:ext cx="47575" cy="60950"/>
            </a:xfrm>
            <a:custGeom>
              <a:avLst/>
              <a:gdLst/>
              <a:ahLst/>
              <a:cxnLst/>
              <a:rect l="l" t="t" r="r" b="b"/>
              <a:pathLst>
                <a:path w="1903" h="2438" extrusionOk="0">
                  <a:moveTo>
                    <a:pt x="622" y="1"/>
                  </a:moveTo>
                  <a:lnTo>
                    <a:pt x="221" y="803"/>
                  </a:lnTo>
                  <a:lnTo>
                    <a:pt x="1" y="842"/>
                  </a:lnTo>
                  <a:lnTo>
                    <a:pt x="613" y="1960"/>
                  </a:lnTo>
                  <a:lnTo>
                    <a:pt x="593" y="2036"/>
                  </a:lnTo>
                  <a:lnTo>
                    <a:pt x="593" y="2036"/>
                  </a:lnTo>
                  <a:lnTo>
                    <a:pt x="622" y="2017"/>
                  </a:lnTo>
                  <a:lnTo>
                    <a:pt x="1415" y="2437"/>
                  </a:lnTo>
                  <a:lnTo>
                    <a:pt x="1262" y="1558"/>
                  </a:lnTo>
                  <a:lnTo>
                    <a:pt x="1902" y="937"/>
                  </a:lnTo>
                  <a:lnTo>
                    <a:pt x="1014" y="803"/>
                  </a:lnTo>
                  <a:lnTo>
                    <a:pt x="6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71"/>
            <p:cNvSpPr/>
            <p:nvPr/>
          </p:nvSpPr>
          <p:spPr>
            <a:xfrm>
              <a:off x="3701350" y="4053925"/>
              <a:ext cx="19375" cy="19600"/>
            </a:xfrm>
            <a:custGeom>
              <a:avLst/>
              <a:gdLst/>
              <a:ahLst/>
              <a:cxnLst/>
              <a:rect l="l" t="t" r="r" b="b"/>
              <a:pathLst>
                <a:path w="775" h="784" extrusionOk="0">
                  <a:moveTo>
                    <a:pt x="392" y="0"/>
                  </a:moveTo>
                  <a:lnTo>
                    <a:pt x="0" y="784"/>
                  </a:lnTo>
                  <a:lnTo>
                    <a:pt x="774" y="784"/>
                  </a:lnTo>
                  <a:lnTo>
                    <a:pt x="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5" name="Google Shape;5525;p71"/>
          <p:cNvGrpSpPr/>
          <p:nvPr/>
        </p:nvGrpSpPr>
        <p:grpSpPr>
          <a:xfrm>
            <a:off x="7191983" y="1186766"/>
            <a:ext cx="155400" cy="155400"/>
            <a:chOff x="1666623" y="2623621"/>
            <a:chExt cx="155400" cy="155400"/>
          </a:xfrm>
        </p:grpSpPr>
        <p:sp>
          <p:nvSpPr>
            <p:cNvPr id="5526" name="Google Shape;5526;p71"/>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27" name="Google Shape;5527;p71"/>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528" name="Google Shape;5528;p71"/>
          <p:cNvGrpSpPr/>
          <p:nvPr/>
        </p:nvGrpSpPr>
        <p:grpSpPr>
          <a:xfrm>
            <a:off x="6615346" y="1516729"/>
            <a:ext cx="155400" cy="155400"/>
            <a:chOff x="1666623" y="2623621"/>
            <a:chExt cx="155400" cy="155400"/>
          </a:xfrm>
        </p:grpSpPr>
        <p:sp>
          <p:nvSpPr>
            <p:cNvPr id="5529" name="Google Shape;5529;p71"/>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30" name="Google Shape;5530;p71"/>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531" name="Google Shape;5531;p71"/>
          <p:cNvGrpSpPr/>
          <p:nvPr/>
        </p:nvGrpSpPr>
        <p:grpSpPr>
          <a:xfrm rot="5741575">
            <a:off x="7069075" y="1518377"/>
            <a:ext cx="450624" cy="494107"/>
            <a:chOff x="1584644" y="2497374"/>
            <a:chExt cx="450609" cy="494091"/>
          </a:xfrm>
        </p:grpSpPr>
        <p:sp>
          <p:nvSpPr>
            <p:cNvPr id="5532" name="Google Shape;5532;p71"/>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71"/>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4" name="Google Shape;5534;p71"/>
          <p:cNvGrpSpPr/>
          <p:nvPr/>
        </p:nvGrpSpPr>
        <p:grpSpPr>
          <a:xfrm>
            <a:off x="880661" y="2025953"/>
            <a:ext cx="937020" cy="1167439"/>
            <a:chOff x="1510176" y="1855300"/>
            <a:chExt cx="937020" cy="1167439"/>
          </a:xfrm>
        </p:grpSpPr>
        <p:sp>
          <p:nvSpPr>
            <p:cNvPr id="5535" name="Google Shape;5535;p71"/>
            <p:cNvSpPr/>
            <p:nvPr/>
          </p:nvSpPr>
          <p:spPr>
            <a:xfrm>
              <a:off x="1510176" y="1855300"/>
              <a:ext cx="937020" cy="1167439"/>
            </a:xfrm>
            <a:custGeom>
              <a:avLst/>
              <a:gdLst/>
              <a:ahLst/>
              <a:cxnLst/>
              <a:rect l="l" t="t" r="r" b="b"/>
              <a:pathLst>
                <a:path w="13292" h="16560" extrusionOk="0">
                  <a:moveTo>
                    <a:pt x="7749" y="1"/>
                  </a:moveTo>
                  <a:cubicBezTo>
                    <a:pt x="7587" y="1"/>
                    <a:pt x="7415" y="20"/>
                    <a:pt x="7253" y="48"/>
                  </a:cubicBezTo>
                  <a:cubicBezTo>
                    <a:pt x="6517" y="96"/>
                    <a:pt x="5762" y="421"/>
                    <a:pt x="5169" y="947"/>
                  </a:cubicBezTo>
                  <a:cubicBezTo>
                    <a:pt x="4644" y="1415"/>
                    <a:pt x="4271" y="1988"/>
                    <a:pt x="3946" y="2542"/>
                  </a:cubicBezTo>
                  <a:cubicBezTo>
                    <a:pt x="3927" y="2571"/>
                    <a:pt x="3918" y="2590"/>
                    <a:pt x="3908" y="2619"/>
                  </a:cubicBezTo>
                  <a:cubicBezTo>
                    <a:pt x="3746" y="2504"/>
                    <a:pt x="3545" y="2437"/>
                    <a:pt x="3344" y="2437"/>
                  </a:cubicBezTo>
                  <a:cubicBezTo>
                    <a:pt x="3067" y="2437"/>
                    <a:pt x="2800" y="2561"/>
                    <a:pt x="2609" y="2772"/>
                  </a:cubicBezTo>
                  <a:cubicBezTo>
                    <a:pt x="2427" y="2991"/>
                    <a:pt x="2236" y="3316"/>
                    <a:pt x="2160" y="3689"/>
                  </a:cubicBezTo>
                  <a:cubicBezTo>
                    <a:pt x="1280" y="4558"/>
                    <a:pt x="927" y="5963"/>
                    <a:pt x="1280" y="7224"/>
                  </a:cubicBezTo>
                  <a:cubicBezTo>
                    <a:pt x="965" y="7817"/>
                    <a:pt x="736" y="8333"/>
                    <a:pt x="564" y="8839"/>
                  </a:cubicBezTo>
                  <a:cubicBezTo>
                    <a:pt x="0" y="10444"/>
                    <a:pt x="420" y="12059"/>
                    <a:pt x="1691" y="13177"/>
                  </a:cubicBezTo>
                  <a:cubicBezTo>
                    <a:pt x="2035" y="13473"/>
                    <a:pt x="2398" y="13741"/>
                    <a:pt x="2781" y="13970"/>
                  </a:cubicBezTo>
                  <a:cubicBezTo>
                    <a:pt x="3660" y="14515"/>
                    <a:pt x="4634" y="14907"/>
                    <a:pt x="5628" y="15117"/>
                  </a:cubicBezTo>
                  <a:cubicBezTo>
                    <a:pt x="5351" y="15623"/>
                    <a:pt x="5580" y="16073"/>
                    <a:pt x="5791" y="16283"/>
                  </a:cubicBezTo>
                  <a:cubicBezTo>
                    <a:pt x="5972" y="16464"/>
                    <a:pt x="6211" y="16560"/>
                    <a:pt x="6459" y="16560"/>
                  </a:cubicBezTo>
                  <a:cubicBezTo>
                    <a:pt x="6889" y="16560"/>
                    <a:pt x="7147" y="16292"/>
                    <a:pt x="7272" y="16149"/>
                  </a:cubicBezTo>
                  <a:cubicBezTo>
                    <a:pt x="7281" y="16159"/>
                    <a:pt x="7291" y="16168"/>
                    <a:pt x="7300" y="16178"/>
                  </a:cubicBezTo>
                  <a:cubicBezTo>
                    <a:pt x="7491" y="16388"/>
                    <a:pt x="7749" y="16512"/>
                    <a:pt x="8026" y="16512"/>
                  </a:cubicBezTo>
                  <a:cubicBezTo>
                    <a:pt x="8380" y="16512"/>
                    <a:pt x="8705" y="16321"/>
                    <a:pt x="8886" y="16015"/>
                  </a:cubicBezTo>
                  <a:cubicBezTo>
                    <a:pt x="9049" y="15738"/>
                    <a:pt x="9068" y="15404"/>
                    <a:pt x="8934" y="15107"/>
                  </a:cubicBezTo>
                  <a:cubicBezTo>
                    <a:pt x="9269" y="15031"/>
                    <a:pt x="9594" y="14916"/>
                    <a:pt x="9890" y="14792"/>
                  </a:cubicBezTo>
                  <a:cubicBezTo>
                    <a:pt x="10998" y="14305"/>
                    <a:pt x="11896" y="13512"/>
                    <a:pt x="12441" y="12556"/>
                  </a:cubicBezTo>
                  <a:lnTo>
                    <a:pt x="12451" y="12547"/>
                  </a:lnTo>
                  <a:cubicBezTo>
                    <a:pt x="12470" y="12518"/>
                    <a:pt x="12489" y="12480"/>
                    <a:pt x="12508" y="12451"/>
                  </a:cubicBezTo>
                  <a:cubicBezTo>
                    <a:pt x="12584" y="12308"/>
                    <a:pt x="12651" y="12164"/>
                    <a:pt x="12699" y="12031"/>
                  </a:cubicBezTo>
                  <a:cubicBezTo>
                    <a:pt x="13225" y="10760"/>
                    <a:pt x="13225" y="9327"/>
                    <a:pt x="12680" y="7511"/>
                  </a:cubicBezTo>
                  <a:cubicBezTo>
                    <a:pt x="12670" y="7463"/>
                    <a:pt x="12651" y="7406"/>
                    <a:pt x="12642" y="7358"/>
                  </a:cubicBezTo>
                  <a:cubicBezTo>
                    <a:pt x="13291" y="6192"/>
                    <a:pt x="13043" y="4711"/>
                    <a:pt x="12431" y="3613"/>
                  </a:cubicBezTo>
                  <a:cubicBezTo>
                    <a:pt x="12422" y="3307"/>
                    <a:pt x="12374" y="3001"/>
                    <a:pt x="12307" y="2695"/>
                  </a:cubicBezTo>
                  <a:cubicBezTo>
                    <a:pt x="12212" y="2265"/>
                    <a:pt x="11829" y="1959"/>
                    <a:pt x="11380" y="1959"/>
                  </a:cubicBezTo>
                  <a:cubicBezTo>
                    <a:pt x="11132" y="1959"/>
                    <a:pt x="10893" y="2055"/>
                    <a:pt x="10721" y="2217"/>
                  </a:cubicBezTo>
                  <a:cubicBezTo>
                    <a:pt x="10033" y="822"/>
                    <a:pt x="8944" y="1"/>
                    <a:pt x="7749"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36" name="Google Shape;5536;p71"/>
            <p:cNvSpPr/>
            <p:nvPr/>
          </p:nvSpPr>
          <p:spPr>
            <a:xfrm>
              <a:off x="1626704" y="2086040"/>
              <a:ext cx="156992" cy="330140"/>
            </a:xfrm>
            <a:custGeom>
              <a:avLst/>
              <a:gdLst/>
              <a:ahLst/>
              <a:cxnLst/>
              <a:rect l="l" t="t" r="r" b="b"/>
              <a:pathLst>
                <a:path w="2227" h="4683" extrusionOk="0">
                  <a:moveTo>
                    <a:pt x="1690" y="1"/>
                  </a:moveTo>
                  <a:cubicBezTo>
                    <a:pt x="1655" y="1"/>
                    <a:pt x="1618" y="16"/>
                    <a:pt x="1586" y="53"/>
                  </a:cubicBezTo>
                  <a:cubicBezTo>
                    <a:pt x="1433" y="225"/>
                    <a:pt x="1281" y="569"/>
                    <a:pt x="1319" y="817"/>
                  </a:cubicBezTo>
                  <a:cubicBezTo>
                    <a:pt x="182" y="1658"/>
                    <a:pt x="0" y="3579"/>
                    <a:pt x="908" y="4649"/>
                  </a:cubicBezTo>
                  <a:cubicBezTo>
                    <a:pt x="929" y="4673"/>
                    <a:pt x="955" y="4683"/>
                    <a:pt x="981" y="4683"/>
                  </a:cubicBezTo>
                  <a:cubicBezTo>
                    <a:pt x="1057" y="4683"/>
                    <a:pt x="1132" y="4592"/>
                    <a:pt x="1089" y="4506"/>
                  </a:cubicBezTo>
                  <a:cubicBezTo>
                    <a:pt x="755" y="3856"/>
                    <a:pt x="526" y="3216"/>
                    <a:pt x="679" y="2470"/>
                  </a:cubicBezTo>
                  <a:cubicBezTo>
                    <a:pt x="812" y="1868"/>
                    <a:pt x="1137" y="1457"/>
                    <a:pt x="1529" y="1027"/>
                  </a:cubicBezTo>
                  <a:cubicBezTo>
                    <a:pt x="1620" y="1014"/>
                    <a:pt x="1711" y="1005"/>
                    <a:pt x="1802" y="1005"/>
                  </a:cubicBezTo>
                  <a:cubicBezTo>
                    <a:pt x="1835" y="1005"/>
                    <a:pt x="1868" y="1006"/>
                    <a:pt x="1902" y="1008"/>
                  </a:cubicBezTo>
                  <a:cubicBezTo>
                    <a:pt x="1949" y="1013"/>
                    <a:pt x="1997" y="1023"/>
                    <a:pt x="2043" y="1023"/>
                  </a:cubicBezTo>
                  <a:cubicBezTo>
                    <a:pt x="2088" y="1023"/>
                    <a:pt x="2131" y="1013"/>
                    <a:pt x="2169" y="980"/>
                  </a:cubicBezTo>
                  <a:cubicBezTo>
                    <a:pt x="2217" y="932"/>
                    <a:pt x="2226" y="875"/>
                    <a:pt x="2217" y="808"/>
                  </a:cubicBezTo>
                  <a:cubicBezTo>
                    <a:pt x="2198" y="750"/>
                    <a:pt x="2150" y="703"/>
                    <a:pt x="2093" y="693"/>
                  </a:cubicBezTo>
                  <a:cubicBezTo>
                    <a:pt x="2083" y="684"/>
                    <a:pt x="2074" y="684"/>
                    <a:pt x="2054" y="684"/>
                  </a:cubicBezTo>
                  <a:cubicBezTo>
                    <a:pt x="2102" y="664"/>
                    <a:pt x="2140" y="636"/>
                    <a:pt x="2169" y="588"/>
                  </a:cubicBezTo>
                  <a:cubicBezTo>
                    <a:pt x="2198" y="550"/>
                    <a:pt x="2179" y="502"/>
                    <a:pt x="2140" y="473"/>
                  </a:cubicBezTo>
                  <a:cubicBezTo>
                    <a:pt x="2100" y="442"/>
                    <a:pt x="2055" y="429"/>
                    <a:pt x="2007" y="429"/>
                  </a:cubicBezTo>
                  <a:cubicBezTo>
                    <a:pt x="1897" y="429"/>
                    <a:pt x="1778" y="496"/>
                    <a:pt x="1691" y="550"/>
                  </a:cubicBezTo>
                  <a:lnTo>
                    <a:pt x="1682" y="550"/>
                  </a:lnTo>
                  <a:cubicBezTo>
                    <a:pt x="1720" y="445"/>
                    <a:pt x="1777" y="340"/>
                    <a:pt x="1835" y="234"/>
                  </a:cubicBezTo>
                  <a:cubicBezTo>
                    <a:pt x="1884" y="128"/>
                    <a:pt x="1792" y="1"/>
                    <a:pt x="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71"/>
            <p:cNvSpPr/>
            <p:nvPr/>
          </p:nvSpPr>
          <p:spPr>
            <a:xfrm>
              <a:off x="2258481" y="2052624"/>
              <a:ext cx="134152" cy="342970"/>
            </a:xfrm>
            <a:custGeom>
              <a:avLst/>
              <a:gdLst/>
              <a:ahLst/>
              <a:cxnLst/>
              <a:rect l="l" t="t" r="r" b="b"/>
              <a:pathLst>
                <a:path w="1903" h="4865" extrusionOk="0">
                  <a:moveTo>
                    <a:pt x="765" y="0"/>
                  </a:moveTo>
                  <a:cubicBezTo>
                    <a:pt x="701" y="0"/>
                    <a:pt x="636" y="42"/>
                    <a:pt x="641" y="116"/>
                  </a:cubicBezTo>
                  <a:cubicBezTo>
                    <a:pt x="660" y="298"/>
                    <a:pt x="679" y="489"/>
                    <a:pt x="718" y="670"/>
                  </a:cubicBezTo>
                  <a:cubicBezTo>
                    <a:pt x="641" y="575"/>
                    <a:pt x="555" y="479"/>
                    <a:pt x="469" y="393"/>
                  </a:cubicBezTo>
                  <a:cubicBezTo>
                    <a:pt x="448" y="372"/>
                    <a:pt x="420" y="363"/>
                    <a:pt x="391" y="363"/>
                  </a:cubicBezTo>
                  <a:cubicBezTo>
                    <a:pt x="314" y="363"/>
                    <a:pt x="234" y="427"/>
                    <a:pt x="268" y="517"/>
                  </a:cubicBezTo>
                  <a:cubicBezTo>
                    <a:pt x="307" y="603"/>
                    <a:pt x="345" y="689"/>
                    <a:pt x="383" y="775"/>
                  </a:cubicBezTo>
                  <a:cubicBezTo>
                    <a:pt x="347" y="772"/>
                    <a:pt x="310" y="769"/>
                    <a:pt x="273" y="769"/>
                  </a:cubicBezTo>
                  <a:cubicBezTo>
                    <a:pt x="193" y="769"/>
                    <a:pt x="114" y="783"/>
                    <a:pt x="49" y="842"/>
                  </a:cubicBezTo>
                  <a:cubicBezTo>
                    <a:pt x="1" y="880"/>
                    <a:pt x="11" y="976"/>
                    <a:pt x="68" y="1005"/>
                  </a:cubicBezTo>
                  <a:cubicBezTo>
                    <a:pt x="183" y="1052"/>
                    <a:pt x="307" y="1024"/>
                    <a:pt x="431" y="1043"/>
                  </a:cubicBezTo>
                  <a:cubicBezTo>
                    <a:pt x="460" y="1052"/>
                    <a:pt x="498" y="1062"/>
                    <a:pt x="536" y="1072"/>
                  </a:cubicBezTo>
                  <a:cubicBezTo>
                    <a:pt x="794" y="1568"/>
                    <a:pt x="1090" y="2037"/>
                    <a:pt x="1186" y="2629"/>
                  </a:cubicBezTo>
                  <a:cubicBezTo>
                    <a:pt x="1300" y="3365"/>
                    <a:pt x="1119" y="4158"/>
                    <a:pt x="526" y="4655"/>
                  </a:cubicBezTo>
                  <a:cubicBezTo>
                    <a:pt x="439" y="4726"/>
                    <a:pt x="524" y="4864"/>
                    <a:pt x="615" y="4864"/>
                  </a:cubicBezTo>
                  <a:cubicBezTo>
                    <a:pt x="634" y="4864"/>
                    <a:pt x="652" y="4859"/>
                    <a:pt x="670" y="4846"/>
                  </a:cubicBezTo>
                  <a:cubicBezTo>
                    <a:pt x="1902" y="3976"/>
                    <a:pt x="1730" y="2247"/>
                    <a:pt x="985" y="1052"/>
                  </a:cubicBezTo>
                  <a:cubicBezTo>
                    <a:pt x="985" y="737"/>
                    <a:pt x="947" y="393"/>
                    <a:pt x="880" y="87"/>
                  </a:cubicBezTo>
                  <a:cubicBezTo>
                    <a:pt x="867" y="28"/>
                    <a:pt x="816" y="0"/>
                    <a:pt x="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71"/>
            <p:cNvSpPr/>
            <p:nvPr/>
          </p:nvSpPr>
          <p:spPr>
            <a:xfrm>
              <a:off x="1945271" y="2816965"/>
              <a:ext cx="61401" cy="147128"/>
            </a:xfrm>
            <a:custGeom>
              <a:avLst/>
              <a:gdLst/>
              <a:ahLst/>
              <a:cxnLst/>
              <a:rect l="l" t="t" r="r" b="b"/>
              <a:pathLst>
                <a:path w="871" h="2087" extrusionOk="0">
                  <a:moveTo>
                    <a:pt x="71" y="1"/>
                  </a:moveTo>
                  <a:cubicBezTo>
                    <a:pt x="34" y="1"/>
                    <a:pt x="1" y="22"/>
                    <a:pt x="1" y="71"/>
                  </a:cubicBezTo>
                  <a:cubicBezTo>
                    <a:pt x="1" y="329"/>
                    <a:pt x="96" y="587"/>
                    <a:pt x="192" y="826"/>
                  </a:cubicBezTo>
                  <a:cubicBezTo>
                    <a:pt x="287" y="1056"/>
                    <a:pt x="383" y="1304"/>
                    <a:pt x="536" y="1505"/>
                  </a:cubicBezTo>
                  <a:cubicBezTo>
                    <a:pt x="450" y="1543"/>
                    <a:pt x="393" y="1629"/>
                    <a:pt x="335" y="1705"/>
                  </a:cubicBezTo>
                  <a:cubicBezTo>
                    <a:pt x="259" y="1782"/>
                    <a:pt x="87" y="1935"/>
                    <a:pt x="201" y="2049"/>
                  </a:cubicBezTo>
                  <a:cubicBezTo>
                    <a:pt x="230" y="2076"/>
                    <a:pt x="258" y="2086"/>
                    <a:pt x="285" y="2086"/>
                  </a:cubicBezTo>
                  <a:cubicBezTo>
                    <a:pt x="376" y="2086"/>
                    <a:pt x="456" y="1965"/>
                    <a:pt x="507" y="1906"/>
                  </a:cubicBezTo>
                  <a:cubicBezTo>
                    <a:pt x="584" y="1820"/>
                    <a:pt x="679" y="1734"/>
                    <a:pt x="708" y="1629"/>
                  </a:cubicBezTo>
                  <a:cubicBezTo>
                    <a:pt x="794" y="1629"/>
                    <a:pt x="870" y="1543"/>
                    <a:pt x="832" y="1438"/>
                  </a:cubicBezTo>
                  <a:cubicBezTo>
                    <a:pt x="727" y="1208"/>
                    <a:pt x="574" y="989"/>
                    <a:pt x="469" y="759"/>
                  </a:cubicBezTo>
                  <a:cubicBezTo>
                    <a:pt x="364" y="520"/>
                    <a:pt x="287" y="262"/>
                    <a:pt x="163" y="52"/>
                  </a:cubicBezTo>
                  <a:cubicBezTo>
                    <a:pt x="145" y="20"/>
                    <a:pt x="106"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71"/>
            <p:cNvSpPr/>
            <p:nvPr/>
          </p:nvSpPr>
          <p:spPr>
            <a:xfrm>
              <a:off x="2038254" y="2800116"/>
              <a:ext cx="51884" cy="160029"/>
            </a:xfrm>
            <a:custGeom>
              <a:avLst/>
              <a:gdLst/>
              <a:ahLst/>
              <a:cxnLst/>
              <a:rect l="l" t="t" r="r" b="b"/>
              <a:pathLst>
                <a:path w="736" h="2270" extrusionOk="0">
                  <a:moveTo>
                    <a:pt x="290" y="0"/>
                  </a:moveTo>
                  <a:cubicBezTo>
                    <a:pt x="237" y="0"/>
                    <a:pt x="182" y="41"/>
                    <a:pt x="182" y="100"/>
                  </a:cubicBezTo>
                  <a:cubicBezTo>
                    <a:pt x="172" y="387"/>
                    <a:pt x="211" y="664"/>
                    <a:pt x="182" y="941"/>
                  </a:cubicBezTo>
                  <a:cubicBezTo>
                    <a:pt x="144" y="1189"/>
                    <a:pt x="0" y="1447"/>
                    <a:pt x="29" y="1696"/>
                  </a:cubicBezTo>
                  <a:cubicBezTo>
                    <a:pt x="29" y="1749"/>
                    <a:pt x="86" y="1802"/>
                    <a:pt x="140" y="1802"/>
                  </a:cubicBezTo>
                  <a:cubicBezTo>
                    <a:pt x="145" y="1802"/>
                    <a:pt x="149" y="1802"/>
                    <a:pt x="153" y="1801"/>
                  </a:cubicBezTo>
                  <a:cubicBezTo>
                    <a:pt x="172" y="1839"/>
                    <a:pt x="191" y="1868"/>
                    <a:pt x="220" y="1906"/>
                  </a:cubicBezTo>
                  <a:cubicBezTo>
                    <a:pt x="287" y="2021"/>
                    <a:pt x="354" y="2126"/>
                    <a:pt x="440" y="2221"/>
                  </a:cubicBezTo>
                  <a:cubicBezTo>
                    <a:pt x="469" y="2255"/>
                    <a:pt x="504" y="2270"/>
                    <a:pt x="538" y="2270"/>
                  </a:cubicBezTo>
                  <a:cubicBezTo>
                    <a:pt x="639" y="2270"/>
                    <a:pt x="736" y="2147"/>
                    <a:pt x="679" y="2040"/>
                  </a:cubicBezTo>
                  <a:cubicBezTo>
                    <a:pt x="621" y="1935"/>
                    <a:pt x="545" y="1839"/>
                    <a:pt x="469" y="1744"/>
                  </a:cubicBezTo>
                  <a:cubicBezTo>
                    <a:pt x="430" y="1705"/>
                    <a:pt x="402" y="1658"/>
                    <a:pt x="363" y="1619"/>
                  </a:cubicBezTo>
                  <a:cubicBezTo>
                    <a:pt x="354" y="1610"/>
                    <a:pt x="344" y="1600"/>
                    <a:pt x="344" y="1600"/>
                  </a:cubicBezTo>
                  <a:cubicBezTo>
                    <a:pt x="440" y="1419"/>
                    <a:pt x="469" y="1180"/>
                    <a:pt x="488" y="989"/>
                  </a:cubicBezTo>
                  <a:cubicBezTo>
                    <a:pt x="526" y="673"/>
                    <a:pt x="507" y="339"/>
                    <a:pt x="373" y="52"/>
                  </a:cubicBezTo>
                  <a:cubicBezTo>
                    <a:pt x="355" y="16"/>
                    <a:pt x="323"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1"/>
            <p:cNvSpPr/>
            <p:nvPr/>
          </p:nvSpPr>
          <p:spPr>
            <a:xfrm>
              <a:off x="1586945" y="1926996"/>
              <a:ext cx="788839" cy="935431"/>
            </a:xfrm>
            <a:custGeom>
              <a:avLst/>
              <a:gdLst/>
              <a:ahLst/>
              <a:cxnLst/>
              <a:rect l="l" t="t" r="r" b="b"/>
              <a:pathLst>
                <a:path w="11190" h="13269" extrusionOk="0">
                  <a:moveTo>
                    <a:pt x="6662" y="1"/>
                  </a:moveTo>
                  <a:cubicBezTo>
                    <a:pt x="6541" y="1"/>
                    <a:pt x="6416" y="15"/>
                    <a:pt x="6288" y="44"/>
                  </a:cubicBezTo>
                  <a:cubicBezTo>
                    <a:pt x="5734" y="63"/>
                    <a:pt x="5170" y="321"/>
                    <a:pt x="4759" y="684"/>
                  </a:cubicBezTo>
                  <a:cubicBezTo>
                    <a:pt x="4329" y="1067"/>
                    <a:pt x="4014" y="1554"/>
                    <a:pt x="3736" y="2041"/>
                  </a:cubicBezTo>
                  <a:cubicBezTo>
                    <a:pt x="3335" y="2720"/>
                    <a:pt x="2953" y="3417"/>
                    <a:pt x="2571" y="4105"/>
                  </a:cubicBezTo>
                  <a:cubicBezTo>
                    <a:pt x="1845" y="5414"/>
                    <a:pt x="927" y="6742"/>
                    <a:pt x="430" y="8157"/>
                  </a:cubicBezTo>
                  <a:cubicBezTo>
                    <a:pt x="0" y="9380"/>
                    <a:pt x="297" y="10545"/>
                    <a:pt x="1271" y="11396"/>
                  </a:cubicBezTo>
                  <a:cubicBezTo>
                    <a:pt x="1567" y="11644"/>
                    <a:pt x="1883" y="11883"/>
                    <a:pt x="2227" y="12093"/>
                  </a:cubicBezTo>
                  <a:cubicBezTo>
                    <a:pt x="3402" y="12817"/>
                    <a:pt x="4834" y="13269"/>
                    <a:pt x="6222" y="13269"/>
                  </a:cubicBezTo>
                  <a:cubicBezTo>
                    <a:pt x="6977" y="13269"/>
                    <a:pt x="7719" y="13135"/>
                    <a:pt x="8399" y="12839"/>
                  </a:cubicBezTo>
                  <a:cubicBezTo>
                    <a:pt x="9259" y="12466"/>
                    <a:pt x="10014" y="11845"/>
                    <a:pt x="10473" y="11033"/>
                  </a:cubicBezTo>
                  <a:cubicBezTo>
                    <a:pt x="10492" y="11004"/>
                    <a:pt x="10502" y="10985"/>
                    <a:pt x="10521" y="10956"/>
                  </a:cubicBezTo>
                  <a:cubicBezTo>
                    <a:pt x="10578" y="10851"/>
                    <a:pt x="10626" y="10737"/>
                    <a:pt x="10674" y="10622"/>
                  </a:cubicBezTo>
                  <a:cubicBezTo>
                    <a:pt x="11190" y="9389"/>
                    <a:pt x="10989" y="8023"/>
                    <a:pt x="10616" y="6781"/>
                  </a:cubicBezTo>
                  <a:cubicBezTo>
                    <a:pt x="10377" y="5969"/>
                    <a:pt x="10100" y="5156"/>
                    <a:pt x="9804" y="4354"/>
                  </a:cubicBezTo>
                  <a:cubicBezTo>
                    <a:pt x="9498" y="3561"/>
                    <a:pt x="9183" y="2768"/>
                    <a:pt x="8868" y="1994"/>
                  </a:cubicBezTo>
                  <a:cubicBezTo>
                    <a:pt x="8491" y="1051"/>
                    <a:pt x="7714" y="1"/>
                    <a:pt x="6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1"/>
            <p:cNvSpPr/>
            <p:nvPr/>
          </p:nvSpPr>
          <p:spPr>
            <a:xfrm>
              <a:off x="1820002" y="1986497"/>
              <a:ext cx="388075" cy="136342"/>
            </a:xfrm>
            <a:custGeom>
              <a:avLst/>
              <a:gdLst/>
              <a:ahLst/>
              <a:cxnLst/>
              <a:rect l="l" t="t" r="r" b="b"/>
              <a:pathLst>
                <a:path w="5505" h="1934" extrusionOk="0">
                  <a:moveTo>
                    <a:pt x="3727" y="1"/>
                  </a:moveTo>
                  <a:cubicBezTo>
                    <a:pt x="2888" y="1"/>
                    <a:pt x="2018" y="263"/>
                    <a:pt x="1271" y="634"/>
                  </a:cubicBezTo>
                  <a:cubicBezTo>
                    <a:pt x="1013" y="767"/>
                    <a:pt x="755" y="911"/>
                    <a:pt x="507" y="1054"/>
                  </a:cubicBezTo>
                  <a:cubicBezTo>
                    <a:pt x="478" y="1102"/>
                    <a:pt x="459" y="1150"/>
                    <a:pt x="430" y="1197"/>
                  </a:cubicBezTo>
                  <a:cubicBezTo>
                    <a:pt x="287" y="1446"/>
                    <a:pt x="144" y="1685"/>
                    <a:pt x="0" y="1933"/>
                  </a:cubicBezTo>
                  <a:cubicBezTo>
                    <a:pt x="306" y="1732"/>
                    <a:pt x="612" y="1532"/>
                    <a:pt x="927" y="1350"/>
                  </a:cubicBezTo>
                  <a:cubicBezTo>
                    <a:pt x="1769" y="856"/>
                    <a:pt x="2800" y="437"/>
                    <a:pt x="3783" y="437"/>
                  </a:cubicBezTo>
                  <a:cubicBezTo>
                    <a:pt x="4394" y="437"/>
                    <a:pt x="4987" y="599"/>
                    <a:pt x="5504" y="1006"/>
                  </a:cubicBezTo>
                  <a:cubicBezTo>
                    <a:pt x="5399" y="767"/>
                    <a:pt x="5265" y="519"/>
                    <a:pt x="5113" y="290"/>
                  </a:cubicBezTo>
                  <a:cubicBezTo>
                    <a:pt x="4680" y="87"/>
                    <a:pt x="4209" y="1"/>
                    <a:pt x="372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1"/>
            <p:cNvSpPr/>
            <p:nvPr/>
          </p:nvSpPr>
          <p:spPr>
            <a:xfrm>
              <a:off x="1694027" y="2129960"/>
              <a:ext cx="563890" cy="213819"/>
            </a:xfrm>
            <a:custGeom>
              <a:avLst/>
              <a:gdLst/>
              <a:ahLst/>
              <a:cxnLst/>
              <a:rect l="l" t="t" r="r" b="b"/>
              <a:pathLst>
                <a:path w="7999" h="3033" extrusionOk="0">
                  <a:moveTo>
                    <a:pt x="6094" y="0"/>
                  </a:moveTo>
                  <a:cubicBezTo>
                    <a:pt x="4637" y="0"/>
                    <a:pt x="3139" y="391"/>
                    <a:pt x="1921" y="1006"/>
                  </a:cubicBezTo>
                  <a:cubicBezTo>
                    <a:pt x="1529" y="1198"/>
                    <a:pt x="1147" y="1436"/>
                    <a:pt x="784" y="1685"/>
                  </a:cubicBezTo>
                  <a:cubicBezTo>
                    <a:pt x="526" y="2134"/>
                    <a:pt x="259" y="2583"/>
                    <a:pt x="1" y="3032"/>
                  </a:cubicBezTo>
                  <a:cubicBezTo>
                    <a:pt x="603" y="2440"/>
                    <a:pt x="1291" y="1924"/>
                    <a:pt x="2045" y="1522"/>
                  </a:cubicBezTo>
                  <a:cubicBezTo>
                    <a:pt x="3039" y="997"/>
                    <a:pt x="4138" y="672"/>
                    <a:pt x="5256" y="567"/>
                  </a:cubicBezTo>
                  <a:cubicBezTo>
                    <a:pt x="5497" y="542"/>
                    <a:pt x="5735" y="532"/>
                    <a:pt x="5971" y="532"/>
                  </a:cubicBezTo>
                  <a:cubicBezTo>
                    <a:pt x="6652" y="532"/>
                    <a:pt x="7317" y="620"/>
                    <a:pt x="7998" y="720"/>
                  </a:cubicBezTo>
                  <a:cubicBezTo>
                    <a:pt x="7922" y="548"/>
                    <a:pt x="7855" y="376"/>
                    <a:pt x="7788" y="194"/>
                  </a:cubicBezTo>
                  <a:cubicBezTo>
                    <a:pt x="7243" y="61"/>
                    <a:pt x="6672" y="0"/>
                    <a:pt x="60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1"/>
            <p:cNvSpPr/>
            <p:nvPr/>
          </p:nvSpPr>
          <p:spPr>
            <a:xfrm>
              <a:off x="1603793" y="2306276"/>
              <a:ext cx="711365" cy="319072"/>
            </a:xfrm>
            <a:custGeom>
              <a:avLst/>
              <a:gdLst/>
              <a:ahLst/>
              <a:cxnLst/>
              <a:rect l="l" t="t" r="r" b="b"/>
              <a:pathLst>
                <a:path w="10091" h="4526" extrusionOk="0">
                  <a:moveTo>
                    <a:pt x="9635" y="1"/>
                  </a:moveTo>
                  <a:cubicBezTo>
                    <a:pt x="8850" y="1"/>
                    <a:pt x="8056" y="99"/>
                    <a:pt x="7300" y="235"/>
                  </a:cubicBezTo>
                  <a:cubicBezTo>
                    <a:pt x="5982" y="474"/>
                    <a:pt x="4701" y="904"/>
                    <a:pt x="3497" y="1487"/>
                  </a:cubicBezTo>
                  <a:cubicBezTo>
                    <a:pt x="2246" y="2089"/>
                    <a:pt x="1051" y="2882"/>
                    <a:pt x="0" y="3828"/>
                  </a:cubicBezTo>
                  <a:cubicBezTo>
                    <a:pt x="0" y="4067"/>
                    <a:pt x="29" y="4296"/>
                    <a:pt x="86" y="4525"/>
                  </a:cubicBezTo>
                  <a:cubicBezTo>
                    <a:pt x="1137" y="3503"/>
                    <a:pt x="2341" y="2643"/>
                    <a:pt x="3689" y="1964"/>
                  </a:cubicBezTo>
                  <a:cubicBezTo>
                    <a:pt x="4826" y="1410"/>
                    <a:pt x="6030" y="990"/>
                    <a:pt x="7272" y="732"/>
                  </a:cubicBezTo>
                  <a:cubicBezTo>
                    <a:pt x="8218" y="541"/>
                    <a:pt x="9145" y="503"/>
                    <a:pt x="10091" y="464"/>
                  </a:cubicBezTo>
                  <a:cubicBezTo>
                    <a:pt x="10033" y="311"/>
                    <a:pt x="9985" y="159"/>
                    <a:pt x="9928" y="6"/>
                  </a:cubicBezTo>
                  <a:cubicBezTo>
                    <a:pt x="9830" y="2"/>
                    <a:pt x="9733" y="1"/>
                    <a:pt x="96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1"/>
            <p:cNvSpPr/>
            <p:nvPr/>
          </p:nvSpPr>
          <p:spPr>
            <a:xfrm>
              <a:off x="1669142" y="2473780"/>
              <a:ext cx="688454" cy="273460"/>
            </a:xfrm>
            <a:custGeom>
              <a:avLst/>
              <a:gdLst/>
              <a:ahLst/>
              <a:cxnLst/>
              <a:rect l="l" t="t" r="r" b="b"/>
              <a:pathLst>
                <a:path w="9766" h="3879" extrusionOk="0">
                  <a:moveTo>
                    <a:pt x="9044" y="0"/>
                  </a:moveTo>
                  <a:cubicBezTo>
                    <a:pt x="6863" y="0"/>
                    <a:pt x="4654" y="596"/>
                    <a:pt x="2752" y="1595"/>
                  </a:cubicBezTo>
                  <a:cubicBezTo>
                    <a:pt x="1758" y="2121"/>
                    <a:pt x="831" y="2780"/>
                    <a:pt x="0" y="3535"/>
                  </a:cubicBezTo>
                  <a:cubicBezTo>
                    <a:pt x="29" y="3573"/>
                    <a:pt x="67" y="3602"/>
                    <a:pt x="105" y="3640"/>
                  </a:cubicBezTo>
                  <a:cubicBezTo>
                    <a:pt x="201" y="3726"/>
                    <a:pt x="306" y="3802"/>
                    <a:pt x="401" y="3879"/>
                  </a:cubicBezTo>
                  <a:cubicBezTo>
                    <a:pt x="1175" y="3191"/>
                    <a:pt x="2035" y="2589"/>
                    <a:pt x="2943" y="2092"/>
                  </a:cubicBezTo>
                  <a:cubicBezTo>
                    <a:pt x="5074" y="917"/>
                    <a:pt x="7386" y="468"/>
                    <a:pt x="9766" y="468"/>
                  </a:cubicBezTo>
                  <a:cubicBezTo>
                    <a:pt x="9746" y="315"/>
                    <a:pt x="9727" y="171"/>
                    <a:pt x="9699" y="18"/>
                  </a:cubicBezTo>
                  <a:cubicBezTo>
                    <a:pt x="9481" y="6"/>
                    <a:pt x="9262" y="0"/>
                    <a:pt x="90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1"/>
            <p:cNvSpPr/>
            <p:nvPr/>
          </p:nvSpPr>
          <p:spPr>
            <a:xfrm>
              <a:off x="1812600" y="2623236"/>
              <a:ext cx="542952" cy="207545"/>
            </a:xfrm>
            <a:custGeom>
              <a:avLst/>
              <a:gdLst/>
              <a:ahLst/>
              <a:cxnLst/>
              <a:rect l="l" t="t" r="r" b="b"/>
              <a:pathLst>
                <a:path w="7702" h="2944" extrusionOk="0">
                  <a:moveTo>
                    <a:pt x="7702" y="1"/>
                  </a:moveTo>
                  <a:lnTo>
                    <a:pt x="7702" y="1"/>
                  </a:lnTo>
                  <a:cubicBezTo>
                    <a:pt x="5944" y="87"/>
                    <a:pt x="4214" y="536"/>
                    <a:pt x="2609" y="1243"/>
                  </a:cubicBezTo>
                  <a:cubicBezTo>
                    <a:pt x="1692" y="1644"/>
                    <a:pt x="813" y="2151"/>
                    <a:pt x="0" y="2733"/>
                  </a:cubicBezTo>
                  <a:cubicBezTo>
                    <a:pt x="172" y="2810"/>
                    <a:pt x="354" y="2877"/>
                    <a:pt x="535" y="2944"/>
                  </a:cubicBezTo>
                  <a:cubicBezTo>
                    <a:pt x="1243" y="2456"/>
                    <a:pt x="1988" y="2036"/>
                    <a:pt x="2771" y="1682"/>
                  </a:cubicBezTo>
                  <a:cubicBezTo>
                    <a:pt x="4300" y="985"/>
                    <a:pt x="5934" y="574"/>
                    <a:pt x="7597" y="402"/>
                  </a:cubicBezTo>
                  <a:cubicBezTo>
                    <a:pt x="7635" y="268"/>
                    <a:pt x="7673" y="134"/>
                    <a:pt x="7702"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1"/>
            <p:cNvSpPr/>
            <p:nvPr/>
          </p:nvSpPr>
          <p:spPr>
            <a:xfrm>
              <a:off x="1573481" y="1914166"/>
              <a:ext cx="809071" cy="960387"/>
            </a:xfrm>
            <a:custGeom>
              <a:avLst/>
              <a:gdLst/>
              <a:ahLst/>
              <a:cxnLst/>
              <a:rect l="l" t="t" r="r" b="b"/>
              <a:pathLst>
                <a:path w="11477" h="13623" extrusionOk="0">
                  <a:moveTo>
                    <a:pt x="6851" y="360"/>
                  </a:moveTo>
                  <a:cubicBezTo>
                    <a:pt x="7788" y="360"/>
                    <a:pt x="8514" y="1296"/>
                    <a:pt x="8896" y="2242"/>
                  </a:cubicBezTo>
                  <a:cubicBezTo>
                    <a:pt x="9278" y="3179"/>
                    <a:pt x="9565" y="3905"/>
                    <a:pt x="9823" y="4593"/>
                  </a:cubicBezTo>
                  <a:cubicBezTo>
                    <a:pt x="10148" y="5482"/>
                    <a:pt x="10415" y="6265"/>
                    <a:pt x="10635" y="7010"/>
                  </a:cubicBezTo>
                  <a:cubicBezTo>
                    <a:pt x="11094" y="8549"/>
                    <a:pt x="11113" y="9734"/>
                    <a:pt x="10702" y="10737"/>
                  </a:cubicBezTo>
                  <a:cubicBezTo>
                    <a:pt x="10654" y="10842"/>
                    <a:pt x="10607" y="10947"/>
                    <a:pt x="10549" y="11062"/>
                  </a:cubicBezTo>
                  <a:cubicBezTo>
                    <a:pt x="10540" y="11081"/>
                    <a:pt x="10530" y="11091"/>
                    <a:pt x="10521" y="11110"/>
                  </a:cubicBezTo>
                  <a:lnTo>
                    <a:pt x="10511" y="11129"/>
                  </a:lnTo>
                  <a:cubicBezTo>
                    <a:pt x="10091" y="11865"/>
                    <a:pt x="9384" y="12476"/>
                    <a:pt x="8514" y="12858"/>
                  </a:cubicBezTo>
                  <a:cubicBezTo>
                    <a:pt x="7882" y="13134"/>
                    <a:pt x="7162" y="13268"/>
                    <a:pt x="6407" y="13268"/>
                  </a:cubicBezTo>
                  <a:cubicBezTo>
                    <a:pt x="5119" y="13268"/>
                    <a:pt x="3731" y="12876"/>
                    <a:pt x="2513" y="12123"/>
                  </a:cubicBezTo>
                  <a:cubicBezTo>
                    <a:pt x="2179" y="11922"/>
                    <a:pt x="1873" y="11693"/>
                    <a:pt x="1577" y="11444"/>
                  </a:cubicBezTo>
                  <a:cubicBezTo>
                    <a:pt x="660" y="10641"/>
                    <a:pt x="382" y="9562"/>
                    <a:pt x="793" y="8396"/>
                  </a:cubicBezTo>
                  <a:cubicBezTo>
                    <a:pt x="1147" y="7383"/>
                    <a:pt x="1730" y="6408"/>
                    <a:pt x="2284" y="5463"/>
                  </a:cubicBezTo>
                  <a:cubicBezTo>
                    <a:pt x="2504" y="5099"/>
                    <a:pt x="2714" y="4736"/>
                    <a:pt x="2915" y="4373"/>
                  </a:cubicBezTo>
                  <a:lnTo>
                    <a:pt x="3134" y="3972"/>
                  </a:lnTo>
                  <a:cubicBezTo>
                    <a:pt x="3440" y="3427"/>
                    <a:pt x="3755" y="2864"/>
                    <a:pt x="4080" y="2309"/>
                  </a:cubicBezTo>
                  <a:cubicBezTo>
                    <a:pt x="4396" y="1774"/>
                    <a:pt x="4682" y="1344"/>
                    <a:pt x="5065" y="1000"/>
                  </a:cubicBezTo>
                  <a:cubicBezTo>
                    <a:pt x="5475" y="647"/>
                    <a:pt x="6001" y="417"/>
                    <a:pt x="6488" y="408"/>
                  </a:cubicBezTo>
                  <a:lnTo>
                    <a:pt x="6517" y="398"/>
                  </a:lnTo>
                  <a:cubicBezTo>
                    <a:pt x="6632" y="379"/>
                    <a:pt x="6737" y="360"/>
                    <a:pt x="6851" y="360"/>
                  </a:cubicBezTo>
                  <a:close/>
                  <a:moveTo>
                    <a:pt x="6857" y="1"/>
                  </a:moveTo>
                  <a:cubicBezTo>
                    <a:pt x="6728" y="1"/>
                    <a:pt x="6596" y="15"/>
                    <a:pt x="6460" y="45"/>
                  </a:cubicBezTo>
                  <a:cubicBezTo>
                    <a:pt x="5896" y="73"/>
                    <a:pt x="5294" y="322"/>
                    <a:pt x="4826" y="733"/>
                  </a:cubicBezTo>
                  <a:cubicBezTo>
                    <a:pt x="4386" y="1124"/>
                    <a:pt x="4061" y="1640"/>
                    <a:pt x="3765" y="2128"/>
                  </a:cubicBezTo>
                  <a:cubicBezTo>
                    <a:pt x="3450" y="2682"/>
                    <a:pt x="3134" y="3255"/>
                    <a:pt x="2829" y="3800"/>
                  </a:cubicBezTo>
                  <a:lnTo>
                    <a:pt x="2609" y="4201"/>
                  </a:lnTo>
                  <a:cubicBezTo>
                    <a:pt x="2408" y="4555"/>
                    <a:pt x="2188" y="4918"/>
                    <a:pt x="1978" y="5271"/>
                  </a:cubicBezTo>
                  <a:cubicBezTo>
                    <a:pt x="1414" y="6237"/>
                    <a:pt x="822" y="7230"/>
                    <a:pt x="449" y="8281"/>
                  </a:cubicBezTo>
                  <a:cubicBezTo>
                    <a:pt x="0" y="9571"/>
                    <a:pt x="325" y="10813"/>
                    <a:pt x="1348" y="11712"/>
                  </a:cubicBezTo>
                  <a:cubicBezTo>
                    <a:pt x="1653" y="11970"/>
                    <a:pt x="1978" y="12218"/>
                    <a:pt x="2322" y="12428"/>
                  </a:cubicBezTo>
                  <a:cubicBezTo>
                    <a:pt x="3603" y="13212"/>
                    <a:pt x="5055" y="13623"/>
                    <a:pt x="6412" y="13623"/>
                  </a:cubicBezTo>
                  <a:cubicBezTo>
                    <a:pt x="7214" y="13623"/>
                    <a:pt x="7988" y="13479"/>
                    <a:pt x="8657" y="13183"/>
                  </a:cubicBezTo>
                  <a:cubicBezTo>
                    <a:pt x="9603" y="12782"/>
                    <a:pt x="10368" y="12113"/>
                    <a:pt x="10817" y="11301"/>
                  </a:cubicBezTo>
                  <a:lnTo>
                    <a:pt x="10826" y="11291"/>
                  </a:lnTo>
                  <a:cubicBezTo>
                    <a:pt x="10845" y="11272"/>
                    <a:pt x="10855" y="11243"/>
                    <a:pt x="10865" y="11224"/>
                  </a:cubicBezTo>
                  <a:cubicBezTo>
                    <a:pt x="10931" y="11110"/>
                    <a:pt x="10989" y="10995"/>
                    <a:pt x="11027" y="10880"/>
                  </a:cubicBezTo>
                  <a:cubicBezTo>
                    <a:pt x="11476" y="9791"/>
                    <a:pt x="11467" y="8530"/>
                    <a:pt x="10979" y="6905"/>
                  </a:cubicBezTo>
                  <a:cubicBezTo>
                    <a:pt x="10759" y="6160"/>
                    <a:pt x="10492" y="5367"/>
                    <a:pt x="10157" y="4469"/>
                  </a:cubicBezTo>
                  <a:cubicBezTo>
                    <a:pt x="9900" y="3781"/>
                    <a:pt x="9613" y="3055"/>
                    <a:pt x="9231" y="2099"/>
                  </a:cubicBezTo>
                  <a:cubicBezTo>
                    <a:pt x="8794" y="1046"/>
                    <a:pt x="7966" y="1"/>
                    <a:pt x="6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1"/>
            <p:cNvSpPr/>
            <p:nvPr/>
          </p:nvSpPr>
          <p:spPr>
            <a:xfrm>
              <a:off x="1743867" y="2233875"/>
              <a:ext cx="631917" cy="628556"/>
            </a:xfrm>
            <a:custGeom>
              <a:avLst/>
              <a:gdLst/>
              <a:ahLst/>
              <a:cxnLst/>
              <a:rect l="l" t="t" r="r" b="b"/>
              <a:pathLst>
                <a:path w="8964" h="8916" extrusionOk="0">
                  <a:moveTo>
                    <a:pt x="7654" y="7435"/>
                  </a:moveTo>
                  <a:cubicBezTo>
                    <a:pt x="7597" y="7482"/>
                    <a:pt x="7530" y="7521"/>
                    <a:pt x="7473" y="7559"/>
                  </a:cubicBezTo>
                  <a:cubicBezTo>
                    <a:pt x="7492" y="7530"/>
                    <a:pt x="7511" y="7502"/>
                    <a:pt x="7530" y="7463"/>
                  </a:cubicBezTo>
                  <a:cubicBezTo>
                    <a:pt x="7568" y="7454"/>
                    <a:pt x="7607" y="7444"/>
                    <a:pt x="7654" y="7435"/>
                  </a:cubicBezTo>
                  <a:close/>
                  <a:moveTo>
                    <a:pt x="7578" y="1"/>
                  </a:moveTo>
                  <a:cubicBezTo>
                    <a:pt x="7406" y="2179"/>
                    <a:pt x="6804" y="4310"/>
                    <a:pt x="5227" y="5934"/>
                  </a:cubicBezTo>
                  <a:cubicBezTo>
                    <a:pt x="4396" y="6785"/>
                    <a:pt x="3355" y="7425"/>
                    <a:pt x="2189" y="7702"/>
                  </a:cubicBezTo>
                  <a:cubicBezTo>
                    <a:pt x="1788" y="7794"/>
                    <a:pt x="1395" y="7836"/>
                    <a:pt x="1008" y="7836"/>
                  </a:cubicBezTo>
                  <a:cubicBezTo>
                    <a:pt x="668" y="7836"/>
                    <a:pt x="332" y="7803"/>
                    <a:pt x="1" y="7740"/>
                  </a:cubicBezTo>
                  <a:lnTo>
                    <a:pt x="1" y="7740"/>
                  </a:lnTo>
                  <a:cubicBezTo>
                    <a:pt x="1176" y="8464"/>
                    <a:pt x="2608" y="8916"/>
                    <a:pt x="3996" y="8916"/>
                  </a:cubicBezTo>
                  <a:cubicBezTo>
                    <a:pt x="4751" y="8916"/>
                    <a:pt x="5493" y="8782"/>
                    <a:pt x="6173" y="8486"/>
                  </a:cubicBezTo>
                  <a:cubicBezTo>
                    <a:pt x="7033" y="8113"/>
                    <a:pt x="7788" y="7492"/>
                    <a:pt x="8247" y="6680"/>
                  </a:cubicBezTo>
                  <a:cubicBezTo>
                    <a:pt x="8237" y="6680"/>
                    <a:pt x="8218" y="6680"/>
                    <a:pt x="8209" y="6689"/>
                  </a:cubicBezTo>
                  <a:cubicBezTo>
                    <a:pt x="8237" y="6661"/>
                    <a:pt x="8266" y="6632"/>
                    <a:pt x="8295" y="6603"/>
                  </a:cubicBezTo>
                  <a:cubicBezTo>
                    <a:pt x="8352" y="6498"/>
                    <a:pt x="8400" y="6384"/>
                    <a:pt x="8448" y="6269"/>
                  </a:cubicBezTo>
                  <a:cubicBezTo>
                    <a:pt x="8964" y="5036"/>
                    <a:pt x="8763" y="3670"/>
                    <a:pt x="8390" y="2428"/>
                  </a:cubicBezTo>
                  <a:cubicBezTo>
                    <a:pt x="8151" y="1616"/>
                    <a:pt x="7874" y="803"/>
                    <a:pt x="757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1"/>
            <p:cNvSpPr/>
            <p:nvPr/>
          </p:nvSpPr>
          <p:spPr>
            <a:xfrm>
              <a:off x="1776788" y="2034294"/>
              <a:ext cx="209934" cy="346777"/>
            </a:xfrm>
            <a:custGeom>
              <a:avLst/>
              <a:gdLst/>
              <a:ahLst/>
              <a:cxnLst/>
              <a:rect l="l" t="t" r="r" b="b"/>
              <a:pathLst>
                <a:path w="2978" h="4919" extrusionOk="0">
                  <a:moveTo>
                    <a:pt x="2740" y="1"/>
                  </a:moveTo>
                  <a:cubicBezTo>
                    <a:pt x="2705" y="1"/>
                    <a:pt x="2668" y="13"/>
                    <a:pt x="2630" y="42"/>
                  </a:cubicBezTo>
                  <a:cubicBezTo>
                    <a:pt x="1942" y="577"/>
                    <a:pt x="1464" y="1437"/>
                    <a:pt x="1043" y="2182"/>
                  </a:cubicBezTo>
                  <a:cubicBezTo>
                    <a:pt x="652" y="2899"/>
                    <a:pt x="59" y="3845"/>
                    <a:pt x="11" y="4666"/>
                  </a:cubicBezTo>
                  <a:cubicBezTo>
                    <a:pt x="0" y="4835"/>
                    <a:pt x="125" y="4918"/>
                    <a:pt x="259" y="4918"/>
                  </a:cubicBezTo>
                  <a:cubicBezTo>
                    <a:pt x="352" y="4918"/>
                    <a:pt x="450" y="4878"/>
                    <a:pt x="508" y="4800"/>
                  </a:cubicBezTo>
                  <a:cubicBezTo>
                    <a:pt x="747" y="4466"/>
                    <a:pt x="852" y="4026"/>
                    <a:pt x="1015" y="3644"/>
                  </a:cubicBezTo>
                  <a:cubicBezTo>
                    <a:pt x="1187" y="3252"/>
                    <a:pt x="1378" y="2870"/>
                    <a:pt x="1588" y="2497"/>
                  </a:cubicBezTo>
                  <a:cubicBezTo>
                    <a:pt x="1989" y="1771"/>
                    <a:pt x="2572" y="1102"/>
                    <a:pt x="2916" y="338"/>
                  </a:cubicBezTo>
                  <a:cubicBezTo>
                    <a:pt x="2978" y="200"/>
                    <a:pt x="2879" y="1"/>
                    <a:pt x="2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1"/>
            <p:cNvSpPr/>
            <p:nvPr/>
          </p:nvSpPr>
          <p:spPr>
            <a:xfrm>
              <a:off x="1720956" y="2392214"/>
              <a:ext cx="152974" cy="121961"/>
            </a:xfrm>
            <a:custGeom>
              <a:avLst/>
              <a:gdLst/>
              <a:ahLst/>
              <a:cxnLst/>
              <a:rect l="l" t="t" r="r" b="b"/>
              <a:pathLst>
                <a:path w="2170" h="1730" extrusionOk="0">
                  <a:moveTo>
                    <a:pt x="1090" y="0"/>
                  </a:moveTo>
                  <a:cubicBezTo>
                    <a:pt x="488" y="0"/>
                    <a:pt x="10" y="382"/>
                    <a:pt x="1" y="860"/>
                  </a:cubicBezTo>
                  <a:cubicBezTo>
                    <a:pt x="1" y="1338"/>
                    <a:pt x="488" y="1730"/>
                    <a:pt x="1090" y="1730"/>
                  </a:cubicBezTo>
                  <a:cubicBezTo>
                    <a:pt x="1683" y="1730"/>
                    <a:pt x="2170" y="1347"/>
                    <a:pt x="2170" y="870"/>
                  </a:cubicBezTo>
                  <a:cubicBezTo>
                    <a:pt x="2170" y="39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1"/>
            <p:cNvSpPr/>
            <p:nvPr/>
          </p:nvSpPr>
          <p:spPr>
            <a:xfrm>
              <a:off x="2135255" y="2393553"/>
              <a:ext cx="152974" cy="121961"/>
            </a:xfrm>
            <a:custGeom>
              <a:avLst/>
              <a:gdLst/>
              <a:ahLst/>
              <a:cxnLst/>
              <a:rect l="l" t="t" r="r" b="b"/>
              <a:pathLst>
                <a:path w="2170" h="1730" extrusionOk="0">
                  <a:moveTo>
                    <a:pt x="1090" y="0"/>
                  </a:moveTo>
                  <a:cubicBezTo>
                    <a:pt x="488" y="0"/>
                    <a:pt x="0" y="382"/>
                    <a:pt x="0" y="860"/>
                  </a:cubicBezTo>
                  <a:cubicBezTo>
                    <a:pt x="0" y="1338"/>
                    <a:pt x="478" y="1720"/>
                    <a:pt x="1080" y="1730"/>
                  </a:cubicBezTo>
                  <a:cubicBezTo>
                    <a:pt x="1682" y="1730"/>
                    <a:pt x="2160" y="1348"/>
                    <a:pt x="2169" y="870"/>
                  </a:cubicBezTo>
                  <a:cubicBezTo>
                    <a:pt x="2169" y="392"/>
                    <a:pt x="168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1"/>
            <p:cNvSpPr/>
            <p:nvPr/>
          </p:nvSpPr>
          <p:spPr>
            <a:xfrm>
              <a:off x="1943298" y="2365213"/>
              <a:ext cx="123296" cy="110540"/>
            </a:xfrm>
            <a:custGeom>
              <a:avLst/>
              <a:gdLst/>
              <a:ahLst/>
              <a:cxnLst/>
              <a:rect l="l" t="t" r="r" b="b"/>
              <a:pathLst>
                <a:path w="1749" h="1568" extrusionOk="0">
                  <a:moveTo>
                    <a:pt x="870" y="1"/>
                  </a:moveTo>
                  <a:cubicBezTo>
                    <a:pt x="392" y="1"/>
                    <a:pt x="0" y="49"/>
                    <a:pt x="0" y="593"/>
                  </a:cubicBezTo>
                  <a:cubicBezTo>
                    <a:pt x="0" y="1128"/>
                    <a:pt x="382" y="1568"/>
                    <a:pt x="870" y="1568"/>
                  </a:cubicBezTo>
                  <a:cubicBezTo>
                    <a:pt x="1347" y="1568"/>
                    <a:pt x="1739" y="1138"/>
                    <a:pt x="1749" y="593"/>
                  </a:cubicBezTo>
                  <a:cubicBezTo>
                    <a:pt x="1749" y="58"/>
                    <a:pt x="1357"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71"/>
            <p:cNvSpPr/>
            <p:nvPr/>
          </p:nvSpPr>
          <p:spPr>
            <a:xfrm>
              <a:off x="1929128" y="2351113"/>
              <a:ext cx="151635" cy="138810"/>
            </a:xfrm>
            <a:custGeom>
              <a:avLst/>
              <a:gdLst/>
              <a:ahLst/>
              <a:cxnLst/>
              <a:rect l="l" t="t" r="r" b="b"/>
              <a:pathLst>
                <a:path w="2151" h="1969" extrusionOk="0">
                  <a:moveTo>
                    <a:pt x="1071" y="402"/>
                  </a:moveTo>
                  <a:cubicBezTo>
                    <a:pt x="1653" y="402"/>
                    <a:pt x="1749" y="507"/>
                    <a:pt x="1749" y="793"/>
                  </a:cubicBezTo>
                  <a:cubicBezTo>
                    <a:pt x="1749" y="1223"/>
                    <a:pt x="1443" y="1567"/>
                    <a:pt x="1071" y="1567"/>
                  </a:cubicBezTo>
                  <a:cubicBezTo>
                    <a:pt x="899" y="1567"/>
                    <a:pt x="727" y="1491"/>
                    <a:pt x="602" y="1348"/>
                  </a:cubicBezTo>
                  <a:cubicBezTo>
                    <a:pt x="469" y="1204"/>
                    <a:pt x="402" y="1004"/>
                    <a:pt x="402" y="793"/>
                  </a:cubicBezTo>
                  <a:cubicBezTo>
                    <a:pt x="402" y="574"/>
                    <a:pt x="478" y="507"/>
                    <a:pt x="545" y="468"/>
                  </a:cubicBezTo>
                  <a:cubicBezTo>
                    <a:pt x="669" y="411"/>
                    <a:pt x="860" y="402"/>
                    <a:pt x="1052" y="402"/>
                  </a:cubicBezTo>
                  <a:close/>
                  <a:moveTo>
                    <a:pt x="1080" y="0"/>
                  </a:moveTo>
                  <a:cubicBezTo>
                    <a:pt x="784" y="0"/>
                    <a:pt x="555" y="19"/>
                    <a:pt x="364" y="115"/>
                  </a:cubicBezTo>
                  <a:cubicBezTo>
                    <a:pt x="125" y="239"/>
                    <a:pt x="0" y="468"/>
                    <a:pt x="0" y="793"/>
                  </a:cubicBezTo>
                  <a:cubicBezTo>
                    <a:pt x="0" y="1099"/>
                    <a:pt x="106" y="1395"/>
                    <a:pt x="306" y="1615"/>
                  </a:cubicBezTo>
                  <a:cubicBezTo>
                    <a:pt x="507" y="1844"/>
                    <a:pt x="774" y="1969"/>
                    <a:pt x="1071" y="1969"/>
                  </a:cubicBezTo>
                  <a:cubicBezTo>
                    <a:pt x="1663" y="1969"/>
                    <a:pt x="2141" y="1443"/>
                    <a:pt x="2150" y="793"/>
                  </a:cubicBezTo>
                  <a:cubicBezTo>
                    <a:pt x="2150" y="10"/>
                    <a:pt x="1453"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71"/>
            <p:cNvSpPr/>
            <p:nvPr/>
          </p:nvSpPr>
          <p:spPr>
            <a:xfrm>
              <a:off x="1791733" y="2336943"/>
              <a:ext cx="101090" cy="64082"/>
            </a:xfrm>
            <a:custGeom>
              <a:avLst/>
              <a:gdLst/>
              <a:ahLst/>
              <a:cxnLst/>
              <a:rect l="l" t="t" r="r" b="b"/>
              <a:pathLst>
                <a:path w="1434" h="909" extrusionOk="0">
                  <a:moveTo>
                    <a:pt x="717" y="1"/>
                  </a:moveTo>
                  <a:cubicBezTo>
                    <a:pt x="325" y="1"/>
                    <a:pt x="0" y="316"/>
                    <a:pt x="0" y="708"/>
                  </a:cubicBezTo>
                  <a:cubicBezTo>
                    <a:pt x="0" y="822"/>
                    <a:pt x="96" y="908"/>
                    <a:pt x="201" y="908"/>
                  </a:cubicBezTo>
                  <a:cubicBezTo>
                    <a:pt x="315" y="908"/>
                    <a:pt x="401" y="822"/>
                    <a:pt x="401" y="708"/>
                  </a:cubicBezTo>
                  <a:cubicBezTo>
                    <a:pt x="401" y="622"/>
                    <a:pt x="440" y="545"/>
                    <a:pt x="497" y="488"/>
                  </a:cubicBezTo>
                  <a:cubicBezTo>
                    <a:pt x="554" y="431"/>
                    <a:pt x="631" y="392"/>
                    <a:pt x="717" y="392"/>
                  </a:cubicBezTo>
                  <a:cubicBezTo>
                    <a:pt x="898" y="392"/>
                    <a:pt x="1032" y="536"/>
                    <a:pt x="1032" y="708"/>
                  </a:cubicBezTo>
                  <a:cubicBezTo>
                    <a:pt x="1032" y="822"/>
                    <a:pt x="1128" y="908"/>
                    <a:pt x="1233" y="908"/>
                  </a:cubicBezTo>
                  <a:cubicBezTo>
                    <a:pt x="1347" y="908"/>
                    <a:pt x="1433" y="822"/>
                    <a:pt x="1433" y="717"/>
                  </a:cubicBezTo>
                  <a:cubicBezTo>
                    <a:pt x="1433" y="316"/>
                    <a:pt x="111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71"/>
            <p:cNvSpPr/>
            <p:nvPr/>
          </p:nvSpPr>
          <p:spPr>
            <a:xfrm>
              <a:off x="2117068" y="2337648"/>
              <a:ext cx="100455" cy="64717"/>
            </a:xfrm>
            <a:custGeom>
              <a:avLst/>
              <a:gdLst/>
              <a:ahLst/>
              <a:cxnLst/>
              <a:rect l="l" t="t" r="r" b="b"/>
              <a:pathLst>
                <a:path w="1425" h="918" extrusionOk="0">
                  <a:moveTo>
                    <a:pt x="717" y="0"/>
                  </a:moveTo>
                  <a:cubicBezTo>
                    <a:pt x="316" y="0"/>
                    <a:pt x="0" y="316"/>
                    <a:pt x="0" y="717"/>
                  </a:cubicBezTo>
                  <a:cubicBezTo>
                    <a:pt x="0" y="822"/>
                    <a:pt x="86" y="917"/>
                    <a:pt x="201" y="917"/>
                  </a:cubicBezTo>
                  <a:cubicBezTo>
                    <a:pt x="306" y="917"/>
                    <a:pt x="392" y="822"/>
                    <a:pt x="392" y="717"/>
                  </a:cubicBezTo>
                  <a:cubicBezTo>
                    <a:pt x="402" y="631"/>
                    <a:pt x="430" y="554"/>
                    <a:pt x="488" y="487"/>
                  </a:cubicBezTo>
                  <a:cubicBezTo>
                    <a:pt x="545" y="430"/>
                    <a:pt x="631" y="401"/>
                    <a:pt x="717" y="401"/>
                  </a:cubicBezTo>
                  <a:cubicBezTo>
                    <a:pt x="889" y="401"/>
                    <a:pt x="1032" y="545"/>
                    <a:pt x="1032" y="717"/>
                  </a:cubicBezTo>
                  <a:cubicBezTo>
                    <a:pt x="1032" y="831"/>
                    <a:pt x="1118" y="917"/>
                    <a:pt x="1223" y="917"/>
                  </a:cubicBezTo>
                  <a:cubicBezTo>
                    <a:pt x="1338" y="917"/>
                    <a:pt x="1424" y="831"/>
                    <a:pt x="1424" y="717"/>
                  </a:cubicBezTo>
                  <a:cubicBezTo>
                    <a:pt x="1424" y="526"/>
                    <a:pt x="1357" y="344"/>
                    <a:pt x="1223" y="210"/>
                  </a:cubicBezTo>
                  <a:cubicBezTo>
                    <a:pt x="1090" y="77"/>
                    <a:pt x="908"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5" name="Google Shape;5555;p71"/>
          <p:cNvGrpSpPr/>
          <p:nvPr/>
        </p:nvGrpSpPr>
        <p:grpSpPr>
          <a:xfrm>
            <a:off x="1849210" y="3613059"/>
            <a:ext cx="155400" cy="155400"/>
            <a:chOff x="1666623" y="2623621"/>
            <a:chExt cx="155400" cy="155400"/>
          </a:xfrm>
        </p:grpSpPr>
        <p:sp>
          <p:nvSpPr>
            <p:cNvPr id="5556" name="Google Shape;5556;p71"/>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57" name="Google Shape;5557;p71"/>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558" name="Google Shape;5558;p71"/>
          <p:cNvGrpSpPr/>
          <p:nvPr/>
        </p:nvGrpSpPr>
        <p:grpSpPr>
          <a:xfrm rot="10431129">
            <a:off x="1495642" y="3783443"/>
            <a:ext cx="450633" cy="494116"/>
            <a:chOff x="1584644" y="2497374"/>
            <a:chExt cx="450609" cy="494091"/>
          </a:xfrm>
        </p:grpSpPr>
        <p:sp>
          <p:nvSpPr>
            <p:cNvPr id="5559" name="Google Shape;5559;p71"/>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71"/>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423677" y="3512751"/>
            <a:ext cx="4347069" cy="472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31241" y="1570805"/>
            <a:ext cx="5579545" cy="1651671"/>
          </a:xfrm>
          <a:prstGeom prst="rect">
            <a:avLst/>
          </a:prstGeom>
          <a:noFill/>
        </p:spPr>
        <p:txBody>
          <a:bodyPr wrap="square" rtlCol="0">
            <a:spAutoFit/>
          </a:bodyPr>
          <a:lstStyle/>
          <a:p>
            <a:pPr algn="ctr">
              <a:lnSpc>
                <a:spcPct val="150000"/>
              </a:lnSpc>
            </a:pPr>
            <a:r>
              <a:rPr lang="en-US" sz="3600" b="1" dirty="0" smtClean="0">
                <a:solidFill>
                  <a:schemeClr val="accent2">
                    <a:lumMod val="25000"/>
                  </a:schemeClr>
                </a:solidFill>
              </a:rPr>
              <a:t>HẸN GẶP LẠI CÁC EM </a:t>
            </a:r>
          </a:p>
          <a:p>
            <a:pPr algn="ctr">
              <a:lnSpc>
                <a:spcPct val="150000"/>
              </a:lnSpc>
            </a:pPr>
            <a:r>
              <a:rPr lang="en-US" sz="3600" b="1" dirty="0" smtClean="0">
                <a:solidFill>
                  <a:schemeClr val="accent2">
                    <a:lumMod val="25000"/>
                  </a:schemeClr>
                </a:solidFill>
              </a:rPr>
              <a:t>Ở TIẾT HỌC TIẾP THEO!</a:t>
            </a:r>
            <a:endParaRPr lang="en-US" sz="3600" b="1" dirty="0">
              <a:solidFill>
                <a:schemeClr val="accent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1353158" y="680338"/>
            <a:ext cx="6700493" cy="1319323"/>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39"/>
          <p:cNvGrpSpPr/>
          <p:nvPr/>
        </p:nvGrpSpPr>
        <p:grpSpPr>
          <a:xfrm>
            <a:off x="7008051" y="3262898"/>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030568" y="1471816"/>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39"/>
          <p:cNvGrpSpPr/>
          <p:nvPr/>
        </p:nvGrpSpPr>
        <p:grpSpPr>
          <a:xfrm>
            <a:off x="845751" y="4366286"/>
            <a:ext cx="3177235" cy="290921"/>
            <a:chOff x="3989975" y="2454888"/>
            <a:chExt cx="1361400" cy="124650"/>
          </a:xfrm>
        </p:grpSpPr>
        <p:sp>
          <p:nvSpPr>
            <p:cNvPr id="1536" name="Google Shape;1536;p39"/>
            <p:cNvSpPr/>
            <p:nvPr/>
          </p:nvSpPr>
          <p:spPr>
            <a:xfrm>
              <a:off x="3989975" y="2454888"/>
              <a:ext cx="1361400" cy="124650"/>
            </a:xfrm>
            <a:custGeom>
              <a:avLst/>
              <a:gdLst/>
              <a:ahLst/>
              <a:cxnLst/>
              <a:rect l="l" t="t" r="r" b="b"/>
              <a:pathLst>
                <a:path w="54456" h="4986" extrusionOk="0">
                  <a:moveTo>
                    <a:pt x="54102" y="0"/>
                  </a:moveTo>
                  <a:cubicBezTo>
                    <a:pt x="52344" y="0"/>
                    <a:pt x="50596" y="48"/>
                    <a:pt x="48838" y="48"/>
                  </a:cubicBezTo>
                  <a:cubicBezTo>
                    <a:pt x="47079" y="58"/>
                    <a:pt x="45312" y="77"/>
                    <a:pt x="43553" y="96"/>
                  </a:cubicBezTo>
                  <a:cubicBezTo>
                    <a:pt x="40037" y="153"/>
                    <a:pt x="36521" y="230"/>
                    <a:pt x="32995" y="287"/>
                  </a:cubicBezTo>
                  <a:cubicBezTo>
                    <a:pt x="30303" y="327"/>
                    <a:pt x="27609" y="344"/>
                    <a:pt x="24916" y="344"/>
                  </a:cubicBezTo>
                  <a:cubicBezTo>
                    <a:pt x="20601" y="344"/>
                    <a:pt x="16285" y="302"/>
                    <a:pt x="11973" y="249"/>
                  </a:cubicBezTo>
                  <a:cubicBezTo>
                    <a:pt x="8017" y="201"/>
                    <a:pt x="4062" y="153"/>
                    <a:pt x="106" y="153"/>
                  </a:cubicBezTo>
                  <a:lnTo>
                    <a:pt x="96" y="153"/>
                  </a:lnTo>
                  <a:cubicBezTo>
                    <a:pt x="96" y="153"/>
                    <a:pt x="96" y="153"/>
                    <a:pt x="96" y="163"/>
                  </a:cubicBezTo>
                  <a:cubicBezTo>
                    <a:pt x="67" y="287"/>
                    <a:pt x="1" y="468"/>
                    <a:pt x="115" y="545"/>
                  </a:cubicBezTo>
                  <a:cubicBezTo>
                    <a:pt x="144" y="564"/>
                    <a:pt x="163" y="574"/>
                    <a:pt x="192" y="583"/>
                  </a:cubicBezTo>
                  <a:cubicBezTo>
                    <a:pt x="220" y="602"/>
                    <a:pt x="268" y="612"/>
                    <a:pt x="287" y="631"/>
                  </a:cubicBezTo>
                  <a:cubicBezTo>
                    <a:pt x="316" y="669"/>
                    <a:pt x="268" y="717"/>
                    <a:pt x="249" y="746"/>
                  </a:cubicBezTo>
                  <a:cubicBezTo>
                    <a:pt x="230" y="774"/>
                    <a:pt x="211" y="803"/>
                    <a:pt x="211" y="841"/>
                  </a:cubicBezTo>
                  <a:cubicBezTo>
                    <a:pt x="211" y="889"/>
                    <a:pt x="220" y="927"/>
                    <a:pt x="220" y="965"/>
                  </a:cubicBezTo>
                  <a:cubicBezTo>
                    <a:pt x="220" y="1013"/>
                    <a:pt x="192" y="1032"/>
                    <a:pt x="182" y="1070"/>
                  </a:cubicBezTo>
                  <a:cubicBezTo>
                    <a:pt x="173" y="1080"/>
                    <a:pt x="173" y="1080"/>
                    <a:pt x="173" y="1090"/>
                  </a:cubicBezTo>
                  <a:cubicBezTo>
                    <a:pt x="173" y="1099"/>
                    <a:pt x="182" y="1118"/>
                    <a:pt x="182" y="1128"/>
                  </a:cubicBezTo>
                  <a:cubicBezTo>
                    <a:pt x="182" y="1147"/>
                    <a:pt x="134" y="1166"/>
                    <a:pt x="125" y="1176"/>
                  </a:cubicBezTo>
                  <a:cubicBezTo>
                    <a:pt x="87" y="1195"/>
                    <a:pt x="48" y="1223"/>
                    <a:pt x="67" y="1271"/>
                  </a:cubicBezTo>
                  <a:cubicBezTo>
                    <a:pt x="77" y="1319"/>
                    <a:pt x="125" y="1338"/>
                    <a:pt x="163" y="1367"/>
                  </a:cubicBezTo>
                  <a:cubicBezTo>
                    <a:pt x="125" y="1434"/>
                    <a:pt x="39" y="1462"/>
                    <a:pt x="39" y="1558"/>
                  </a:cubicBezTo>
                  <a:cubicBezTo>
                    <a:pt x="39" y="1634"/>
                    <a:pt x="115" y="1634"/>
                    <a:pt x="163" y="1663"/>
                  </a:cubicBezTo>
                  <a:cubicBezTo>
                    <a:pt x="192" y="1682"/>
                    <a:pt x="182" y="1682"/>
                    <a:pt x="163" y="1701"/>
                  </a:cubicBezTo>
                  <a:cubicBezTo>
                    <a:pt x="153" y="1720"/>
                    <a:pt x="134" y="1730"/>
                    <a:pt x="115" y="1749"/>
                  </a:cubicBezTo>
                  <a:cubicBezTo>
                    <a:pt x="87" y="1778"/>
                    <a:pt x="48" y="1816"/>
                    <a:pt x="29" y="1864"/>
                  </a:cubicBezTo>
                  <a:cubicBezTo>
                    <a:pt x="10" y="1930"/>
                    <a:pt x="58" y="1978"/>
                    <a:pt x="96" y="2007"/>
                  </a:cubicBezTo>
                  <a:cubicBezTo>
                    <a:pt x="134" y="2036"/>
                    <a:pt x="173" y="2045"/>
                    <a:pt x="192" y="2083"/>
                  </a:cubicBezTo>
                  <a:cubicBezTo>
                    <a:pt x="230" y="2150"/>
                    <a:pt x="173" y="2208"/>
                    <a:pt x="144" y="2255"/>
                  </a:cubicBezTo>
                  <a:cubicBezTo>
                    <a:pt x="106" y="2303"/>
                    <a:pt x="77" y="2370"/>
                    <a:pt x="125" y="2427"/>
                  </a:cubicBezTo>
                  <a:cubicBezTo>
                    <a:pt x="144" y="2456"/>
                    <a:pt x="163" y="2475"/>
                    <a:pt x="192" y="2494"/>
                  </a:cubicBezTo>
                  <a:cubicBezTo>
                    <a:pt x="249" y="2542"/>
                    <a:pt x="201" y="2571"/>
                    <a:pt x="163" y="2599"/>
                  </a:cubicBezTo>
                  <a:cubicBezTo>
                    <a:pt x="115" y="2618"/>
                    <a:pt x="58" y="2666"/>
                    <a:pt x="87" y="2733"/>
                  </a:cubicBezTo>
                  <a:cubicBezTo>
                    <a:pt x="96" y="2743"/>
                    <a:pt x="106" y="2752"/>
                    <a:pt x="115" y="2762"/>
                  </a:cubicBezTo>
                  <a:cubicBezTo>
                    <a:pt x="144" y="2810"/>
                    <a:pt x="125" y="2829"/>
                    <a:pt x="96" y="2867"/>
                  </a:cubicBezTo>
                  <a:cubicBezTo>
                    <a:pt x="67" y="2896"/>
                    <a:pt x="48" y="2915"/>
                    <a:pt x="58" y="2962"/>
                  </a:cubicBezTo>
                  <a:cubicBezTo>
                    <a:pt x="67" y="3058"/>
                    <a:pt x="163" y="3067"/>
                    <a:pt x="230" y="3106"/>
                  </a:cubicBezTo>
                  <a:cubicBezTo>
                    <a:pt x="192" y="3173"/>
                    <a:pt x="96" y="3239"/>
                    <a:pt x="125" y="3325"/>
                  </a:cubicBezTo>
                  <a:cubicBezTo>
                    <a:pt x="144" y="3402"/>
                    <a:pt x="230" y="3421"/>
                    <a:pt x="287" y="3450"/>
                  </a:cubicBezTo>
                  <a:cubicBezTo>
                    <a:pt x="249" y="3536"/>
                    <a:pt x="163" y="3622"/>
                    <a:pt x="173" y="3736"/>
                  </a:cubicBezTo>
                  <a:cubicBezTo>
                    <a:pt x="173" y="3784"/>
                    <a:pt x="192" y="3832"/>
                    <a:pt x="220" y="3870"/>
                  </a:cubicBezTo>
                  <a:cubicBezTo>
                    <a:pt x="259" y="3927"/>
                    <a:pt x="345" y="3994"/>
                    <a:pt x="297" y="4080"/>
                  </a:cubicBezTo>
                  <a:cubicBezTo>
                    <a:pt x="259" y="4128"/>
                    <a:pt x="230" y="4166"/>
                    <a:pt x="201" y="4224"/>
                  </a:cubicBezTo>
                  <a:cubicBezTo>
                    <a:pt x="182" y="4291"/>
                    <a:pt x="173" y="4357"/>
                    <a:pt x="182" y="4424"/>
                  </a:cubicBezTo>
                  <a:cubicBezTo>
                    <a:pt x="182" y="4501"/>
                    <a:pt x="192" y="4587"/>
                    <a:pt x="192" y="4663"/>
                  </a:cubicBezTo>
                  <a:cubicBezTo>
                    <a:pt x="192" y="4721"/>
                    <a:pt x="173" y="4787"/>
                    <a:pt x="192" y="4835"/>
                  </a:cubicBezTo>
                  <a:cubicBezTo>
                    <a:pt x="182" y="4845"/>
                    <a:pt x="182" y="4864"/>
                    <a:pt x="192" y="4864"/>
                  </a:cubicBezTo>
                  <a:cubicBezTo>
                    <a:pt x="7243" y="4864"/>
                    <a:pt x="14305" y="4873"/>
                    <a:pt x="21357" y="4883"/>
                  </a:cubicBezTo>
                  <a:cubicBezTo>
                    <a:pt x="28408" y="4893"/>
                    <a:pt x="35470" y="4902"/>
                    <a:pt x="42521" y="4912"/>
                  </a:cubicBezTo>
                  <a:lnTo>
                    <a:pt x="48465" y="4912"/>
                  </a:lnTo>
                  <a:cubicBezTo>
                    <a:pt x="50009" y="4912"/>
                    <a:pt x="51559" y="4985"/>
                    <a:pt x="53111" y="4985"/>
                  </a:cubicBezTo>
                  <a:cubicBezTo>
                    <a:pt x="53499" y="4985"/>
                    <a:pt x="53887" y="4980"/>
                    <a:pt x="54274" y="4969"/>
                  </a:cubicBezTo>
                  <a:cubicBezTo>
                    <a:pt x="54284" y="4969"/>
                    <a:pt x="54284" y="4959"/>
                    <a:pt x="54284" y="4959"/>
                  </a:cubicBezTo>
                  <a:cubicBezTo>
                    <a:pt x="54360" y="4893"/>
                    <a:pt x="54313" y="4711"/>
                    <a:pt x="54294" y="4625"/>
                  </a:cubicBezTo>
                  <a:cubicBezTo>
                    <a:pt x="54274" y="4568"/>
                    <a:pt x="54255" y="4510"/>
                    <a:pt x="54246" y="4453"/>
                  </a:cubicBezTo>
                  <a:cubicBezTo>
                    <a:pt x="54246" y="4415"/>
                    <a:pt x="54236" y="4405"/>
                    <a:pt x="54227" y="4377"/>
                  </a:cubicBezTo>
                  <a:cubicBezTo>
                    <a:pt x="54198" y="4319"/>
                    <a:pt x="54255" y="4271"/>
                    <a:pt x="54274" y="4233"/>
                  </a:cubicBezTo>
                  <a:cubicBezTo>
                    <a:pt x="54303" y="4195"/>
                    <a:pt x="54332" y="4147"/>
                    <a:pt x="54313" y="4099"/>
                  </a:cubicBezTo>
                  <a:cubicBezTo>
                    <a:pt x="54294" y="4061"/>
                    <a:pt x="54255" y="4042"/>
                    <a:pt x="54246" y="3994"/>
                  </a:cubicBezTo>
                  <a:cubicBezTo>
                    <a:pt x="54236" y="3927"/>
                    <a:pt x="54274" y="3880"/>
                    <a:pt x="54303" y="3822"/>
                  </a:cubicBezTo>
                  <a:cubicBezTo>
                    <a:pt x="54332" y="3765"/>
                    <a:pt x="54360" y="3708"/>
                    <a:pt x="54322" y="3641"/>
                  </a:cubicBezTo>
                  <a:cubicBezTo>
                    <a:pt x="54303" y="3603"/>
                    <a:pt x="54274" y="3574"/>
                    <a:pt x="54274" y="3526"/>
                  </a:cubicBezTo>
                  <a:cubicBezTo>
                    <a:pt x="54274" y="3469"/>
                    <a:pt x="54313" y="3411"/>
                    <a:pt x="54341" y="3354"/>
                  </a:cubicBezTo>
                  <a:cubicBezTo>
                    <a:pt x="54341" y="3345"/>
                    <a:pt x="54341" y="3345"/>
                    <a:pt x="54332" y="3335"/>
                  </a:cubicBezTo>
                  <a:cubicBezTo>
                    <a:pt x="54322" y="3325"/>
                    <a:pt x="54313" y="3278"/>
                    <a:pt x="54313" y="3259"/>
                  </a:cubicBezTo>
                  <a:cubicBezTo>
                    <a:pt x="54322" y="3249"/>
                    <a:pt x="54332" y="3239"/>
                    <a:pt x="54332" y="3230"/>
                  </a:cubicBezTo>
                  <a:cubicBezTo>
                    <a:pt x="54341" y="3211"/>
                    <a:pt x="54351" y="3201"/>
                    <a:pt x="54351" y="3182"/>
                  </a:cubicBezTo>
                  <a:cubicBezTo>
                    <a:pt x="54360" y="3173"/>
                    <a:pt x="54351" y="3173"/>
                    <a:pt x="54351" y="3163"/>
                  </a:cubicBezTo>
                  <a:cubicBezTo>
                    <a:pt x="54294" y="3134"/>
                    <a:pt x="54236" y="3144"/>
                    <a:pt x="54188" y="3125"/>
                  </a:cubicBezTo>
                  <a:cubicBezTo>
                    <a:pt x="54141" y="3106"/>
                    <a:pt x="54150" y="3087"/>
                    <a:pt x="54179" y="3058"/>
                  </a:cubicBezTo>
                  <a:cubicBezTo>
                    <a:pt x="54198" y="3039"/>
                    <a:pt x="54227" y="3010"/>
                    <a:pt x="54246" y="2991"/>
                  </a:cubicBezTo>
                  <a:cubicBezTo>
                    <a:pt x="54274" y="2962"/>
                    <a:pt x="54303" y="2924"/>
                    <a:pt x="54294" y="2876"/>
                  </a:cubicBezTo>
                  <a:cubicBezTo>
                    <a:pt x="54284" y="2838"/>
                    <a:pt x="54236" y="2800"/>
                    <a:pt x="54198" y="2781"/>
                  </a:cubicBezTo>
                  <a:cubicBezTo>
                    <a:pt x="54160" y="2752"/>
                    <a:pt x="53969" y="2666"/>
                    <a:pt x="54026" y="2580"/>
                  </a:cubicBezTo>
                  <a:cubicBezTo>
                    <a:pt x="54064" y="2513"/>
                    <a:pt x="54179" y="2494"/>
                    <a:pt x="54236" y="2475"/>
                  </a:cubicBezTo>
                  <a:cubicBezTo>
                    <a:pt x="54294" y="2456"/>
                    <a:pt x="54380" y="2427"/>
                    <a:pt x="54408" y="2370"/>
                  </a:cubicBezTo>
                  <a:cubicBezTo>
                    <a:pt x="54446" y="2284"/>
                    <a:pt x="54284" y="2255"/>
                    <a:pt x="54246" y="2217"/>
                  </a:cubicBezTo>
                  <a:cubicBezTo>
                    <a:pt x="54188" y="2160"/>
                    <a:pt x="54274" y="2122"/>
                    <a:pt x="54294" y="2064"/>
                  </a:cubicBezTo>
                  <a:cubicBezTo>
                    <a:pt x="54303" y="2016"/>
                    <a:pt x="54265" y="1978"/>
                    <a:pt x="54227" y="1969"/>
                  </a:cubicBezTo>
                  <a:cubicBezTo>
                    <a:pt x="54198" y="1950"/>
                    <a:pt x="54150" y="1959"/>
                    <a:pt x="54169" y="1892"/>
                  </a:cubicBezTo>
                  <a:cubicBezTo>
                    <a:pt x="54188" y="1844"/>
                    <a:pt x="54236" y="1806"/>
                    <a:pt x="54265" y="1778"/>
                  </a:cubicBezTo>
                  <a:cubicBezTo>
                    <a:pt x="54313" y="1739"/>
                    <a:pt x="54370" y="1701"/>
                    <a:pt x="54408" y="1653"/>
                  </a:cubicBezTo>
                  <a:cubicBezTo>
                    <a:pt x="54446" y="1606"/>
                    <a:pt x="54456" y="1539"/>
                    <a:pt x="54437" y="1481"/>
                  </a:cubicBezTo>
                  <a:cubicBezTo>
                    <a:pt x="54418" y="1443"/>
                    <a:pt x="54399" y="1414"/>
                    <a:pt x="54370" y="1376"/>
                  </a:cubicBezTo>
                  <a:cubicBezTo>
                    <a:pt x="54341" y="1328"/>
                    <a:pt x="54332" y="1281"/>
                    <a:pt x="54341" y="1214"/>
                  </a:cubicBezTo>
                  <a:cubicBezTo>
                    <a:pt x="54351" y="1147"/>
                    <a:pt x="54332" y="1099"/>
                    <a:pt x="54284" y="1051"/>
                  </a:cubicBezTo>
                  <a:cubicBezTo>
                    <a:pt x="54246" y="1013"/>
                    <a:pt x="54179" y="975"/>
                    <a:pt x="54227" y="908"/>
                  </a:cubicBezTo>
                  <a:cubicBezTo>
                    <a:pt x="54236" y="870"/>
                    <a:pt x="54284" y="860"/>
                    <a:pt x="54303" y="832"/>
                  </a:cubicBezTo>
                  <a:cubicBezTo>
                    <a:pt x="54313" y="822"/>
                    <a:pt x="54313" y="822"/>
                    <a:pt x="54303" y="812"/>
                  </a:cubicBezTo>
                  <a:cubicBezTo>
                    <a:pt x="54294" y="774"/>
                    <a:pt x="54265" y="755"/>
                    <a:pt x="54236" y="736"/>
                  </a:cubicBezTo>
                  <a:cubicBezTo>
                    <a:pt x="54217" y="707"/>
                    <a:pt x="54198" y="698"/>
                    <a:pt x="54208" y="660"/>
                  </a:cubicBezTo>
                  <a:cubicBezTo>
                    <a:pt x="54208" y="640"/>
                    <a:pt x="54227" y="621"/>
                    <a:pt x="54227" y="602"/>
                  </a:cubicBezTo>
                  <a:cubicBezTo>
                    <a:pt x="54227" y="574"/>
                    <a:pt x="54198" y="564"/>
                    <a:pt x="54188" y="535"/>
                  </a:cubicBezTo>
                  <a:cubicBezTo>
                    <a:pt x="54141" y="468"/>
                    <a:pt x="54217" y="449"/>
                    <a:pt x="54208" y="382"/>
                  </a:cubicBezTo>
                  <a:cubicBezTo>
                    <a:pt x="54208" y="354"/>
                    <a:pt x="54188" y="335"/>
                    <a:pt x="54188" y="306"/>
                  </a:cubicBezTo>
                  <a:cubicBezTo>
                    <a:pt x="54188" y="287"/>
                    <a:pt x="54188" y="268"/>
                    <a:pt x="54179" y="249"/>
                  </a:cubicBezTo>
                  <a:cubicBezTo>
                    <a:pt x="54169" y="230"/>
                    <a:pt x="54160" y="210"/>
                    <a:pt x="54150" y="201"/>
                  </a:cubicBezTo>
                  <a:cubicBezTo>
                    <a:pt x="54141" y="201"/>
                    <a:pt x="54122" y="191"/>
                    <a:pt x="54112" y="191"/>
                  </a:cubicBezTo>
                  <a:cubicBezTo>
                    <a:pt x="54102" y="172"/>
                    <a:pt x="54102" y="172"/>
                    <a:pt x="54112" y="153"/>
                  </a:cubicBezTo>
                  <a:cubicBezTo>
                    <a:pt x="54122" y="124"/>
                    <a:pt x="54169" y="124"/>
                    <a:pt x="54169" y="77"/>
                  </a:cubicBezTo>
                  <a:cubicBezTo>
                    <a:pt x="54169" y="48"/>
                    <a:pt x="54131" y="29"/>
                    <a:pt x="54112" y="10"/>
                  </a:cubicBezTo>
                  <a:cubicBezTo>
                    <a:pt x="54112" y="0"/>
                    <a:pt x="54112" y="0"/>
                    <a:pt x="54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p:nvPr/>
          </p:nvSpPr>
          <p:spPr>
            <a:xfrm>
              <a:off x="4014100" y="2458713"/>
              <a:ext cx="32750" cy="21750"/>
            </a:xfrm>
            <a:custGeom>
              <a:avLst/>
              <a:gdLst/>
              <a:ahLst/>
              <a:cxnLst/>
              <a:rect l="l" t="t" r="r" b="b"/>
              <a:pathLst>
                <a:path w="1310" h="870" extrusionOk="0">
                  <a:moveTo>
                    <a:pt x="20" y="0"/>
                  </a:moveTo>
                  <a:cubicBezTo>
                    <a:pt x="10" y="38"/>
                    <a:pt x="1" y="77"/>
                    <a:pt x="1" y="115"/>
                  </a:cubicBezTo>
                  <a:cubicBezTo>
                    <a:pt x="1" y="153"/>
                    <a:pt x="10" y="191"/>
                    <a:pt x="20" y="220"/>
                  </a:cubicBezTo>
                  <a:cubicBezTo>
                    <a:pt x="20" y="229"/>
                    <a:pt x="20" y="229"/>
                    <a:pt x="20" y="229"/>
                  </a:cubicBezTo>
                  <a:cubicBezTo>
                    <a:pt x="87" y="440"/>
                    <a:pt x="364" y="679"/>
                    <a:pt x="526" y="793"/>
                  </a:cubicBezTo>
                  <a:cubicBezTo>
                    <a:pt x="564" y="822"/>
                    <a:pt x="593" y="841"/>
                    <a:pt x="612" y="851"/>
                  </a:cubicBezTo>
                  <a:cubicBezTo>
                    <a:pt x="622" y="860"/>
                    <a:pt x="631" y="860"/>
                    <a:pt x="641" y="870"/>
                  </a:cubicBezTo>
                  <a:lnTo>
                    <a:pt x="670" y="870"/>
                  </a:lnTo>
                  <a:cubicBezTo>
                    <a:pt x="679" y="860"/>
                    <a:pt x="679" y="860"/>
                    <a:pt x="689" y="851"/>
                  </a:cubicBezTo>
                  <a:cubicBezTo>
                    <a:pt x="717" y="841"/>
                    <a:pt x="746" y="822"/>
                    <a:pt x="784" y="793"/>
                  </a:cubicBezTo>
                  <a:cubicBezTo>
                    <a:pt x="947" y="679"/>
                    <a:pt x="1214" y="440"/>
                    <a:pt x="1281" y="229"/>
                  </a:cubicBezTo>
                  <a:cubicBezTo>
                    <a:pt x="1291" y="229"/>
                    <a:pt x="1291" y="229"/>
                    <a:pt x="1291" y="220"/>
                  </a:cubicBezTo>
                  <a:cubicBezTo>
                    <a:pt x="1300" y="191"/>
                    <a:pt x="1310" y="153"/>
                    <a:pt x="1310" y="115"/>
                  </a:cubicBezTo>
                  <a:cubicBezTo>
                    <a:pt x="1310" y="77"/>
                    <a:pt x="1300" y="38"/>
                    <a:pt x="1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9"/>
            <p:cNvSpPr/>
            <p:nvPr/>
          </p:nvSpPr>
          <p:spPr>
            <a:xfrm>
              <a:off x="4103675" y="2459188"/>
              <a:ext cx="32750" cy="21275"/>
            </a:xfrm>
            <a:custGeom>
              <a:avLst/>
              <a:gdLst/>
              <a:ahLst/>
              <a:cxnLst/>
              <a:rect l="l" t="t" r="r" b="b"/>
              <a:pathLst>
                <a:path w="1310" h="851" extrusionOk="0">
                  <a:moveTo>
                    <a:pt x="20" y="0"/>
                  </a:moveTo>
                  <a:cubicBezTo>
                    <a:pt x="10" y="29"/>
                    <a:pt x="1" y="58"/>
                    <a:pt x="1" y="96"/>
                  </a:cubicBezTo>
                  <a:cubicBezTo>
                    <a:pt x="1" y="134"/>
                    <a:pt x="10" y="172"/>
                    <a:pt x="20" y="201"/>
                  </a:cubicBezTo>
                  <a:cubicBezTo>
                    <a:pt x="20" y="210"/>
                    <a:pt x="30" y="210"/>
                    <a:pt x="30" y="210"/>
                  </a:cubicBezTo>
                  <a:cubicBezTo>
                    <a:pt x="96" y="421"/>
                    <a:pt x="364" y="660"/>
                    <a:pt x="526" y="774"/>
                  </a:cubicBezTo>
                  <a:cubicBezTo>
                    <a:pt x="565" y="803"/>
                    <a:pt x="593" y="822"/>
                    <a:pt x="622" y="832"/>
                  </a:cubicBezTo>
                  <a:cubicBezTo>
                    <a:pt x="632" y="841"/>
                    <a:pt x="632" y="841"/>
                    <a:pt x="641" y="851"/>
                  </a:cubicBezTo>
                  <a:lnTo>
                    <a:pt x="670" y="851"/>
                  </a:lnTo>
                  <a:cubicBezTo>
                    <a:pt x="679" y="841"/>
                    <a:pt x="689" y="841"/>
                    <a:pt x="698" y="832"/>
                  </a:cubicBezTo>
                  <a:cubicBezTo>
                    <a:pt x="718" y="822"/>
                    <a:pt x="746" y="803"/>
                    <a:pt x="784" y="774"/>
                  </a:cubicBezTo>
                  <a:cubicBezTo>
                    <a:pt x="947" y="660"/>
                    <a:pt x="1224" y="421"/>
                    <a:pt x="1291" y="210"/>
                  </a:cubicBezTo>
                  <a:cubicBezTo>
                    <a:pt x="1291" y="210"/>
                    <a:pt x="1291" y="210"/>
                    <a:pt x="1291" y="201"/>
                  </a:cubicBezTo>
                  <a:cubicBezTo>
                    <a:pt x="1300" y="172"/>
                    <a:pt x="1310" y="134"/>
                    <a:pt x="1310" y="96"/>
                  </a:cubicBezTo>
                  <a:cubicBezTo>
                    <a:pt x="1310" y="58"/>
                    <a:pt x="1300" y="38"/>
                    <a:pt x="1300" y="10"/>
                  </a:cubicBezTo>
                  <a:cubicBezTo>
                    <a:pt x="870" y="0"/>
                    <a:pt x="440" y="0"/>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9"/>
            <p:cNvSpPr/>
            <p:nvPr/>
          </p:nvSpPr>
          <p:spPr>
            <a:xfrm>
              <a:off x="4193275" y="2459888"/>
              <a:ext cx="32750" cy="20575"/>
            </a:xfrm>
            <a:custGeom>
              <a:avLst/>
              <a:gdLst/>
              <a:ahLst/>
              <a:cxnLst/>
              <a:rect l="l" t="t" r="r" b="b"/>
              <a:pathLst>
                <a:path w="1310" h="823" extrusionOk="0">
                  <a:moveTo>
                    <a:pt x="10" y="1"/>
                  </a:moveTo>
                  <a:cubicBezTo>
                    <a:pt x="10" y="20"/>
                    <a:pt x="0" y="39"/>
                    <a:pt x="0" y="68"/>
                  </a:cubicBezTo>
                  <a:cubicBezTo>
                    <a:pt x="10" y="106"/>
                    <a:pt x="10" y="144"/>
                    <a:pt x="29" y="173"/>
                  </a:cubicBezTo>
                  <a:cubicBezTo>
                    <a:pt x="29" y="182"/>
                    <a:pt x="29" y="182"/>
                    <a:pt x="29" y="182"/>
                  </a:cubicBezTo>
                  <a:cubicBezTo>
                    <a:pt x="96" y="393"/>
                    <a:pt x="363" y="632"/>
                    <a:pt x="526" y="746"/>
                  </a:cubicBezTo>
                  <a:cubicBezTo>
                    <a:pt x="564" y="775"/>
                    <a:pt x="593" y="794"/>
                    <a:pt x="621" y="804"/>
                  </a:cubicBezTo>
                  <a:cubicBezTo>
                    <a:pt x="631" y="813"/>
                    <a:pt x="640" y="813"/>
                    <a:pt x="640" y="823"/>
                  </a:cubicBezTo>
                  <a:lnTo>
                    <a:pt x="669" y="823"/>
                  </a:lnTo>
                  <a:cubicBezTo>
                    <a:pt x="679" y="813"/>
                    <a:pt x="688" y="813"/>
                    <a:pt x="698" y="804"/>
                  </a:cubicBezTo>
                  <a:cubicBezTo>
                    <a:pt x="717" y="794"/>
                    <a:pt x="755" y="775"/>
                    <a:pt x="784" y="746"/>
                  </a:cubicBezTo>
                  <a:cubicBezTo>
                    <a:pt x="956" y="632"/>
                    <a:pt x="1223" y="393"/>
                    <a:pt x="1290" y="182"/>
                  </a:cubicBezTo>
                  <a:cubicBezTo>
                    <a:pt x="1290" y="182"/>
                    <a:pt x="1290" y="182"/>
                    <a:pt x="1290" y="173"/>
                  </a:cubicBezTo>
                  <a:cubicBezTo>
                    <a:pt x="1300" y="144"/>
                    <a:pt x="1309" y="106"/>
                    <a:pt x="1309" y="68"/>
                  </a:cubicBezTo>
                  <a:cubicBezTo>
                    <a:pt x="1309" y="49"/>
                    <a:pt x="1309" y="30"/>
                    <a:pt x="1309" y="10"/>
                  </a:cubicBezTo>
                  <a:cubicBezTo>
                    <a:pt x="879" y="10"/>
                    <a:pt x="44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9"/>
            <p:cNvSpPr/>
            <p:nvPr/>
          </p:nvSpPr>
          <p:spPr>
            <a:xfrm>
              <a:off x="4283075" y="2460863"/>
              <a:ext cx="32525" cy="19600"/>
            </a:xfrm>
            <a:custGeom>
              <a:avLst/>
              <a:gdLst/>
              <a:ahLst/>
              <a:cxnLst/>
              <a:rect l="l" t="t" r="r" b="b"/>
              <a:pathLst>
                <a:path w="1301" h="784" extrusionOk="0">
                  <a:moveTo>
                    <a:pt x="1" y="0"/>
                  </a:moveTo>
                  <a:cubicBezTo>
                    <a:pt x="1" y="10"/>
                    <a:pt x="1" y="19"/>
                    <a:pt x="1" y="29"/>
                  </a:cubicBezTo>
                  <a:cubicBezTo>
                    <a:pt x="1" y="67"/>
                    <a:pt x="1" y="105"/>
                    <a:pt x="20" y="134"/>
                  </a:cubicBezTo>
                  <a:cubicBezTo>
                    <a:pt x="20" y="143"/>
                    <a:pt x="20" y="143"/>
                    <a:pt x="20" y="143"/>
                  </a:cubicBezTo>
                  <a:cubicBezTo>
                    <a:pt x="87" y="354"/>
                    <a:pt x="354" y="593"/>
                    <a:pt x="526" y="707"/>
                  </a:cubicBezTo>
                  <a:cubicBezTo>
                    <a:pt x="555" y="736"/>
                    <a:pt x="593" y="755"/>
                    <a:pt x="612" y="765"/>
                  </a:cubicBezTo>
                  <a:cubicBezTo>
                    <a:pt x="622" y="774"/>
                    <a:pt x="632" y="774"/>
                    <a:pt x="632" y="784"/>
                  </a:cubicBezTo>
                  <a:lnTo>
                    <a:pt x="670" y="784"/>
                  </a:lnTo>
                  <a:cubicBezTo>
                    <a:pt x="670" y="774"/>
                    <a:pt x="679" y="774"/>
                    <a:pt x="689" y="765"/>
                  </a:cubicBezTo>
                  <a:cubicBezTo>
                    <a:pt x="708" y="755"/>
                    <a:pt x="746" y="736"/>
                    <a:pt x="775" y="707"/>
                  </a:cubicBezTo>
                  <a:cubicBezTo>
                    <a:pt x="947" y="593"/>
                    <a:pt x="1214" y="354"/>
                    <a:pt x="1281" y="143"/>
                  </a:cubicBezTo>
                  <a:cubicBezTo>
                    <a:pt x="1281" y="143"/>
                    <a:pt x="1281" y="143"/>
                    <a:pt x="1281" y="134"/>
                  </a:cubicBezTo>
                  <a:cubicBezTo>
                    <a:pt x="1300" y="105"/>
                    <a:pt x="1300" y="67"/>
                    <a:pt x="1300" y="29"/>
                  </a:cubicBezTo>
                  <a:cubicBezTo>
                    <a:pt x="1300" y="19"/>
                    <a:pt x="1300" y="19"/>
                    <a:pt x="1300" y="19"/>
                  </a:cubicBezTo>
                  <a:cubicBezTo>
                    <a:pt x="956" y="10"/>
                    <a:pt x="603" y="10"/>
                    <a:pt x="249" y="10"/>
                  </a:cubicBezTo>
                  <a:cubicBezTo>
                    <a:pt x="163" y="10"/>
                    <a:pt x="8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p:nvPr/>
          </p:nvSpPr>
          <p:spPr>
            <a:xfrm>
              <a:off x="4372675" y="2462038"/>
              <a:ext cx="32500" cy="18425"/>
            </a:xfrm>
            <a:custGeom>
              <a:avLst/>
              <a:gdLst/>
              <a:ahLst/>
              <a:cxnLst/>
              <a:rect l="l" t="t" r="r" b="b"/>
              <a:pathLst>
                <a:path w="1300" h="737" extrusionOk="0">
                  <a:moveTo>
                    <a:pt x="0" y="1"/>
                  </a:moveTo>
                  <a:cubicBezTo>
                    <a:pt x="0" y="30"/>
                    <a:pt x="10" y="58"/>
                    <a:pt x="19" y="87"/>
                  </a:cubicBezTo>
                  <a:cubicBezTo>
                    <a:pt x="19" y="96"/>
                    <a:pt x="19" y="96"/>
                    <a:pt x="19" y="96"/>
                  </a:cubicBezTo>
                  <a:cubicBezTo>
                    <a:pt x="86" y="307"/>
                    <a:pt x="354" y="546"/>
                    <a:pt x="526" y="660"/>
                  </a:cubicBezTo>
                  <a:cubicBezTo>
                    <a:pt x="564" y="689"/>
                    <a:pt x="593" y="708"/>
                    <a:pt x="612" y="718"/>
                  </a:cubicBezTo>
                  <a:cubicBezTo>
                    <a:pt x="621" y="727"/>
                    <a:pt x="631" y="727"/>
                    <a:pt x="640" y="737"/>
                  </a:cubicBezTo>
                  <a:lnTo>
                    <a:pt x="669" y="737"/>
                  </a:lnTo>
                  <a:cubicBezTo>
                    <a:pt x="669" y="727"/>
                    <a:pt x="679" y="727"/>
                    <a:pt x="688" y="718"/>
                  </a:cubicBezTo>
                  <a:cubicBezTo>
                    <a:pt x="717" y="708"/>
                    <a:pt x="745" y="689"/>
                    <a:pt x="784" y="660"/>
                  </a:cubicBezTo>
                  <a:cubicBezTo>
                    <a:pt x="946" y="546"/>
                    <a:pt x="1214" y="307"/>
                    <a:pt x="1281" y="96"/>
                  </a:cubicBezTo>
                  <a:cubicBezTo>
                    <a:pt x="1281" y="96"/>
                    <a:pt x="1281" y="96"/>
                    <a:pt x="1290" y="87"/>
                  </a:cubicBezTo>
                  <a:cubicBezTo>
                    <a:pt x="1300" y="68"/>
                    <a:pt x="1300" y="39"/>
                    <a:pt x="1300" y="10"/>
                  </a:cubicBezTo>
                  <a:cubicBezTo>
                    <a:pt x="870" y="10"/>
                    <a:pt x="43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4462475" y="2462763"/>
              <a:ext cx="32275" cy="17700"/>
            </a:xfrm>
            <a:custGeom>
              <a:avLst/>
              <a:gdLst/>
              <a:ahLst/>
              <a:cxnLst/>
              <a:rect l="l" t="t" r="r" b="b"/>
              <a:pathLst>
                <a:path w="1291" h="708" extrusionOk="0">
                  <a:moveTo>
                    <a:pt x="1" y="1"/>
                  </a:moveTo>
                  <a:cubicBezTo>
                    <a:pt x="1" y="20"/>
                    <a:pt x="1" y="39"/>
                    <a:pt x="10" y="58"/>
                  </a:cubicBezTo>
                  <a:cubicBezTo>
                    <a:pt x="10" y="67"/>
                    <a:pt x="10" y="67"/>
                    <a:pt x="10" y="67"/>
                  </a:cubicBezTo>
                  <a:cubicBezTo>
                    <a:pt x="77" y="278"/>
                    <a:pt x="354" y="517"/>
                    <a:pt x="517" y="631"/>
                  </a:cubicBezTo>
                  <a:cubicBezTo>
                    <a:pt x="555" y="660"/>
                    <a:pt x="584" y="679"/>
                    <a:pt x="603" y="689"/>
                  </a:cubicBezTo>
                  <a:cubicBezTo>
                    <a:pt x="612" y="698"/>
                    <a:pt x="622" y="698"/>
                    <a:pt x="632" y="708"/>
                  </a:cubicBezTo>
                  <a:lnTo>
                    <a:pt x="660" y="708"/>
                  </a:lnTo>
                  <a:cubicBezTo>
                    <a:pt x="670" y="698"/>
                    <a:pt x="670" y="698"/>
                    <a:pt x="679" y="689"/>
                  </a:cubicBezTo>
                  <a:cubicBezTo>
                    <a:pt x="708" y="679"/>
                    <a:pt x="737" y="660"/>
                    <a:pt x="775" y="631"/>
                  </a:cubicBezTo>
                  <a:cubicBezTo>
                    <a:pt x="937" y="517"/>
                    <a:pt x="1205" y="278"/>
                    <a:pt x="1272" y="67"/>
                  </a:cubicBezTo>
                  <a:cubicBezTo>
                    <a:pt x="1281" y="67"/>
                    <a:pt x="1281" y="67"/>
                    <a:pt x="1281" y="58"/>
                  </a:cubicBezTo>
                  <a:cubicBezTo>
                    <a:pt x="1281" y="48"/>
                    <a:pt x="1291" y="29"/>
                    <a:pt x="1291" y="10"/>
                  </a:cubicBezTo>
                  <a:cubicBezTo>
                    <a:pt x="861" y="10"/>
                    <a:pt x="43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4552075" y="2463238"/>
              <a:ext cx="32275" cy="17225"/>
            </a:xfrm>
            <a:custGeom>
              <a:avLst/>
              <a:gdLst/>
              <a:ahLst/>
              <a:cxnLst/>
              <a:rect l="l" t="t" r="r" b="b"/>
              <a:pathLst>
                <a:path w="1291" h="689" extrusionOk="0">
                  <a:moveTo>
                    <a:pt x="0" y="1"/>
                  </a:moveTo>
                  <a:lnTo>
                    <a:pt x="0" y="1"/>
                  </a:lnTo>
                  <a:cubicBezTo>
                    <a:pt x="10" y="20"/>
                    <a:pt x="10" y="29"/>
                    <a:pt x="10" y="39"/>
                  </a:cubicBezTo>
                  <a:cubicBezTo>
                    <a:pt x="10" y="48"/>
                    <a:pt x="19" y="48"/>
                    <a:pt x="19" y="48"/>
                  </a:cubicBezTo>
                  <a:cubicBezTo>
                    <a:pt x="86" y="259"/>
                    <a:pt x="354" y="498"/>
                    <a:pt x="516" y="612"/>
                  </a:cubicBezTo>
                  <a:cubicBezTo>
                    <a:pt x="554" y="641"/>
                    <a:pt x="583" y="660"/>
                    <a:pt x="612" y="670"/>
                  </a:cubicBezTo>
                  <a:cubicBezTo>
                    <a:pt x="621" y="679"/>
                    <a:pt x="621" y="679"/>
                    <a:pt x="631" y="689"/>
                  </a:cubicBezTo>
                  <a:lnTo>
                    <a:pt x="659" y="689"/>
                  </a:lnTo>
                  <a:cubicBezTo>
                    <a:pt x="669" y="679"/>
                    <a:pt x="679" y="679"/>
                    <a:pt x="688" y="670"/>
                  </a:cubicBezTo>
                  <a:cubicBezTo>
                    <a:pt x="707" y="660"/>
                    <a:pt x="736" y="641"/>
                    <a:pt x="774" y="612"/>
                  </a:cubicBezTo>
                  <a:cubicBezTo>
                    <a:pt x="937" y="498"/>
                    <a:pt x="1214" y="259"/>
                    <a:pt x="1281" y="48"/>
                  </a:cubicBezTo>
                  <a:cubicBezTo>
                    <a:pt x="1281" y="48"/>
                    <a:pt x="1281" y="48"/>
                    <a:pt x="1281" y="39"/>
                  </a:cubicBezTo>
                  <a:cubicBezTo>
                    <a:pt x="1281" y="29"/>
                    <a:pt x="1290" y="20"/>
                    <a:pt x="1290" y="10"/>
                  </a:cubicBezTo>
                  <a:cubicBezTo>
                    <a:pt x="860" y="10"/>
                    <a:pt x="43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4641650" y="2463238"/>
              <a:ext cx="32275" cy="17225"/>
            </a:xfrm>
            <a:custGeom>
              <a:avLst/>
              <a:gdLst/>
              <a:ahLst/>
              <a:cxnLst/>
              <a:rect l="l" t="t" r="r" b="b"/>
              <a:pathLst>
                <a:path w="1291" h="689" extrusionOk="0">
                  <a:moveTo>
                    <a:pt x="1290" y="1"/>
                  </a:moveTo>
                  <a:lnTo>
                    <a:pt x="1290" y="1"/>
                  </a:lnTo>
                  <a:cubicBezTo>
                    <a:pt x="860" y="10"/>
                    <a:pt x="430" y="10"/>
                    <a:pt x="0" y="10"/>
                  </a:cubicBezTo>
                  <a:cubicBezTo>
                    <a:pt x="10" y="20"/>
                    <a:pt x="10" y="29"/>
                    <a:pt x="19" y="39"/>
                  </a:cubicBezTo>
                  <a:cubicBezTo>
                    <a:pt x="19" y="48"/>
                    <a:pt x="19" y="48"/>
                    <a:pt x="19" y="48"/>
                  </a:cubicBezTo>
                  <a:cubicBezTo>
                    <a:pt x="86" y="259"/>
                    <a:pt x="354" y="498"/>
                    <a:pt x="516" y="612"/>
                  </a:cubicBezTo>
                  <a:cubicBezTo>
                    <a:pt x="555" y="641"/>
                    <a:pt x="583" y="660"/>
                    <a:pt x="612" y="670"/>
                  </a:cubicBezTo>
                  <a:cubicBezTo>
                    <a:pt x="621" y="679"/>
                    <a:pt x="631" y="679"/>
                    <a:pt x="631" y="689"/>
                  </a:cubicBezTo>
                  <a:lnTo>
                    <a:pt x="660" y="689"/>
                  </a:lnTo>
                  <a:cubicBezTo>
                    <a:pt x="669" y="679"/>
                    <a:pt x="679" y="679"/>
                    <a:pt x="688" y="670"/>
                  </a:cubicBezTo>
                  <a:cubicBezTo>
                    <a:pt x="707" y="660"/>
                    <a:pt x="746" y="641"/>
                    <a:pt x="774" y="612"/>
                  </a:cubicBezTo>
                  <a:cubicBezTo>
                    <a:pt x="946" y="498"/>
                    <a:pt x="1214" y="259"/>
                    <a:pt x="1281" y="48"/>
                  </a:cubicBezTo>
                  <a:cubicBezTo>
                    <a:pt x="1281" y="48"/>
                    <a:pt x="1281" y="48"/>
                    <a:pt x="1281" y="39"/>
                  </a:cubicBezTo>
                  <a:cubicBezTo>
                    <a:pt x="1290" y="29"/>
                    <a:pt x="1290" y="20"/>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4731225" y="2462538"/>
              <a:ext cx="32525" cy="17925"/>
            </a:xfrm>
            <a:custGeom>
              <a:avLst/>
              <a:gdLst/>
              <a:ahLst/>
              <a:cxnLst/>
              <a:rect l="l" t="t" r="r" b="b"/>
              <a:pathLst>
                <a:path w="1301" h="717" extrusionOk="0">
                  <a:moveTo>
                    <a:pt x="1300" y="0"/>
                  </a:moveTo>
                  <a:lnTo>
                    <a:pt x="1300" y="0"/>
                  </a:lnTo>
                  <a:cubicBezTo>
                    <a:pt x="870" y="10"/>
                    <a:pt x="431" y="10"/>
                    <a:pt x="1" y="19"/>
                  </a:cubicBezTo>
                  <a:cubicBezTo>
                    <a:pt x="10" y="38"/>
                    <a:pt x="10" y="57"/>
                    <a:pt x="20" y="67"/>
                  </a:cubicBezTo>
                  <a:cubicBezTo>
                    <a:pt x="20" y="76"/>
                    <a:pt x="20" y="76"/>
                    <a:pt x="20" y="76"/>
                  </a:cubicBezTo>
                  <a:cubicBezTo>
                    <a:pt x="87" y="287"/>
                    <a:pt x="354" y="526"/>
                    <a:pt x="526" y="640"/>
                  </a:cubicBezTo>
                  <a:cubicBezTo>
                    <a:pt x="555" y="669"/>
                    <a:pt x="593" y="688"/>
                    <a:pt x="612" y="698"/>
                  </a:cubicBezTo>
                  <a:cubicBezTo>
                    <a:pt x="622" y="707"/>
                    <a:pt x="631" y="707"/>
                    <a:pt x="631" y="717"/>
                  </a:cubicBezTo>
                  <a:lnTo>
                    <a:pt x="669" y="717"/>
                  </a:lnTo>
                  <a:cubicBezTo>
                    <a:pt x="669" y="707"/>
                    <a:pt x="679" y="707"/>
                    <a:pt x="689" y="698"/>
                  </a:cubicBezTo>
                  <a:cubicBezTo>
                    <a:pt x="708" y="688"/>
                    <a:pt x="746" y="669"/>
                    <a:pt x="775" y="640"/>
                  </a:cubicBezTo>
                  <a:cubicBezTo>
                    <a:pt x="947" y="526"/>
                    <a:pt x="1214" y="287"/>
                    <a:pt x="1281" y="76"/>
                  </a:cubicBezTo>
                  <a:cubicBezTo>
                    <a:pt x="1281" y="76"/>
                    <a:pt x="1281" y="76"/>
                    <a:pt x="1281" y="67"/>
                  </a:cubicBezTo>
                  <a:cubicBezTo>
                    <a:pt x="1291" y="48"/>
                    <a:pt x="1300" y="29"/>
                    <a:pt x="1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4820800" y="2461338"/>
              <a:ext cx="32750" cy="19125"/>
            </a:xfrm>
            <a:custGeom>
              <a:avLst/>
              <a:gdLst/>
              <a:ahLst/>
              <a:cxnLst/>
              <a:rect l="l" t="t" r="r" b="b"/>
              <a:pathLst>
                <a:path w="1310" h="765" extrusionOk="0">
                  <a:moveTo>
                    <a:pt x="1310" y="0"/>
                  </a:moveTo>
                  <a:cubicBezTo>
                    <a:pt x="870" y="10"/>
                    <a:pt x="431" y="10"/>
                    <a:pt x="1" y="19"/>
                  </a:cubicBezTo>
                  <a:cubicBezTo>
                    <a:pt x="1" y="58"/>
                    <a:pt x="10" y="86"/>
                    <a:pt x="20" y="115"/>
                  </a:cubicBezTo>
                  <a:cubicBezTo>
                    <a:pt x="20" y="124"/>
                    <a:pt x="20" y="124"/>
                    <a:pt x="20" y="124"/>
                  </a:cubicBezTo>
                  <a:cubicBezTo>
                    <a:pt x="87" y="335"/>
                    <a:pt x="354" y="574"/>
                    <a:pt x="526" y="688"/>
                  </a:cubicBezTo>
                  <a:cubicBezTo>
                    <a:pt x="565" y="717"/>
                    <a:pt x="593" y="736"/>
                    <a:pt x="612" y="746"/>
                  </a:cubicBezTo>
                  <a:cubicBezTo>
                    <a:pt x="622" y="755"/>
                    <a:pt x="631" y="755"/>
                    <a:pt x="641" y="765"/>
                  </a:cubicBezTo>
                  <a:lnTo>
                    <a:pt x="670" y="765"/>
                  </a:lnTo>
                  <a:cubicBezTo>
                    <a:pt x="670" y="755"/>
                    <a:pt x="679" y="755"/>
                    <a:pt x="689" y="746"/>
                  </a:cubicBezTo>
                  <a:cubicBezTo>
                    <a:pt x="717" y="736"/>
                    <a:pt x="746" y="717"/>
                    <a:pt x="784" y="688"/>
                  </a:cubicBezTo>
                  <a:cubicBezTo>
                    <a:pt x="947" y="574"/>
                    <a:pt x="1214" y="335"/>
                    <a:pt x="1281" y="124"/>
                  </a:cubicBezTo>
                  <a:cubicBezTo>
                    <a:pt x="1281" y="124"/>
                    <a:pt x="1281" y="124"/>
                    <a:pt x="1291" y="115"/>
                  </a:cubicBezTo>
                  <a:cubicBezTo>
                    <a:pt x="1300" y="86"/>
                    <a:pt x="1310" y="48"/>
                    <a:pt x="1310" y="10"/>
                  </a:cubicBezTo>
                  <a:cubicBezTo>
                    <a:pt x="1310" y="0"/>
                    <a:pt x="1310" y="0"/>
                    <a:pt x="1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4910375" y="2459663"/>
              <a:ext cx="32775" cy="20800"/>
            </a:xfrm>
            <a:custGeom>
              <a:avLst/>
              <a:gdLst/>
              <a:ahLst/>
              <a:cxnLst/>
              <a:rect l="l" t="t" r="r" b="b"/>
              <a:pathLst>
                <a:path w="1311" h="832" extrusionOk="0">
                  <a:moveTo>
                    <a:pt x="1301" y="0"/>
                  </a:moveTo>
                  <a:cubicBezTo>
                    <a:pt x="871" y="10"/>
                    <a:pt x="441" y="19"/>
                    <a:pt x="11" y="19"/>
                  </a:cubicBezTo>
                  <a:cubicBezTo>
                    <a:pt x="1" y="39"/>
                    <a:pt x="1" y="58"/>
                    <a:pt x="1" y="77"/>
                  </a:cubicBezTo>
                  <a:cubicBezTo>
                    <a:pt x="1" y="115"/>
                    <a:pt x="11" y="153"/>
                    <a:pt x="20" y="182"/>
                  </a:cubicBezTo>
                  <a:cubicBezTo>
                    <a:pt x="20" y="191"/>
                    <a:pt x="20" y="191"/>
                    <a:pt x="20" y="191"/>
                  </a:cubicBezTo>
                  <a:cubicBezTo>
                    <a:pt x="87" y="402"/>
                    <a:pt x="364" y="641"/>
                    <a:pt x="527" y="755"/>
                  </a:cubicBezTo>
                  <a:cubicBezTo>
                    <a:pt x="565" y="784"/>
                    <a:pt x="593" y="803"/>
                    <a:pt x="613" y="813"/>
                  </a:cubicBezTo>
                  <a:cubicBezTo>
                    <a:pt x="622" y="822"/>
                    <a:pt x="632" y="822"/>
                    <a:pt x="641" y="832"/>
                  </a:cubicBezTo>
                  <a:lnTo>
                    <a:pt x="670" y="832"/>
                  </a:lnTo>
                  <a:cubicBezTo>
                    <a:pt x="679" y="822"/>
                    <a:pt x="679" y="822"/>
                    <a:pt x="689" y="813"/>
                  </a:cubicBezTo>
                  <a:cubicBezTo>
                    <a:pt x="718" y="803"/>
                    <a:pt x="746" y="784"/>
                    <a:pt x="785" y="755"/>
                  </a:cubicBezTo>
                  <a:cubicBezTo>
                    <a:pt x="947" y="641"/>
                    <a:pt x="1215" y="402"/>
                    <a:pt x="1281" y="191"/>
                  </a:cubicBezTo>
                  <a:cubicBezTo>
                    <a:pt x="1291" y="191"/>
                    <a:pt x="1291" y="191"/>
                    <a:pt x="1291" y="182"/>
                  </a:cubicBezTo>
                  <a:cubicBezTo>
                    <a:pt x="1301" y="153"/>
                    <a:pt x="1310" y="115"/>
                    <a:pt x="1310" y="77"/>
                  </a:cubicBezTo>
                  <a:cubicBezTo>
                    <a:pt x="1310" y="48"/>
                    <a:pt x="1301" y="19"/>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4999975" y="2457988"/>
              <a:ext cx="32750" cy="22475"/>
            </a:xfrm>
            <a:custGeom>
              <a:avLst/>
              <a:gdLst/>
              <a:ahLst/>
              <a:cxnLst/>
              <a:rect l="l" t="t" r="r" b="b"/>
              <a:pathLst>
                <a:path w="1310" h="899" extrusionOk="0">
                  <a:moveTo>
                    <a:pt x="1281" y="0"/>
                  </a:moveTo>
                  <a:cubicBezTo>
                    <a:pt x="1070" y="10"/>
                    <a:pt x="870" y="10"/>
                    <a:pt x="660" y="10"/>
                  </a:cubicBezTo>
                  <a:cubicBezTo>
                    <a:pt x="660" y="20"/>
                    <a:pt x="660" y="20"/>
                    <a:pt x="660" y="20"/>
                  </a:cubicBezTo>
                  <a:lnTo>
                    <a:pt x="650" y="10"/>
                  </a:lnTo>
                  <a:cubicBezTo>
                    <a:pt x="440" y="20"/>
                    <a:pt x="230" y="20"/>
                    <a:pt x="19" y="29"/>
                  </a:cubicBezTo>
                  <a:cubicBezTo>
                    <a:pt x="10" y="58"/>
                    <a:pt x="0" y="96"/>
                    <a:pt x="0" y="144"/>
                  </a:cubicBezTo>
                  <a:cubicBezTo>
                    <a:pt x="0" y="182"/>
                    <a:pt x="10" y="220"/>
                    <a:pt x="19" y="249"/>
                  </a:cubicBezTo>
                  <a:cubicBezTo>
                    <a:pt x="19" y="258"/>
                    <a:pt x="29" y="258"/>
                    <a:pt x="29" y="258"/>
                  </a:cubicBezTo>
                  <a:cubicBezTo>
                    <a:pt x="96" y="469"/>
                    <a:pt x="363" y="708"/>
                    <a:pt x="526" y="822"/>
                  </a:cubicBezTo>
                  <a:cubicBezTo>
                    <a:pt x="564" y="851"/>
                    <a:pt x="593" y="870"/>
                    <a:pt x="621" y="880"/>
                  </a:cubicBezTo>
                  <a:cubicBezTo>
                    <a:pt x="631" y="889"/>
                    <a:pt x="631" y="889"/>
                    <a:pt x="640" y="899"/>
                  </a:cubicBezTo>
                  <a:lnTo>
                    <a:pt x="669" y="899"/>
                  </a:lnTo>
                  <a:cubicBezTo>
                    <a:pt x="679" y="889"/>
                    <a:pt x="688" y="889"/>
                    <a:pt x="698" y="880"/>
                  </a:cubicBezTo>
                  <a:cubicBezTo>
                    <a:pt x="717" y="870"/>
                    <a:pt x="746" y="851"/>
                    <a:pt x="784" y="822"/>
                  </a:cubicBezTo>
                  <a:cubicBezTo>
                    <a:pt x="946" y="708"/>
                    <a:pt x="1223" y="469"/>
                    <a:pt x="1290" y="258"/>
                  </a:cubicBezTo>
                  <a:cubicBezTo>
                    <a:pt x="1290" y="258"/>
                    <a:pt x="1290" y="258"/>
                    <a:pt x="1290" y="249"/>
                  </a:cubicBezTo>
                  <a:cubicBezTo>
                    <a:pt x="1300" y="220"/>
                    <a:pt x="1309" y="182"/>
                    <a:pt x="1309" y="144"/>
                  </a:cubicBezTo>
                  <a:cubicBezTo>
                    <a:pt x="1309" y="96"/>
                    <a:pt x="1300" y="48"/>
                    <a:pt x="12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9"/>
            <p:cNvSpPr/>
            <p:nvPr/>
          </p:nvSpPr>
          <p:spPr>
            <a:xfrm>
              <a:off x="5089550" y="2456788"/>
              <a:ext cx="32750" cy="23675"/>
            </a:xfrm>
            <a:custGeom>
              <a:avLst/>
              <a:gdLst/>
              <a:ahLst/>
              <a:cxnLst/>
              <a:rect l="l" t="t" r="r" b="b"/>
              <a:pathLst>
                <a:path w="1310" h="947" extrusionOk="0">
                  <a:moveTo>
                    <a:pt x="1252" y="1"/>
                  </a:moveTo>
                  <a:cubicBezTo>
                    <a:pt x="1071" y="1"/>
                    <a:pt x="880" y="10"/>
                    <a:pt x="688" y="10"/>
                  </a:cubicBezTo>
                  <a:cubicBezTo>
                    <a:pt x="669" y="39"/>
                    <a:pt x="660" y="68"/>
                    <a:pt x="660" y="68"/>
                  </a:cubicBezTo>
                  <a:cubicBezTo>
                    <a:pt x="660" y="68"/>
                    <a:pt x="650" y="39"/>
                    <a:pt x="622" y="10"/>
                  </a:cubicBezTo>
                  <a:cubicBezTo>
                    <a:pt x="430" y="10"/>
                    <a:pt x="239" y="10"/>
                    <a:pt x="58" y="20"/>
                  </a:cubicBezTo>
                  <a:cubicBezTo>
                    <a:pt x="20" y="68"/>
                    <a:pt x="0" y="125"/>
                    <a:pt x="0" y="192"/>
                  </a:cubicBezTo>
                  <a:cubicBezTo>
                    <a:pt x="10" y="230"/>
                    <a:pt x="10" y="268"/>
                    <a:pt x="20" y="297"/>
                  </a:cubicBezTo>
                  <a:cubicBezTo>
                    <a:pt x="29" y="306"/>
                    <a:pt x="29" y="306"/>
                    <a:pt x="29" y="306"/>
                  </a:cubicBezTo>
                  <a:cubicBezTo>
                    <a:pt x="96" y="517"/>
                    <a:pt x="364" y="756"/>
                    <a:pt x="526" y="870"/>
                  </a:cubicBezTo>
                  <a:cubicBezTo>
                    <a:pt x="564" y="899"/>
                    <a:pt x="593" y="918"/>
                    <a:pt x="622" y="928"/>
                  </a:cubicBezTo>
                  <a:cubicBezTo>
                    <a:pt x="631" y="937"/>
                    <a:pt x="641" y="937"/>
                    <a:pt x="641" y="947"/>
                  </a:cubicBezTo>
                  <a:lnTo>
                    <a:pt x="669" y="947"/>
                  </a:lnTo>
                  <a:cubicBezTo>
                    <a:pt x="679" y="937"/>
                    <a:pt x="688" y="937"/>
                    <a:pt x="698" y="928"/>
                  </a:cubicBezTo>
                  <a:cubicBezTo>
                    <a:pt x="717" y="918"/>
                    <a:pt x="755" y="899"/>
                    <a:pt x="784" y="870"/>
                  </a:cubicBezTo>
                  <a:cubicBezTo>
                    <a:pt x="956" y="756"/>
                    <a:pt x="1224" y="517"/>
                    <a:pt x="1290" y="306"/>
                  </a:cubicBezTo>
                  <a:cubicBezTo>
                    <a:pt x="1290" y="306"/>
                    <a:pt x="1290" y="306"/>
                    <a:pt x="1290" y="297"/>
                  </a:cubicBezTo>
                  <a:cubicBezTo>
                    <a:pt x="1300" y="268"/>
                    <a:pt x="1310" y="230"/>
                    <a:pt x="1310" y="192"/>
                  </a:cubicBezTo>
                  <a:cubicBezTo>
                    <a:pt x="1310" y="115"/>
                    <a:pt x="1290" y="58"/>
                    <a:pt x="1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9"/>
            <p:cNvSpPr/>
            <p:nvPr/>
          </p:nvSpPr>
          <p:spPr>
            <a:xfrm>
              <a:off x="5179375" y="2456088"/>
              <a:ext cx="32500" cy="24375"/>
            </a:xfrm>
            <a:custGeom>
              <a:avLst/>
              <a:gdLst/>
              <a:ahLst/>
              <a:cxnLst/>
              <a:rect l="l" t="t" r="r" b="b"/>
              <a:pathLst>
                <a:path w="1300" h="975" extrusionOk="0">
                  <a:moveTo>
                    <a:pt x="707" y="0"/>
                  </a:moveTo>
                  <a:cubicBezTo>
                    <a:pt x="669" y="48"/>
                    <a:pt x="650" y="96"/>
                    <a:pt x="650" y="96"/>
                  </a:cubicBezTo>
                  <a:cubicBezTo>
                    <a:pt x="650" y="96"/>
                    <a:pt x="631" y="48"/>
                    <a:pt x="593" y="10"/>
                  </a:cubicBezTo>
                  <a:lnTo>
                    <a:pt x="67" y="10"/>
                  </a:lnTo>
                  <a:cubicBezTo>
                    <a:pt x="29" y="67"/>
                    <a:pt x="0" y="134"/>
                    <a:pt x="0" y="220"/>
                  </a:cubicBezTo>
                  <a:cubicBezTo>
                    <a:pt x="0" y="258"/>
                    <a:pt x="0" y="296"/>
                    <a:pt x="19" y="325"/>
                  </a:cubicBezTo>
                  <a:cubicBezTo>
                    <a:pt x="19" y="334"/>
                    <a:pt x="19" y="334"/>
                    <a:pt x="19" y="334"/>
                  </a:cubicBezTo>
                  <a:cubicBezTo>
                    <a:pt x="86" y="545"/>
                    <a:pt x="354" y="784"/>
                    <a:pt x="526" y="898"/>
                  </a:cubicBezTo>
                  <a:cubicBezTo>
                    <a:pt x="554" y="927"/>
                    <a:pt x="593" y="946"/>
                    <a:pt x="612" y="956"/>
                  </a:cubicBezTo>
                  <a:cubicBezTo>
                    <a:pt x="621" y="965"/>
                    <a:pt x="631" y="965"/>
                    <a:pt x="631" y="975"/>
                  </a:cubicBezTo>
                  <a:lnTo>
                    <a:pt x="669" y="975"/>
                  </a:lnTo>
                  <a:cubicBezTo>
                    <a:pt x="669" y="965"/>
                    <a:pt x="679" y="965"/>
                    <a:pt x="688" y="956"/>
                  </a:cubicBezTo>
                  <a:cubicBezTo>
                    <a:pt x="707" y="946"/>
                    <a:pt x="746" y="927"/>
                    <a:pt x="774" y="898"/>
                  </a:cubicBezTo>
                  <a:cubicBezTo>
                    <a:pt x="946" y="784"/>
                    <a:pt x="1214" y="545"/>
                    <a:pt x="1281" y="334"/>
                  </a:cubicBezTo>
                  <a:cubicBezTo>
                    <a:pt x="1281" y="334"/>
                    <a:pt x="1281" y="334"/>
                    <a:pt x="1281" y="325"/>
                  </a:cubicBezTo>
                  <a:cubicBezTo>
                    <a:pt x="1300" y="296"/>
                    <a:pt x="1300" y="258"/>
                    <a:pt x="1300" y="220"/>
                  </a:cubicBezTo>
                  <a:cubicBezTo>
                    <a:pt x="1300" y="134"/>
                    <a:pt x="1271" y="57"/>
                    <a:pt x="1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9"/>
            <p:cNvSpPr/>
            <p:nvPr/>
          </p:nvSpPr>
          <p:spPr>
            <a:xfrm>
              <a:off x="5268950" y="2455113"/>
              <a:ext cx="32750" cy="25350"/>
            </a:xfrm>
            <a:custGeom>
              <a:avLst/>
              <a:gdLst/>
              <a:ahLst/>
              <a:cxnLst/>
              <a:rect l="l" t="t" r="r" b="b"/>
              <a:pathLst>
                <a:path w="1310" h="1014" extrusionOk="0">
                  <a:moveTo>
                    <a:pt x="1185" y="1"/>
                  </a:moveTo>
                  <a:cubicBezTo>
                    <a:pt x="1042" y="1"/>
                    <a:pt x="899" y="1"/>
                    <a:pt x="755" y="10"/>
                  </a:cubicBezTo>
                  <a:cubicBezTo>
                    <a:pt x="679" y="68"/>
                    <a:pt x="650" y="135"/>
                    <a:pt x="650" y="135"/>
                  </a:cubicBezTo>
                  <a:cubicBezTo>
                    <a:pt x="650" y="135"/>
                    <a:pt x="622" y="68"/>
                    <a:pt x="555" y="10"/>
                  </a:cubicBezTo>
                  <a:lnTo>
                    <a:pt x="106" y="10"/>
                  </a:lnTo>
                  <a:cubicBezTo>
                    <a:pt x="39" y="77"/>
                    <a:pt x="0" y="163"/>
                    <a:pt x="0" y="259"/>
                  </a:cubicBezTo>
                  <a:cubicBezTo>
                    <a:pt x="0" y="297"/>
                    <a:pt x="10" y="335"/>
                    <a:pt x="20" y="364"/>
                  </a:cubicBezTo>
                  <a:cubicBezTo>
                    <a:pt x="20" y="373"/>
                    <a:pt x="20" y="373"/>
                    <a:pt x="20" y="373"/>
                  </a:cubicBezTo>
                  <a:cubicBezTo>
                    <a:pt x="86" y="584"/>
                    <a:pt x="354" y="823"/>
                    <a:pt x="526" y="937"/>
                  </a:cubicBezTo>
                  <a:cubicBezTo>
                    <a:pt x="564" y="966"/>
                    <a:pt x="593" y="985"/>
                    <a:pt x="612" y="995"/>
                  </a:cubicBezTo>
                  <a:cubicBezTo>
                    <a:pt x="622" y="1004"/>
                    <a:pt x="631" y="1004"/>
                    <a:pt x="641" y="1014"/>
                  </a:cubicBezTo>
                  <a:lnTo>
                    <a:pt x="669" y="1014"/>
                  </a:lnTo>
                  <a:cubicBezTo>
                    <a:pt x="669" y="1004"/>
                    <a:pt x="679" y="1004"/>
                    <a:pt x="688" y="995"/>
                  </a:cubicBezTo>
                  <a:cubicBezTo>
                    <a:pt x="717" y="985"/>
                    <a:pt x="746" y="966"/>
                    <a:pt x="784" y="937"/>
                  </a:cubicBezTo>
                  <a:cubicBezTo>
                    <a:pt x="946" y="823"/>
                    <a:pt x="1214" y="584"/>
                    <a:pt x="1281" y="373"/>
                  </a:cubicBezTo>
                  <a:cubicBezTo>
                    <a:pt x="1281" y="373"/>
                    <a:pt x="1281" y="373"/>
                    <a:pt x="1290" y="364"/>
                  </a:cubicBezTo>
                  <a:cubicBezTo>
                    <a:pt x="1300" y="335"/>
                    <a:pt x="1310" y="297"/>
                    <a:pt x="1310" y="259"/>
                  </a:cubicBezTo>
                  <a:cubicBezTo>
                    <a:pt x="1310" y="154"/>
                    <a:pt x="1262" y="58"/>
                    <a:pt x="1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9"/>
            <p:cNvSpPr/>
            <p:nvPr/>
          </p:nvSpPr>
          <p:spPr>
            <a:xfrm>
              <a:off x="3990225" y="2488088"/>
              <a:ext cx="11725" cy="20325"/>
            </a:xfrm>
            <a:custGeom>
              <a:avLst/>
              <a:gdLst/>
              <a:ahLst/>
              <a:cxnLst/>
              <a:rect l="l" t="t" r="r" b="b"/>
              <a:pathLst>
                <a:path w="469" h="813" extrusionOk="0">
                  <a:moveTo>
                    <a:pt x="143" y="0"/>
                  </a:moveTo>
                  <a:cubicBezTo>
                    <a:pt x="124" y="0"/>
                    <a:pt x="115" y="10"/>
                    <a:pt x="105" y="10"/>
                  </a:cubicBezTo>
                  <a:cubicBezTo>
                    <a:pt x="124" y="20"/>
                    <a:pt x="134" y="29"/>
                    <a:pt x="153" y="39"/>
                  </a:cubicBezTo>
                  <a:cubicBezTo>
                    <a:pt x="115" y="106"/>
                    <a:pt x="29" y="134"/>
                    <a:pt x="29" y="230"/>
                  </a:cubicBezTo>
                  <a:cubicBezTo>
                    <a:pt x="29" y="306"/>
                    <a:pt x="105" y="306"/>
                    <a:pt x="153" y="335"/>
                  </a:cubicBezTo>
                  <a:cubicBezTo>
                    <a:pt x="182" y="354"/>
                    <a:pt x="172" y="354"/>
                    <a:pt x="153" y="373"/>
                  </a:cubicBezTo>
                  <a:cubicBezTo>
                    <a:pt x="143" y="392"/>
                    <a:pt x="124" y="402"/>
                    <a:pt x="105" y="421"/>
                  </a:cubicBezTo>
                  <a:cubicBezTo>
                    <a:pt x="77" y="450"/>
                    <a:pt x="38" y="488"/>
                    <a:pt x="19" y="536"/>
                  </a:cubicBezTo>
                  <a:cubicBezTo>
                    <a:pt x="0" y="602"/>
                    <a:pt x="48" y="650"/>
                    <a:pt x="86" y="679"/>
                  </a:cubicBezTo>
                  <a:cubicBezTo>
                    <a:pt x="124" y="698"/>
                    <a:pt x="163" y="717"/>
                    <a:pt x="182" y="755"/>
                  </a:cubicBezTo>
                  <a:cubicBezTo>
                    <a:pt x="191" y="774"/>
                    <a:pt x="191" y="794"/>
                    <a:pt x="191" y="813"/>
                  </a:cubicBezTo>
                  <a:cubicBezTo>
                    <a:pt x="306" y="698"/>
                    <a:pt x="411" y="574"/>
                    <a:pt x="449" y="450"/>
                  </a:cubicBezTo>
                  <a:cubicBezTo>
                    <a:pt x="449" y="450"/>
                    <a:pt x="449" y="450"/>
                    <a:pt x="449" y="440"/>
                  </a:cubicBezTo>
                  <a:cubicBezTo>
                    <a:pt x="459" y="411"/>
                    <a:pt x="468" y="373"/>
                    <a:pt x="468" y="335"/>
                  </a:cubicBezTo>
                  <a:cubicBezTo>
                    <a:pt x="468" y="153"/>
                    <a:pt x="32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9"/>
            <p:cNvSpPr/>
            <p:nvPr/>
          </p:nvSpPr>
          <p:spPr>
            <a:xfrm>
              <a:off x="4059025" y="2488088"/>
              <a:ext cx="32500" cy="27250"/>
            </a:xfrm>
            <a:custGeom>
              <a:avLst/>
              <a:gdLst/>
              <a:ahLst/>
              <a:cxnLst/>
              <a:rect l="l" t="t" r="r" b="b"/>
              <a:pathLst>
                <a:path w="1300" h="1090" extrusionOk="0">
                  <a:moveTo>
                    <a:pt x="325" y="0"/>
                  </a:moveTo>
                  <a:cubicBezTo>
                    <a:pt x="143" y="0"/>
                    <a:pt x="0" y="153"/>
                    <a:pt x="0" y="335"/>
                  </a:cubicBezTo>
                  <a:cubicBezTo>
                    <a:pt x="0" y="373"/>
                    <a:pt x="0" y="411"/>
                    <a:pt x="19" y="440"/>
                  </a:cubicBezTo>
                  <a:cubicBezTo>
                    <a:pt x="19" y="450"/>
                    <a:pt x="19" y="450"/>
                    <a:pt x="19" y="450"/>
                  </a:cubicBezTo>
                  <a:cubicBezTo>
                    <a:pt x="86" y="660"/>
                    <a:pt x="354" y="899"/>
                    <a:pt x="526" y="1013"/>
                  </a:cubicBezTo>
                  <a:cubicBezTo>
                    <a:pt x="554" y="1042"/>
                    <a:pt x="592" y="1061"/>
                    <a:pt x="612" y="1080"/>
                  </a:cubicBezTo>
                  <a:cubicBezTo>
                    <a:pt x="621" y="1080"/>
                    <a:pt x="631" y="1080"/>
                    <a:pt x="631" y="1090"/>
                  </a:cubicBezTo>
                  <a:lnTo>
                    <a:pt x="669" y="1090"/>
                  </a:lnTo>
                  <a:cubicBezTo>
                    <a:pt x="669" y="1080"/>
                    <a:pt x="678" y="1080"/>
                    <a:pt x="688" y="1080"/>
                  </a:cubicBezTo>
                  <a:cubicBezTo>
                    <a:pt x="707" y="1061"/>
                    <a:pt x="745" y="1042"/>
                    <a:pt x="774" y="1013"/>
                  </a:cubicBezTo>
                  <a:cubicBezTo>
                    <a:pt x="946" y="899"/>
                    <a:pt x="1214" y="660"/>
                    <a:pt x="1280" y="450"/>
                  </a:cubicBezTo>
                  <a:cubicBezTo>
                    <a:pt x="1280" y="450"/>
                    <a:pt x="1280" y="450"/>
                    <a:pt x="1280" y="440"/>
                  </a:cubicBezTo>
                  <a:cubicBezTo>
                    <a:pt x="1300" y="411"/>
                    <a:pt x="1300" y="373"/>
                    <a:pt x="1300" y="335"/>
                  </a:cubicBezTo>
                  <a:cubicBezTo>
                    <a:pt x="1300" y="153"/>
                    <a:pt x="1156" y="0"/>
                    <a:pt x="975" y="0"/>
                  </a:cubicBezTo>
                  <a:cubicBezTo>
                    <a:pt x="736" y="0"/>
                    <a:pt x="650" y="211"/>
                    <a:pt x="650" y="211"/>
                  </a:cubicBezTo>
                  <a:cubicBezTo>
                    <a:pt x="650" y="211"/>
                    <a:pt x="564"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9"/>
            <p:cNvSpPr/>
            <p:nvPr/>
          </p:nvSpPr>
          <p:spPr>
            <a:xfrm>
              <a:off x="4148600" y="2488088"/>
              <a:ext cx="32750" cy="27250"/>
            </a:xfrm>
            <a:custGeom>
              <a:avLst/>
              <a:gdLst/>
              <a:ahLst/>
              <a:cxnLst/>
              <a:rect l="l" t="t" r="r" b="b"/>
              <a:pathLst>
                <a:path w="1310" h="1090" extrusionOk="0">
                  <a:moveTo>
                    <a:pt x="325" y="0"/>
                  </a:moveTo>
                  <a:cubicBezTo>
                    <a:pt x="144" y="0"/>
                    <a:pt x="0" y="153"/>
                    <a:pt x="0" y="335"/>
                  </a:cubicBezTo>
                  <a:cubicBezTo>
                    <a:pt x="0" y="373"/>
                    <a:pt x="10" y="411"/>
                    <a:pt x="19" y="440"/>
                  </a:cubicBezTo>
                  <a:cubicBezTo>
                    <a:pt x="19" y="450"/>
                    <a:pt x="19" y="450"/>
                    <a:pt x="19" y="450"/>
                  </a:cubicBezTo>
                  <a:cubicBezTo>
                    <a:pt x="86" y="660"/>
                    <a:pt x="354" y="899"/>
                    <a:pt x="526" y="1013"/>
                  </a:cubicBezTo>
                  <a:cubicBezTo>
                    <a:pt x="564" y="1042"/>
                    <a:pt x="593" y="1061"/>
                    <a:pt x="612" y="1080"/>
                  </a:cubicBezTo>
                  <a:cubicBezTo>
                    <a:pt x="621" y="1080"/>
                    <a:pt x="631" y="1080"/>
                    <a:pt x="640" y="1090"/>
                  </a:cubicBezTo>
                  <a:lnTo>
                    <a:pt x="669" y="1090"/>
                  </a:lnTo>
                  <a:cubicBezTo>
                    <a:pt x="669" y="1080"/>
                    <a:pt x="679" y="1080"/>
                    <a:pt x="688" y="1080"/>
                  </a:cubicBezTo>
                  <a:cubicBezTo>
                    <a:pt x="717" y="1061"/>
                    <a:pt x="746" y="1042"/>
                    <a:pt x="784" y="1013"/>
                  </a:cubicBezTo>
                  <a:cubicBezTo>
                    <a:pt x="946" y="899"/>
                    <a:pt x="1214" y="660"/>
                    <a:pt x="1281" y="450"/>
                  </a:cubicBezTo>
                  <a:cubicBezTo>
                    <a:pt x="1281" y="450"/>
                    <a:pt x="1281" y="450"/>
                    <a:pt x="1290" y="440"/>
                  </a:cubicBezTo>
                  <a:cubicBezTo>
                    <a:pt x="1300" y="411"/>
                    <a:pt x="1309" y="373"/>
                    <a:pt x="1309" y="335"/>
                  </a:cubicBezTo>
                  <a:cubicBezTo>
                    <a:pt x="1309" y="153"/>
                    <a:pt x="1156" y="0"/>
                    <a:pt x="975" y="0"/>
                  </a:cubicBezTo>
                  <a:cubicBezTo>
                    <a:pt x="746" y="0"/>
                    <a:pt x="650" y="211"/>
                    <a:pt x="650" y="211"/>
                  </a:cubicBezTo>
                  <a:cubicBezTo>
                    <a:pt x="650" y="211"/>
                    <a:pt x="564"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9"/>
            <p:cNvSpPr/>
            <p:nvPr/>
          </p:nvSpPr>
          <p:spPr>
            <a:xfrm>
              <a:off x="4238175" y="2488088"/>
              <a:ext cx="32750" cy="27250"/>
            </a:xfrm>
            <a:custGeom>
              <a:avLst/>
              <a:gdLst/>
              <a:ahLst/>
              <a:cxnLst/>
              <a:rect l="l" t="t" r="r" b="b"/>
              <a:pathLst>
                <a:path w="1310" h="1090" extrusionOk="0">
                  <a:moveTo>
                    <a:pt x="335" y="0"/>
                  </a:moveTo>
                  <a:cubicBezTo>
                    <a:pt x="144" y="0"/>
                    <a:pt x="0" y="153"/>
                    <a:pt x="0" y="335"/>
                  </a:cubicBezTo>
                  <a:cubicBezTo>
                    <a:pt x="0" y="373"/>
                    <a:pt x="10" y="411"/>
                    <a:pt x="20" y="440"/>
                  </a:cubicBezTo>
                  <a:cubicBezTo>
                    <a:pt x="20" y="450"/>
                    <a:pt x="20" y="450"/>
                    <a:pt x="20" y="450"/>
                  </a:cubicBezTo>
                  <a:cubicBezTo>
                    <a:pt x="86" y="660"/>
                    <a:pt x="364" y="899"/>
                    <a:pt x="526" y="1013"/>
                  </a:cubicBezTo>
                  <a:cubicBezTo>
                    <a:pt x="564" y="1042"/>
                    <a:pt x="593" y="1061"/>
                    <a:pt x="612" y="1080"/>
                  </a:cubicBezTo>
                  <a:cubicBezTo>
                    <a:pt x="622" y="1080"/>
                    <a:pt x="631" y="1080"/>
                    <a:pt x="641" y="1090"/>
                  </a:cubicBezTo>
                  <a:lnTo>
                    <a:pt x="669" y="1090"/>
                  </a:lnTo>
                  <a:cubicBezTo>
                    <a:pt x="679" y="1080"/>
                    <a:pt x="679" y="1080"/>
                    <a:pt x="688" y="1080"/>
                  </a:cubicBezTo>
                  <a:cubicBezTo>
                    <a:pt x="717" y="1061"/>
                    <a:pt x="746" y="1042"/>
                    <a:pt x="784" y="1013"/>
                  </a:cubicBezTo>
                  <a:cubicBezTo>
                    <a:pt x="946" y="899"/>
                    <a:pt x="1214" y="660"/>
                    <a:pt x="1281" y="450"/>
                  </a:cubicBezTo>
                  <a:cubicBezTo>
                    <a:pt x="1290" y="450"/>
                    <a:pt x="1290" y="450"/>
                    <a:pt x="1290" y="440"/>
                  </a:cubicBezTo>
                  <a:cubicBezTo>
                    <a:pt x="1300" y="411"/>
                    <a:pt x="1310" y="373"/>
                    <a:pt x="1310" y="335"/>
                  </a:cubicBezTo>
                  <a:cubicBezTo>
                    <a:pt x="1310" y="153"/>
                    <a:pt x="1157" y="0"/>
                    <a:pt x="975" y="0"/>
                  </a:cubicBezTo>
                  <a:cubicBezTo>
                    <a:pt x="746" y="0"/>
                    <a:pt x="650" y="211"/>
                    <a:pt x="650" y="211"/>
                  </a:cubicBezTo>
                  <a:cubicBezTo>
                    <a:pt x="650" y="211"/>
                    <a:pt x="564"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9"/>
            <p:cNvSpPr/>
            <p:nvPr/>
          </p:nvSpPr>
          <p:spPr>
            <a:xfrm>
              <a:off x="4327750" y="2488088"/>
              <a:ext cx="32750" cy="27250"/>
            </a:xfrm>
            <a:custGeom>
              <a:avLst/>
              <a:gdLst/>
              <a:ahLst/>
              <a:cxnLst/>
              <a:rect l="l" t="t" r="r" b="b"/>
              <a:pathLst>
                <a:path w="1310" h="1090" extrusionOk="0">
                  <a:moveTo>
                    <a:pt x="335" y="0"/>
                  </a:moveTo>
                  <a:cubicBezTo>
                    <a:pt x="154" y="0"/>
                    <a:pt x="1" y="153"/>
                    <a:pt x="1" y="335"/>
                  </a:cubicBezTo>
                  <a:cubicBezTo>
                    <a:pt x="1" y="373"/>
                    <a:pt x="10" y="411"/>
                    <a:pt x="20" y="440"/>
                  </a:cubicBezTo>
                  <a:cubicBezTo>
                    <a:pt x="20" y="450"/>
                    <a:pt x="29" y="450"/>
                    <a:pt x="29" y="450"/>
                  </a:cubicBezTo>
                  <a:cubicBezTo>
                    <a:pt x="96" y="660"/>
                    <a:pt x="364" y="899"/>
                    <a:pt x="526" y="1013"/>
                  </a:cubicBezTo>
                  <a:cubicBezTo>
                    <a:pt x="564" y="1042"/>
                    <a:pt x="593" y="1061"/>
                    <a:pt x="622" y="1080"/>
                  </a:cubicBezTo>
                  <a:cubicBezTo>
                    <a:pt x="631" y="1080"/>
                    <a:pt x="631" y="1080"/>
                    <a:pt x="641" y="1090"/>
                  </a:cubicBezTo>
                  <a:lnTo>
                    <a:pt x="670" y="1090"/>
                  </a:lnTo>
                  <a:cubicBezTo>
                    <a:pt x="679" y="1080"/>
                    <a:pt x="689" y="1080"/>
                    <a:pt x="698" y="1080"/>
                  </a:cubicBezTo>
                  <a:cubicBezTo>
                    <a:pt x="717" y="1061"/>
                    <a:pt x="746" y="1042"/>
                    <a:pt x="784" y="1013"/>
                  </a:cubicBezTo>
                  <a:cubicBezTo>
                    <a:pt x="947" y="899"/>
                    <a:pt x="1224" y="660"/>
                    <a:pt x="1291" y="450"/>
                  </a:cubicBezTo>
                  <a:cubicBezTo>
                    <a:pt x="1291" y="450"/>
                    <a:pt x="1291" y="450"/>
                    <a:pt x="1291" y="440"/>
                  </a:cubicBezTo>
                  <a:cubicBezTo>
                    <a:pt x="1300" y="411"/>
                    <a:pt x="1310" y="373"/>
                    <a:pt x="1310" y="335"/>
                  </a:cubicBezTo>
                  <a:cubicBezTo>
                    <a:pt x="1310" y="153"/>
                    <a:pt x="1166" y="0"/>
                    <a:pt x="985" y="0"/>
                  </a:cubicBezTo>
                  <a:cubicBezTo>
                    <a:pt x="746" y="0"/>
                    <a:pt x="660" y="211"/>
                    <a:pt x="660" y="211"/>
                  </a:cubicBezTo>
                  <a:cubicBezTo>
                    <a:pt x="660" y="211"/>
                    <a:pt x="564"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9"/>
            <p:cNvSpPr/>
            <p:nvPr/>
          </p:nvSpPr>
          <p:spPr>
            <a:xfrm>
              <a:off x="4417325" y="2488088"/>
              <a:ext cx="32750" cy="27250"/>
            </a:xfrm>
            <a:custGeom>
              <a:avLst/>
              <a:gdLst/>
              <a:ahLst/>
              <a:cxnLst/>
              <a:rect l="l" t="t" r="r" b="b"/>
              <a:pathLst>
                <a:path w="1310" h="1090" extrusionOk="0">
                  <a:moveTo>
                    <a:pt x="335" y="0"/>
                  </a:moveTo>
                  <a:cubicBezTo>
                    <a:pt x="154" y="0"/>
                    <a:pt x="1" y="153"/>
                    <a:pt x="1" y="335"/>
                  </a:cubicBezTo>
                  <a:cubicBezTo>
                    <a:pt x="10" y="373"/>
                    <a:pt x="10" y="411"/>
                    <a:pt x="30" y="440"/>
                  </a:cubicBezTo>
                  <a:cubicBezTo>
                    <a:pt x="30" y="450"/>
                    <a:pt x="30" y="450"/>
                    <a:pt x="30" y="450"/>
                  </a:cubicBezTo>
                  <a:cubicBezTo>
                    <a:pt x="96" y="660"/>
                    <a:pt x="364" y="899"/>
                    <a:pt x="526" y="1013"/>
                  </a:cubicBezTo>
                  <a:cubicBezTo>
                    <a:pt x="565" y="1042"/>
                    <a:pt x="593" y="1061"/>
                    <a:pt x="622" y="1080"/>
                  </a:cubicBezTo>
                  <a:cubicBezTo>
                    <a:pt x="632" y="1080"/>
                    <a:pt x="641" y="1080"/>
                    <a:pt x="641" y="1090"/>
                  </a:cubicBezTo>
                  <a:lnTo>
                    <a:pt x="670" y="1090"/>
                  </a:lnTo>
                  <a:cubicBezTo>
                    <a:pt x="679" y="1080"/>
                    <a:pt x="689" y="1080"/>
                    <a:pt x="698" y="1080"/>
                  </a:cubicBezTo>
                  <a:cubicBezTo>
                    <a:pt x="718" y="1061"/>
                    <a:pt x="756" y="1042"/>
                    <a:pt x="784" y="1013"/>
                  </a:cubicBezTo>
                  <a:cubicBezTo>
                    <a:pt x="956" y="899"/>
                    <a:pt x="1224" y="660"/>
                    <a:pt x="1291" y="450"/>
                  </a:cubicBezTo>
                  <a:cubicBezTo>
                    <a:pt x="1291" y="450"/>
                    <a:pt x="1291" y="450"/>
                    <a:pt x="1291" y="440"/>
                  </a:cubicBezTo>
                  <a:cubicBezTo>
                    <a:pt x="1300" y="411"/>
                    <a:pt x="1310" y="373"/>
                    <a:pt x="1310" y="335"/>
                  </a:cubicBezTo>
                  <a:cubicBezTo>
                    <a:pt x="1310" y="153"/>
                    <a:pt x="1167" y="0"/>
                    <a:pt x="985" y="0"/>
                  </a:cubicBezTo>
                  <a:cubicBezTo>
                    <a:pt x="746" y="0"/>
                    <a:pt x="660" y="211"/>
                    <a:pt x="660" y="211"/>
                  </a:cubicBezTo>
                  <a:cubicBezTo>
                    <a:pt x="660" y="211"/>
                    <a:pt x="565"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9"/>
            <p:cNvSpPr/>
            <p:nvPr/>
          </p:nvSpPr>
          <p:spPr>
            <a:xfrm>
              <a:off x="4507150" y="2488088"/>
              <a:ext cx="32525" cy="27250"/>
            </a:xfrm>
            <a:custGeom>
              <a:avLst/>
              <a:gdLst/>
              <a:ahLst/>
              <a:cxnLst/>
              <a:rect l="l" t="t" r="r" b="b"/>
              <a:pathLst>
                <a:path w="1301" h="1090" extrusionOk="0">
                  <a:moveTo>
                    <a:pt x="326" y="0"/>
                  </a:moveTo>
                  <a:cubicBezTo>
                    <a:pt x="144" y="0"/>
                    <a:pt x="1" y="153"/>
                    <a:pt x="1" y="335"/>
                  </a:cubicBezTo>
                  <a:cubicBezTo>
                    <a:pt x="1" y="373"/>
                    <a:pt x="1" y="411"/>
                    <a:pt x="20" y="440"/>
                  </a:cubicBezTo>
                  <a:cubicBezTo>
                    <a:pt x="20" y="450"/>
                    <a:pt x="20" y="450"/>
                    <a:pt x="20" y="450"/>
                  </a:cubicBezTo>
                  <a:cubicBezTo>
                    <a:pt x="87" y="660"/>
                    <a:pt x="354" y="899"/>
                    <a:pt x="526" y="1013"/>
                  </a:cubicBezTo>
                  <a:cubicBezTo>
                    <a:pt x="555" y="1042"/>
                    <a:pt x="593" y="1061"/>
                    <a:pt x="612" y="1080"/>
                  </a:cubicBezTo>
                  <a:cubicBezTo>
                    <a:pt x="622" y="1080"/>
                    <a:pt x="631" y="1080"/>
                    <a:pt x="631" y="1090"/>
                  </a:cubicBezTo>
                  <a:lnTo>
                    <a:pt x="670" y="1090"/>
                  </a:lnTo>
                  <a:cubicBezTo>
                    <a:pt x="670" y="1080"/>
                    <a:pt x="679" y="1080"/>
                    <a:pt x="689" y="1080"/>
                  </a:cubicBezTo>
                  <a:cubicBezTo>
                    <a:pt x="708" y="1061"/>
                    <a:pt x="746" y="1042"/>
                    <a:pt x="775" y="1013"/>
                  </a:cubicBezTo>
                  <a:cubicBezTo>
                    <a:pt x="947" y="899"/>
                    <a:pt x="1214" y="660"/>
                    <a:pt x="1281" y="450"/>
                  </a:cubicBezTo>
                  <a:cubicBezTo>
                    <a:pt x="1281" y="450"/>
                    <a:pt x="1281" y="450"/>
                    <a:pt x="1281" y="440"/>
                  </a:cubicBezTo>
                  <a:cubicBezTo>
                    <a:pt x="1300" y="411"/>
                    <a:pt x="1300" y="373"/>
                    <a:pt x="1300" y="335"/>
                  </a:cubicBezTo>
                  <a:cubicBezTo>
                    <a:pt x="1300" y="153"/>
                    <a:pt x="1157" y="0"/>
                    <a:pt x="975" y="0"/>
                  </a:cubicBezTo>
                  <a:cubicBezTo>
                    <a:pt x="736" y="0"/>
                    <a:pt x="650" y="211"/>
                    <a:pt x="650" y="211"/>
                  </a:cubicBezTo>
                  <a:cubicBezTo>
                    <a:pt x="650" y="211"/>
                    <a:pt x="564" y="0"/>
                    <a:pt x="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9"/>
            <p:cNvSpPr/>
            <p:nvPr/>
          </p:nvSpPr>
          <p:spPr>
            <a:xfrm>
              <a:off x="4596725" y="2488088"/>
              <a:ext cx="32750" cy="27250"/>
            </a:xfrm>
            <a:custGeom>
              <a:avLst/>
              <a:gdLst/>
              <a:ahLst/>
              <a:cxnLst/>
              <a:rect l="l" t="t" r="r" b="b"/>
              <a:pathLst>
                <a:path w="1310" h="1090" extrusionOk="0">
                  <a:moveTo>
                    <a:pt x="326" y="0"/>
                  </a:moveTo>
                  <a:cubicBezTo>
                    <a:pt x="144" y="0"/>
                    <a:pt x="1" y="153"/>
                    <a:pt x="1" y="335"/>
                  </a:cubicBezTo>
                  <a:cubicBezTo>
                    <a:pt x="1" y="373"/>
                    <a:pt x="10" y="411"/>
                    <a:pt x="20" y="440"/>
                  </a:cubicBezTo>
                  <a:cubicBezTo>
                    <a:pt x="20" y="450"/>
                    <a:pt x="20" y="450"/>
                    <a:pt x="20" y="450"/>
                  </a:cubicBezTo>
                  <a:cubicBezTo>
                    <a:pt x="87" y="660"/>
                    <a:pt x="354" y="899"/>
                    <a:pt x="526" y="1013"/>
                  </a:cubicBezTo>
                  <a:cubicBezTo>
                    <a:pt x="565" y="1042"/>
                    <a:pt x="593" y="1061"/>
                    <a:pt x="612" y="1080"/>
                  </a:cubicBezTo>
                  <a:cubicBezTo>
                    <a:pt x="622" y="1080"/>
                    <a:pt x="632" y="1080"/>
                    <a:pt x="641" y="1090"/>
                  </a:cubicBezTo>
                  <a:lnTo>
                    <a:pt x="670" y="1090"/>
                  </a:lnTo>
                  <a:cubicBezTo>
                    <a:pt x="670" y="1080"/>
                    <a:pt x="679" y="1080"/>
                    <a:pt x="689" y="1080"/>
                  </a:cubicBezTo>
                  <a:cubicBezTo>
                    <a:pt x="718" y="1061"/>
                    <a:pt x="746" y="1042"/>
                    <a:pt x="784" y="1013"/>
                  </a:cubicBezTo>
                  <a:cubicBezTo>
                    <a:pt x="947" y="899"/>
                    <a:pt x="1214" y="660"/>
                    <a:pt x="1281" y="450"/>
                  </a:cubicBezTo>
                  <a:cubicBezTo>
                    <a:pt x="1281" y="450"/>
                    <a:pt x="1281" y="450"/>
                    <a:pt x="1291" y="440"/>
                  </a:cubicBezTo>
                  <a:cubicBezTo>
                    <a:pt x="1300" y="411"/>
                    <a:pt x="1310" y="373"/>
                    <a:pt x="1310" y="335"/>
                  </a:cubicBezTo>
                  <a:cubicBezTo>
                    <a:pt x="1310" y="153"/>
                    <a:pt x="1157" y="0"/>
                    <a:pt x="976" y="0"/>
                  </a:cubicBezTo>
                  <a:cubicBezTo>
                    <a:pt x="746" y="0"/>
                    <a:pt x="651" y="211"/>
                    <a:pt x="651" y="211"/>
                  </a:cubicBezTo>
                  <a:cubicBezTo>
                    <a:pt x="651" y="211"/>
                    <a:pt x="565" y="0"/>
                    <a:pt x="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9"/>
            <p:cNvSpPr/>
            <p:nvPr/>
          </p:nvSpPr>
          <p:spPr>
            <a:xfrm>
              <a:off x="4686325" y="2488088"/>
              <a:ext cx="32750" cy="27250"/>
            </a:xfrm>
            <a:custGeom>
              <a:avLst/>
              <a:gdLst/>
              <a:ahLst/>
              <a:cxnLst/>
              <a:rect l="l" t="t" r="r" b="b"/>
              <a:pathLst>
                <a:path w="1310" h="1090" extrusionOk="0">
                  <a:moveTo>
                    <a:pt x="335" y="0"/>
                  </a:moveTo>
                  <a:cubicBezTo>
                    <a:pt x="143" y="0"/>
                    <a:pt x="0" y="153"/>
                    <a:pt x="0" y="335"/>
                  </a:cubicBezTo>
                  <a:cubicBezTo>
                    <a:pt x="0" y="373"/>
                    <a:pt x="10" y="411"/>
                    <a:pt x="19" y="440"/>
                  </a:cubicBezTo>
                  <a:cubicBezTo>
                    <a:pt x="19" y="450"/>
                    <a:pt x="19" y="450"/>
                    <a:pt x="19" y="450"/>
                  </a:cubicBezTo>
                  <a:cubicBezTo>
                    <a:pt x="86" y="660"/>
                    <a:pt x="363" y="899"/>
                    <a:pt x="526" y="1013"/>
                  </a:cubicBezTo>
                  <a:cubicBezTo>
                    <a:pt x="564" y="1042"/>
                    <a:pt x="593" y="1061"/>
                    <a:pt x="612" y="1080"/>
                  </a:cubicBezTo>
                  <a:cubicBezTo>
                    <a:pt x="621" y="1080"/>
                    <a:pt x="631" y="1080"/>
                    <a:pt x="640" y="1090"/>
                  </a:cubicBezTo>
                  <a:lnTo>
                    <a:pt x="669" y="1090"/>
                  </a:lnTo>
                  <a:cubicBezTo>
                    <a:pt x="679" y="1080"/>
                    <a:pt x="679" y="1080"/>
                    <a:pt x="688" y="1080"/>
                  </a:cubicBezTo>
                  <a:cubicBezTo>
                    <a:pt x="717" y="1061"/>
                    <a:pt x="745" y="1042"/>
                    <a:pt x="784" y="1013"/>
                  </a:cubicBezTo>
                  <a:cubicBezTo>
                    <a:pt x="946" y="899"/>
                    <a:pt x="1214" y="660"/>
                    <a:pt x="1281" y="450"/>
                  </a:cubicBezTo>
                  <a:cubicBezTo>
                    <a:pt x="1290" y="450"/>
                    <a:pt x="1290" y="450"/>
                    <a:pt x="1290" y="440"/>
                  </a:cubicBezTo>
                  <a:cubicBezTo>
                    <a:pt x="1300" y="411"/>
                    <a:pt x="1309" y="373"/>
                    <a:pt x="1309" y="335"/>
                  </a:cubicBezTo>
                  <a:cubicBezTo>
                    <a:pt x="1309" y="153"/>
                    <a:pt x="1156" y="0"/>
                    <a:pt x="975" y="0"/>
                  </a:cubicBezTo>
                  <a:cubicBezTo>
                    <a:pt x="745" y="0"/>
                    <a:pt x="650" y="211"/>
                    <a:pt x="650" y="211"/>
                  </a:cubicBezTo>
                  <a:cubicBezTo>
                    <a:pt x="650" y="211"/>
                    <a:pt x="564"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9"/>
            <p:cNvSpPr/>
            <p:nvPr/>
          </p:nvSpPr>
          <p:spPr>
            <a:xfrm>
              <a:off x="4775900" y="2488088"/>
              <a:ext cx="32750" cy="27250"/>
            </a:xfrm>
            <a:custGeom>
              <a:avLst/>
              <a:gdLst/>
              <a:ahLst/>
              <a:cxnLst/>
              <a:rect l="l" t="t" r="r" b="b"/>
              <a:pathLst>
                <a:path w="1310" h="1090" extrusionOk="0">
                  <a:moveTo>
                    <a:pt x="335" y="0"/>
                  </a:moveTo>
                  <a:cubicBezTo>
                    <a:pt x="153" y="0"/>
                    <a:pt x="0" y="153"/>
                    <a:pt x="0" y="335"/>
                  </a:cubicBezTo>
                  <a:cubicBezTo>
                    <a:pt x="0" y="373"/>
                    <a:pt x="10" y="411"/>
                    <a:pt x="19" y="440"/>
                  </a:cubicBezTo>
                  <a:cubicBezTo>
                    <a:pt x="19" y="450"/>
                    <a:pt x="29" y="450"/>
                    <a:pt x="29" y="450"/>
                  </a:cubicBezTo>
                  <a:cubicBezTo>
                    <a:pt x="96" y="660"/>
                    <a:pt x="363" y="899"/>
                    <a:pt x="526" y="1013"/>
                  </a:cubicBezTo>
                  <a:cubicBezTo>
                    <a:pt x="564" y="1042"/>
                    <a:pt x="593" y="1061"/>
                    <a:pt x="621" y="1080"/>
                  </a:cubicBezTo>
                  <a:cubicBezTo>
                    <a:pt x="631" y="1080"/>
                    <a:pt x="631" y="1080"/>
                    <a:pt x="641" y="1090"/>
                  </a:cubicBezTo>
                  <a:lnTo>
                    <a:pt x="669" y="1090"/>
                  </a:lnTo>
                  <a:cubicBezTo>
                    <a:pt x="679" y="1080"/>
                    <a:pt x="688" y="1080"/>
                    <a:pt x="698" y="1080"/>
                  </a:cubicBezTo>
                  <a:cubicBezTo>
                    <a:pt x="717" y="1061"/>
                    <a:pt x="746" y="1042"/>
                    <a:pt x="784" y="1013"/>
                  </a:cubicBezTo>
                  <a:cubicBezTo>
                    <a:pt x="946" y="899"/>
                    <a:pt x="1223" y="660"/>
                    <a:pt x="1290" y="450"/>
                  </a:cubicBezTo>
                  <a:cubicBezTo>
                    <a:pt x="1290" y="450"/>
                    <a:pt x="1290" y="450"/>
                    <a:pt x="1290" y="440"/>
                  </a:cubicBezTo>
                  <a:cubicBezTo>
                    <a:pt x="1300" y="411"/>
                    <a:pt x="1309" y="373"/>
                    <a:pt x="1309" y="335"/>
                  </a:cubicBezTo>
                  <a:cubicBezTo>
                    <a:pt x="1309" y="153"/>
                    <a:pt x="1166" y="0"/>
                    <a:pt x="985" y="0"/>
                  </a:cubicBezTo>
                  <a:cubicBezTo>
                    <a:pt x="746" y="0"/>
                    <a:pt x="660" y="211"/>
                    <a:pt x="660" y="211"/>
                  </a:cubicBezTo>
                  <a:cubicBezTo>
                    <a:pt x="660" y="211"/>
                    <a:pt x="564"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9"/>
            <p:cNvSpPr/>
            <p:nvPr/>
          </p:nvSpPr>
          <p:spPr>
            <a:xfrm>
              <a:off x="4865475" y="2488088"/>
              <a:ext cx="32750" cy="27250"/>
            </a:xfrm>
            <a:custGeom>
              <a:avLst/>
              <a:gdLst/>
              <a:ahLst/>
              <a:cxnLst/>
              <a:rect l="l" t="t" r="r" b="b"/>
              <a:pathLst>
                <a:path w="1310" h="1090" extrusionOk="0">
                  <a:moveTo>
                    <a:pt x="335" y="0"/>
                  </a:moveTo>
                  <a:cubicBezTo>
                    <a:pt x="153" y="0"/>
                    <a:pt x="1" y="153"/>
                    <a:pt x="1" y="335"/>
                  </a:cubicBezTo>
                  <a:cubicBezTo>
                    <a:pt x="10" y="373"/>
                    <a:pt x="10" y="411"/>
                    <a:pt x="29" y="440"/>
                  </a:cubicBezTo>
                  <a:cubicBezTo>
                    <a:pt x="29" y="450"/>
                    <a:pt x="29" y="450"/>
                    <a:pt x="29" y="450"/>
                  </a:cubicBezTo>
                  <a:cubicBezTo>
                    <a:pt x="96" y="660"/>
                    <a:pt x="364" y="899"/>
                    <a:pt x="526" y="1013"/>
                  </a:cubicBezTo>
                  <a:cubicBezTo>
                    <a:pt x="564" y="1042"/>
                    <a:pt x="593" y="1061"/>
                    <a:pt x="622" y="1080"/>
                  </a:cubicBezTo>
                  <a:cubicBezTo>
                    <a:pt x="631" y="1080"/>
                    <a:pt x="641" y="1080"/>
                    <a:pt x="641" y="1090"/>
                  </a:cubicBezTo>
                  <a:lnTo>
                    <a:pt x="669" y="1090"/>
                  </a:lnTo>
                  <a:cubicBezTo>
                    <a:pt x="679" y="1080"/>
                    <a:pt x="689" y="1080"/>
                    <a:pt x="698" y="1080"/>
                  </a:cubicBezTo>
                  <a:cubicBezTo>
                    <a:pt x="717" y="1061"/>
                    <a:pt x="755" y="1042"/>
                    <a:pt x="784" y="1013"/>
                  </a:cubicBezTo>
                  <a:cubicBezTo>
                    <a:pt x="956" y="899"/>
                    <a:pt x="1224" y="660"/>
                    <a:pt x="1291" y="450"/>
                  </a:cubicBezTo>
                  <a:cubicBezTo>
                    <a:pt x="1291" y="450"/>
                    <a:pt x="1291" y="450"/>
                    <a:pt x="1291" y="440"/>
                  </a:cubicBezTo>
                  <a:cubicBezTo>
                    <a:pt x="1300" y="411"/>
                    <a:pt x="1310" y="373"/>
                    <a:pt x="1310" y="335"/>
                  </a:cubicBezTo>
                  <a:cubicBezTo>
                    <a:pt x="1310" y="153"/>
                    <a:pt x="1166" y="0"/>
                    <a:pt x="985" y="0"/>
                  </a:cubicBezTo>
                  <a:cubicBezTo>
                    <a:pt x="746" y="0"/>
                    <a:pt x="660" y="211"/>
                    <a:pt x="660" y="211"/>
                  </a:cubicBezTo>
                  <a:cubicBezTo>
                    <a:pt x="660" y="211"/>
                    <a:pt x="564"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9"/>
            <p:cNvSpPr/>
            <p:nvPr/>
          </p:nvSpPr>
          <p:spPr>
            <a:xfrm>
              <a:off x="4955300" y="2488088"/>
              <a:ext cx="32500" cy="27250"/>
            </a:xfrm>
            <a:custGeom>
              <a:avLst/>
              <a:gdLst/>
              <a:ahLst/>
              <a:cxnLst/>
              <a:rect l="l" t="t" r="r" b="b"/>
              <a:pathLst>
                <a:path w="1300" h="1090" extrusionOk="0">
                  <a:moveTo>
                    <a:pt x="325" y="0"/>
                  </a:moveTo>
                  <a:cubicBezTo>
                    <a:pt x="144" y="0"/>
                    <a:pt x="0" y="153"/>
                    <a:pt x="0" y="335"/>
                  </a:cubicBezTo>
                  <a:cubicBezTo>
                    <a:pt x="0" y="373"/>
                    <a:pt x="0" y="411"/>
                    <a:pt x="19" y="440"/>
                  </a:cubicBezTo>
                  <a:cubicBezTo>
                    <a:pt x="19" y="450"/>
                    <a:pt x="19" y="450"/>
                    <a:pt x="19" y="450"/>
                  </a:cubicBezTo>
                  <a:cubicBezTo>
                    <a:pt x="86" y="660"/>
                    <a:pt x="354" y="899"/>
                    <a:pt x="526" y="1013"/>
                  </a:cubicBezTo>
                  <a:cubicBezTo>
                    <a:pt x="555" y="1042"/>
                    <a:pt x="593" y="1061"/>
                    <a:pt x="612" y="1080"/>
                  </a:cubicBezTo>
                  <a:cubicBezTo>
                    <a:pt x="621" y="1080"/>
                    <a:pt x="631" y="1080"/>
                    <a:pt x="631" y="1090"/>
                  </a:cubicBezTo>
                  <a:lnTo>
                    <a:pt x="669" y="1090"/>
                  </a:lnTo>
                  <a:cubicBezTo>
                    <a:pt x="669" y="1080"/>
                    <a:pt x="679" y="1080"/>
                    <a:pt x="688" y="1080"/>
                  </a:cubicBezTo>
                  <a:cubicBezTo>
                    <a:pt x="707" y="1061"/>
                    <a:pt x="746" y="1042"/>
                    <a:pt x="774" y="1013"/>
                  </a:cubicBezTo>
                  <a:cubicBezTo>
                    <a:pt x="946" y="899"/>
                    <a:pt x="1214" y="660"/>
                    <a:pt x="1281" y="450"/>
                  </a:cubicBezTo>
                  <a:cubicBezTo>
                    <a:pt x="1281" y="450"/>
                    <a:pt x="1281" y="450"/>
                    <a:pt x="1281" y="440"/>
                  </a:cubicBezTo>
                  <a:cubicBezTo>
                    <a:pt x="1300" y="411"/>
                    <a:pt x="1300" y="373"/>
                    <a:pt x="1300" y="335"/>
                  </a:cubicBezTo>
                  <a:cubicBezTo>
                    <a:pt x="1300" y="153"/>
                    <a:pt x="1157" y="0"/>
                    <a:pt x="975" y="0"/>
                  </a:cubicBezTo>
                  <a:cubicBezTo>
                    <a:pt x="736" y="0"/>
                    <a:pt x="650" y="211"/>
                    <a:pt x="650" y="211"/>
                  </a:cubicBezTo>
                  <a:cubicBezTo>
                    <a:pt x="650" y="211"/>
                    <a:pt x="564"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9"/>
            <p:cNvSpPr/>
            <p:nvPr/>
          </p:nvSpPr>
          <p:spPr>
            <a:xfrm>
              <a:off x="5044875" y="2488088"/>
              <a:ext cx="32750" cy="27250"/>
            </a:xfrm>
            <a:custGeom>
              <a:avLst/>
              <a:gdLst/>
              <a:ahLst/>
              <a:cxnLst/>
              <a:rect l="l" t="t" r="r" b="b"/>
              <a:pathLst>
                <a:path w="1310" h="1090" extrusionOk="0">
                  <a:moveTo>
                    <a:pt x="325" y="0"/>
                  </a:moveTo>
                  <a:cubicBezTo>
                    <a:pt x="144" y="0"/>
                    <a:pt x="1" y="153"/>
                    <a:pt x="1" y="335"/>
                  </a:cubicBezTo>
                  <a:cubicBezTo>
                    <a:pt x="1" y="373"/>
                    <a:pt x="10" y="411"/>
                    <a:pt x="20" y="440"/>
                  </a:cubicBezTo>
                  <a:cubicBezTo>
                    <a:pt x="20" y="450"/>
                    <a:pt x="20" y="450"/>
                    <a:pt x="20" y="450"/>
                  </a:cubicBezTo>
                  <a:cubicBezTo>
                    <a:pt x="87" y="660"/>
                    <a:pt x="354" y="899"/>
                    <a:pt x="526" y="1013"/>
                  </a:cubicBezTo>
                  <a:cubicBezTo>
                    <a:pt x="564" y="1042"/>
                    <a:pt x="593" y="1061"/>
                    <a:pt x="612" y="1080"/>
                  </a:cubicBezTo>
                  <a:cubicBezTo>
                    <a:pt x="622" y="1080"/>
                    <a:pt x="631" y="1080"/>
                    <a:pt x="641" y="1090"/>
                  </a:cubicBezTo>
                  <a:lnTo>
                    <a:pt x="669" y="1090"/>
                  </a:lnTo>
                  <a:cubicBezTo>
                    <a:pt x="669" y="1080"/>
                    <a:pt x="679" y="1080"/>
                    <a:pt x="689" y="1080"/>
                  </a:cubicBezTo>
                  <a:cubicBezTo>
                    <a:pt x="717" y="1061"/>
                    <a:pt x="746" y="1042"/>
                    <a:pt x="784" y="1013"/>
                  </a:cubicBezTo>
                  <a:cubicBezTo>
                    <a:pt x="947" y="899"/>
                    <a:pt x="1214" y="660"/>
                    <a:pt x="1281" y="450"/>
                  </a:cubicBezTo>
                  <a:cubicBezTo>
                    <a:pt x="1281" y="450"/>
                    <a:pt x="1281" y="450"/>
                    <a:pt x="1291" y="440"/>
                  </a:cubicBezTo>
                  <a:cubicBezTo>
                    <a:pt x="1300" y="411"/>
                    <a:pt x="1310" y="373"/>
                    <a:pt x="1310" y="335"/>
                  </a:cubicBezTo>
                  <a:cubicBezTo>
                    <a:pt x="1310" y="153"/>
                    <a:pt x="1157" y="0"/>
                    <a:pt x="975" y="0"/>
                  </a:cubicBezTo>
                  <a:cubicBezTo>
                    <a:pt x="746" y="0"/>
                    <a:pt x="650" y="211"/>
                    <a:pt x="650" y="211"/>
                  </a:cubicBezTo>
                  <a:cubicBezTo>
                    <a:pt x="650" y="211"/>
                    <a:pt x="564"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9"/>
            <p:cNvSpPr/>
            <p:nvPr/>
          </p:nvSpPr>
          <p:spPr>
            <a:xfrm>
              <a:off x="5134450" y="2488088"/>
              <a:ext cx="32750" cy="27250"/>
            </a:xfrm>
            <a:custGeom>
              <a:avLst/>
              <a:gdLst/>
              <a:ahLst/>
              <a:cxnLst/>
              <a:rect l="l" t="t" r="r" b="b"/>
              <a:pathLst>
                <a:path w="1310" h="1090" extrusionOk="0">
                  <a:moveTo>
                    <a:pt x="335" y="0"/>
                  </a:moveTo>
                  <a:cubicBezTo>
                    <a:pt x="144" y="0"/>
                    <a:pt x="1" y="153"/>
                    <a:pt x="1" y="335"/>
                  </a:cubicBezTo>
                  <a:cubicBezTo>
                    <a:pt x="1" y="373"/>
                    <a:pt x="10" y="411"/>
                    <a:pt x="20" y="440"/>
                  </a:cubicBezTo>
                  <a:cubicBezTo>
                    <a:pt x="20" y="450"/>
                    <a:pt x="20" y="450"/>
                    <a:pt x="20" y="450"/>
                  </a:cubicBezTo>
                  <a:cubicBezTo>
                    <a:pt x="87" y="660"/>
                    <a:pt x="364" y="899"/>
                    <a:pt x="526" y="1013"/>
                  </a:cubicBezTo>
                  <a:cubicBezTo>
                    <a:pt x="565" y="1042"/>
                    <a:pt x="593" y="1061"/>
                    <a:pt x="612" y="1080"/>
                  </a:cubicBezTo>
                  <a:cubicBezTo>
                    <a:pt x="622" y="1080"/>
                    <a:pt x="631" y="1080"/>
                    <a:pt x="641" y="1090"/>
                  </a:cubicBezTo>
                  <a:lnTo>
                    <a:pt x="670" y="1090"/>
                  </a:lnTo>
                  <a:cubicBezTo>
                    <a:pt x="679" y="1080"/>
                    <a:pt x="679" y="1080"/>
                    <a:pt x="689" y="1080"/>
                  </a:cubicBezTo>
                  <a:cubicBezTo>
                    <a:pt x="717" y="1061"/>
                    <a:pt x="746" y="1042"/>
                    <a:pt x="784" y="1013"/>
                  </a:cubicBezTo>
                  <a:cubicBezTo>
                    <a:pt x="947" y="899"/>
                    <a:pt x="1214" y="660"/>
                    <a:pt x="1281" y="450"/>
                  </a:cubicBezTo>
                  <a:cubicBezTo>
                    <a:pt x="1291" y="450"/>
                    <a:pt x="1291" y="450"/>
                    <a:pt x="1291" y="440"/>
                  </a:cubicBezTo>
                  <a:cubicBezTo>
                    <a:pt x="1300" y="411"/>
                    <a:pt x="1310" y="373"/>
                    <a:pt x="1310" y="335"/>
                  </a:cubicBezTo>
                  <a:cubicBezTo>
                    <a:pt x="1310" y="153"/>
                    <a:pt x="1157" y="0"/>
                    <a:pt x="975" y="0"/>
                  </a:cubicBezTo>
                  <a:cubicBezTo>
                    <a:pt x="746" y="0"/>
                    <a:pt x="651" y="211"/>
                    <a:pt x="651" y="211"/>
                  </a:cubicBezTo>
                  <a:cubicBezTo>
                    <a:pt x="651" y="211"/>
                    <a:pt x="565"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9"/>
            <p:cNvSpPr/>
            <p:nvPr/>
          </p:nvSpPr>
          <p:spPr>
            <a:xfrm>
              <a:off x="5224050" y="2488088"/>
              <a:ext cx="32750" cy="27250"/>
            </a:xfrm>
            <a:custGeom>
              <a:avLst/>
              <a:gdLst/>
              <a:ahLst/>
              <a:cxnLst/>
              <a:rect l="l" t="t" r="r" b="b"/>
              <a:pathLst>
                <a:path w="1310" h="1090" extrusionOk="0">
                  <a:moveTo>
                    <a:pt x="334" y="0"/>
                  </a:moveTo>
                  <a:cubicBezTo>
                    <a:pt x="153" y="0"/>
                    <a:pt x="0" y="153"/>
                    <a:pt x="0" y="335"/>
                  </a:cubicBezTo>
                  <a:cubicBezTo>
                    <a:pt x="0" y="373"/>
                    <a:pt x="10" y="411"/>
                    <a:pt x="19" y="440"/>
                  </a:cubicBezTo>
                  <a:cubicBezTo>
                    <a:pt x="19" y="450"/>
                    <a:pt x="29" y="450"/>
                    <a:pt x="29" y="450"/>
                  </a:cubicBezTo>
                  <a:cubicBezTo>
                    <a:pt x="96" y="660"/>
                    <a:pt x="363" y="899"/>
                    <a:pt x="526" y="1013"/>
                  </a:cubicBezTo>
                  <a:cubicBezTo>
                    <a:pt x="564" y="1042"/>
                    <a:pt x="592" y="1061"/>
                    <a:pt x="621" y="1080"/>
                  </a:cubicBezTo>
                  <a:cubicBezTo>
                    <a:pt x="631" y="1080"/>
                    <a:pt x="631" y="1080"/>
                    <a:pt x="640" y="1090"/>
                  </a:cubicBezTo>
                  <a:lnTo>
                    <a:pt x="669" y="1090"/>
                  </a:lnTo>
                  <a:cubicBezTo>
                    <a:pt x="678" y="1080"/>
                    <a:pt x="688" y="1080"/>
                    <a:pt x="698" y="1080"/>
                  </a:cubicBezTo>
                  <a:cubicBezTo>
                    <a:pt x="717" y="1061"/>
                    <a:pt x="745" y="1042"/>
                    <a:pt x="784" y="1013"/>
                  </a:cubicBezTo>
                  <a:cubicBezTo>
                    <a:pt x="946" y="899"/>
                    <a:pt x="1223" y="660"/>
                    <a:pt x="1290" y="450"/>
                  </a:cubicBezTo>
                  <a:cubicBezTo>
                    <a:pt x="1290" y="450"/>
                    <a:pt x="1290" y="450"/>
                    <a:pt x="1290" y="440"/>
                  </a:cubicBezTo>
                  <a:cubicBezTo>
                    <a:pt x="1300" y="411"/>
                    <a:pt x="1309" y="373"/>
                    <a:pt x="1309" y="335"/>
                  </a:cubicBezTo>
                  <a:cubicBezTo>
                    <a:pt x="1309" y="153"/>
                    <a:pt x="1166" y="0"/>
                    <a:pt x="984" y="0"/>
                  </a:cubicBezTo>
                  <a:cubicBezTo>
                    <a:pt x="745" y="0"/>
                    <a:pt x="659" y="211"/>
                    <a:pt x="659" y="211"/>
                  </a:cubicBezTo>
                  <a:cubicBezTo>
                    <a:pt x="659" y="211"/>
                    <a:pt x="564"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9"/>
            <p:cNvSpPr/>
            <p:nvPr/>
          </p:nvSpPr>
          <p:spPr>
            <a:xfrm>
              <a:off x="5313625" y="2488088"/>
              <a:ext cx="32750" cy="27250"/>
            </a:xfrm>
            <a:custGeom>
              <a:avLst/>
              <a:gdLst/>
              <a:ahLst/>
              <a:cxnLst/>
              <a:rect l="l" t="t" r="r" b="b"/>
              <a:pathLst>
                <a:path w="1310" h="1090" extrusionOk="0">
                  <a:moveTo>
                    <a:pt x="335" y="0"/>
                  </a:moveTo>
                  <a:cubicBezTo>
                    <a:pt x="153" y="0"/>
                    <a:pt x="0" y="153"/>
                    <a:pt x="0" y="335"/>
                  </a:cubicBezTo>
                  <a:cubicBezTo>
                    <a:pt x="10" y="373"/>
                    <a:pt x="10" y="411"/>
                    <a:pt x="29" y="440"/>
                  </a:cubicBezTo>
                  <a:cubicBezTo>
                    <a:pt x="29" y="450"/>
                    <a:pt x="29" y="450"/>
                    <a:pt x="29" y="450"/>
                  </a:cubicBezTo>
                  <a:cubicBezTo>
                    <a:pt x="96" y="660"/>
                    <a:pt x="363" y="899"/>
                    <a:pt x="526" y="1013"/>
                  </a:cubicBezTo>
                  <a:cubicBezTo>
                    <a:pt x="564" y="1042"/>
                    <a:pt x="593" y="1061"/>
                    <a:pt x="621" y="1080"/>
                  </a:cubicBezTo>
                  <a:cubicBezTo>
                    <a:pt x="631" y="1080"/>
                    <a:pt x="640" y="1080"/>
                    <a:pt x="640" y="1090"/>
                  </a:cubicBezTo>
                  <a:lnTo>
                    <a:pt x="669" y="1090"/>
                  </a:lnTo>
                  <a:cubicBezTo>
                    <a:pt x="679" y="1080"/>
                    <a:pt x="688" y="1080"/>
                    <a:pt x="698" y="1080"/>
                  </a:cubicBezTo>
                  <a:cubicBezTo>
                    <a:pt x="717" y="1061"/>
                    <a:pt x="755" y="1042"/>
                    <a:pt x="784" y="1013"/>
                  </a:cubicBezTo>
                  <a:cubicBezTo>
                    <a:pt x="918" y="927"/>
                    <a:pt x="1109" y="755"/>
                    <a:pt x="1223" y="593"/>
                  </a:cubicBezTo>
                  <a:cubicBezTo>
                    <a:pt x="1223" y="583"/>
                    <a:pt x="1223" y="574"/>
                    <a:pt x="1223" y="564"/>
                  </a:cubicBezTo>
                  <a:cubicBezTo>
                    <a:pt x="1233" y="536"/>
                    <a:pt x="1252" y="516"/>
                    <a:pt x="1271" y="497"/>
                  </a:cubicBezTo>
                  <a:cubicBezTo>
                    <a:pt x="1281" y="478"/>
                    <a:pt x="1281" y="469"/>
                    <a:pt x="1290" y="450"/>
                  </a:cubicBezTo>
                  <a:cubicBezTo>
                    <a:pt x="1290" y="450"/>
                    <a:pt x="1290" y="450"/>
                    <a:pt x="1290" y="440"/>
                  </a:cubicBezTo>
                  <a:cubicBezTo>
                    <a:pt x="1300" y="411"/>
                    <a:pt x="1309" y="373"/>
                    <a:pt x="1309" y="335"/>
                  </a:cubicBezTo>
                  <a:cubicBezTo>
                    <a:pt x="1309" y="153"/>
                    <a:pt x="1166" y="0"/>
                    <a:pt x="984" y="0"/>
                  </a:cubicBezTo>
                  <a:cubicBezTo>
                    <a:pt x="746" y="0"/>
                    <a:pt x="660" y="211"/>
                    <a:pt x="660" y="211"/>
                  </a:cubicBezTo>
                  <a:cubicBezTo>
                    <a:pt x="660" y="211"/>
                    <a:pt x="564"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9"/>
            <p:cNvSpPr/>
            <p:nvPr/>
          </p:nvSpPr>
          <p:spPr>
            <a:xfrm>
              <a:off x="4014100" y="2522963"/>
              <a:ext cx="32750" cy="27250"/>
            </a:xfrm>
            <a:custGeom>
              <a:avLst/>
              <a:gdLst/>
              <a:ahLst/>
              <a:cxnLst/>
              <a:rect l="l" t="t" r="r" b="b"/>
              <a:pathLst>
                <a:path w="1310" h="1090" extrusionOk="0">
                  <a:moveTo>
                    <a:pt x="335" y="1"/>
                  </a:moveTo>
                  <a:cubicBezTo>
                    <a:pt x="144" y="1"/>
                    <a:pt x="1" y="153"/>
                    <a:pt x="1" y="335"/>
                  </a:cubicBezTo>
                  <a:cubicBezTo>
                    <a:pt x="1" y="373"/>
                    <a:pt x="10" y="411"/>
                    <a:pt x="20" y="440"/>
                  </a:cubicBezTo>
                  <a:cubicBezTo>
                    <a:pt x="20" y="450"/>
                    <a:pt x="20" y="450"/>
                    <a:pt x="20" y="459"/>
                  </a:cubicBezTo>
                  <a:cubicBezTo>
                    <a:pt x="87" y="660"/>
                    <a:pt x="364" y="899"/>
                    <a:pt x="526" y="1013"/>
                  </a:cubicBezTo>
                  <a:cubicBezTo>
                    <a:pt x="564" y="1042"/>
                    <a:pt x="593" y="1061"/>
                    <a:pt x="612" y="1080"/>
                  </a:cubicBezTo>
                  <a:cubicBezTo>
                    <a:pt x="622" y="1080"/>
                    <a:pt x="631" y="1090"/>
                    <a:pt x="641" y="1090"/>
                  </a:cubicBezTo>
                  <a:lnTo>
                    <a:pt x="670" y="1090"/>
                  </a:lnTo>
                  <a:cubicBezTo>
                    <a:pt x="679" y="1090"/>
                    <a:pt x="679" y="1080"/>
                    <a:pt x="689" y="1080"/>
                  </a:cubicBezTo>
                  <a:cubicBezTo>
                    <a:pt x="717" y="1061"/>
                    <a:pt x="746" y="1042"/>
                    <a:pt x="784" y="1013"/>
                  </a:cubicBezTo>
                  <a:cubicBezTo>
                    <a:pt x="947" y="899"/>
                    <a:pt x="1214" y="660"/>
                    <a:pt x="1281" y="459"/>
                  </a:cubicBezTo>
                  <a:cubicBezTo>
                    <a:pt x="1291" y="450"/>
                    <a:pt x="1291" y="450"/>
                    <a:pt x="1291" y="440"/>
                  </a:cubicBezTo>
                  <a:cubicBezTo>
                    <a:pt x="1300" y="411"/>
                    <a:pt x="1310" y="373"/>
                    <a:pt x="1310" y="335"/>
                  </a:cubicBezTo>
                  <a:cubicBezTo>
                    <a:pt x="1310" y="153"/>
                    <a:pt x="1157" y="1"/>
                    <a:pt x="975" y="1"/>
                  </a:cubicBezTo>
                  <a:cubicBezTo>
                    <a:pt x="746" y="1"/>
                    <a:pt x="650" y="211"/>
                    <a:pt x="650" y="211"/>
                  </a:cubicBezTo>
                  <a:cubicBezTo>
                    <a:pt x="65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9"/>
            <p:cNvSpPr/>
            <p:nvPr/>
          </p:nvSpPr>
          <p:spPr>
            <a:xfrm>
              <a:off x="4103675" y="2522963"/>
              <a:ext cx="32750" cy="27250"/>
            </a:xfrm>
            <a:custGeom>
              <a:avLst/>
              <a:gdLst/>
              <a:ahLst/>
              <a:cxnLst/>
              <a:rect l="l" t="t" r="r" b="b"/>
              <a:pathLst>
                <a:path w="1310" h="1090" extrusionOk="0">
                  <a:moveTo>
                    <a:pt x="335" y="1"/>
                  </a:moveTo>
                  <a:cubicBezTo>
                    <a:pt x="154" y="1"/>
                    <a:pt x="1" y="153"/>
                    <a:pt x="1" y="335"/>
                  </a:cubicBezTo>
                  <a:cubicBezTo>
                    <a:pt x="1" y="373"/>
                    <a:pt x="10" y="411"/>
                    <a:pt x="20" y="440"/>
                  </a:cubicBezTo>
                  <a:cubicBezTo>
                    <a:pt x="20" y="450"/>
                    <a:pt x="30" y="450"/>
                    <a:pt x="30" y="459"/>
                  </a:cubicBezTo>
                  <a:cubicBezTo>
                    <a:pt x="96" y="660"/>
                    <a:pt x="364" y="899"/>
                    <a:pt x="526" y="1013"/>
                  </a:cubicBezTo>
                  <a:cubicBezTo>
                    <a:pt x="565" y="1042"/>
                    <a:pt x="593" y="1061"/>
                    <a:pt x="622" y="1080"/>
                  </a:cubicBezTo>
                  <a:cubicBezTo>
                    <a:pt x="632" y="1080"/>
                    <a:pt x="632" y="1090"/>
                    <a:pt x="641" y="1090"/>
                  </a:cubicBezTo>
                  <a:lnTo>
                    <a:pt x="670" y="1090"/>
                  </a:lnTo>
                  <a:cubicBezTo>
                    <a:pt x="679" y="1090"/>
                    <a:pt x="689" y="1080"/>
                    <a:pt x="698" y="1080"/>
                  </a:cubicBezTo>
                  <a:cubicBezTo>
                    <a:pt x="718" y="1061"/>
                    <a:pt x="746" y="1042"/>
                    <a:pt x="784" y="1013"/>
                  </a:cubicBezTo>
                  <a:cubicBezTo>
                    <a:pt x="947" y="899"/>
                    <a:pt x="1224" y="660"/>
                    <a:pt x="1291" y="459"/>
                  </a:cubicBezTo>
                  <a:cubicBezTo>
                    <a:pt x="1291" y="450"/>
                    <a:pt x="1291" y="450"/>
                    <a:pt x="1291" y="440"/>
                  </a:cubicBezTo>
                  <a:cubicBezTo>
                    <a:pt x="1300" y="411"/>
                    <a:pt x="1310" y="373"/>
                    <a:pt x="1310" y="335"/>
                  </a:cubicBezTo>
                  <a:cubicBezTo>
                    <a:pt x="1310" y="153"/>
                    <a:pt x="1167" y="1"/>
                    <a:pt x="985" y="1"/>
                  </a:cubicBezTo>
                  <a:cubicBezTo>
                    <a:pt x="746" y="1"/>
                    <a:pt x="660" y="211"/>
                    <a:pt x="660" y="211"/>
                  </a:cubicBezTo>
                  <a:cubicBezTo>
                    <a:pt x="660" y="211"/>
                    <a:pt x="56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9"/>
            <p:cNvSpPr/>
            <p:nvPr/>
          </p:nvSpPr>
          <p:spPr>
            <a:xfrm>
              <a:off x="4193275" y="2522963"/>
              <a:ext cx="32750" cy="27250"/>
            </a:xfrm>
            <a:custGeom>
              <a:avLst/>
              <a:gdLst/>
              <a:ahLst/>
              <a:cxnLst/>
              <a:rect l="l" t="t" r="r" b="b"/>
              <a:pathLst>
                <a:path w="1310" h="1090" extrusionOk="0">
                  <a:moveTo>
                    <a:pt x="335" y="1"/>
                  </a:moveTo>
                  <a:cubicBezTo>
                    <a:pt x="153" y="1"/>
                    <a:pt x="0" y="153"/>
                    <a:pt x="0" y="335"/>
                  </a:cubicBezTo>
                  <a:cubicBezTo>
                    <a:pt x="10" y="373"/>
                    <a:pt x="10" y="411"/>
                    <a:pt x="19" y="440"/>
                  </a:cubicBezTo>
                  <a:cubicBezTo>
                    <a:pt x="29" y="450"/>
                    <a:pt x="29" y="450"/>
                    <a:pt x="29" y="459"/>
                  </a:cubicBezTo>
                  <a:cubicBezTo>
                    <a:pt x="96" y="660"/>
                    <a:pt x="363" y="899"/>
                    <a:pt x="526" y="1013"/>
                  </a:cubicBezTo>
                  <a:cubicBezTo>
                    <a:pt x="564" y="1042"/>
                    <a:pt x="593" y="1061"/>
                    <a:pt x="621" y="1080"/>
                  </a:cubicBezTo>
                  <a:cubicBezTo>
                    <a:pt x="631" y="1080"/>
                    <a:pt x="640" y="1090"/>
                    <a:pt x="640" y="1090"/>
                  </a:cubicBezTo>
                  <a:lnTo>
                    <a:pt x="669" y="1090"/>
                  </a:lnTo>
                  <a:cubicBezTo>
                    <a:pt x="679" y="1090"/>
                    <a:pt x="688" y="1080"/>
                    <a:pt x="698" y="1080"/>
                  </a:cubicBezTo>
                  <a:cubicBezTo>
                    <a:pt x="717" y="1061"/>
                    <a:pt x="755" y="1042"/>
                    <a:pt x="784" y="1013"/>
                  </a:cubicBezTo>
                  <a:cubicBezTo>
                    <a:pt x="956" y="899"/>
                    <a:pt x="1223" y="660"/>
                    <a:pt x="1290" y="459"/>
                  </a:cubicBezTo>
                  <a:cubicBezTo>
                    <a:pt x="1290" y="450"/>
                    <a:pt x="1290" y="450"/>
                    <a:pt x="1290" y="440"/>
                  </a:cubicBezTo>
                  <a:cubicBezTo>
                    <a:pt x="1300" y="411"/>
                    <a:pt x="1309" y="373"/>
                    <a:pt x="1309" y="335"/>
                  </a:cubicBezTo>
                  <a:cubicBezTo>
                    <a:pt x="1309" y="153"/>
                    <a:pt x="1166" y="1"/>
                    <a:pt x="984" y="1"/>
                  </a:cubicBezTo>
                  <a:cubicBezTo>
                    <a:pt x="745" y="1"/>
                    <a:pt x="659" y="211"/>
                    <a:pt x="659" y="211"/>
                  </a:cubicBezTo>
                  <a:cubicBezTo>
                    <a:pt x="659"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9"/>
            <p:cNvSpPr/>
            <p:nvPr/>
          </p:nvSpPr>
          <p:spPr>
            <a:xfrm>
              <a:off x="4283075" y="2522963"/>
              <a:ext cx="32525" cy="27250"/>
            </a:xfrm>
            <a:custGeom>
              <a:avLst/>
              <a:gdLst/>
              <a:ahLst/>
              <a:cxnLst/>
              <a:rect l="l" t="t" r="r" b="b"/>
              <a:pathLst>
                <a:path w="1301" h="1090" extrusionOk="0">
                  <a:moveTo>
                    <a:pt x="326" y="1"/>
                  </a:moveTo>
                  <a:cubicBezTo>
                    <a:pt x="144" y="1"/>
                    <a:pt x="1" y="153"/>
                    <a:pt x="1" y="335"/>
                  </a:cubicBezTo>
                  <a:cubicBezTo>
                    <a:pt x="1" y="373"/>
                    <a:pt x="1" y="411"/>
                    <a:pt x="20" y="440"/>
                  </a:cubicBezTo>
                  <a:cubicBezTo>
                    <a:pt x="20" y="450"/>
                    <a:pt x="20" y="450"/>
                    <a:pt x="20" y="459"/>
                  </a:cubicBezTo>
                  <a:cubicBezTo>
                    <a:pt x="87" y="660"/>
                    <a:pt x="354" y="899"/>
                    <a:pt x="526" y="1013"/>
                  </a:cubicBezTo>
                  <a:cubicBezTo>
                    <a:pt x="555" y="1042"/>
                    <a:pt x="593" y="1061"/>
                    <a:pt x="612" y="1080"/>
                  </a:cubicBezTo>
                  <a:cubicBezTo>
                    <a:pt x="622" y="1080"/>
                    <a:pt x="632" y="1090"/>
                    <a:pt x="632" y="1090"/>
                  </a:cubicBezTo>
                  <a:lnTo>
                    <a:pt x="670" y="1090"/>
                  </a:lnTo>
                  <a:cubicBezTo>
                    <a:pt x="670" y="1090"/>
                    <a:pt x="679" y="1080"/>
                    <a:pt x="689" y="1080"/>
                  </a:cubicBezTo>
                  <a:cubicBezTo>
                    <a:pt x="708" y="1061"/>
                    <a:pt x="746" y="1042"/>
                    <a:pt x="775" y="1013"/>
                  </a:cubicBezTo>
                  <a:cubicBezTo>
                    <a:pt x="947" y="899"/>
                    <a:pt x="1214" y="660"/>
                    <a:pt x="1281" y="459"/>
                  </a:cubicBezTo>
                  <a:cubicBezTo>
                    <a:pt x="1281" y="450"/>
                    <a:pt x="1281" y="450"/>
                    <a:pt x="1281" y="440"/>
                  </a:cubicBezTo>
                  <a:cubicBezTo>
                    <a:pt x="1300" y="411"/>
                    <a:pt x="1300" y="373"/>
                    <a:pt x="1300" y="335"/>
                  </a:cubicBezTo>
                  <a:cubicBezTo>
                    <a:pt x="1300" y="153"/>
                    <a:pt x="1157" y="1"/>
                    <a:pt x="976" y="1"/>
                  </a:cubicBezTo>
                  <a:cubicBezTo>
                    <a:pt x="737" y="1"/>
                    <a:pt x="651" y="211"/>
                    <a:pt x="651" y="211"/>
                  </a:cubicBezTo>
                  <a:cubicBezTo>
                    <a:pt x="651" y="211"/>
                    <a:pt x="565"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9"/>
            <p:cNvSpPr/>
            <p:nvPr/>
          </p:nvSpPr>
          <p:spPr>
            <a:xfrm>
              <a:off x="4372675" y="2522963"/>
              <a:ext cx="32750" cy="27250"/>
            </a:xfrm>
            <a:custGeom>
              <a:avLst/>
              <a:gdLst/>
              <a:ahLst/>
              <a:cxnLst/>
              <a:rect l="l" t="t" r="r" b="b"/>
              <a:pathLst>
                <a:path w="1310" h="1090" extrusionOk="0">
                  <a:moveTo>
                    <a:pt x="325" y="1"/>
                  </a:moveTo>
                  <a:cubicBezTo>
                    <a:pt x="143" y="1"/>
                    <a:pt x="0" y="153"/>
                    <a:pt x="0" y="335"/>
                  </a:cubicBezTo>
                  <a:cubicBezTo>
                    <a:pt x="0" y="373"/>
                    <a:pt x="10" y="411"/>
                    <a:pt x="19" y="440"/>
                  </a:cubicBezTo>
                  <a:cubicBezTo>
                    <a:pt x="19" y="450"/>
                    <a:pt x="19" y="450"/>
                    <a:pt x="19" y="459"/>
                  </a:cubicBezTo>
                  <a:cubicBezTo>
                    <a:pt x="86" y="660"/>
                    <a:pt x="354" y="899"/>
                    <a:pt x="526" y="1013"/>
                  </a:cubicBezTo>
                  <a:cubicBezTo>
                    <a:pt x="564" y="1042"/>
                    <a:pt x="593" y="1061"/>
                    <a:pt x="612" y="1080"/>
                  </a:cubicBezTo>
                  <a:cubicBezTo>
                    <a:pt x="621" y="1080"/>
                    <a:pt x="631" y="1090"/>
                    <a:pt x="640" y="1090"/>
                  </a:cubicBezTo>
                  <a:lnTo>
                    <a:pt x="669" y="1090"/>
                  </a:lnTo>
                  <a:cubicBezTo>
                    <a:pt x="669" y="1090"/>
                    <a:pt x="679" y="1080"/>
                    <a:pt x="688" y="1080"/>
                  </a:cubicBezTo>
                  <a:cubicBezTo>
                    <a:pt x="717" y="1061"/>
                    <a:pt x="745" y="1042"/>
                    <a:pt x="784" y="1013"/>
                  </a:cubicBezTo>
                  <a:cubicBezTo>
                    <a:pt x="946" y="899"/>
                    <a:pt x="1214" y="660"/>
                    <a:pt x="1281" y="459"/>
                  </a:cubicBezTo>
                  <a:cubicBezTo>
                    <a:pt x="1281" y="450"/>
                    <a:pt x="1281" y="450"/>
                    <a:pt x="1290" y="440"/>
                  </a:cubicBezTo>
                  <a:cubicBezTo>
                    <a:pt x="1300" y="411"/>
                    <a:pt x="1309" y="373"/>
                    <a:pt x="1309" y="335"/>
                  </a:cubicBezTo>
                  <a:cubicBezTo>
                    <a:pt x="1309" y="153"/>
                    <a:pt x="1156" y="1"/>
                    <a:pt x="975" y="1"/>
                  </a:cubicBezTo>
                  <a:cubicBezTo>
                    <a:pt x="745" y="1"/>
                    <a:pt x="650" y="211"/>
                    <a:pt x="650" y="211"/>
                  </a:cubicBezTo>
                  <a:cubicBezTo>
                    <a:pt x="650" y="211"/>
                    <a:pt x="56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9"/>
            <p:cNvSpPr/>
            <p:nvPr/>
          </p:nvSpPr>
          <p:spPr>
            <a:xfrm>
              <a:off x="4462250" y="2522963"/>
              <a:ext cx="32750" cy="27250"/>
            </a:xfrm>
            <a:custGeom>
              <a:avLst/>
              <a:gdLst/>
              <a:ahLst/>
              <a:cxnLst/>
              <a:rect l="l" t="t" r="r" b="b"/>
              <a:pathLst>
                <a:path w="1310" h="1090" extrusionOk="0">
                  <a:moveTo>
                    <a:pt x="335" y="1"/>
                  </a:moveTo>
                  <a:cubicBezTo>
                    <a:pt x="144" y="1"/>
                    <a:pt x="0" y="153"/>
                    <a:pt x="0" y="335"/>
                  </a:cubicBezTo>
                  <a:cubicBezTo>
                    <a:pt x="0" y="373"/>
                    <a:pt x="10" y="411"/>
                    <a:pt x="19" y="440"/>
                  </a:cubicBezTo>
                  <a:cubicBezTo>
                    <a:pt x="19" y="450"/>
                    <a:pt x="19" y="450"/>
                    <a:pt x="19" y="459"/>
                  </a:cubicBezTo>
                  <a:cubicBezTo>
                    <a:pt x="86" y="660"/>
                    <a:pt x="363" y="899"/>
                    <a:pt x="526" y="1013"/>
                  </a:cubicBezTo>
                  <a:cubicBezTo>
                    <a:pt x="564" y="1042"/>
                    <a:pt x="593" y="1061"/>
                    <a:pt x="612" y="1080"/>
                  </a:cubicBezTo>
                  <a:cubicBezTo>
                    <a:pt x="621" y="1080"/>
                    <a:pt x="631" y="1090"/>
                    <a:pt x="641" y="1090"/>
                  </a:cubicBezTo>
                  <a:lnTo>
                    <a:pt x="669" y="1090"/>
                  </a:lnTo>
                  <a:cubicBezTo>
                    <a:pt x="679" y="1090"/>
                    <a:pt x="679" y="1080"/>
                    <a:pt x="688" y="1080"/>
                  </a:cubicBezTo>
                  <a:cubicBezTo>
                    <a:pt x="717" y="1061"/>
                    <a:pt x="746" y="1042"/>
                    <a:pt x="784" y="1013"/>
                  </a:cubicBezTo>
                  <a:cubicBezTo>
                    <a:pt x="946" y="899"/>
                    <a:pt x="1214" y="660"/>
                    <a:pt x="1281" y="459"/>
                  </a:cubicBezTo>
                  <a:cubicBezTo>
                    <a:pt x="1290" y="450"/>
                    <a:pt x="1290" y="450"/>
                    <a:pt x="1290" y="440"/>
                  </a:cubicBezTo>
                  <a:cubicBezTo>
                    <a:pt x="1300" y="411"/>
                    <a:pt x="1309" y="373"/>
                    <a:pt x="1309" y="335"/>
                  </a:cubicBezTo>
                  <a:cubicBezTo>
                    <a:pt x="1309" y="153"/>
                    <a:pt x="1157" y="1"/>
                    <a:pt x="975" y="1"/>
                  </a:cubicBezTo>
                  <a:cubicBezTo>
                    <a:pt x="746" y="1"/>
                    <a:pt x="650" y="211"/>
                    <a:pt x="650" y="211"/>
                  </a:cubicBezTo>
                  <a:cubicBezTo>
                    <a:pt x="65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9"/>
            <p:cNvSpPr/>
            <p:nvPr/>
          </p:nvSpPr>
          <p:spPr>
            <a:xfrm>
              <a:off x="4551825" y="2522963"/>
              <a:ext cx="32750" cy="27250"/>
            </a:xfrm>
            <a:custGeom>
              <a:avLst/>
              <a:gdLst/>
              <a:ahLst/>
              <a:cxnLst/>
              <a:rect l="l" t="t" r="r" b="b"/>
              <a:pathLst>
                <a:path w="1310" h="1090" extrusionOk="0">
                  <a:moveTo>
                    <a:pt x="335" y="1"/>
                  </a:moveTo>
                  <a:cubicBezTo>
                    <a:pt x="153" y="1"/>
                    <a:pt x="1" y="153"/>
                    <a:pt x="1" y="335"/>
                  </a:cubicBezTo>
                  <a:cubicBezTo>
                    <a:pt x="1" y="373"/>
                    <a:pt x="10" y="411"/>
                    <a:pt x="20" y="440"/>
                  </a:cubicBezTo>
                  <a:cubicBezTo>
                    <a:pt x="20" y="450"/>
                    <a:pt x="29" y="450"/>
                    <a:pt x="29" y="459"/>
                  </a:cubicBezTo>
                  <a:cubicBezTo>
                    <a:pt x="96" y="660"/>
                    <a:pt x="364" y="899"/>
                    <a:pt x="526" y="1013"/>
                  </a:cubicBezTo>
                  <a:cubicBezTo>
                    <a:pt x="564" y="1042"/>
                    <a:pt x="593" y="1061"/>
                    <a:pt x="622" y="1080"/>
                  </a:cubicBezTo>
                  <a:cubicBezTo>
                    <a:pt x="631" y="1080"/>
                    <a:pt x="631" y="1090"/>
                    <a:pt x="641" y="1090"/>
                  </a:cubicBezTo>
                  <a:lnTo>
                    <a:pt x="669" y="1090"/>
                  </a:lnTo>
                  <a:cubicBezTo>
                    <a:pt x="679" y="1090"/>
                    <a:pt x="689" y="1080"/>
                    <a:pt x="698" y="1080"/>
                  </a:cubicBezTo>
                  <a:cubicBezTo>
                    <a:pt x="717" y="1061"/>
                    <a:pt x="746" y="1042"/>
                    <a:pt x="784" y="1013"/>
                  </a:cubicBezTo>
                  <a:cubicBezTo>
                    <a:pt x="947" y="899"/>
                    <a:pt x="1224" y="660"/>
                    <a:pt x="1291" y="459"/>
                  </a:cubicBezTo>
                  <a:cubicBezTo>
                    <a:pt x="1291" y="450"/>
                    <a:pt x="1291" y="450"/>
                    <a:pt x="1291" y="440"/>
                  </a:cubicBezTo>
                  <a:cubicBezTo>
                    <a:pt x="1300" y="411"/>
                    <a:pt x="1310" y="373"/>
                    <a:pt x="1310" y="335"/>
                  </a:cubicBezTo>
                  <a:cubicBezTo>
                    <a:pt x="1310" y="153"/>
                    <a:pt x="1166" y="1"/>
                    <a:pt x="985" y="1"/>
                  </a:cubicBezTo>
                  <a:cubicBezTo>
                    <a:pt x="746" y="1"/>
                    <a:pt x="660" y="211"/>
                    <a:pt x="660" y="211"/>
                  </a:cubicBezTo>
                  <a:cubicBezTo>
                    <a:pt x="66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9"/>
            <p:cNvSpPr/>
            <p:nvPr/>
          </p:nvSpPr>
          <p:spPr>
            <a:xfrm>
              <a:off x="4641400" y="2522963"/>
              <a:ext cx="32750" cy="27250"/>
            </a:xfrm>
            <a:custGeom>
              <a:avLst/>
              <a:gdLst/>
              <a:ahLst/>
              <a:cxnLst/>
              <a:rect l="l" t="t" r="r" b="b"/>
              <a:pathLst>
                <a:path w="1310" h="1090" extrusionOk="0">
                  <a:moveTo>
                    <a:pt x="335" y="1"/>
                  </a:moveTo>
                  <a:cubicBezTo>
                    <a:pt x="154" y="1"/>
                    <a:pt x="1" y="153"/>
                    <a:pt x="1" y="335"/>
                  </a:cubicBezTo>
                  <a:cubicBezTo>
                    <a:pt x="10" y="373"/>
                    <a:pt x="10" y="411"/>
                    <a:pt x="20" y="440"/>
                  </a:cubicBezTo>
                  <a:cubicBezTo>
                    <a:pt x="29" y="450"/>
                    <a:pt x="29" y="450"/>
                    <a:pt x="29" y="459"/>
                  </a:cubicBezTo>
                  <a:cubicBezTo>
                    <a:pt x="96" y="660"/>
                    <a:pt x="364" y="899"/>
                    <a:pt x="526" y="1013"/>
                  </a:cubicBezTo>
                  <a:cubicBezTo>
                    <a:pt x="565" y="1042"/>
                    <a:pt x="593" y="1061"/>
                    <a:pt x="622" y="1080"/>
                  </a:cubicBezTo>
                  <a:cubicBezTo>
                    <a:pt x="631" y="1080"/>
                    <a:pt x="641" y="1090"/>
                    <a:pt x="641" y="1090"/>
                  </a:cubicBezTo>
                  <a:lnTo>
                    <a:pt x="670" y="1090"/>
                  </a:lnTo>
                  <a:cubicBezTo>
                    <a:pt x="679" y="1090"/>
                    <a:pt x="689" y="1080"/>
                    <a:pt x="698" y="1080"/>
                  </a:cubicBezTo>
                  <a:cubicBezTo>
                    <a:pt x="717" y="1061"/>
                    <a:pt x="756" y="1042"/>
                    <a:pt x="784" y="1013"/>
                  </a:cubicBezTo>
                  <a:cubicBezTo>
                    <a:pt x="956" y="899"/>
                    <a:pt x="1224" y="660"/>
                    <a:pt x="1291" y="459"/>
                  </a:cubicBezTo>
                  <a:cubicBezTo>
                    <a:pt x="1291" y="450"/>
                    <a:pt x="1291" y="450"/>
                    <a:pt x="1291" y="440"/>
                  </a:cubicBezTo>
                  <a:cubicBezTo>
                    <a:pt x="1300" y="411"/>
                    <a:pt x="1310" y="373"/>
                    <a:pt x="1310" y="335"/>
                  </a:cubicBezTo>
                  <a:cubicBezTo>
                    <a:pt x="1310" y="153"/>
                    <a:pt x="1167" y="1"/>
                    <a:pt x="985" y="1"/>
                  </a:cubicBezTo>
                  <a:cubicBezTo>
                    <a:pt x="746" y="1"/>
                    <a:pt x="660" y="211"/>
                    <a:pt x="660" y="211"/>
                  </a:cubicBezTo>
                  <a:cubicBezTo>
                    <a:pt x="660" y="211"/>
                    <a:pt x="56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9"/>
            <p:cNvSpPr/>
            <p:nvPr/>
          </p:nvSpPr>
          <p:spPr>
            <a:xfrm>
              <a:off x="4731225" y="2522963"/>
              <a:ext cx="32525" cy="27250"/>
            </a:xfrm>
            <a:custGeom>
              <a:avLst/>
              <a:gdLst/>
              <a:ahLst/>
              <a:cxnLst/>
              <a:rect l="l" t="t" r="r" b="b"/>
              <a:pathLst>
                <a:path w="1301" h="1090" extrusionOk="0">
                  <a:moveTo>
                    <a:pt x="325" y="1"/>
                  </a:moveTo>
                  <a:cubicBezTo>
                    <a:pt x="144" y="1"/>
                    <a:pt x="1" y="153"/>
                    <a:pt x="1" y="335"/>
                  </a:cubicBezTo>
                  <a:cubicBezTo>
                    <a:pt x="1" y="373"/>
                    <a:pt x="1" y="411"/>
                    <a:pt x="20" y="440"/>
                  </a:cubicBezTo>
                  <a:cubicBezTo>
                    <a:pt x="20" y="450"/>
                    <a:pt x="20" y="450"/>
                    <a:pt x="20" y="459"/>
                  </a:cubicBezTo>
                  <a:cubicBezTo>
                    <a:pt x="87" y="660"/>
                    <a:pt x="354" y="899"/>
                    <a:pt x="526" y="1013"/>
                  </a:cubicBezTo>
                  <a:cubicBezTo>
                    <a:pt x="555" y="1042"/>
                    <a:pt x="593" y="1061"/>
                    <a:pt x="612" y="1080"/>
                  </a:cubicBezTo>
                  <a:cubicBezTo>
                    <a:pt x="622" y="1080"/>
                    <a:pt x="631" y="1090"/>
                    <a:pt x="631" y="1090"/>
                  </a:cubicBezTo>
                  <a:lnTo>
                    <a:pt x="669" y="1090"/>
                  </a:lnTo>
                  <a:cubicBezTo>
                    <a:pt x="669" y="1090"/>
                    <a:pt x="679" y="1080"/>
                    <a:pt x="689" y="1080"/>
                  </a:cubicBezTo>
                  <a:cubicBezTo>
                    <a:pt x="708" y="1061"/>
                    <a:pt x="746" y="1042"/>
                    <a:pt x="775" y="1013"/>
                  </a:cubicBezTo>
                  <a:cubicBezTo>
                    <a:pt x="947" y="899"/>
                    <a:pt x="1214" y="660"/>
                    <a:pt x="1281" y="459"/>
                  </a:cubicBezTo>
                  <a:cubicBezTo>
                    <a:pt x="1281" y="450"/>
                    <a:pt x="1281" y="450"/>
                    <a:pt x="1281" y="440"/>
                  </a:cubicBezTo>
                  <a:cubicBezTo>
                    <a:pt x="1300" y="411"/>
                    <a:pt x="1300" y="373"/>
                    <a:pt x="1300" y="335"/>
                  </a:cubicBezTo>
                  <a:cubicBezTo>
                    <a:pt x="1300" y="153"/>
                    <a:pt x="1157" y="1"/>
                    <a:pt x="975" y="1"/>
                  </a:cubicBezTo>
                  <a:cubicBezTo>
                    <a:pt x="736" y="1"/>
                    <a:pt x="650" y="211"/>
                    <a:pt x="650" y="211"/>
                  </a:cubicBezTo>
                  <a:cubicBezTo>
                    <a:pt x="650" y="211"/>
                    <a:pt x="56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9"/>
            <p:cNvSpPr/>
            <p:nvPr/>
          </p:nvSpPr>
          <p:spPr>
            <a:xfrm>
              <a:off x="4820800" y="2522963"/>
              <a:ext cx="32750" cy="27250"/>
            </a:xfrm>
            <a:custGeom>
              <a:avLst/>
              <a:gdLst/>
              <a:ahLst/>
              <a:cxnLst/>
              <a:rect l="l" t="t" r="r" b="b"/>
              <a:pathLst>
                <a:path w="1310" h="1090" extrusionOk="0">
                  <a:moveTo>
                    <a:pt x="326" y="1"/>
                  </a:moveTo>
                  <a:cubicBezTo>
                    <a:pt x="144" y="1"/>
                    <a:pt x="1" y="153"/>
                    <a:pt x="1" y="335"/>
                  </a:cubicBezTo>
                  <a:cubicBezTo>
                    <a:pt x="1" y="373"/>
                    <a:pt x="10" y="411"/>
                    <a:pt x="20" y="440"/>
                  </a:cubicBezTo>
                  <a:cubicBezTo>
                    <a:pt x="20" y="450"/>
                    <a:pt x="20" y="450"/>
                    <a:pt x="20" y="459"/>
                  </a:cubicBezTo>
                  <a:cubicBezTo>
                    <a:pt x="87" y="660"/>
                    <a:pt x="354" y="899"/>
                    <a:pt x="526" y="1013"/>
                  </a:cubicBezTo>
                  <a:cubicBezTo>
                    <a:pt x="565" y="1042"/>
                    <a:pt x="593" y="1061"/>
                    <a:pt x="612" y="1080"/>
                  </a:cubicBezTo>
                  <a:cubicBezTo>
                    <a:pt x="622" y="1080"/>
                    <a:pt x="631" y="1090"/>
                    <a:pt x="641" y="1090"/>
                  </a:cubicBezTo>
                  <a:lnTo>
                    <a:pt x="670" y="1090"/>
                  </a:lnTo>
                  <a:cubicBezTo>
                    <a:pt x="670" y="1090"/>
                    <a:pt x="679" y="1080"/>
                    <a:pt x="689" y="1080"/>
                  </a:cubicBezTo>
                  <a:cubicBezTo>
                    <a:pt x="717" y="1061"/>
                    <a:pt x="746" y="1042"/>
                    <a:pt x="784" y="1013"/>
                  </a:cubicBezTo>
                  <a:cubicBezTo>
                    <a:pt x="947" y="899"/>
                    <a:pt x="1214" y="660"/>
                    <a:pt x="1281" y="459"/>
                  </a:cubicBezTo>
                  <a:cubicBezTo>
                    <a:pt x="1281" y="450"/>
                    <a:pt x="1281" y="450"/>
                    <a:pt x="1291" y="440"/>
                  </a:cubicBezTo>
                  <a:cubicBezTo>
                    <a:pt x="1300" y="411"/>
                    <a:pt x="1310" y="373"/>
                    <a:pt x="1310" y="335"/>
                  </a:cubicBezTo>
                  <a:cubicBezTo>
                    <a:pt x="1310" y="153"/>
                    <a:pt x="1157" y="1"/>
                    <a:pt x="975" y="1"/>
                  </a:cubicBezTo>
                  <a:cubicBezTo>
                    <a:pt x="746" y="1"/>
                    <a:pt x="651" y="211"/>
                    <a:pt x="651" y="211"/>
                  </a:cubicBezTo>
                  <a:cubicBezTo>
                    <a:pt x="651" y="211"/>
                    <a:pt x="565"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9"/>
            <p:cNvSpPr/>
            <p:nvPr/>
          </p:nvSpPr>
          <p:spPr>
            <a:xfrm>
              <a:off x="4910375" y="2522963"/>
              <a:ext cx="32775" cy="27250"/>
            </a:xfrm>
            <a:custGeom>
              <a:avLst/>
              <a:gdLst/>
              <a:ahLst/>
              <a:cxnLst/>
              <a:rect l="l" t="t" r="r" b="b"/>
              <a:pathLst>
                <a:path w="1311" h="1090" extrusionOk="0">
                  <a:moveTo>
                    <a:pt x="335" y="1"/>
                  </a:moveTo>
                  <a:cubicBezTo>
                    <a:pt x="144" y="1"/>
                    <a:pt x="1" y="153"/>
                    <a:pt x="1" y="335"/>
                  </a:cubicBezTo>
                  <a:cubicBezTo>
                    <a:pt x="1" y="373"/>
                    <a:pt x="11" y="411"/>
                    <a:pt x="20" y="440"/>
                  </a:cubicBezTo>
                  <a:cubicBezTo>
                    <a:pt x="20" y="450"/>
                    <a:pt x="20" y="450"/>
                    <a:pt x="20" y="459"/>
                  </a:cubicBezTo>
                  <a:cubicBezTo>
                    <a:pt x="87" y="660"/>
                    <a:pt x="364" y="899"/>
                    <a:pt x="527" y="1013"/>
                  </a:cubicBezTo>
                  <a:cubicBezTo>
                    <a:pt x="565" y="1042"/>
                    <a:pt x="593" y="1061"/>
                    <a:pt x="613" y="1080"/>
                  </a:cubicBezTo>
                  <a:cubicBezTo>
                    <a:pt x="622" y="1080"/>
                    <a:pt x="632" y="1090"/>
                    <a:pt x="641" y="1090"/>
                  </a:cubicBezTo>
                  <a:lnTo>
                    <a:pt x="670" y="1090"/>
                  </a:lnTo>
                  <a:cubicBezTo>
                    <a:pt x="679" y="1090"/>
                    <a:pt x="679" y="1080"/>
                    <a:pt x="689" y="1080"/>
                  </a:cubicBezTo>
                  <a:cubicBezTo>
                    <a:pt x="718" y="1061"/>
                    <a:pt x="746" y="1042"/>
                    <a:pt x="785" y="1013"/>
                  </a:cubicBezTo>
                  <a:cubicBezTo>
                    <a:pt x="947" y="899"/>
                    <a:pt x="1215" y="660"/>
                    <a:pt x="1281" y="459"/>
                  </a:cubicBezTo>
                  <a:cubicBezTo>
                    <a:pt x="1291" y="450"/>
                    <a:pt x="1291" y="450"/>
                    <a:pt x="1291" y="440"/>
                  </a:cubicBezTo>
                  <a:cubicBezTo>
                    <a:pt x="1301" y="411"/>
                    <a:pt x="1310" y="373"/>
                    <a:pt x="1310" y="335"/>
                  </a:cubicBezTo>
                  <a:cubicBezTo>
                    <a:pt x="1310" y="153"/>
                    <a:pt x="1157" y="1"/>
                    <a:pt x="976" y="1"/>
                  </a:cubicBezTo>
                  <a:cubicBezTo>
                    <a:pt x="746" y="1"/>
                    <a:pt x="651" y="211"/>
                    <a:pt x="651" y="211"/>
                  </a:cubicBezTo>
                  <a:cubicBezTo>
                    <a:pt x="651" y="211"/>
                    <a:pt x="56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9"/>
            <p:cNvSpPr/>
            <p:nvPr/>
          </p:nvSpPr>
          <p:spPr>
            <a:xfrm>
              <a:off x="4999975" y="2522963"/>
              <a:ext cx="32750" cy="27250"/>
            </a:xfrm>
            <a:custGeom>
              <a:avLst/>
              <a:gdLst/>
              <a:ahLst/>
              <a:cxnLst/>
              <a:rect l="l" t="t" r="r" b="b"/>
              <a:pathLst>
                <a:path w="1310" h="1090" extrusionOk="0">
                  <a:moveTo>
                    <a:pt x="335" y="1"/>
                  </a:moveTo>
                  <a:cubicBezTo>
                    <a:pt x="153" y="1"/>
                    <a:pt x="0" y="153"/>
                    <a:pt x="0" y="335"/>
                  </a:cubicBezTo>
                  <a:cubicBezTo>
                    <a:pt x="0" y="373"/>
                    <a:pt x="10" y="411"/>
                    <a:pt x="19" y="440"/>
                  </a:cubicBezTo>
                  <a:cubicBezTo>
                    <a:pt x="19" y="450"/>
                    <a:pt x="29" y="450"/>
                    <a:pt x="29" y="459"/>
                  </a:cubicBezTo>
                  <a:cubicBezTo>
                    <a:pt x="96" y="660"/>
                    <a:pt x="363" y="899"/>
                    <a:pt x="526" y="1013"/>
                  </a:cubicBezTo>
                  <a:cubicBezTo>
                    <a:pt x="564" y="1042"/>
                    <a:pt x="593" y="1061"/>
                    <a:pt x="621" y="1080"/>
                  </a:cubicBezTo>
                  <a:cubicBezTo>
                    <a:pt x="631" y="1080"/>
                    <a:pt x="631" y="1090"/>
                    <a:pt x="640" y="1090"/>
                  </a:cubicBezTo>
                  <a:lnTo>
                    <a:pt x="669" y="1090"/>
                  </a:lnTo>
                  <a:cubicBezTo>
                    <a:pt x="679" y="1090"/>
                    <a:pt x="688" y="1080"/>
                    <a:pt x="698" y="1080"/>
                  </a:cubicBezTo>
                  <a:cubicBezTo>
                    <a:pt x="717" y="1061"/>
                    <a:pt x="746" y="1042"/>
                    <a:pt x="784" y="1013"/>
                  </a:cubicBezTo>
                  <a:cubicBezTo>
                    <a:pt x="946" y="899"/>
                    <a:pt x="1223" y="660"/>
                    <a:pt x="1290" y="459"/>
                  </a:cubicBezTo>
                  <a:cubicBezTo>
                    <a:pt x="1290" y="450"/>
                    <a:pt x="1290" y="450"/>
                    <a:pt x="1290" y="440"/>
                  </a:cubicBezTo>
                  <a:cubicBezTo>
                    <a:pt x="1300" y="411"/>
                    <a:pt x="1309" y="373"/>
                    <a:pt x="1309" y="335"/>
                  </a:cubicBezTo>
                  <a:cubicBezTo>
                    <a:pt x="1309" y="153"/>
                    <a:pt x="1166" y="1"/>
                    <a:pt x="984" y="1"/>
                  </a:cubicBezTo>
                  <a:cubicBezTo>
                    <a:pt x="746" y="1"/>
                    <a:pt x="660" y="211"/>
                    <a:pt x="660" y="211"/>
                  </a:cubicBezTo>
                  <a:cubicBezTo>
                    <a:pt x="66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9"/>
            <p:cNvSpPr/>
            <p:nvPr/>
          </p:nvSpPr>
          <p:spPr>
            <a:xfrm>
              <a:off x="5089550" y="2522963"/>
              <a:ext cx="32750" cy="27250"/>
            </a:xfrm>
            <a:custGeom>
              <a:avLst/>
              <a:gdLst/>
              <a:ahLst/>
              <a:cxnLst/>
              <a:rect l="l" t="t" r="r" b="b"/>
              <a:pathLst>
                <a:path w="1310" h="1090" extrusionOk="0">
                  <a:moveTo>
                    <a:pt x="335" y="1"/>
                  </a:moveTo>
                  <a:cubicBezTo>
                    <a:pt x="153" y="1"/>
                    <a:pt x="0" y="153"/>
                    <a:pt x="0" y="335"/>
                  </a:cubicBezTo>
                  <a:cubicBezTo>
                    <a:pt x="10" y="373"/>
                    <a:pt x="10" y="411"/>
                    <a:pt x="29" y="440"/>
                  </a:cubicBezTo>
                  <a:cubicBezTo>
                    <a:pt x="29" y="450"/>
                    <a:pt x="29" y="450"/>
                    <a:pt x="29" y="459"/>
                  </a:cubicBezTo>
                  <a:cubicBezTo>
                    <a:pt x="96" y="660"/>
                    <a:pt x="364" y="899"/>
                    <a:pt x="526" y="1013"/>
                  </a:cubicBezTo>
                  <a:cubicBezTo>
                    <a:pt x="564" y="1042"/>
                    <a:pt x="593" y="1061"/>
                    <a:pt x="622" y="1080"/>
                  </a:cubicBezTo>
                  <a:cubicBezTo>
                    <a:pt x="631" y="1080"/>
                    <a:pt x="641" y="1090"/>
                    <a:pt x="641" y="1090"/>
                  </a:cubicBezTo>
                  <a:lnTo>
                    <a:pt x="669" y="1090"/>
                  </a:lnTo>
                  <a:cubicBezTo>
                    <a:pt x="679" y="1090"/>
                    <a:pt x="688" y="1080"/>
                    <a:pt x="698" y="1080"/>
                  </a:cubicBezTo>
                  <a:cubicBezTo>
                    <a:pt x="717" y="1061"/>
                    <a:pt x="755" y="1042"/>
                    <a:pt x="784" y="1013"/>
                  </a:cubicBezTo>
                  <a:cubicBezTo>
                    <a:pt x="956" y="899"/>
                    <a:pt x="1224" y="660"/>
                    <a:pt x="1290" y="459"/>
                  </a:cubicBezTo>
                  <a:cubicBezTo>
                    <a:pt x="1290" y="450"/>
                    <a:pt x="1290" y="450"/>
                    <a:pt x="1290" y="440"/>
                  </a:cubicBezTo>
                  <a:cubicBezTo>
                    <a:pt x="1300" y="411"/>
                    <a:pt x="1310" y="373"/>
                    <a:pt x="1310" y="335"/>
                  </a:cubicBezTo>
                  <a:cubicBezTo>
                    <a:pt x="1310" y="153"/>
                    <a:pt x="1166" y="1"/>
                    <a:pt x="985" y="1"/>
                  </a:cubicBezTo>
                  <a:cubicBezTo>
                    <a:pt x="746" y="1"/>
                    <a:pt x="660" y="211"/>
                    <a:pt x="660" y="211"/>
                  </a:cubicBezTo>
                  <a:cubicBezTo>
                    <a:pt x="66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9"/>
            <p:cNvSpPr/>
            <p:nvPr/>
          </p:nvSpPr>
          <p:spPr>
            <a:xfrm>
              <a:off x="5179375" y="2522963"/>
              <a:ext cx="32500" cy="27250"/>
            </a:xfrm>
            <a:custGeom>
              <a:avLst/>
              <a:gdLst/>
              <a:ahLst/>
              <a:cxnLst/>
              <a:rect l="l" t="t" r="r" b="b"/>
              <a:pathLst>
                <a:path w="1300" h="1090" extrusionOk="0">
                  <a:moveTo>
                    <a:pt x="325" y="1"/>
                  </a:moveTo>
                  <a:cubicBezTo>
                    <a:pt x="144" y="1"/>
                    <a:pt x="0" y="153"/>
                    <a:pt x="0" y="335"/>
                  </a:cubicBezTo>
                  <a:cubicBezTo>
                    <a:pt x="0" y="373"/>
                    <a:pt x="0" y="411"/>
                    <a:pt x="19" y="440"/>
                  </a:cubicBezTo>
                  <a:cubicBezTo>
                    <a:pt x="19" y="450"/>
                    <a:pt x="19" y="450"/>
                    <a:pt x="19" y="459"/>
                  </a:cubicBezTo>
                  <a:cubicBezTo>
                    <a:pt x="86" y="660"/>
                    <a:pt x="354" y="899"/>
                    <a:pt x="526" y="1013"/>
                  </a:cubicBezTo>
                  <a:cubicBezTo>
                    <a:pt x="554" y="1042"/>
                    <a:pt x="593" y="1061"/>
                    <a:pt x="612" y="1080"/>
                  </a:cubicBezTo>
                  <a:cubicBezTo>
                    <a:pt x="621" y="1080"/>
                    <a:pt x="631" y="1090"/>
                    <a:pt x="631" y="1090"/>
                  </a:cubicBezTo>
                  <a:lnTo>
                    <a:pt x="669" y="1090"/>
                  </a:lnTo>
                  <a:cubicBezTo>
                    <a:pt x="669" y="1090"/>
                    <a:pt x="679" y="1080"/>
                    <a:pt x="688" y="1080"/>
                  </a:cubicBezTo>
                  <a:cubicBezTo>
                    <a:pt x="707" y="1061"/>
                    <a:pt x="746" y="1042"/>
                    <a:pt x="774" y="1013"/>
                  </a:cubicBezTo>
                  <a:cubicBezTo>
                    <a:pt x="946" y="899"/>
                    <a:pt x="1214" y="660"/>
                    <a:pt x="1281" y="459"/>
                  </a:cubicBezTo>
                  <a:cubicBezTo>
                    <a:pt x="1281" y="450"/>
                    <a:pt x="1281" y="450"/>
                    <a:pt x="1281" y="440"/>
                  </a:cubicBezTo>
                  <a:cubicBezTo>
                    <a:pt x="1300" y="411"/>
                    <a:pt x="1300" y="373"/>
                    <a:pt x="1300" y="335"/>
                  </a:cubicBezTo>
                  <a:cubicBezTo>
                    <a:pt x="1300" y="153"/>
                    <a:pt x="1156" y="1"/>
                    <a:pt x="975" y="1"/>
                  </a:cubicBezTo>
                  <a:cubicBezTo>
                    <a:pt x="736" y="1"/>
                    <a:pt x="650" y="211"/>
                    <a:pt x="650" y="211"/>
                  </a:cubicBezTo>
                  <a:cubicBezTo>
                    <a:pt x="650" y="211"/>
                    <a:pt x="56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9"/>
            <p:cNvSpPr/>
            <p:nvPr/>
          </p:nvSpPr>
          <p:spPr>
            <a:xfrm>
              <a:off x="5268950" y="2522963"/>
              <a:ext cx="32750" cy="27250"/>
            </a:xfrm>
            <a:custGeom>
              <a:avLst/>
              <a:gdLst/>
              <a:ahLst/>
              <a:cxnLst/>
              <a:rect l="l" t="t" r="r" b="b"/>
              <a:pathLst>
                <a:path w="1310" h="1090" extrusionOk="0">
                  <a:moveTo>
                    <a:pt x="325" y="1"/>
                  </a:moveTo>
                  <a:cubicBezTo>
                    <a:pt x="144" y="1"/>
                    <a:pt x="0" y="153"/>
                    <a:pt x="0" y="335"/>
                  </a:cubicBezTo>
                  <a:cubicBezTo>
                    <a:pt x="0" y="373"/>
                    <a:pt x="10" y="411"/>
                    <a:pt x="20" y="440"/>
                  </a:cubicBezTo>
                  <a:cubicBezTo>
                    <a:pt x="20" y="450"/>
                    <a:pt x="20" y="450"/>
                    <a:pt x="20" y="459"/>
                  </a:cubicBezTo>
                  <a:cubicBezTo>
                    <a:pt x="86" y="660"/>
                    <a:pt x="354" y="899"/>
                    <a:pt x="526" y="1013"/>
                  </a:cubicBezTo>
                  <a:cubicBezTo>
                    <a:pt x="564" y="1042"/>
                    <a:pt x="593" y="1061"/>
                    <a:pt x="612" y="1080"/>
                  </a:cubicBezTo>
                  <a:cubicBezTo>
                    <a:pt x="622" y="1080"/>
                    <a:pt x="631" y="1090"/>
                    <a:pt x="641" y="1090"/>
                  </a:cubicBezTo>
                  <a:lnTo>
                    <a:pt x="669" y="1090"/>
                  </a:lnTo>
                  <a:cubicBezTo>
                    <a:pt x="669" y="1090"/>
                    <a:pt x="679" y="1080"/>
                    <a:pt x="688" y="1080"/>
                  </a:cubicBezTo>
                  <a:cubicBezTo>
                    <a:pt x="717" y="1061"/>
                    <a:pt x="746" y="1042"/>
                    <a:pt x="784" y="1013"/>
                  </a:cubicBezTo>
                  <a:cubicBezTo>
                    <a:pt x="946" y="899"/>
                    <a:pt x="1214" y="660"/>
                    <a:pt x="1281" y="459"/>
                  </a:cubicBezTo>
                  <a:cubicBezTo>
                    <a:pt x="1281" y="450"/>
                    <a:pt x="1281" y="450"/>
                    <a:pt x="1290" y="440"/>
                  </a:cubicBezTo>
                  <a:cubicBezTo>
                    <a:pt x="1300" y="411"/>
                    <a:pt x="1310" y="373"/>
                    <a:pt x="1310" y="335"/>
                  </a:cubicBezTo>
                  <a:cubicBezTo>
                    <a:pt x="1310" y="153"/>
                    <a:pt x="1157" y="1"/>
                    <a:pt x="975" y="1"/>
                  </a:cubicBezTo>
                  <a:cubicBezTo>
                    <a:pt x="746" y="1"/>
                    <a:pt x="650" y="211"/>
                    <a:pt x="650" y="211"/>
                  </a:cubicBezTo>
                  <a:cubicBezTo>
                    <a:pt x="650" y="211"/>
                    <a:pt x="56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9"/>
            <p:cNvSpPr/>
            <p:nvPr/>
          </p:nvSpPr>
          <p:spPr>
            <a:xfrm>
              <a:off x="3994275" y="2558313"/>
              <a:ext cx="7675" cy="18175"/>
            </a:xfrm>
            <a:custGeom>
              <a:avLst/>
              <a:gdLst/>
              <a:ahLst/>
              <a:cxnLst/>
              <a:rect l="l" t="t" r="r" b="b"/>
              <a:pathLst>
                <a:path w="307" h="727" extrusionOk="0">
                  <a:moveTo>
                    <a:pt x="77" y="1"/>
                  </a:moveTo>
                  <a:cubicBezTo>
                    <a:pt x="58" y="29"/>
                    <a:pt x="48" y="48"/>
                    <a:pt x="29" y="87"/>
                  </a:cubicBezTo>
                  <a:cubicBezTo>
                    <a:pt x="10" y="154"/>
                    <a:pt x="1" y="220"/>
                    <a:pt x="10" y="287"/>
                  </a:cubicBezTo>
                  <a:cubicBezTo>
                    <a:pt x="10" y="364"/>
                    <a:pt x="20" y="450"/>
                    <a:pt x="20" y="526"/>
                  </a:cubicBezTo>
                  <a:cubicBezTo>
                    <a:pt x="20" y="584"/>
                    <a:pt x="1" y="650"/>
                    <a:pt x="20" y="698"/>
                  </a:cubicBezTo>
                  <a:cubicBezTo>
                    <a:pt x="10" y="708"/>
                    <a:pt x="10" y="727"/>
                    <a:pt x="20" y="727"/>
                  </a:cubicBezTo>
                  <a:lnTo>
                    <a:pt x="96" y="727"/>
                  </a:lnTo>
                  <a:cubicBezTo>
                    <a:pt x="182" y="631"/>
                    <a:pt x="259" y="536"/>
                    <a:pt x="287" y="440"/>
                  </a:cubicBezTo>
                  <a:cubicBezTo>
                    <a:pt x="287" y="431"/>
                    <a:pt x="287" y="431"/>
                    <a:pt x="287" y="431"/>
                  </a:cubicBezTo>
                  <a:cubicBezTo>
                    <a:pt x="297" y="392"/>
                    <a:pt x="306" y="354"/>
                    <a:pt x="306" y="316"/>
                  </a:cubicBezTo>
                  <a:cubicBezTo>
                    <a:pt x="306" y="163"/>
                    <a:pt x="211" y="48"/>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9"/>
            <p:cNvSpPr/>
            <p:nvPr/>
          </p:nvSpPr>
          <p:spPr>
            <a:xfrm>
              <a:off x="4059025" y="2557838"/>
              <a:ext cx="32500" cy="18650"/>
            </a:xfrm>
            <a:custGeom>
              <a:avLst/>
              <a:gdLst/>
              <a:ahLst/>
              <a:cxnLst/>
              <a:rect l="l" t="t" r="r" b="b"/>
              <a:pathLst>
                <a:path w="1300" h="746" extrusionOk="0">
                  <a:moveTo>
                    <a:pt x="325" y="1"/>
                  </a:moveTo>
                  <a:cubicBezTo>
                    <a:pt x="143" y="1"/>
                    <a:pt x="0" y="153"/>
                    <a:pt x="0" y="335"/>
                  </a:cubicBezTo>
                  <a:cubicBezTo>
                    <a:pt x="0" y="373"/>
                    <a:pt x="0" y="411"/>
                    <a:pt x="19" y="450"/>
                  </a:cubicBezTo>
                  <a:cubicBezTo>
                    <a:pt x="19" y="450"/>
                    <a:pt x="19" y="450"/>
                    <a:pt x="19" y="459"/>
                  </a:cubicBezTo>
                  <a:cubicBezTo>
                    <a:pt x="48" y="555"/>
                    <a:pt x="124" y="650"/>
                    <a:pt x="210" y="746"/>
                  </a:cubicBezTo>
                  <a:lnTo>
                    <a:pt x="1089" y="746"/>
                  </a:lnTo>
                  <a:cubicBezTo>
                    <a:pt x="1175" y="650"/>
                    <a:pt x="1252" y="555"/>
                    <a:pt x="1280" y="459"/>
                  </a:cubicBezTo>
                  <a:cubicBezTo>
                    <a:pt x="1280" y="450"/>
                    <a:pt x="1280" y="450"/>
                    <a:pt x="1280" y="450"/>
                  </a:cubicBezTo>
                  <a:cubicBezTo>
                    <a:pt x="1300" y="411"/>
                    <a:pt x="1300" y="373"/>
                    <a:pt x="1300" y="335"/>
                  </a:cubicBezTo>
                  <a:cubicBezTo>
                    <a:pt x="1300" y="153"/>
                    <a:pt x="1156" y="1"/>
                    <a:pt x="975" y="1"/>
                  </a:cubicBezTo>
                  <a:cubicBezTo>
                    <a:pt x="736" y="1"/>
                    <a:pt x="650" y="211"/>
                    <a:pt x="650" y="211"/>
                  </a:cubicBezTo>
                  <a:cubicBezTo>
                    <a:pt x="650" y="211"/>
                    <a:pt x="56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9"/>
            <p:cNvSpPr/>
            <p:nvPr/>
          </p:nvSpPr>
          <p:spPr>
            <a:xfrm>
              <a:off x="4148600" y="2557838"/>
              <a:ext cx="32750" cy="18650"/>
            </a:xfrm>
            <a:custGeom>
              <a:avLst/>
              <a:gdLst/>
              <a:ahLst/>
              <a:cxnLst/>
              <a:rect l="l" t="t" r="r" b="b"/>
              <a:pathLst>
                <a:path w="1310" h="746" extrusionOk="0">
                  <a:moveTo>
                    <a:pt x="325" y="1"/>
                  </a:moveTo>
                  <a:cubicBezTo>
                    <a:pt x="144" y="1"/>
                    <a:pt x="0" y="153"/>
                    <a:pt x="0" y="335"/>
                  </a:cubicBezTo>
                  <a:cubicBezTo>
                    <a:pt x="0" y="373"/>
                    <a:pt x="10" y="411"/>
                    <a:pt x="19" y="450"/>
                  </a:cubicBezTo>
                  <a:cubicBezTo>
                    <a:pt x="19" y="450"/>
                    <a:pt x="19" y="450"/>
                    <a:pt x="19" y="459"/>
                  </a:cubicBezTo>
                  <a:cubicBezTo>
                    <a:pt x="58" y="555"/>
                    <a:pt x="124" y="650"/>
                    <a:pt x="220" y="746"/>
                  </a:cubicBezTo>
                  <a:lnTo>
                    <a:pt x="1090" y="746"/>
                  </a:lnTo>
                  <a:cubicBezTo>
                    <a:pt x="1176" y="650"/>
                    <a:pt x="1252" y="555"/>
                    <a:pt x="1281" y="459"/>
                  </a:cubicBezTo>
                  <a:cubicBezTo>
                    <a:pt x="1281" y="450"/>
                    <a:pt x="1281" y="450"/>
                    <a:pt x="1290" y="450"/>
                  </a:cubicBezTo>
                  <a:cubicBezTo>
                    <a:pt x="1300" y="411"/>
                    <a:pt x="1309" y="373"/>
                    <a:pt x="1309" y="335"/>
                  </a:cubicBezTo>
                  <a:cubicBezTo>
                    <a:pt x="1309" y="153"/>
                    <a:pt x="1156" y="1"/>
                    <a:pt x="975" y="1"/>
                  </a:cubicBezTo>
                  <a:cubicBezTo>
                    <a:pt x="746" y="1"/>
                    <a:pt x="650" y="211"/>
                    <a:pt x="650" y="211"/>
                  </a:cubicBezTo>
                  <a:cubicBezTo>
                    <a:pt x="650" y="211"/>
                    <a:pt x="56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4238175" y="2557838"/>
              <a:ext cx="32750" cy="18900"/>
            </a:xfrm>
            <a:custGeom>
              <a:avLst/>
              <a:gdLst/>
              <a:ahLst/>
              <a:cxnLst/>
              <a:rect l="l" t="t" r="r" b="b"/>
              <a:pathLst>
                <a:path w="1310" h="756" extrusionOk="0">
                  <a:moveTo>
                    <a:pt x="335" y="1"/>
                  </a:moveTo>
                  <a:cubicBezTo>
                    <a:pt x="144" y="1"/>
                    <a:pt x="0" y="153"/>
                    <a:pt x="0" y="335"/>
                  </a:cubicBezTo>
                  <a:cubicBezTo>
                    <a:pt x="0" y="373"/>
                    <a:pt x="10" y="411"/>
                    <a:pt x="20" y="450"/>
                  </a:cubicBezTo>
                  <a:cubicBezTo>
                    <a:pt x="20" y="450"/>
                    <a:pt x="20" y="450"/>
                    <a:pt x="20" y="459"/>
                  </a:cubicBezTo>
                  <a:cubicBezTo>
                    <a:pt x="58" y="555"/>
                    <a:pt x="134" y="660"/>
                    <a:pt x="220" y="746"/>
                  </a:cubicBezTo>
                  <a:cubicBezTo>
                    <a:pt x="507" y="746"/>
                    <a:pt x="803" y="746"/>
                    <a:pt x="1090" y="755"/>
                  </a:cubicBezTo>
                  <a:cubicBezTo>
                    <a:pt x="1176" y="660"/>
                    <a:pt x="1252" y="555"/>
                    <a:pt x="1281" y="459"/>
                  </a:cubicBezTo>
                  <a:cubicBezTo>
                    <a:pt x="1290" y="450"/>
                    <a:pt x="1290" y="450"/>
                    <a:pt x="1290" y="450"/>
                  </a:cubicBezTo>
                  <a:cubicBezTo>
                    <a:pt x="1300" y="411"/>
                    <a:pt x="1310" y="373"/>
                    <a:pt x="1310" y="335"/>
                  </a:cubicBezTo>
                  <a:cubicBezTo>
                    <a:pt x="1310" y="153"/>
                    <a:pt x="1157" y="1"/>
                    <a:pt x="975" y="1"/>
                  </a:cubicBezTo>
                  <a:cubicBezTo>
                    <a:pt x="746" y="1"/>
                    <a:pt x="650" y="211"/>
                    <a:pt x="650" y="211"/>
                  </a:cubicBezTo>
                  <a:cubicBezTo>
                    <a:pt x="65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4327750" y="2557838"/>
              <a:ext cx="32750" cy="18900"/>
            </a:xfrm>
            <a:custGeom>
              <a:avLst/>
              <a:gdLst/>
              <a:ahLst/>
              <a:cxnLst/>
              <a:rect l="l" t="t" r="r" b="b"/>
              <a:pathLst>
                <a:path w="1310" h="756" extrusionOk="0">
                  <a:moveTo>
                    <a:pt x="335" y="1"/>
                  </a:moveTo>
                  <a:cubicBezTo>
                    <a:pt x="154" y="1"/>
                    <a:pt x="1" y="153"/>
                    <a:pt x="1" y="335"/>
                  </a:cubicBezTo>
                  <a:cubicBezTo>
                    <a:pt x="1" y="373"/>
                    <a:pt x="10" y="411"/>
                    <a:pt x="20" y="450"/>
                  </a:cubicBezTo>
                  <a:cubicBezTo>
                    <a:pt x="20" y="450"/>
                    <a:pt x="29" y="450"/>
                    <a:pt x="29" y="459"/>
                  </a:cubicBezTo>
                  <a:cubicBezTo>
                    <a:pt x="58" y="555"/>
                    <a:pt x="134" y="660"/>
                    <a:pt x="230" y="755"/>
                  </a:cubicBezTo>
                  <a:lnTo>
                    <a:pt x="1090" y="755"/>
                  </a:lnTo>
                  <a:cubicBezTo>
                    <a:pt x="1176" y="660"/>
                    <a:pt x="1252" y="555"/>
                    <a:pt x="1291" y="459"/>
                  </a:cubicBezTo>
                  <a:cubicBezTo>
                    <a:pt x="1291" y="450"/>
                    <a:pt x="1291" y="450"/>
                    <a:pt x="1291" y="450"/>
                  </a:cubicBezTo>
                  <a:cubicBezTo>
                    <a:pt x="1300" y="411"/>
                    <a:pt x="1310" y="373"/>
                    <a:pt x="1310" y="335"/>
                  </a:cubicBezTo>
                  <a:cubicBezTo>
                    <a:pt x="1310" y="153"/>
                    <a:pt x="1166" y="1"/>
                    <a:pt x="985" y="1"/>
                  </a:cubicBezTo>
                  <a:cubicBezTo>
                    <a:pt x="746" y="1"/>
                    <a:pt x="660" y="211"/>
                    <a:pt x="660" y="211"/>
                  </a:cubicBezTo>
                  <a:cubicBezTo>
                    <a:pt x="66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9"/>
            <p:cNvSpPr/>
            <p:nvPr/>
          </p:nvSpPr>
          <p:spPr>
            <a:xfrm>
              <a:off x="4417325" y="2557838"/>
              <a:ext cx="32750" cy="19125"/>
            </a:xfrm>
            <a:custGeom>
              <a:avLst/>
              <a:gdLst/>
              <a:ahLst/>
              <a:cxnLst/>
              <a:rect l="l" t="t" r="r" b="b"/>
              <a:pathLst>
                <a:path w="1310" h="765" extrusionOk="0">
                  <a:moveTo>
                    <a:pt x="335" y="1"/>
                  </a:moveTo>
                  <a:cubicBezTo>
                    <a:pt x="154" y="1"/>
                    <a:pt x="1" y="153"/>
                    <a:pt x="1" y="335"/>
                  </a:cubicBezTo>
                  <a:cubicBezTo>
                    <a:pt x="10" y="373"/>
                    <a:pt x="10" y="411"/>
                    <a:pt x="20" y="450"/>
                  </a:cubicBezTo>
                  <a:cubicBezTo>
                    <a:pt x="30" y="450"/>
                    <a:pt x="30" y="450"/>
                    <a:pt x="30" y="459"/>
                  </a:cubicBezTo>
                  <a:cubicBezTo>
                    <a:pt x="58" y="555"/>
                    <a:pt x="144" y="660"/>
                    <a:pt x="230" y="755"/>
                  </a:cubicBezTo>
                  <a:cubicBezTo>
                    <a:pt x="517" y="755"/>
                    <a:pt x="804" y="765"/>
                    <a:pt x="1081" y="765"/>
                  </a:cubicBezTo>
                  <a:cubicBezTo>
                    <a:pt x="1176" y="660"/>
                    <a:pt x="1253" y="555"/>
                    <a:pt x="1291" y="459"/>
                  </a:cubicBezTo>
                  <a:cubicBezTo>
                    <a:pt x="1291" y="450"/>
                    <a:pt x="1291" y="450"/>
                    <a:pt x="1291" y="450"/>
                  </a:cubicBezTo>
                  <a:cubicBezTo>
                    <a:pt x="1300" y="411"/>
                    <a:pt x="1310" y="373"/>
                    <a:pt x="1310" y="335"/>
                  </a:cubicBezTo>
                  <a:cubicBezTo>
                    <a:pt x="1310" y="153"/>
                    <a:pt x="1167" y="1"/>
                    <a:pt x="985" y="1"/>
                  </a:cubicBezTo>
                  <a:cubicBezTo>
                    <a:pt x="746" y="1"/>
                    <a:pt x="660" y="211"/>
                    <a:pt x="660" y="211"/>
                  </a:cubicBezTo>
                  <a:cubicBezTo>
                    <a:pt x="660" y="211"/>
                    <a:pt x="56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9"/>
            <p:cNvSpPr/>
            <p:nvPr/>
          </p:nvSpPr>
          <p:spPr>
            <a:xfrm>
              <a:off x="4507150" y="2557838"/>
              <a:ext cx="32525" cy="19125"/>
            </a:xfrm>
            <a:custGeom>
              <a:avLst/>
              <a:gdLst/>
              <a:ahLst/>
              <a:cxnLst/>
              <a:rect l="l" t="t" r="r" b="b"/>
              <a:pathLst>
                <a:path w="1301" h="765" extrusionOk="0">
                  <a:moveTo>
                    <a:pt x="326" y="1"/>
                  </a:moveTo>
                  <a:cubicBezTo>
                    <a:pt x="144" y="1"/>
                    <a:pt x="1" y="153"/>
                    <a:pt x="1" y="335"/>
                  </a:cubicBezTo>
                  <a:cubicBezTo>
                    <a:pt x="1" y="373"/>
                    <a:pt x="1" y="411"/>
                    <a:pt x="20" y="450"/>
                  </a:cubicBezTo>
                  <a:cubicBezTo>
                    <a:pt x="20" y="450"/>
                    <a:pt x="20" y="450"/>
                    <a:pt x="20" y="459"/>
                  </a:cubicBezTo>
                  <a:cubicBezTo>
                    <a:pt x="48" y="555"/>
                    <a:pt x="134" y="669"/>
                    <a:pt x="230" y="765"/>
                  </a:cubicBezTo>
                  <a:lnTo>
                    <a:pt x="1071" y="765"/>
                  </a:lnTo>
                  <a:cubicBezTo>
                    <a:pt x="1166" y="669"/>
                    <a:pt x="1252" y="555"/>
                    <a:pt x="1281" y="459"/>
                  </a:cubicBezTo>
                  <a:cubicBezTo>
                    <a:pt x="1281" y="450"/>
                    <a:pt x="1281" y="450"/>
                    <a:pt x="1281" y="450"/>
                  </a:cubicBezTo>
                  <a:cubicBezTo>
                    <a:pt x="1300" y="411"/>
                    <a:pt x="1300" y="373"/>
                    <a:pt x="1300" y="335"/>
                  </a:cubicBezTo>
                  <a:cubicBezTo>
                    <a:pt x="1300" y="153"/>
                    <a:pt x="1157" y="1"/>
                    <a:pt x="975" y="1"/>
                  </a:cubicBezTo>
                  <a:cubicBezTo>
                    <a:pt x="736" y="1"/>
                    <a:pt x="650" y="211"/>
                    <a:pt x="650" y="211"/>
                  </a:cubicBezTo>
                  <a:cubicBezTo>
                    <a:pt x="650" y="211"/>
                    <a:pt x="564"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4596725" y="2557838"/>
              <a:ext cx="32750" cy="19375"/>
            </a:xfrm>
            <a:custGeom>
              <a:avLst/>
              <a:gdLst/>
              <a:ahLst/>
              <a:cxnLst/>
              <a:rect l="l" t="t" r="r" b="b"/>
              <a:pathLst>
                <a:path w="1310" h="775" extrusionOk="0">
                  <a:moveTo>
                    <a:pt x="326" y="1"/>
                  </a:moveTo>
                  <a:cubicBezTo>
                    <a:pt x="144" y="1"/>
                    <a:pt x="1" y="153"/>
                    <a:pt x="1" y="335"/>
                  </a:cubicBezTo>
                  <a:cubicBezTo>
                    <a:pt x="1" y="373"/>
                    <a:pt x="10" y="411"/>
                    <a:pt x="20" y="450"/>
                  </a:cubicBezTo>
                  <a:cubicBezTo>
                    <a:pt x="20" y="450"/>
                    <a:pt x="20" y="450"/>
                    <a:pt x="20" y="459"/>
                  </a:cubicBezTo>
                  <a:cubicBezTo>
                    <a:pt x="58" y="555"/>
                    <a:pt x="144" y="669"/>
                    <a:pt x="240" y="775"/>
                  </a:cubicBezTo>
                  <a:lnTo>
                    <a:pt x="1071" y="775"/>
                  </a:lnTo>
                  <a:cubicBezTo>
                    <a:pt x="1167" y="669"/>
                    <a:pt x="1253" y="555"/>
                    <a:pt x="1281" y="459"/>
                  </a:cubicBezTo>
                  <a:cubicBezTo>
                    <a:pt x="1281" y="450"/>
                    <a:pt x="1281" y="450"/>
                    <a:pt x="1291" y="450"/>
                  </a:cubicBezTo>
                  <a:cubicBezTo>
                    <a:pt x="1300" y="411"/>
                    <a:pt x="1310" y="373"/>
                    <a:pt x="1310" y="335"/>
                  </a:cubicBezTo>
                  <a:cubicBezTo>
                    <a:pt x="1310" y="153"/>
                    <a:pt x="1157" y="1"/>
                    <a:pt x="976" y="1"/>
                  </a:cubicBezTo>
                  <a:cubicBezTo>
                    <a:pt x="746" y="1"/>
                    <a:pt x="651" y="211"/>
                    <a:pt x="651" y="211"/>
                  </a:cubicBezTo>
                  <a:cubicBezTo>
                    <a:pt x="651" y="211"/>
                    <a:pt x="565"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4686325" y="2557838"/>
              <a:ext cx="32750" cy="19375"/>
            </a:xfrm>
            <a:custGeom>
              <a:avLst/>
              <a:gdLst/>
              <a:ahLst/>
              <a:cxnLst/>
              <a:rect l="l" t="t" r="r" b="b"/>
              <a:pathLst>
                <a:path w="1310" h="775" extrusionOk="0">
                  <a:moveTo>
                    <a:pt x="335" y="1"/>
                  </a:moveTo>
                  <a:cubicBezTo>
                    <a:pt x="143" y="1"/>
                    <a:pt x="0" y="153"/>
                    <a:pt x="0" y="335"/>
                  </a:cubicBezTo>
                  <a:cubicBezTo>
                    <a:pt x="0" y="373"/>
                    <a:pt x="10" y="411"/>
                    <a:pt x="19" y="450"/>
                  </a:cubicBezTo>
                  <a:cubicBezTo>
                    <a:pt x="19" y="450"/>
                    <a:pt x="19" y="450"/>
                    <a:pt x="19" y="459"/>
                  </a:cubicBezTo>
                  <a:cubicBezTo>
                    <a:pt x="57" y="564"/>
                    <a:pt x="143" y="669"/>
                    <a:pt x="239" y="775"/>
                  </a:cubicBezTo>
                  <a:lnTo>
                    <a:pt x="1061" y="775"/>
                  </a:lnTo>
                  <a:cubicBezTo>
                    <a:pt x="1166" y="679"/>
                    <a:pt x="1252" y="564"/>
                    <a:pt x="1281" y="459"/>
                  </a:cubicBezTo>
                  <a:cubicBezTo>
                    <a:pt x="1290" y="450"/>
                    <a:pt x="1290" y="450"/>
                    <a:pt x="1290" y="450"/>
                  </a:cubicBezTo>
                  <a:cubicBezTo>
                    <a:pt x="1300" y="411"/>
                    <a:pt x="1309" y="373"/>
                    <a:pt x="1309" y="335"/>
                  </a:cubicBezTo>
                  <a:cubicBezTo>
                    <a:pt x="1309" y="153"/>
                    <a:pt x="1156" y="1"/>
                    <a:pt x="975" y="1"/>
                  </a:cubicBezTo>
                  <a:cubicBezTo>
                    <a:pt x="745" y="1"/>
                    <a:pt x="650" y="211"/>
                    <a:pt x="650" y="211"/>
                  </a:cubicBezTo>
                  <a:cubicBezTo>
                    <a:pt x="65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4775900" y="2557838"/>
              <a:ext cx="32750" cy="19625"/>
            </a:xfrm>
            <a:custGeom>
              <a:avLst/>
              <a:gdLst/>
              <a:ahLst/>
              <a:cxnLst/>
              <a:rect l="l" t="t" r="r" b="b"/>
              <a:pathLst>
                <a:path w="1310" h="785" extrusionOk="0">
                  <a:moveTo>
                    <a:pt x="335" y="1"/>
                  </a:moveTo>
                  <a:cubicBezTo>
                    <a:pt x="153" y="1"/>
                    <a:pt x="0" y="153"/>
                    <a:pt x="0" y="335"/>
                  </a:cubicBezTo>
                  <a:cubicBezTo>
                    <a:pt x="0" y="373"/>
                    <a:pt x="10" y="411"/>
                    <a:pt x="19" y="450"/>
                  </a:cubicBezTo>
                  <a:cubicBezTo>
                    <a:pt x="19" y="450"/>
                    <a:pt x="29" y="450"/>
                    <a:pt x="29" y="459"/>
                  </a:cubicBezTo>
                  <a:cubicBezTo>
                    <a:pt x="58" y="564"/>
                    <a:pt x="153" y="679"/>
                    <a:pt x="249" y="784"/>
                  </a:cubicBezTo>
                  <a:lnTo>
                    <a:pt x="1061" y="784"/>
                  </a:lnTo>
                  <a:cubicBezTo>
                    <a:pt x="1166" y="679"/>
                    <a:pt x="1252" y="564"/>
                    <a:pt x="1290" y="459"/>
                  </a:cubicBezTo>
                  <a:cubicBezTo>
                    <a:pt x="1290" y="450"/>
                    <a:pt x="1290" y="450"/>
                    <a:pt x="1290" y="450"/>
                  </a:cubicBezTo>
                  <a:cubicBezTo>
                    <a:pt x="1300" y="411"/>
                    <a:pt x="1309" y="373"/>
                    <a:pt x="1309" y="335"/>
                  </a:cubicBezTo>
                  <a:cubicBezTo>
                    <a:pt x="1309" y="153"/>
                    <a:pt x="1166" y="1"/>
                    <a:pt x="985" y="1"/>
                  </a:cubicBezTo>
                  <a:cubicBezTo>
                    <a:pt x="746" y="1"/>
                    <a:pt x="660" y="211"/>
                    <a:pt x="660" y="211"/>
                  </a:cubicBezTo>
                  <a:cubicBezTo>
                    <a:pt x="66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4865475" y="2557838"/>
              <a:ext cx="32750" cy="19625"/>
            </a:xfrm>
            <a:custGeom>
              <a:avLst/>
              <a:gdLst/>
              <a:ahLst/>
              <a:cxnLst/>
              <a:rect l="l" t="t" r="r" b="b"/>
              <a:pathLst>
                <a:path w="1310" h="785" extrusionOk="0">
                  <a:moveTo>
                    <a:pt x="335" y="1"/>
                  </a:moveTo>
                  <a:cubicBezTo>
                    <a:pt x="153" y="1"/>
                    <a:pt x="1" y="153"/>
                    <a:pt x="1" y="335"/>
                  </a:cubicBezTo>
                  <a:cubicBezTo>
                    <a:pt x="10" y="373"/>
                    <a:pt x="10" y="411"/>
                    <a:pt x="20" y="450"/>
                  </a:cubicBezTo>
                  <a:cubicBezTo>
                    <a:pt x="29" y="450"/>
                    <a:pt x="29" y="450"/>
                    <a:pt x="29" y="459"/>
                  </a:cubicBezTo>
                  <a:cubicBezTo>
                    <a:pt x="67" y="564"/>
                    <a:pt x="153" y="679"/>
                    <a:pt x="259" y="784"/>
                  </a:cubicBezTo>
                  <a:lnTo>
                    <a:pt x="1061" y="784"/>
                  </a:lnTo>
                  <a:cubicBezTo>
                    <a:pt x="1166" y="679"/>
                    <a:pt x="1252" y="564"/>
                    <a:pt x="1291" y="459"/>
                  </a:cubicBezTo>
                  <a:cubicBezTo>
                    <a:pt x="1291" y="450"/>
                    <a:pt x="1291" y="450"/>
                    <a:pt x="1291" y="450"/>
                  </a:cubicBezTo>
                  <a:cubicBezTo>
                    <a:pt x="1300" y="411"/>
                    <a:pt x="1310" y="373"/>
                    <a:pt x="1310" y="335"/>
                  </a:cubicBezTo>
                  <a:cubicBezTo>
                    <a:pt x="1310" y="153"/>
                    <a:pt x="1166" y="1"/>
                    <a:pt x="985" y="1"/>
                  </a:cubicBezTo>
                  <a:cubicBezTo>
                    <a:pt x="746" y="1"/>
                    <a:pt x="660" y="211"/>
                    <a:pt x="660" y="211"/>
                  </a:cubicBezTo>
                  <a:cubicBezTo>
                    <a:pt x="66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4955300" y="2557838"/>
              <a:ext cx="32500" cy="19850"/>
            </a:xfrm>
            <a:custGeom>
              <a:avLst/>
              <a:gdLst/>
              <a:ahLst/>
              <a:cxnLst/>
              <a:rect l="l" t="t" r="r" b="b"/>
              <a:pathLst>
                <a:path w="1300" h="794" extrusionOk="0">
                  <a:moveTo>
                    <a:pt x="325" y="1"/>
                  </a:moveTo>
                  <a:cubicBezTo>
                    <a:pt x="144" y="1"/>
                    <a:pt x="0" y="153"/>
                    <a:pt x="0" y="335"/>
                  </a:cubicBezTo>
                  <a:cubicBezTo>
                    <a:pt x="0" y="373"/>
                    <a:pt x="0" y="411"/>
                    <a:pt x="19" y="450"/>
                  </a:cubicBezTo>
                  <a:cubicBezTo>
                    <a:pt x="19" y="450"/>
                    <a:pt x="19" y="450"/>
                    <a:pt x="19" y="459"/>
                  </a:cubicBezTo>
                  <a:cubicBezTo>
                    <a:pt x="58" y="564"/>
                    <a:pt x="153" y="689"/>
                    <a:pt x="249" y="794"/>
                  </a:cubicBezTo>
                  <a:lnTo>
                    <a:pt x="1051" y="794"/>
                  </a:lnTo>
                  <a:cubicBezTo>
                    <a:pt x="1147" y="689"/>
                    <a:pt x="1243" y="564"/>
                    <a:pt x="1281" y="459"/>
                  </a:cubicBezTo>
                  <a:cubicBezTo>
                    <a:pt x="1281" y="450"/>
                    <a:pt x="1281" y="450"/>
                    <a:pt x="1281" y="450"/>
                  </a:cubicBezTo>
                  <a:cubicBezTo>
                    <a:pt x="1300" y="411"/>
                    <a:pt x="1300" y="373"/>
                    <a:pt x="1300" y="335"/>
                  </a:cubicBezTo>
                  <a:cubicBezTo>
                    <a:pt x="1300" y="153"/>
                    <a:pt x="1157" y="1"/>
                    <a:pt x="975" y="1"/>
                  </a:cubicBezTo>
                  <a:cubicBezTo>
                    <a:pt x="736" y="1"/>
                    <a:pt x="650" y="211"/>
                    <a:pt x="650" y="211"/>
                  </a:cubicBezTo>
                  <a:cubicBezTo>
                    <a:pt x="650" y="211"/>
                    <a:pt x="56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5044875" y="2557838"/>
              <a:ext cx="32750" cy="19850"/>
            </a:xfrm>
            <a:custGeom>
              <a:avLst/>
              <a:gdLst/>
              <a:ahLst/>
              <a:cxnLst/>
              <a:rect l="l" t="t" r="r" b="b"/>
              <a:pathLst>
                <a:path w="1310" h="794" extrusionOk="0">
                  <a:moveTo>
                    <a:pt x="325" y="1"/>
                  </a:moveTo>
                  <a:cubicBezTo>
                    <a:pt x="144" y="1"/>
                    <a:pt x="1" y="153"/>
                    <a:pt x="1" y="335"/>
                  </a:cubicBezTo>
                  <a:cubicBezTo>
                    <a:pt x="1" y="373"/>
                    <a:pt x="10" y="411"/>
                    <a:pt x="20" y="450"/>
                  </a:cubicBezTo>
                  <a:cubicBezTo>
                    <a:pt x="20" y="450"/>
                    <a:pt x="20" y="450"/>
                    <a:pt x="20" y="459"/>
                  </a:cubicBezTo>
                  <a:cubicBezTo>
                    <a:pt x="58" y="564"/>
                    <a:pt x="153" y="689"/>
                    <a:pt x="259" y="794"/>
                  </a:cubicBezTo>
                  <a:lnTo>
                    <a:pt x="1042" y="794"/>
                  </a:lnTo>
                  <a:cubicBezTo>
                    <a:pt x="1147" y="689"/>
                    <a:pt x="1243" y="564"/>
                    <a:pt x="1281" y="459"/>
                  </a:cubicBezTo>
                  <a:cubicBezTo>
                    <a:pt x="1281" y="450"/>
                    <a:pt x="1281" y="450"/>
                    <a:pt x="1291" y="450"/>
                  </a:cubicBezTo>
                  <a:cubicBezTo>
                    <a:pt x="1300" y="411"/>
                    <a:pt x="1310" y="373"/>
                    <a:pt x="1310" y="335"/>
                  </a:cubicBezTo>
                  <a:cubicBezTo>
                    <a:pt x="1310" y="153"/>
                    <a:pt x="1157" y="1"/>
                    <a:pt x="975" y="1"/>
                  </a:cubicBezTo>
                  <a:cubicBezTo>
                    <a:pt x="746" y="1"/>
                    <a:pt x="650" y="211"/>
                    <a:pt x="650" y="211"/>
                  </a:cubicBezTo>
                  <a:cubicBezTo>
                    <a:pt x="650" y="211"/>
                    <a:pt x="56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5134450" y="2557838"/>
              <a:ext cx="32750" cy="19850"/>
            </a:xfrm>
            <a:custGeom>
              <a:avLst/>
              <a:gdLst/>
              <a:ahLst/>
              <a:cxnLst/>
              <a:rect l="l" t="t" r="r" b="b"/>
              <a:pathLst>
                <a:path w="1310" h="794" extrusionOk="0">
                  <a:moveTo>
                    <a:pt x="335" y="1"/>
                  </a:moveTo>
                  <a:cubicBezTo>
                    <a:pt x="144" y="1"/>
                    <a:pt x="1" y="153"/>
                    <a:pt x="1" y="335"/>
                  </a:cubicBezTo>
                  <a:cubicBezTo>
                    <a:pt x="1" y="373"/>
                    <a:pt x="10" y="411"/>
                    <a:pt x="20" y="450"/>
                  </a:cubicBezTo>
                  <a:cubicBezTo>
                    <a:pt x="20" y="450"/>
                    <a:pt x="20" y="450"/>
                    <a:pt x="20" y="459"/>
                  </a:cubicBezTo>
                  <a:cubicBezTo>
                    <a:pt x="58" y="564"/>
                    <a:pt x="154" y="689"/>
                    <a:pt x="259" y="794"/>
                  </a:cubicBezTo>
                  <a:lnTo>
                    <a:pt x="1042" y="794"/>
                  </a:lnTo>
                  <a:cubicBezTo>
                    <a:pt x="1157" y="689"/>
                    <a:pt x="1253" y="564"/>
                    <a:pt x="1281" y="459"/>
                  </a:cubicBezTo>
                  <a:cubicBezTo>
                    <a:pt x="1291" y="450"/>
                    <a:pt x="1291" y="450"/>
                    <a:pt x="1291" y="450"/>
                  </a:cubicBezTo>
                  <a:cubicBezTo>
                    <a:pt x="1300" y="411"/>
                    <a:pt x="1310" y="373"/>
                    <a:pt x="1310" y="335"/>
                  </a:cubicBezTo>
                  <a:cubicBezTo>
                    <a:pt x="1310" y="153"/>
                    <a:pt x="1157" y="1"/>
                    <a:pt x="975" y="1"/>
                  </a:cubicBezTo>
                  <a:cubicBezTo>
                    <a:pt x="746" y="1"/>
                    <a:pt x="651" y="211"/>
                    <a:pt x="651" y="211"/>
                  </a:cubicBezTo>
                  <a:cubicBezTo>
                    <a:pt x="651" y="211"/>
                    <a:pt x="56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5224050" y="2557838"/>
              <a:ext cx="32750" cy="20575"/>
            </a:xfrm>
            <a:custGeom>
              <a:avLst/>
              <a:gdLst/>
              <a:ahLst/>
              <a:cxnLst/>
              <a:rect l="l" t="t" r="r" b="b"/>
              <a:pathLst>
                <a:path w="1310" h="823" extrusionOk="0">
                  <a:moveTo>
                    <a:pt x="334" y="1"/>
                  </a:moveTo>
                  <a:cubicBezTo>
                    <a:pt x="153" y="1"/>
                    <a:pt x="0" y="153"/>
                    <a:pt x="0" y="335"/>
                  </a:cubicBezTo>
                  <a:cubicBezTo>
                    <a:pt x="0" y="373"/>
                    <a:pt x="10" y="411"/>
                    <a:pt x="19" y="450"/>
                  </a:cubicBezTo>
                  <a:cubicBezTo>
                    <a:pt x="19" y="450"/>
                    <a:pt x="29" y="450"/>
                    <a:pt x="29" y="459"/>
                  </a:cubicBezTo>
                  <a:cubicBezTo>
                    <a:pt x="67" y="574"/>
                    <a:pt x="162" y="698"/>
                    <a:pt x="277" y="813"/>
                  </a:cubicBezTo>
                  <a:cubicBezTo>
                    <a:pt x="526" y="813"/>
                    <a:pt x="774" y="813"/>
                    <a:pt x="1022" y="822"/>
                  </a:cubicBezTo>
                  <a:cubicBezTo>
                    <a:pt x="1137" y="708"/>
                    <a:pt x="1242" y="574"/>
                    <a:pt x="1290" y="459"/>
                  </a:cubicBezTo>
                  <a:cubicBezTo>
                    <a:pt x="1290" y="450"/>
                    <a:pt x="1290" y="450"/>
                    <a:pt x="1290" y="450"/>
                  </a:cubicBezTo>
                  <a:cubicBezTo>
                    <a:pt x="1300" y="411"/>
                    <a:pt x="1309" y="373"/>
                    <a:pt x="1309" y="335"/>
                  </a:cubicBezTo>
                  <a:cubicBezTo>
                    <a:pt x="1309" y="153"/>
                    <a:pt x="1166" y="1"/>
                    <a:pt x="984" y="1"/>
                  </a:cubicBezTo>
                  <a:cubicBezTo>
                    <a:pt x="745" y="1"/>
                    <a:pt x="659" y="211"/>
                    <a:pt x="659" y="211"/>
                  </a:cubicBezTo>
                  <a:cubicBezTo>
                    <a:pt x="659" y="211"/>
                    <a:pt x="564"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5313625" y="2557838"/>
              <a:ext cx="32750" cy="21525"/>
            </a:xfrm>
            <a:custGeom>
              <a:avLst/>
              <a:gdLst/>
              <a:ahLst/>
              <a:cxnLst/>
              <a:rect l="l" t="t" r="r" b="b"/>
              <a:pathLst>
                <a:path w="1310" h="861" extrusionOk="0">
                  <a:moveTo>
                    <a:pt x="335" y="1"/>
                  </a:moveTo>
                  <a:cubicBezTo>
                    <a:pt x="153" y="1"/>
                    <a:pt x="0" y="153"/>
                    <a:pt x="0" y="335"/>
                  </a:cubicBezTo>
                  <a:cubicBezTo>
                    <a:pt x="10" y="373"/>
                    <a:pt x="10" y="411"/>
                    <a:pt x="29" y="450"/>
                  </a:cubicBezTo>
                  <a:cubicBezTo>
                    <a:pt x="29" y="450"/>
                    <a:pt x="29" y="450"/>
                    <a:pt x="29" y="459"/>
                  </a:cubicBezTo>
                  <a:cubicBezTo>
                    <a:pt x="77" y="593"/>
                    <a:pt x="210" y="746"/>
                    <a:pt x="335" y="861"/>
                  </a:cubicBezTo>
                  <a:cubicBezTo>
                    <a:pt x="554" y="861"/>
                    <a:pt x="774" y="861"/>
                    <a:pt x="984" y="851"/>
                  </a:cubicBezTo>
                  <a:cubicBezTo>
                    <a:pt x="1118" y="736"/>
                    <a:pt x="1242" y="593"/>
                    <a:pt x="1290" y="459"/>
                  </a:cubicBezTo>
                  <a:cubicBezTo>
                    <a:pt x="1290" y="450"/>
                    <a:pt x="1290" y="450"/>
                    <a:pt x="1290" y="450"/>
                  </a:cubicBezTo>
                  <a:cubicBezTo>
                    <a:pt x="1300" y="421"/>
                    <a:pt x="1309" y="392"/>
                    <a:pt x="1309" y="364"/>
                  </a:cubicBezTo>
                  <a:cubicBezTo>
                    <a:pt x="1309" y="354"/>
                    <a:pt x="1309" y="345"/>
                    <a:pt x="1300" y="325"/>
                  </a:cubicBezTo>
                  <a:cubicBezTo>
                    <a:pt x="1300" y="297"/>
                    <a:pt x="1290" y="287"/>
                    <a:pt x="1281" y="259"/>
                  </a:cubicBezTo>
                  <a:cubicBezTo>
                    <a:pt x="1262" y="230"/>
                    <a:pt x="1271" y="211"/>
                    <a:pt x="1281" y="192"/>
                  </a:cubicBezTo>
                  <a:cubicBezTo>
                    <a:pt x="1223" y="77"/>
                    <a:pt x="1109" y="1"/>
                    <a:pt x="984" y="1"/>
                  </a:cubicBezTo>
                  <a:cubicBezTo>
                    <a:pt x="746" y="1"/>
                    <a:pt x="660" y="211"/>
                    <a:pt x="660" y="211"/>
                  </a:cubicBezTo>
                  <a:cubicBezTo>
                    <a:pt x="660" y="211"/>
                    <a:pt x="56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6843523" y="1980508"/>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2446723" y="3550521"/>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 name="TextBox 3"/>
          <p:cNvSpPr txBox="1"/>
          <p:nvPr/>
        </p:nvSpPr>
        <p:spPr>
          <a:xfrm>
            <a:off x="1717890" y="647077"/>
            <a:ext cx="5991486" cy="1305165"/>
          </a:xfrm>
          <a:prstGeom prst="rect">
            <a:avLst/>
          </a:prstGeom>
          <a:noFill/>
        </p:spPr>
        <p:txBody>
          <a:bodyPr wrap="square" rtlCol="0">
            <a:spAutoFit/>
          </a:bodyPr>
          <a:lstStyle/>
          <a:p>
            <a:pPr algn="ctr">
              <a:lnSpc>
                <a:spcPct val="150000"/>
              </a:lnSpc>
            </a:pPr>
            <a:r>
              <a:rPr lang="en-US" sz="2800" b="1" dirty="0" smtClean="0">
                <a:solidFill>
                  <a:schemeClr val="accent3">
                    <a:lumMod val="25000"/>
                  </a:schemeClr>
                </a:solidFill>
              </a:rPr>
              <a:t>CHỦ ĐỀ A2: THÔNG TIN VÀ XỬ LÍ THÔNG TIN</a:t>
            </a:r>
            <a:endParaRPr lang="en-US" sz="2800" b="1" dirty="0">
              <a:solidFill>
                <a:schemeClr val="accent3">
                  <a:lumMod val="25000"/>
                </a:schemeClr>
              </a:solidFill>
            </a:endParaRPr>
          </a:p>
        </p:txBody>
      </p:sp>
      <p:sp>
        <p:nvSpPr>
          <p:cNvPr id="5" name="TextBox 4"/>
          <p:cNvSpPr txBox="1"/>
          <p:nvPr/>
        </p:nvSpPr>
        <p:spPr>
          <a:xfrm>
            <a:off x="1600742" y="2429512"/>
            <a:ext cx="6293309" cy="618374"/>
          </a:xfrm>
          <a:prstGeom prst="rect">
            <a:avLst/>
          </a:prstGeom>
          <a:noFill/>
        </p:spPr>
        <p:txBody>
          <a:bodyPr wrap="square" rtlCol="0">
            <a:spAutoFit/>
          </a:bodyPr>
          <a:lstStyle/>
          <a:p>
            <a:pPr algn="ctr">
              <a:lnSpc>
                <a:spcPct val="150000"/>
              </a:lnSpc>
            </a:pPr>
            <a:r>
              <a:rPr lang="en-US" sz="2600" b="1" dirty="0" smtClean="0">
                <a:solidFill>
                  <a:schemeClr val="bg2">
                    <a:lumMod val="75000"/>
                  </a:schemeClr>
                </a:solidFill>
              </a:rPr>
              <a:t>BÀI 1: THÔNG TIN VÀ QUYẾT ĐỊNH</a:t>
            </a:r>
            <a:endParaRPr lang="en-US" sz="2600" b="1" dirty="0">
              <a:solidFill>
                <a:schemeClr val="bg2">
                  <a:lumMod val="75000"/>
                </a:schemeClr>
              </a:solidFill>
            </a:endParaRPr>
          </a:p>
        </p:txBody>
      </p:sp>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40"/>
          <p:cNvSpPr/>
          <p:nvPr/>
        </p:nvSpPr>
        <p:spPr>
          <a:xfrm flipH="1">
            <a:off x="1624747" y="3061626"/>
            <a:ext cx="611073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1624726" y="1576626"/>
            <a:ext cx="611073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790300" y="537000"/>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chemeClr val="accent3">
                    <a:lumMod val="25000"/>
                  </a:schemeClr>
                </a:solidFill>
                <a:latin typeface="+mn-lt"/>
              </a:rPr>
              <a:t>NỘI DUNG BÀI HỌC</a:t>
            </a:r>
            <a:endParaRPr b="1" dirty="0">
              <a:solidFill>
                <a:schemeClr val="accent3">
                  <a:lumMod val="25000"/>
                </a:schemeClr>
              </a:solidFill>
              <a:latin typeface="+mn-lt"/>
            </a:endParaRPr>
          </a:p>
        </p:txBody>
      </p:sp>
      <p:grpSp>
        <p:nvGrpSpPr>
          <p:cNvPr id="1615" name="Google Shape;1615;p40"/>
          <p:cNvGrpSpPr/>
          <p:nvPr/>
        </p:nvGrpSpPr>
        <p:grpSpPr>
          <a:xfrm>
            <a:off x="1268097" y="1314340"/>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0" name="Google Shape;1640;p40"/>
          <p:cNvSpPr txBox="1">
            <a:spLocks noGrp="1"/>
          </p:cNvSpPr>
          <p:nvPr>
            <p:ph type="title" idx="3"/>
          </p:nvPr>
        </p:nvSpPr>
        <p:spPr>
          <a:xfrm>
            <a:off x="4133050" y="1586564"/>
            <a:ext cx="955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tx1">
                    <a:lumMod val="50000"/>
                  </a:schemeClr>
                </a:solidFill>
                <a:latin typeface="+mn-lt"/>
              </a:rPr>
              <a:t>01</a:t>
            </a:r>
            <a:endParaRPr sz="2800" b="1" dirty="0">
              <a:solidFill>
                <a:schemeClr val="tx1">
                  <a:lumMod val="50000"/>
                </a:schemeClr>
              </a:solidFill>
              <a:latin typeface="+mn-lt"/>
            </a:endParaRPr>
          </a:p>
        </p:txBody>
      </p:sp>
      <p:sp>
        <p:nvSpPr>
          <p:cNvPr id="1646" name="Google Shape;1646;p40"/>
          <p:cNvSpPr txBox="1">
            <a:spLocks noGrp="1"/>
          </p:cNvSpPr>
          <p:nvPr>
            <p:ph type="title" idx="9"/>
          </p:nvPr>
        </p:nvSpPr>
        <p:spPr>
          <a:xfrm>
            <a:off x="4133050" y="3071569"/>
            <a:ext cx="955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chemeClr val="tx1">
                    <a:lumMod val="50000"/>
                  </a:schemeClr>
                </a:solidFill>
                <a:latin typeface="+mn-lt"/>
              </a:rPr>
              <a:t>02</a:t>
            </a:r>
            <a:endParaRPr sz="2800" b="1" dirty="0">
              <a:solidFill>
                <a:schemeClr val="tx1">
                  <a:lumMod val="50000"/>
                </a:schemeClr>
              </a:solidFill>
              <a:latin typeface="+mn-lt"/>
            </a:endParaRPr>
          </a:p>
        </p:txBody>
      </p:sp>
      <p:grpSp>
        <p:nvGrpSpPr>
          <p:cNvPr id="1650" name="Google Shape;1650;p40"/>
          <p:cNvGrpSpPr/>
          <p:nvPr/>
        </p:nvGrpSpPr>
        <p:grpSpPr>
          <a:xfrm>
            <a:off x="6871876" y="2752682"/>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2634799" y="2306989"/>
            <a:ext cx="4090589" cy="400110"/>
          </a:xfrm>
          <a:prstGeom prst="rect">
            <a:avLst/>
          </a:prstGeom>
          <a:noFill/>
        </p:spPr>
        <p:txBody>
          <a:bodyPr wrap="square" rtlCol="0">
            <a:spAutoFit/>
          </a:bodyPr>
          <a:lstStyle/>
          <a:p>
            <a:r>
              <a:rPr lang="en-US" sz="2000" b="1" dirty="0" err="1" smtClean="0">
                <a:solidFill>
                  <a:schemeClr val="bg2">
                    <a:lumMod val="75000"/>
                  </a:schemeClr>
                </a:solidFill>
              </a:rPr>
              <a:t>Dựa</a:t>
            </a:r>
            <a:r>
              <a:rPr lang="en-US" sz="2000" b="1" dirty="0" smtClean="0">
                <a:solidFill>
                  <a:schemeClr val="bg2">
                    <a:lumMod val="75000"/>
                  </a:schemeClr>
                </a:solidFill>
              </a:rPr>
              <a:t> </a:t>
            </a:r>
            <a:r>
              <a:rPr lang="en-US" sz="2000" b="1" dirty="0" err="1" smtClean="0">
                <a:solidFill>
                  <a:schemeClr val="bg2">
                    <a:lumMod val="75000"/>
                  </a:schemeClr>
                </a:solidFill>
              </a:rPr>
              <a:t>vào</a:t>
            </a:r>
            <a:r>
              <a:rPr lang="en-US" sz="2000" b="1" dirty="0" smtClean="0">
                <a:solidFill>
                  <a:schemeClr val="bg2">
                    <a:lumMod val="75000"/>
                  </a:schemeClr>
                </a:solidFill>
              </a:rPr>
              <a:t> </a:t>
            </a:r>
            <a:r>
              <a:rPr lang="en-US" sz="2000" b="1" dirty="0" err="1" smtClean="0">
                <a:solidFill>
                  <a:schemeClr val="bg2">
                    <a:lumMod val="75000"/>
                  </a:schemeClr>
                </a:solidFill>
              </a:rPr>
              <a:t>thông</a:t>
            </a:r>
            <a:r>
              <a:rPr lang="en-US" sz="2000" b="1" dirty="0" smtClean="0">
                <a:solidFill>
                  <a:schemeClr val="bg2">
                    <a:lumMod val="75000"/>
                  </a:schemeClr>
                </a:solidFill>
              </a:rPr>
              <a:t> tin </a:t>
            </a:r>
            <a:r>
              <a:rPr lang="en-US" sz="2000" b="1" dirty="0" err="1" smtClean="0">
                <a:solidFill>
                  <a:schemeClr val="bg2">
                    <a:lumMod val="75000"/>
                  </a:schemeClr>
                </a:solidFill>
              </a:rPr>
              <a:t>để</a:t>
            </a:r>
            <a:r>
              <a:rPr lang="en-US" sz="2000" b="1" dirty="0" smtClean="0">
                <a:solidFill>
                  <a:schemeClr val="bg2">
                    <a:lumMod val="75000"/>
                  </a:schemeClr>
                </a:solidFill>
              </a:rPr>
              <a:t> </a:t>
            </a:r>
            <a:r>
              <a:rPr lang="en-US" sz="2000" b="1" dirty="0" err="1" smtClean="0">
                <a:solidFill>
                  <a:schemeClr val="bg2">
                    <a:lumMod val="75000"/>
                  </a:schemeClr>
                </a:solidFill>
              </a:rPr>
              <a:t>quyết</a:t>
            </a:r>
            <a:r>
              <a:rPr lang="en-US" sz="2000" b="1" dirty="0" smtClean="0">
                <a:solidFill>
                  <a:schemeClr val="bg2">
                    <a:lumMod val="75000"/>
                  </a:schemeClr>
                </a:solidFill>
              </a:rPr>
              <a:t> </a:t>
            </a:r>
            <a:r>
              <a:rPr lang="en-US" sz="2000" b="1" dirty="0" err="1" smtClean="0">
                <a:solidFill>
                  <a:schemeClr val="bg2">
                    <a:lumMod val="75000"/>
                  </a:schemeClr>
                </a:solidFill>
              </a:rPr>
              <a:t>định</a:t>
            </a:r>
            <a:endParaRPr lang="en-US" sz="2000" b="1" dirty="0">
              <a:solidFill>
                <a:schemeClr val="bg2">
                  <a:lumMod val="75000"/>
                </a:schemeClr>
              </a:solidFill>
            </a:endParaRPr>
          </a:p>
        </p:txBody>
      </p:sp>
      <p:sp>
        <p:nvSpPr>
          <p:cNvPr id="89" name="TextBox 88"/>
          <p:cNvSpPr txBox="1"/>
          <p:nvPr/>
        </p:nvSpPr>
        <p:spPr>
          <a:xfrm>
            <a:off x="2511818" y="3684367"/>
            <a:ext cx="4382209" cy="400110"/>
          </a:xfrm>
          <a:prstGeom prst="rect">
            <a:avLst/>
          </a:prstGeom>
          <a:noFill/>
        </p:spPr>
        <p:txBody>
          <a:bodyPr wrap="square" rtlCol="0">
            <a:spAutoFit/>
          </a:bodyPr>
          <a:lstStyle/>
          <a:p>
            <a:pPr algn="ctr"/>
            <a:r>
              <a:rPr lang="en-US" sz="2000" b="1" dirty="0" err="1" smtClean="0">
                <a:solidFill>
                  <a:schemeClr val="accent4">
                    <a:lumMod val="50000"/>
                  </a:schemeClr>
                </a:solidFill>
              </a:rPr>
              <a:t>Dựa</a:t>
            </a:r>
            <a:r>
              <a:rPr lang="en-US" sz="2000" b="1" dirty="0" smtClean="0">
                <a:solidFill>
                  <a:schemeClr val="accent4">
                    <a:lumMod val="50000"/>
                  </a:schemeClr>
                </a:solidFill>
              </a:rPr>
              <a:t> </a:t>
            </a:r>
            <a:r>
              <a:rPr lang="en-US" sz="2000" b="1" dirty="0" err="1" smtClean="0">
                <a:solidFill>
                  <a:schemeClr val="accent4">
                    <a:lumMod val="50000"/>
                  </a:schemeClr>
                </a:solidFill>
              </a:rPr>
              <a:t>vào</a:t>
            </a:r>
            <a:r>
              <a:rPr lang="en-US" sz="2000" b="1" dirty="0" smtClean="0">
                <a:solidFill>
                  <a:schemeClr val="accent4">
                    <a:lumMod val="50000"/>
                  </a:schemeClr>
                </a:solidFill>
              </a:rPr>
              <a:t> </a:t>
            </a:r>
            <a:r>
              <a:rPr lang="en-US" sz="2000" b="1" dirty="0" err="1" smtClean="0">
                <a:solidFill>
                  <a:schemeClr val="accent4">
                    <a:lumMod val="50000"/>
                  </a:schemeClr>
                </a:solidFill>
              </a:rPr>
              <a:t>thông</a:t>
            </a:r>
            <a:r>
              <a:rPr lang="en-US" sz="2000" b="1" dirty="0" smtClean="0">
                <a:solidFill>
                  <a:schemeClr val="accent4">
                    <a:lumMod val="50000"/>
                  </a:schemeClr>
                </a:solidFill>
              </a:rPr>
              <a:t> tin </a:t>
            </a:r>
            <a:r>
              <a:rPr lang="en-US" sz="2000" b="1" dirty="0" err="1" smtClean="0">
                <a:solidFill>
                  <a:schemeClr val="accent4">
                    <a:lumMod val="50000"/>
                  </a:schemeClr>
                </a:solidFill>
              </a:rPr>
              <a:t>để</a:t>
            </a:r>
            <a:r>
              <a:rPr lang="en-US" sz="2000" b="1" dirty="0" smtClean="0">
                <a:solidFill>
                  <a:schemeClr val="accent4">
                    <a:lumMod val="50000"/>
                  </a:schemeClr>
                </a:solidFill>
              </a:rPr>
              <a:t> </a:t>
            </a:r>
            <a:r>
              <a:rPr lang="en-US" sz="2000" b="1" dirty="0" err="1" smtClean="0">
                <a:solidFill>
                  <a:schemeClr val="accent4">
                    <a:lumMod val="50000"/>
                  </a:schemeClr>
                </a:solidFill>
              </a:rPr>
              <a:t>hành</a:t>
            </a:r>
            <a:r>
              <a:rPr lang="en-US" sz="2000" b="1" dirty="0" smtClean="0">
                <a:solidFill>
                  <a:schemeClr val="accent4">
                    <a:lumMod val="50000"/>
                  </a:schemeClr>
                </a:solidFill>
              </a:rPr>
              <a:t> </a:t>
            </a:r>
            <a:r>
              <a:rPr lang="en-US" sz="2000" b="1" dirty="0" err="1" smtClean="0">
                <a:solidFill>
                  <a:schemeClr val="accent4">
                    <a:lumMod val="50000"/>
                  </a:schemeClr>
                </a:solidFill>
              </a:rPr>
              <a:t>động</a:t>
            </a:r>
            <a:endParaRPr lang="en-US" sz="2000" b="1" dirty="0">
              <a:solidFill>
                <a:schemeClr val="accent4">
                  <a:lumMod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13"/>
                                        </p:tgtEl>
                                        <p:attrNameLst>
                                          <p:attrName>style.visibility</p:attrName>
                                        </p:attrNameLst>
                                      </p:cBhvr>
                                      <p:to>
                                        <p:strVal val="visible"/>
                                      </p:to>
                                    </p:set>
                                    <p:animEffect transition="in" filter="barn(outVertical)">
                                      <p:cBhvr>
                                        <p:cTn id="7" dur="500"/>
                                        <p:tgtEl>
                                          <p:spTgt spid="16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640"/>
                                        </p:tgtEl>
                                        <p:attrNameLst>
                                          <p:attrName>style.visibility</p:attrName>
                                        </p:attrNameLst>
                                      </p:cBhvr>
                                      <p:to>
                                        <p:strVal val="visible"/>
                                      </p:to>
                                    </p:set>
                                    <p:animEffect transition="in" filter="barn(outVertical)">
                                      <p:cBhvr>
                                        <p:cTn id="10" dur="500"/>
                                        <p:tgtEl>
                                          <p:spTgt spid="164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612"/>
                                        </p:tgtEl>
                                        <p:attrNameLst>
                                          <p:attrName>style.visibility</p:attrName>
                                        </p:attrNameLst>
                                      </p:cBhvr>
                                      <p:to>
                                        <p:strVal val="visible"/>
                                      </p:to>
                                    </p:set>
                                    <p:animEffect transition="in" filter="barn(outVertical)">
                                      <p:cBhvr>
                                        <p:cTn id="21" dur="500"/>
                                        <p:tgtEl>
                                          <p:spTgt spid="1612"/>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646"/>
                                        </p:tgtEl>
                                        <p:attrNameLst>
                                          <p:attrName>style.visibility</p:attrName>
                                        </p:attrNameLst>
                                      </p:cBhvr>
                                      <p:to>
                                        <p:strVal val="visible"/>
                                      </p:to>
                                    </p:set>
                                    <p:animEffect transition="in" filter="barn(outVertical)">
                                      <p:cBhvr>
                                        <p:cTn id="24" dur="500"/>
                                        <p:tgtEl>
                                          <p:spTgt spid="164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additive="base">
                                        <p:cTn id="29" dur="500" fill="hold"/>
                                        <p:tgtEl>
                                          <p:spTgt spid="89"/>
                                        </p:tgtEl>
                                        <p:attrNameLst>
                                          <p:attrName>ppt_x</p:attrName>
                                        </p:attrNameLst>
                                      </p:cBhvr>
                                      <p:tavLst>
                                        <p:tav tm="0">
                                          <p:val>
                                            <p:strVal val="#ppt_x"/>
                                          </p:val>
                                        </p:tav>
                                        <p:tav tm="100000">
                                          <p:val>
                                            <p:strVal val="#ppt_x"/>
                                          </p:val>
                                        </p:tav>
                                      </p:tavLst>
                                    </p:anim>
                                    <p:anim calcmode="lin" valueType="num">
                                      <p:cBhvr additive="base">
                                        <p:cTn id="3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2" grpId="0" animBg="1"/>
      <p:bldP spid="1613" grpId="0" animBg="1"/>
      <p:bldP spid="1640" grpId="0"/>
      <p:bldP spid="1646" grpId="0"/>
      <p:bldP spid="12"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Google Shape;1692;p41"/>
          <p:cNvSpPr/>
          <p:nvPr/>
        </p:nvSpPr>
        <p:spPr>
          <a:xfrm>
            <a:off x="1643866" y="446871"/>
            <a:ext cx="5979560" cy="605458"/>
          </a:xfrm>
          <a:custGeom>
            <a:avLst/>
            <a:gdLst/>
            <a:ahLst/>
            <a:cxnLst/>
            <a:rect l="l" t="t" r="r" b="b"/>
            <a:pathLst>
              <a:path w="31606" h="6987" extrusionOk="0">
                <a:moveTo>
                  <a:pt x="1" y="1"/>
                </a:moveTo>
                <a:lnTo>
                  <a:pt x="1036" y="1134"/>
                </a:lnTo>
                <a:lnTo>
                  <a:pt x="524" y="1952"/>
                </a:lnTo>
                <a:lnTo>
                  <a:pt x="2398" y="3673"/>
                </a:lnTo>
                <a:lnTo>
                  <a:pt x="2812" y="4676"/>
                </a:lnTo>
                <a:lnTo>
                  <a:pt x="2224" y="5450"/>
                </a:lnTo>
                <a:lnTo>
                  <a:pt x="2126" y="6311"/>
                </a:lnTo>
                <a:lnTo>
                  <a:pt x="949" y="6986"/>
                </a:lnTo>
                <a:lnTo>
                  <a:pt x="31420" y="6986"/>
                </a:lnTo>
                <a:lnTo>
                  <a:pt x="30919" y="5581"/>
                </a:lnTo>
                <a:lnTo>
                  <a:pt x="31605" y="4720"/>
                </a:lnTo>
                <a:lnTo>
                  <a:pt x="29742" y="1766"/>
                </a:lnTo>
                <a:lnTo>
                  <a:pt x="316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41"/>
          <p:cNvGrpSpPr/>
          <p:nvPr/>
        </p:nvGrpSpPr>
        <p:grpSpPr>
          <a:xfrm>
            <a:off x="1812428" y="4450916"/>
            <a:ext cx="155400" cy="155400"/>
            <a:chOff x="1666623" y="2623621"/>
            <a:chExt cx="155400" cy="155400"/>
          </a:xfrm>
        </p:grpSpPr>
        <p:sp>
          <p:nvSpPr>
            <p:cNvPr id="1740" name="Google Shape;1740;p41"/>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41" name="Google Shape;1741;p41"/>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 name="Rectangle 3"/>
          <p:cNvSpPr/>
          <p:nvPr/>
        </p:nvSpPr>
        <p:spPr>
          <a:xfrm>
            <a:off x="1357795" y="1145316"/>
            <a:ext cx="6489790" cy="2988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oogle Shape;1695;p41"/>
          <p:cNvGrpSpPr/>
          <p:nvPr/>
        </p:nvGrpSpPr>
        <p:grpSpPr>
          <a:xfrm>
            <a:off x="-130248" y="1383648"/>
            <a:ext cx="1202626" cy="1010110"/>
            <a:chOff x="1283804" y="1934298"/>
            <a:chExt cx="1202626" cy="1010110"/>
          </a:xfrm>
        </p:grpSpPr>
        <p:sp>
          <p:nvSpPr>
            <p:cNvPr id="56" name="Google Shape;1696;p41"/>
            <p:cNvSpPr/>
            <p:nvPr/>
          </p:nvSpPr>
          <p:spPr>
            <a:xfrm>
              <a:off x="1283804" y="1934298"/>
              <a:ext cx="1202626" cy="1010110"/>
            </a:xfrm>
            <a:custGeom>
              <a:avLst/>
              <a:gdLst/>
              <a:ahLst/>
              <a:cxnLst/>
              <a:rect l="l" t="t" r="r" b="b"/>
              <a:pathLst>
                <a:path w="20115" h="16895" extrusionOk="0">
                  <a:moveTo>
                    <a:pt x="8963" y="1"/>
                  </a:moveTo>
                  <a:cubicBezTo>
                    <a:pt x="4921" y="1"/>
                    <a:pt x="1634" y="3288"/>
                    <a:pt x="1634" y="7339"/>
                  </a:cubicBezTo>
                  <a:cubicBezTo>
                    <a:pt x="1634" y="7521"/>
                    <a:pt x="1644" y="7693"/>
                    <a:pt x="1663" y="7865"/>
                  </a:cubicBezTo>
                  <a:cubicBezTo>
                    <a:pt x="641" y="9049"/>
                    <a:pt x="0" y="10875"/>
                    <a:pt x="1233" y="12604"/>
                  </a:cubicBezTo>
                  <a:cubicBezTo>
                    <a:pt x="1424" y="12872"/>
                    <a:pt x="1739" y="13044"/>
                    <a:pt x="2074" y="13044"/>
                  </a:cubicBezTo>
                  <a:cubicBezTo>
                    <a:pt x="2284" y="13044"/>
                    <a:pt x="2494" y="12977"/>
                    <a:pt x="2676" y="12843"/>
                  </a:cubicBezTo>
                  <a:cubicBezTo>
                    <a:pt x="2896" y="12690"/>
                    <a:pt x="3039" y="12451"/>
                    <a:pt x="3087" y="12193"/>
                  </a:cubicBezTo>
                  <a:cubicBezTo>
                    <a:pt x="3851" y="13005"/>
                    <a:pt x="5026" y="13636"/>
                    <a:pt x="6469" y="13990"/>
                  </a:cubicBezTo>
                  <a:cubicBezTo>
                    <a:pt x="6469" y="14725"/>
                    <a:pt x="6517" y="15623"/>
                    <a:pt x="6746" y="16225"/>
                  </a:cubicBezTo>
                  <a:cubicBezTo>
                    <a:pt x="6890" y="16627"/>
                    <a:pt x="7282" y="16894"/>
                    <a:pt x="7712" y="16894"/>
                  </a:cubicBezTo>
                  <a:cubicBezTo>
                    <a:pt x="7836" y="16894"/>
                    <a:pt x="7960" y="16875"/>
                    <a:pt x="8075" y="16827"/>
                  </a:cubicBezTo>
                  <a:cubicBezTo>
                    <a:pt x="8610" y="16636"/>
                    <a:pt x="8887" y="16034"/>
                    <a:pt x="8686" y="15499"/>
                  </a:cubicBezTo>
                  <a:cubicBezTo>
                    <a:pt x="8610" y="15289"/>
                    <a:pt x="8552" y="14840"/>
                    <a:pt x="8543" y="14276"/>
                  </a:cubicBezTo>
                  <a:lnTo>
                    <a:pt x="8543" y="14276"/>
                  </a:lnTo>
                  <a:cubicBezTo>
                    <a:pt x="8705" y="14286"/>
                    <a:pt x="8868" y="14286"/>
                    <a:pt x="9030" y="14286"/>
                  </a:cubicBezTo>
                  <a:cubicBezTo>
                    <a:pt x="9183" y="14286"/>
                    <a:pt x="9336" y="14286"/>
                    <a:pt x="9489" y="14276"/>
                  </a:cubicBezTo>
                  <a:lnTo>
                    <a:pt x="9489" y="14276"/>
                  </a:lnTo>
                  <a:cubicBezTo>
                    <a:pt x="9470" y="14840"/>
                    <a:pt x="9422" y="15289"/>
                    <a:pt x="9345" y="15499"/>
                  </a:cubicBezTo>
                  <a:cubicBezTo>
                    <a:pt x="9145" y="16034"/>
                    <a:pt x="9422" y="16636"/>
                    <a:pt x="9957" y="16837"/>
                  </a:cubicBezTo>
                  <a:cubicBezTo>
                    <a:pt x="10072" y="16875"/>
                    <a:pt x="10196" y="16894"/>
                    <a:pt x="10320" y="16894"/>
                  </a:cubicBezTo>
                  <a:cubicBezTo>
                    <a:pt x="10750" y="16894"/>
                    <a:pt x="11132" y="16627"/>
                    <a:pt x="11285" y="16225"/>
                  </a:cubicBezTo>
                  <a:cubicBezTo>
                    <a:pt x="11505" y="15623"/>
                    <a:pt x="11562" y="14725"/>
                    <a:pt x="11562" y="13999"/>
                  </a:cubicBezTo>
                  <a:cubicBezTo>
                    <a:pt x="13187" y="13607"/>
                    <a:pt x="14496" y="12852"/>
                    <a:pt x="15241" y="11878"/>
                  </a:cubicBezTo>
                  <a:lnTo>
                    <a:pt x="15432" y="11878"/>
                  </a:lnTo>
                  <a:cubicBezTo>
                    <a:pt x="15805" y="11868"/>
                    <a:pt x="16139" y="11696"/>
                    <a:pt x="16359" y="11400"/>
                  </a:cubicBezTo>
                  <a:cubicBezTo>
                    <a:pt x="16541" y="11161"/>
                    <a:pt x="16627" y="10875"/>
                    <a:pt x="16607" y="10540"/>
                  </a:cubicBezTo>
                  <a:lnTo>
                    <a:pt x="16607" y="10540"/>
                  </a:lnTo>
                  <a:cubicBezTo>
                    <a:pt x="16732" y="10559"/>
                    <a:pt x="16865" y="10569"/>
                    <a:pt x="16999" y="10569"/>
                  </a:cubicBezTo>
                  <a:cubicBezTo>
                    <a:pt x="17095" y="10569"/>
                    <a:pt x="17190" y="10559"/>
                    <a:pt x="17286" y="10550"/>
                  </a:cubicBezTo>
                  <a:cubicBezTo>
                    <a:pt x="17964" y="10483"/>
                    <a:pt x="18968" y="10129"/>
                    <a:pt x="19808" y="8801"/>
                  </a:cubicBezTo>
                  <a:cubicBezTo>
                    <a:pt x="20114" y="8314"/>
                    <a:pt x="19980" y="7674"/>
                    <a:pt x="19493" y="7368"/>
                  </a:cubicBezTo>
                  <a:cubicBezTo>
                    <a:pt x="19331" y="7263"/>
                    <a:pt x="19140" y="7205"/>
                    <a:pt x="18939" y="7205"/>
                  </a:cubicBezTo>
                  <a:cubicBezTo>
                    <a:pt x="18585" y="7205"/>
                    <a:pt x="18261" y="7387"/>
                    <a:pt x="18060" y="7683"/>
                  </a:cubicBezTo>
                  <a:cubicBezTo>
                    <a:pt x="17745" y="8190"/>
                    <a:pt x="17410" y="8457"/>
                    <a:pt x="17085" y="8486"/>
                  </a:cubicBezTo>
                  <a:cubicBezTo>
                    <a:pt x="17057" y="8495"/>
                    <a:pt x="17028" y="8495"/>
                    <a:pt x="17009" y="8495"/>
                  </a:cubicBezTo>
                  <a:cubicBezTo>
                    <a:pt x="16741" y="8495"/>
                    <a:pt x="16455" y="8362"/>
                    <a:pt x="16216" y="8218"/>
                  </a:cubicBezTo>
                  <a:cubicBezTo>
                    <a:pt x="16273" y="7951"/>
                    <a:pt x="16302" y="7654"/>
                    <a:pt x="16302" y="7339"/>
                  </a:cubicBezTo>
                  <a:cubicBezTo>
                    <a:pt x="16302" y="3288"/>
                    <a:pt x="13015" y="1"/>
                    <a:pt x="8963"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 name="Google Shape;1697;p41"/>
            <p:cNvSpPr/>
            <p:nvPr/>
          </p:nvSpPr>
          <p:spPr>
            <a:xfrm>
              <a:off x="1474586" y="2466945"/>
              <a:ext cx="698737" cy="259777"/>
            </a:xfrm>
            <a:custGeom>
              <a:avLst/>
              <a:gdLst/>
              <a:ahLst/>
              <a:cxnLst/>
              <a:rect l="l" t="t" r="r" b="b"/>
              <a:pathLst>
                <a:path w="11687" h="4345" extrusionOk="0">
                  <a:moveTo>
                    <a:pt x="2684" y="0"/>
                  </a:moveTo>
                  <a:cubicBezTo>
                    <a:pt x="1071" y="0"/>
                    <a:pt x="1" y="167"/>
                    <a:pt x="1" y="1086"/>
                  </a:cubicBezTo>
                  <a:cubicBezTo>
                    <a:pt x="1" y="2883"/>
                    <a:pt x="2609" y="4345"/>
                    <a:pt x="5839" y="4345"/>
                  </a:cubicBezTo>
                  <a:cubicBezTo>
                    <a:pt x="9069" y="4345"/>
                    <a:pt x="11687" y="2883"/>
                    <a:pt x="11687" y="1086"/>
                  </a:cubicBezTo>
                  <a:cubicBezTo>
                    <a:pt x="11687" y="169"/>
                    <a:pt x="10532" y="16"/>
                    <a:pt x="8808" y="16"/>
                  </a:cubicBezTo>
                  <a:cubicBezTo>
                    <a:pt x="7946" y="16"/>
                    <a:pt x="6941" y="55"/>
                    <a:pt x="5868" y="55"/>
                  </a:cubicBezTo>
                  <a:cubicBezTo>
                    <a:pt x="4696" y="55"/>
                    <a:pt x="3602" y="0"/>
                    <a:pt x="2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98;p41"/>
            <p:cNvSpPr/>
            <p:nvPr/>
          </p:nvSpPr>
          <p:spPr>
            <a:xfrm>
              <a:off x="1462628" y="2454987"/>
              <a:ext cx="722711" cy="283751"/>
            </a:xfrm>
            <a:custGeom>
              <a:avLst/>
              <a:gdLst/>
              <a:ahLst/>
              <a:cxnLst/>
              <a:rect l="l" t="t" r="r" b="b"/>
              <a:pathLst>
                <a:path w="12088" h="4746" extrusionOk="0">
                  <a:moveTo>
                    <a:pt x="2895" y="398"/>
                  </a:moveTo>
                  <a:cubicBezTo>
                    <a:pt x="3325" y="398"/>
                    <a:pt x="3784" y="407"/>
                    <a:pt x="4271" y="426"/>
                  </a:cubicBezTo>
                  <a:cubicBezTo>
                    <a:pt x="4845" y="436"/>
                    <a:pt x="5437" y="455"/>
                    <a:pt x="6068" y="455"/>
                  </a:cubicBezTo>
                  <a:cubicBezTo>
                    <a:pt x="6632" y="455"/>
                    <a:pt x="7167" y="446"/>
                    <a:pt x="7692" y="436"/>
                  </a:cubicBezTo>
                  <a:cubicBezTo>
                    <a:pt x="8151" y="426"/>
                    <a:pt x="8593" y="417"/>
                    <a:pt x="9006" y="417"/>
                  </a:cubicBezTo>
                  <a:cubicBezTo>
                    <a:pt x="10203" y="417"/>
                    <a:pt x="11152" y="494"/>
                    <a:pt x="11514" y="856"/>
                  </a:cubicBezTo>
                  <a:cubicBezTo>
                    <a:pt x="11629" y="962"/>
                    <a:pt x="11686" y="1105"/>
                    <a:pt x="11686" y="1286"/>
                  </a:cubicBezTo>
                  <a:cubicBezTo>
                    <a:pt x="11686" y="2968"/>
                    <a:pt x="9154" y="4344"/>
                    <a:pt x="6039" y="4344"/>
                  </a:cubicBezTo>
                  <a:cubicBezTo>
                    <a:pt x="2924" y="4344"/>
                    <a:pt x="392" y="2968"/>
                    <a:pt x="392" y="1286"/>
                  </a:cubicBezTo>
                  <a:cubicBezTo>
                    <a:pt x="392" y="1086"/>
                    <a:pt x="449" y="942"/>
                    <a:pt x="574" y="818"/>
                  </a:cubicBezTo>
                  <a:cubicBezTo>
                    <a:pt x="927" y="474"/>
                    <a:pt x="1797" y="398"/>
                    <a:pt x="2895" y="398"/>
                  </a:cubicBezTo>
                  <a:close/>
                  <a:moveTo>
                    <a:pt x="2856" y="1"/>
                  </a:moveTo>
                  <a:cubicBezTo>
                    <a:pt x="1635" y="1"/>
                    <a:pt x="747" y="95"/>
                    <a:pt x="296" y="532"/>
                  </a:cubicBezTo>
                  <a:cubicBezTo>
                    <a:pt x="96" y="732"/>
                    <a:pt x="0" y="981"/>
                    <a:pt x="0" y="1286"/>
                  </a:cubicBezTo>
                  <a:cubicBezTo>
                    <a:pt x="0" y="3198"/>
                    <a:pt x="2704" y="4745"/>
                    <a:pt x="6039" y="4745"/>
                  </a:cubicBezTo>
                  <a:cubicBezTo>
                    <a:pt x="9374" y="4745"/>
                    <a:pt x="12088" y="3198"/>
                    <a:pt x="12088" y="1286"/>
                  </a:cubicBezTo>
                  <a:cubicBezTo>
                    <a:pt x="12088" y="1000"/>
                    <a:pt x="11992" y="751"/>
                    <a:pt x="11801" y="570"/>
                  </a:cubicBezTo>
                  <a:cubicBezTo>
                    <a:pt x="11332" y="108"/>
                    <a:pt x="10357" y="17"/>
                    <a:pt x="9011" y="17"/>
                  </a:cubicBezTo>
                  <a:cubicBezTo>
                    <a:pt x="8601" y="17"/>
                    <a:pt x="8157" y="26"/>
                    <a:pt x="7683" y="35"/>
                  </a:cubicBezTo>
                  <a:cubicBezTo>
                    <a:pt x="7167" y="44"/>
                    <a:pt x="6622" y="54"/>
                    <a:pt x="6068" y="54"/>
                  </a:cubicBezTo>
                  <a:cubicBezTo>
                    <a:pt x="5447" y="54"/>
                    <a:pt x="4854" y="35"/>
                    <a:pt x="4281" y="25"/>
                  </a:cubicBezTo>
                  <a:cubicBezTo>
                    <a:pt x="3767" y="13"/>
                    <a:pt x="3290" y="1"/>
                    <a:pt x="2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99;p41"/>
            <p:cNvSpPr/>
            <p:nvPr/>
          </p:nvSpPr>
          <p:spPr>
            <a:xfrm>
              <a:off x="1474586" y="2515313"/>
              <a:ext cx="698737" cy="211409"/>
            </a:xfrm>
            <a:custGeom>
              <a:avLst/>
              <a:gdLst/>
              <a:ahLst/>
              <a:cxnLst/>
              <a:rect l="l" t="t" r="r" b="b"/>
              <a:pathLst>
                <a:path w="11687" h="3536" extrusionOk="0">
                  <a:moveTo>
                    <a:pt x="39" y="0"/>
                  </a:moveTo>
                  <a:cubicBezTo>
                    <a:pt x="10" y="86"/>
                    <a:pt x="1" y="172"/>
                    <a:pt x="1" y="277"/>
                  </a:cubicBezTo>
                  <a:cubicBezTo>
                    <a:pt x="1" y="2074"/>
                    <a:pt x="2609" y="3536"/>
                    <a:pt x="5839" y="3536"/>
                  </a:cubicBezTo>
                  <a:cubicBezTo>
                    <a:pt x="9069" y="3536"/>
                    <a:pt x="11687" y="2074"/>
                    <a:pt x="11687" y="277"/>
                  </a:cubicBezTo>
                  <a:cubicBezTo>
                    <a:pt x="11687" y="182"/>
                    <a:pt x="11668" y="96"/>
                    <a:pt x="11649" y="10"/>
                  </a:cubicBezTo>
                  <a:cubicBezTo>
                    <a:pt x="11314" y="1634"/>
                    <a:pt x="8839" y="2896"/>
                    <a:pt x="5839" y="2896"/>
                  </a:cubicBezTo>
                  <a:cubicBezTo>
                    <a:pt x="2839" y="2896"/>
                    <a:pt x="364" y="1634"/>
                    <a:pt x="3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0;p41"/>
            <p:cNvSpPr/>
            <p:nvPr/>
          </p:nvSpPr>
          <p:spPr>
            <a:xfrm>
              <a:off x="1434050" y="2475853"/>
              <a:ext cx="782738" cy="122564"/>
            </a:xfrm>
            <a:custGeom>
              <a:avLst/>
              <a:gdLst/>
              <a:ahLst/>
              <a:cxnLst/>
              <a:rect l="l" t="t" r="r" b="b"/>
              <a:pathLst>
                <a:path w="13092" h="2050" extrusionOk="0">
                  <a:moveTo>
                    <a:pt x="11251" y="1"/>
                  </a:moveTo>
                  <a:cubicBezTo>
                    <a:pt x="11237" y="1"/>
                    <a:pt x="11223" y="1"/>
                    <a:pt x="11209" y="1"/>
                  </a:cubicBezTo>
                  <a:lnTo>
                    <a:pt x="1166" y="240"/>
                  </a:lnTo>
                  <a:cubicBezTo>
                    <a:pt x="574" y="249"/>
                    <a:pt x="77" y="699"/>
                    <a:pt x="20" y="1281"/>
                  </a:cubicBezTo>
                  <a:cubicBezTo>
                    <a:pt x="0" y="1473"/>
                    <a:pt x="48" y="1616"/>
                    <a:pt x="201" y="1635"/>
                  </a:cubicBezTo>
                  <a:cubicBezTo>
                    <a:pt x="232" y="1637"/>
                    <a:pt x="263" y="1638"/>
                    <a:pt x="294" y="1638"/>
                  </a:cubicBezTo>
                  <a:cubicBezTo>
                    <a:pt x="703" y="1638"/>
                    <a:pt x="1214" y="1459"/>
                    <a:pt x="1644" y="1459"/>
                  </a:cubicBezTo>
                  <a:cubicBezTo>
                    <a:pt x="1727" y="1459"/>
                    <a:pt x="1807" y="1466"/>
                    <a:pt x="1883" y="1482"/>
                  </a:cubicBezTo>
                  <a:cubicBezTo>
                    <a:pt x="2359" y="1585"/>
                    <a:pt x="2616" y="1980"/>
                    <a:pt x="3136" y="1980"/>
                  </a:cubicBezTo>
                  <a:cubicBezTo>
                    <a:pt x="3148" y="1980"/>
                    <a:pt x="3160" y="1979"/>
                    <a:pt x="3173" y="1979"/>
                  </a:cubicBezTo>
                  <a:cubicBezTo>
                    <a:pt x="3708" y="1960"/>
                    <a:pt x="4310" y="1482"/>
                    <a:pt x="5084" y="1482"/>
                  </a:cubicBezTo>
                  <a:cubicBezTo>
                    <a:pt x="5858" y="1482"/>
                    <a:pt x="6173" y="1979"/>
                    <a:pt x="6775" y="2046"/>
                  </a:cubicBezTo>
                  <a:cubicBezTo>
                    <a:pt x="6802" y="2048"/>
                    <a:pt x="6828" y="2050"/>
                    <a:pt x="6855" y="2050"/>
                  </a:cubicBezTo>
                  <a:cubicBezTo>
                    <a:pt x="7430" y="2050"/>
                    <a:pt x="8089" y="1501"/>
                    <a:pt x="8640" y="1501"/>
                  </a:cubicBezTo>
                  <a:cubicBezTo>
                    <a:pt x="8649" y="1501"/>
                    <a:pt x="8658" y="1501"/>
                    <a:pt x="8667" y="1501"/>
                  </a:cubicBezTo>
                  <a:cubicBezTo>
                    <a:pt x="9250" y="1530"/>
                    <a:pt x="9747" y="1998"/>
                    <a:pt x="10301" y="1998"/>
                  </a:cubicBezTo>
                  <a:cubicBezTo>
                    <a:pt x="10865" y="1998"/>
                    <a:pt x="10970" y="1530"/>
                    <a:pt x="11543" y="1501"/>
                  </a:cubicBezTo>
                  <a:cubicBezTo>
                    <a:pt x="11560" y="1501"/>
                    <a:pt x="11576" y="1500"/>
                    <a:pt x="11592" y="1500"/>
                  </a:cubicBezTo>
                  <a:cubicBezTo>
                    <a:pt x="12119" y="1500"/>
                    <a:pt x="12286" y="1789"/>
                    <a:pt x="12830" y="1789"/>
                  </a:cubicBezTo>
                  <a:cubicBezTo>
                    <a:pt x="12847" y="1789"/>
                    <a:pt x="12864" y="1788"/>
                    <a:pt x="12881" y="1788"/>
                  </a:cubicBezTo>
                  <a:cubicBezTo>
                    <a:pt x="13072" y="1778"/>
                    <a:pt x="13091" y="1597"/>
                    <a:pt x="13024" y="1358"/>
                  </a:cubicBezTo>
                  <a:cubicBezTo>
                    <a:pt x="12827" y="550"/>
                    <a:pt x="12075" y="1"/>
                    <a:pt x="1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1;p41"/>
            <p:cNvSpPr/>
            <p:nvPr/>
          </p:nvSpPr>
          <p:spPr>
            <a:xfrm>
              <a:off x="1422631" y="2463836"/>
              <a:ext cx="805577" cy="146360"/>
            </a:xfrm>
            <a:custGeom>
              <a:avLst/>
              <a:gdLst/>
              <a:ahLst/>
              <a:cxnLst/>
              <a:rect l="l" t="t" r="r" b="b"/>
              <a:pathLst>
                <a:path w="13474" h="2448" extrusionOk="0">
                  <a:moveTo>
                    <a:pt x="11438" y="403"/>
                  </a:moveTo>
                  <a:cubicBezTo>
                    <a:pt x="12183" y="403"/>
                    <a:pt x="12843" y="900"/>
                    <a:pt x="13024" y="1607"/>
                  </a:cubicBezTo>
                  <a:cubicBezTo>
                    <a:pt x="13053" y="1702"/>
                    <a:pt x="13053" y="1760"/>
                    <a:pt x="13053" y="1788"/>
                  </a:cubicBezTo>
                  <a:cubicBezTo>
                    <a:pt x="13036" y="1789"/>
                    <a:pt x="13020" y="1789"/>
                    <a:pt x="13004" y="1789"/>
                  </a:cubicBezTo>
                  <a:cubicBezTo>
                    <a:pt x="12775" y="1789"/>
                    <a:pt x="12631" y="1726"/>
                    <a:pt x="12470" y="1654"/>
                  </a:cubicBezTo>
                  <a:cubicBezTo>
                    <a:pt x="12297" y="1585"/>
                    <a:pt x="12101" y="1508"/>
                    <a:pt x="11825" y="1508"/>
                  </a:cubicBezTo>
                  <a:cubicBezTo>
                    <a:pt x="11796" y="1508"/>
                    <a:pt x="11765" y="1509"/>
                    <a:pt x="11734" y="1511"/>
                  </a:cubicBezTo>
                  <a:cubicBezTo>
                    <a:pt x="11381" y="1521"/>
                    <a:pt x="11180" y="1664"/>
                    <a:pt x="10989" y="1798"/>
                  </a:cubicBezTo>
                  <a:cubicBezTo>
                    <a:pt x="10836" y="1912"/>
                    <a:pt x="10712" y="1998"/>
                    <a:pt x="10492" y="1998"/>
                  </a:cubicBezTo>
                  <a:cubicBezTo>
                    <a:pt x="10253" y="1998"/>
                    <a:pt x="10014" y="1893"/>
                    <a:pt x="9756" y="1779"/>
                  </a:cubicBezTo>
                  <a:cubicBezTo>
                    <a:pt x="9479" y="1645"/>
                    <a:pt x="9192" y="1521"/>
                    <a:pt x="8868" y="1511"/>
                  </a:cubicBezTo>
                  <a:cubicBezTo>
                    <a:pt x="8849" y="1510"/>
                    <a:pt x="8830" y="1509"/>
                    <a:pt x="8812" y="1509"/>
                  </a:cubicBezTo>
                  <a:cubicBezTo>
                    <a:pt x="8504" y="1509"/>
                    <a:pt x="8190" y="1653"/>
                    <a:pt x="7883" y="1788"/>
                  </a:cubicBezTo>
                  <a:cubicBezTo>
                    <a:pt x="7596" y="1919"/>
                    <a:pt x="7308" y="2050"/>
                    <a:pt x="7063" y="2050"/>
                  </a:cubicBezTo>
                  <a:cubicBezTo>
                    <a:pt x="7040" y="2050"/>
                    <a:pt x="7017" y="2049"/>
                    <a:pt x="6995" y="2046"/>
                  </a:cubicBezTo>
                  <a:cubicBezTo>
                    <a:pt x="6765" y="2018"/>
                    <a:pt x="6584" y="1922"/>
                    <a:pt x="6364" y="1807"/>
                  </a:cubicBezTo>
                  <a:cubicBezTo>
                    <a:pt x="6077" y="1654"/>
                    <a:pt x="5753" y="1482"/>
                    <a:pt x="5275" y="1482"/>
                  </a:cubicBezTo>
                  <a:cubicBezTo>
                    <a:pt x="4807" y="1482"/>
                    <a:pt x="4396" y="1645"/>
                    <a:pt x="4042" y="1779"/>
                  </a:cubicBezTo>
                  <a:cubicBezTo>
                    <a:pt x="3784" y="1884"/>
                    <a:pt x="3555" y="1970"/>
                    <a:pt x="3354" y="1979"/>
                  </a:cubicBezTo>
                  <a:cubicBezTo>
                    <a:pt x="3344" y="1980"/>
                    <a:pt x="3333" y="1980"/>
                    <a:pt x="3323" y="1980"/>
                  </a:cubicBezTo>
                  <a:cubicBezTo>
                    <a:pt x="3090" y="1980"/>
                    <a:pt x="2915" y="1879"/>
                    <a:pt x="2714" y="1760"/>
                  </a:cubicBezTo>
                  <a:cubicBezTo>
                    <a:pt x="2552" y="1654"/>
                    <a:pt x="2360" y="1540"/>
                    <a:pt x="2112" y="1492"/>
                  </a:cubicBezTo>
                  <a:cubicBezTo>
                    <a:pt x="2022" y="1472"/>
                    <a:pt x="1929" y="1464"/>
                    <a:pt x="1833" y="1464"/>
                  </a:cubicBezTo>
                  <a:cubicBezTo>
                    <a:pt x="1600" y="1464"/>
                    <a:pt x="1352" y="1512"/>
                    <a:pt x="1109" y="1559"/>
                  </a:cubicBezTo>
                  <a:cubicBezTo>
                    <a:pt x="899" y="1599"/>
                    <a:pt x="689" y="1640"/>
                    <a:pt x="513" y="1640"/>
                  </a:cubicBezTo>
                  <a:cubicBezTo>
                    <a:pt x="481" y="1640"/>
                    <a:pt x="450" y="1638"/>
                    <a:pt x="421" y="1635"/>
                  </a:cubicBezTo>
                  <a:cubicBezTo>
                    <a:pt x="411" y="1616"/>
                    <a:pt x="402" y="1578"/>
                    <a:pt x="411" y="1502"/>
                  </a:cubicBezTo>
                  <a:cubicBezTo>
                    <a:pt x="459" y="1024"/>
                    <a:pt x="860" y="651"/>
                    <a:pt x="1357" y="642"/>
                  </a:cubicBezTo>
                  <a:lnTo>
                    <a:pt x="11400" y="403"/>
                  </a:lnTo>
                  <a:close/>
                  <a:moveTo>
                    <a:pt x="11432" y="1"/>
                  </a:moveTo>
                  <a:cubicBezTo>
                    <a:pt x="11418" y="1"/>
                    <a:pt x="11404" y="1"/>
                    <a:pt x="11390" y="1"/>
                  </a:cubicBezTo>
                  <a:lnTo>
                    <a:pt x="1348" y="240"/>
                  </a:lnTo>
                  <a:cubicBezTo>
                    <a:pt x="650" y="259"/>
                    <a:pt x="77" y="785"/>
                    <a:pt x="10" y="1463"/>
                  </a:cubicBezTo>
                  <a:cubicBezTo>
                    <a:pt x="0" y="1654"/>
                    <a:pt x="29" y="1798"/>
                    <a:pt x="115" y="1903"/>
                  </a:cubicBezTo>
                  <a:cubicBezTo>
                    <a:pt x="182" y="1979"/>
                    <a:pt x="268" y="2027"/>
                    <a:pt x="383" y="2037"/>
                  </a:cubicBezTo>
                  <a:cubicBezTo>
                    <a:pt x="416" y="2039"/>
                    <a:pt x="450" y="2040"/>
                    <a:pt x="485" y="2040"/>
                  </a:cubicBezTo>
                  <a:cubicBezTo>
                    <a:pt x="706" y="2040"/>
                    <a:pt x="946" y="1992"/>
                    <a:pt x="1185" y="1951"/>
                  </a:cubicBezTo>
                  <a:cubicBezTo>
                    <a:pt x="1408" y="1909"/>
                    <a:pt x="1632" y="1862"/>
                    <a:pt x="1825" y="1862"/>
                  </a:cubicBezTo>
                  <a:cubicBezTo>
                    <a:pt x="1897" y="1862"/>
                    <a:pt x="1964" y="1868"/>
                    <a:pt x="2026" y="1884"/>
                  </a:cubicBezTo>
                  <a:cubicBezTo>
                    <a:pt x="2208" y="1922"/>
                    <a:pt x="2351" y="2008"/>
                    <a:pt x="2513" y="2104"/>
                  </a:cubicBezTo>
                  <a:cubicBezTo>
                    <a:pt x="2736" y="2233"/>
                    <a:pt x="2985" y="2381"/>
                    <a:pt x="3331" y="2381"/>
                  </a:cubicBezTo>
                  <a:cubicBezTo>
                    <a:pt x="3342" y="2381"/>
                    <a:pt x="3353" y="2381"/>
                    <a:pt x="3364" y="2381"/>
                  </a:cubicBezTo>
                  <a:cubicBezTo>
                    <a:pt x="3641" y="2371"/>
                    <a:pt x="3908" y="2266"/>
                    <a:pt x="4186" y="2151"/>
                  </a:cubicBezTo>
                  <a:cubicBezTo>
                    <a:pt x="4530" y="2018"/>
                    <a:pt x="4874" y="1884"/>
                    <a:pt x="5275" y="1884"/>
                  </a:cubicBezTo>
                  <a:cubicBezTo>
                    <a:pt x="5657" y="1884"/>
                    <a:pt x="5915" y="2018"/>
                    <a:pt x="6183" y="2161"/>
                  </a:cubicBezTo>
                  <a:cubicBezTo>
                    <a:pt x="6412" y="2285"/>
                    <a:pt x="6641" y="2409"/>
                    <a:pt x="6947" y="2438"/>
                  </a:cubicBezTo>
                  <a:cubicBezTo>
                    <a:pt x="6985" y="2448"/>
                    <a:pt x="7023" y="2448"/>
                    <a:pt x="7062" y="2448"/>
                  </a:cubicBezTo>
                  <a:cubicBezTo>
                    <a:pt x="7387" y="2448"/>
                    <a:pt x="7721" y="2295"/>
                    <a:pt x="8046" y="2151"/>
                  </a:cubicBezTo>
                  <a:cubicBezTo>
                    <a:pt x="8331" y="2022"/>
                    <a:pt x="8599" y="1902"/>
                    <a:pt x="8823" y="1902"/>
                  </a:cubicBezTo>
                  <a:cubicBezTo>
                    <a:pt x="8832" y="1902"/>
                    <a:pt x="8840" y="1903"/>
                    <a:pt x="8849" y="1903"/>
                  </a:cubicBezTo>
                  <a:cubicBezTo>
                    <a:pt x="9097" y="1912"/>
                    <a:pt x="9336" y="2027"/>
                    <a:pt x="9594" y="2142"/>
                  </a:cubicBezTo>
                  <a:cubicBezTo>
                    <a:pt x="9871" y="2266"/>
                    <a:pt x="10167" y="2400"/>
                    <a:pt x="10492" y="2400"/>
                  </a:cubicBezTo>
                  <a:cubicBezTo>
                    <a:pt x="10836" y="2400"/>
                    <a:pt x="11046" y="2256"/>
                    <a:pt x="11228" y="2123"/>
                  </a:cubicBezTo>
                  <a:cubicBezTo>
                    <a:pt x="11381" y="2008"/>
                    <a:pt x="11514" y="1912"/>
                    <a:pt x="11744" y="1903"/>
                  </a:cubicBezTo>
                  <a:cubicBezTo>
                    <a:pt x="11760" y="1902"/>
                    <a:pt x="11775" y="1902"/>
                    <a:pt x="11791" y="1902"/>
                  </a:cubicBezTo>
                  <a:cubicBezTo>
                    <a:pt x="12012" y="1902"/>
                    <a:pt x="12156" y="1965"/>
                    <a:pt x="12317" y="2027"/>
                  </a:cubicBezTo>
                  <a:cubicBezTo>
                    <a:pt x="12499" y="2100"/>
                    <a:pt x="12707" y="2190"/>
                    <a:pt x="13033" y="2190"/>
                  </a:cubicBezTo>
                  <a:cubicBezTo>
                    <a:pt x="13049" y="2190"/>
                    <a:pt x="13065" y="2190"/>
                    <a:pt x="13081" y="2190"/>
                  </a:cubicBezTo>
                  <a:cubicBezTo>
                    <a:pt x="13234" y="2180"/>
                    <a:pt x="13320" y="2104"/>
                    <a:pt x="13368" y="2046"/>
                  </a:cubicBezTo>
                  <a:cubicBezTo>
                    <a:pt x="13454" y="1922"/>
                    <a:pt x="13473" y="1750"/>
                    <a:pt x="13406" y="1511"/>
                  </a:cubicBezTo>
                  <a:cubicBezTo>
                    <a:pt x="13190" y="626"/>
                    <a:pt x="12361" y="1"/>
                    <a:pt x="1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02;p41"/>
            <p:cNvSpPr/>
            <p:nvPr/>
          </p:nvSpPr>
          <p:spPr>
            <a:xfrm>
              <a:off x="1463167" y="2392450"/>
              <a:ext cx="716493" cy="148393"/>
            </a:xfrm>
            <a:custGeom>
              <a:avLst/>
              <a:gdLst/>
              <a:ahLst/>
              <a:cxnLst/>
              <a:rect l="l" t="t" r="r" b="b"/>
              <a:pathLst>
                <a:path w="11984" h="2482" extrusionOk="0">
                  <a:moveTo>
                    <a:pt x="5992" y="1"/>
                  </a:moveTo>
                  <a:cubicBezTo>
                    <a:pt x="2676" y="1"/>
                    <a:pt x="1" y="746"/>
                    <a:pt x="1" y="1673"/>
                  </a:cubicBezTo>
                  <a:cubicBezTo>
                    <a:pt x="1" y="2404"/>
                    <a:pt x="1665" y="2481"/>
                    <a:pt x="3994" y="2481"/>
                  </a:cubicBezTo>
                  <a:cubicBezTo>
                    <a:pt x="4619" y="2481"/>
                    <a:pt x="5291" y="2476"/>
                    <a:pt x="5992" y="2476"/>
                  </a:cubicBezTo>
                  <a:cubicBezTo>
                    <a:pt x="6691" y="2476"/>
                    <a:pt x="7362" y="2481"/>
                    <a:pt x="7986" y="2481"/>
                  </a:cubicBezTo>
                  <a:cubicBezTo>
                    <a:pt x="10313" y="2481"/>
                    <a:pt x="11983" y="2404"/>
                    <a:pt x="11983" y="1673"/>
                  </a:cubicBezTo>
                  <a:cubicBezTo>
                    <a:pt x="11983" y="746"/>
                    <a:pt x="9298" y="1"/>
                    <a:pt x="5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03;p41"/>
            <p:cNvSpPr/>
            <p:nvPr/>
          </p:nvSpPr>
          <p:spPr>
            <a:xfrm>
              <a:off x="1451209" y="2380492"/>
              <a:ext cx="740408" cy="172128"/>
            </a:xfrm>
            <a:custGeom>
              <a:avLst/>
              <a:gdLst/>
              <a:ahLst/>
              <a:cxnLst/>
              <a:rect l="l" t="t" r="r" b="b"/>
              <a:pathLst>
                <a:path w="12384" h="2879" extrusionOk="0">
                  <a:moveTo>
                    <a:pt x="6192" y="402"/>
                  </a:moveTo>
                  <a:cubicBezTo>
                    <a:pt x="9603" y="402"/>
                    <a:pt x="11982" y="1176"/>
                    <a:pt x="11982" y="1873"/>
                  </a:cubicBezTo>
                  <a:cubicBezTo>
                    <a:pt x="11982" y="1940"/>
                    <a:pt x="11963" y="1988"/>
                    <a:pt x="11906" y="2045"/>
                  </a:cubicBezTo>
                  <a:cubicBezTo>
                    <a:pt x="11522" y="2429"/>
                    <a:pt x="10039" y="2478"/>
                    <a:pt x="8206" y="2478"/>
                  </a:cubicBezTo>
                  <a:cubicBezTo>
                    <a:pt x="7897" y="2478"/>
                    <a:pt x="7578" y="2477"/>
                    <a:pt x="7253" y="2475"/>
                  </a:cubicBezTo>
                  <a:lnTo>
                    <a:pt x="5131" y="2475"/>
                  </a:lnTo>
                  <a:cubicBezTo>
                    <a:pt x="4806" y="2477"/>
                    <a:pt x="4487" y="2478"/>
                    <a:pt x="4178" y="2478"/>
                  </a:cubicBezTo>
                  <a:cubicBezTo>
                    <a:pt x="2345" y="2478"/>
                    <a:pt x="862" y="2429"/>
                    <a:pt x="478" y="2045"/>
                  </a:cubicBezTo>
                  <a:cubicBezTo>
                    <a:pt x="421" y="1988"/>
                    <a:pt x="401" y="1940"/>
                    <a:pt x="401" y="1873"/>
                  </a:cubicBezTo>
                  <a:cubicBezTo>
                    <a:pt x="401" y="1176"/>
                    <a:pt x="2781" y="402"/>
                    <a:pt x="6192" y="402"/>
                  </a:cubicBezTo>
                  <a:close/>
                  <a:moveTo>
                    <a:pt x="6192" y="0"/>
                  </a:moveTo>
                  <a:cubicBezTo>
                    <a:pt x="3192" y="0"/>
                    <a:pt x="0" y="660"/>
                    <a:pt x="0" y="1873"/>
                  </a:cubicBezTo>
                  <a:cubicBezTo>
                    <a:pt x="0" y="2045"/>
                    <a:pt x="67" y="2198"/>
                    <a:pt x="191" y="2332"/>
                  </a:cubicBezTo>
                  <a:cubicBezTo>
                    <a:pt x="682" y="2823"/>
                    <a:pt x="2137" y="2879"/>
                    <a:pt x="4183" y="2879"/>
                  </a:cubicBezTo>
                  <a:cubicBezTo>
                    <a:pt x="4487" y="2879"/>
                    <a:pt x="4803" y="2878"/>
                    <a:pt x="5131" y="2876"/>
                  </a:cubicBezTo>
                  <a:cubicBezTo>
                    <a:pt x="5475" y="2872"/>
                    <a:pt x="5834" y="2869"/>
                    <a:pt x="6192" y="2869"/>
                  </a:cubicBezTo>
                  <a:cubicBezTo>
                    <a:pt x="6550" y="2869"/>
                    <a:pt x="6909" y="2872"/>
                    <a:pt x="7253" y="2876"/>
                  </a:cubicBezTo>
                  <a:lnTo>
                    <a:pt x="8218" y="2876"/>
                  </a:lnTo>
                  <a:cubicBezTo>
                    <a:pt x="10253" y="2876"/>
                    <a:pt x="11696" y="2819"/>
                    <a:pt x="12193" y="2332"/>
                  </a:cubicBezTo>
                  <a:cubicBezTo>
                    <a:pt x="12317" y="2198"/>
                    <a:pt x="12384" y="2045"/>
                    <a:pt x="12384" y="1873"/>
                  </a:cubicBezTo>
                  <a:cubicBezTo>
                    <a:pt x="12384" y="660"/>
                    <a:pt x="9192" y="0"/>
                    <a:pt x="6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04;p41"/>
            <p:cNvSpPr/>
            <p:nvPr/>
          </p:nvSpPr>
          <p:spPr>
            <a:xfrm>
              <a:off x="1443198" y="1995999"/>
              <a:ext cx="753562" cy="502335"/>
            </a:xfrm>
            <a:custGeom>
              <a:avLst/>
              <a:gdLst/>
              <a:ahLst/>
              <a:cxnLst/>
              <a:rect l="l" t="t" r="r" b="b"/>
              <a:pathLst>
                <a:path w="12604" h="8402" extrusionOk="0">
                  <a:moveTo>
                    <a:pt x="6297" y="1"/>
                  </a:moveTo>
                  <a:cubicBezTo>
                    <a:pt x="2819" y="1"/>
                    <a:pt x="0" y="2819"/>
                    <a:pt x="0" y="6307"/>
                  </a:cubicBezTo>
                  <a:cubicBezTo>
                    <a:pt x="0" y="8074"/>
                    <a:pt x="1248" y="8368"/>
                    <a:pt x="3111" y="8368"/>
                  </a:cubicBezTo>
                  <a:cubicBezTo>
                    <a:pt x="4040" y="8368"/>
                    <a:pt x="5122" y="8295"/>
                    <a:pt x="6278" y="8295"/>
                  </a:cubicBezTo>
                  <a:cubicBezTo>
                    <a:pt x="7548" y="8295"/>
                    <a:pt x="8735" y="8402"/>
                    <a:pt x="9729" y="8402"/>
                  </a:cubicBezTo>
                  <a:cubicBezTo>
                    <a:pt x="11456" y="8402"/>
                    <a:pt x="12604" y="8078"/>
                    <a:pt x="12604" y="6307"/>
                  </a:cubicBezTo>
                  <a:cubicBezTo>
                    <a:pt x="12604" y="2819"/>
                    <a:pt x="9775" y="1"/>
                    <a:pt x="6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05;p41"/>
            <p:cNvSpPr/>
            <p:nvPr/>
          </p:nvSpPr>
          <p:spPr>
            <a:xfrm>
              <a:off x="1431180" y="1984041"/>
              <a:ext cx="776998" cy="526190"/>
            </a:xfrm>
            <a:custGeom>
              <a:avLst/>
              <a:gdLst/>
              <a:ahLst/>
              <a:cxnLst/>
              <a:rect l="l" t="t" r="r" b="b"/>
              <a:pathLst>
                <a:path w="12996" h="8801" extrusionOk="0">
                  <a:moveTo>
                    <a:pt x="6498" y="401"/>
                  </a:moveTo>
                  <a:cubicBezTo>
                    <a:pt x="9862" y="401"/>
                    <a:pt x="12604" y="3144"/>
                    <a:pt x="12604" y="6507"/>
                  </a:cubicBezTo>
                  <a:cubicBezTo>
                    <a:pt x="12604" y="7128"/>
                    <a:pt x="12451" y="7577"/>
                    <a:pt x="12145" y="7864"/>
                  </a:cubicBezTo>
                  <a:cubicBezTo>
                    <a:pt x="11697" y="8293"/>
                    <a:pt x="10927" y="8403"/>
                    <a:pt x="9939" y="8403"/>
                  </a:cubicBezTo>
                  <a:cubicBezTo>
                    <a:pt x="9474" y="8403"/>
                    <a:pt x="8960" y="8379"/>
                    <a:pt x="8409" y="8351"/>
                  </a:cubicBezTo>
                  <a:cubicBezTo>
                    <a:pt x="7798" y="8323"/>
                    <a:pt x="7158" y="8294"/>
                    <a:pt x="6479" y="8294"/>
                  </a:cubicBezTo>
                  <a:cubicBezTo>
                    <a:pt x="5868" y="8294"/>
                    <a:pt x="5285" y="8313"/>
                    <a:pt x="4721" y="8332"/>
                  </a:cubicBezTo>
                  <a:cubicBezTo>
                    <a:pt x="4208" y="8351"/>
                    <a:pt x="3725" y="8369"/>
                    <a:pt x="3281" y="8369"/>
                  </a:cubicBezTo>
                  <a:cubicBezTo>
                    <a:pt x="2179" y="8369"/>
                    <a:pt x="1318" y="8260"/>
                    <a:pt x="842" y="7797"/>
                  </a:cubicBezTo>
                  <a:cubicBezTo>
                    <a:pt x="545" y="7510"/>
                    <a:pt x="402" y="7090"/>
                    <a:pt x="402" y="6507"/>
                  </a:cubicBezTo>
                  <a:cubicBezTo>
                    <a:pt x="402" y="3144"/>
                    <a:pt x="3135" y="401"/>
                    <a:pt x="6498" y="401"/>
                  </a:cubicBezTo>
                  <a:close/>
                  <a:moveTo>
                    <a:pt x="6498" y="0"/>
                  </a:moveTo>
                  <a:cubicBezTo>
                    <a:pt x="2915" y="0"/>
                    <a:pt x="1" y="2924"/>
                    <a:pt x="1" y="6507"/>
                  </a:cubicBezTo>
                  <a:cubicBezTo>
                    <a:pt x="1" y="7205"/>
                    <a:pt x="192" y="7721"/>
                    <a:pt x="564" y="8084"/>
                  </a:cubicBezTo>
                  <a:cubicBezTo>
                    <a:pt x="1146" y="8644"/>
                    <a:pt x="2101" y="8768"/>
                    <a:pt x="3315" y="8768"/>
                  </a:cubicBezTo>
                  <a:cubicBezTo>
                    <a:pt x="3757" y="8768"/>
                    <a:pt x="4234" y="8751"/>
                    <a:pt x="4740" y="8733"/>
                  </a:cubicBezTo>
                  <a:cubicBezTo>
                    <a:pt x="5294" y="8714"/>
                    <a:pt x="5877" y="8695"/>
                    <a:pt x="6479" y="8695"/>
                  </a:cubicBezTo>
                  <a:cubicBezTo>
                    <a:pt x="7148" y="8695"/>
                    <a:pt x="7779" y="8724"/>
                    <a:pt x="8390" y="8753"/>
                  </a:cubicBezTo>
                  <a:cubicBezTo>
                    <a:pt x="8944" y="8781"/>
                    <a:pt x="9451" y="8800"/>
                    <a:pt x="9919" y="8800"/>
                  </a:cubicBezTo>
                  <a:cubicBezTo>
                    <a:pt x="11008" y="8800"/>
                    <a:pt x="11878" y="8676"/>
                    <a:pt x="12422" y="8151"/>
                  </a:cubicBezTo>
                  <a:cubicBezTo>
                    <a:pt x="12814" y="7778"/>
                    <a:pt x="12996" y="7243"/>
                    <a:pt x="12996" y="6507"/>
                  </a:cubicBezTo>
                  <a:cubicBezTo>
                    <a:pt x="12996" y="2924"/>
                    <a:pt x="10081" y="0"/>
                    <a:pt x="6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06;p41"/>
            <p:cNvSpPr/>
            <p:nvPr/>
          </p:nvSpPr>
          <p:spPr>
            <a:xfrm>
              <a:off x="1443198" y="2343902"/>
              <a:ext cx="753562" cy="154431"/>
            </a:xfrm>
            <a:custGeom>
              <a:avLst/>
              <a:gdLst/>
              <a:ahLst/>
              <a:cxnLst/>
              <a:rect l="l" t="t" r="r" b="b"/>
              <a:pathLst>
                <a:path w="12604" h="2583" extrusionOk="0">
                  <a:moveTo>
                    <a:pt x="19" y="1"/>
                  </a:moveTo>
                  <a:cubicBezTo>
                    <a:pt x="10" y="163"/>
                    <a:pt x="0" y="326"/>
                    <a:pt x="0" y="488"/>
                  </a:cubicBezTo>
                  <a:cubicBezTo>
                    <a:pt x="0" y="2255"/>
                    <a:pt x="1248" y="2549"/>
                    <a:pt x="3111" y="2549"/>
                  </a:cubicBezTo>
                  <a:cubicBezTo>
                    <a:pt x="4040" y="2549"/>
                    <a:pt x="5122" y="2476"/>
                    <a:pt x="6278" y="2476"/>
                  </a:cubicBezTo>
                  <a:cubicBezTo>
                    <a:pt x="7548" y="2476"/>
                    <a:pt x="8735" y="2583"/>
                    <a:pt x="9729" y="2583"/>
                  </a:cubicBezTo>
                  <a:cubicBezTo>
                    <a:pt x="11456" y="2583"/>
                    <a:pt x="12604" y="2259"/>
                    <a:pt x="12604" y="488"/>
                  </a:cubicBezTo>
                  <a:cubicBezTo>
                    <a:pt x="12604" y="326"/>
                    <a:pt x="12594" y="163"/>
                    <a:pt x="12585" y="10"/>
                  </a:cubicBezTo>
                  <a:cubicBezTo>
                    <a:pt x="12430" y="1479"/>
                    <a:pt x="11310" y="1756"/>
                    <a:pt x="9687" y="1756"/>
                  </a:cubicBezTo>
                  <a:cubicBezTo>
                    <a:pt x="8702" y="1756"/>
                    <a:pt x="7531" y="1654"/>
                    <a:pt x="6278" y="1654"/>
                  </a:cubicBezTo>
                  <a:cubicBezTo>
                    <a:pt x="5133" y="1654"/>
                    <a:pt x="4062" y="1725"/>
                    <a:pt x="3140" y="1725"/>
                  </a:cubicBezTo>
                  <a:cubicBezTo>
                    <a:pt x="1393" y="1725"/>
                    <a:pt x="182" y="1471"/>
                    <a:pt x="1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07;p41"/>
            <p:cNvSpPr/>
            <p:nvPr/>
          </p:nvSpPr>
          <p:spPr>
            <a:xfrm>
              <a:off x="1599123" y="2122270"/>
              <a:ext cx="51477" cy="52015"/>
            </a:xfrm>
            <a:custGeom>
              <a:avLst/>
              <a:gdLst/>
              <a:ahLst/>
              <a:cxnLst/>
              <a:rect l="l" t="t" r="r" b="b"/>
              <a:pathLst>
                <a:path w="861" h="870" extrusionOk="0">
                  <a:moveTo>
                    <a:pt x="431" y="0"/>
                  </a:moveTo>
                  <a:cubicBezTo>
                    <a:pt x="192" y="0"/>
                    <a:pt x="1" y="201"/>
                    <a:pt x="1" y="440"/>
                  </a:cubicBezTo>
                  <a:cubicBezTo>
                    <a:pt x="1" y="669"/>
                    <a:pt x="192" y="870"/>
                    <a:pt x="431" y="870"/>
                  </a:cubicBezTo>
                  <a:cubicBezTo>
                    <a:pt x="670" y="870"/>
                    <a:pt x="861" y="669"/>
                    <a:pt x="861" y="440"/>
                  </a:cubicBezTo>
                  <a:cubicBezTo>
                    <a:pt x="861" y="201"/>
                    <a:pt x="670" y="0"/>
                    <a:pt x="4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08;p41"/>
            <p:cNvSpPr/>
            <p:nvPr/>
          </p:nvSpPr>
          <p:spPr>
            <a:xfrm>
              <a:off x="1548902" y="2293083"/>
              <a:ext cx="22899" cy="22361"/>
            </a:xfrm>
            <a:custGeom>
              <a:avLst/>
              <a:gdLst/>
              <a:ahLst/>
              <a:cxnLst/>
              <a:rect l="l" t="t" r="r" b="b"/>
              <a:pathLst>
                <a:path w="383" h="374" extrusionOk="0">
                  <a:moveTo>
                    <a:pt x="191" y="0"/>
                  </a:moveTo>
                  <a:cubicBezTo>
                    <a:pt x="86" y="0"/>
                    <a:pt x="0" y="86"/>
                    <a:pt x="0" y="191"/>
                  </a:cubicBezTo>
                  <a:cubicBezTo>
                    <a:pt x="0" y="297"/>
                    <a:pt x="86" y="373"/>
                    <a:pt x="191" y="373"/>
                  </a:cubicBezTo>
                  <a:cubicBezTo>
                    <a:pt x="296" y="373"/>
                    <a:pt x="382" y="297"/>
                    <a:pt x="382" y="191"/>
                  </a:cubicBezTo>
                  <a:cubicBezTo>
                    <a:pt x="382" y="86"/>
                    <a:pt x="296" y="0"/>
                    <a:pt x="19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09;p41"/>
            <p:cNvSpPr/>
            <p:nvPr/>
          </p:nvSpPr>
          <p:spPr>
            <a:xfrm>
              <a:off x="1959642" y="2135423"/>
              <a:ext cx="10881" cy="11479"/>
            </a:xfrm>
            <a:custGeom>
              <a:avLst/>
              <a:gdLst/>
              <a:ahLst/>
              <a:cxnLst/>
              <a:rect l="l" t="t" r="r" b="b"/>
              <a:pathLst>
                <a:path w="182" h="192" extrusionOk="0">
                  <a:moveTo>
                    <a:pt x="96" y="0"/>
                  </a:moveTo>
                  <a:cubicBezTo>
                    <a:pt x="38" y="0"/>
                    <a:pt x="0" y="38"/>
                    <a:pt x="0" y="96"/>
                  </a:cubicBezTo>
                  <a:cubicBezTo>
                    <a:pt x="0" y="143"/>
                    <a:pt x="38" y="191"/>
                    <a:pt x="96" y="191"/>
                  </a:cubicBezTo>
                  <a:cubicBezTo>
                    <a:pt x="144" y="191"/>
                    <a:pt x="182" y="143"/>
                    <a:pt x="182" y="96"/>
                  </a:cubicBezTo>
                  <a:cubicBezTo>
                    <a:pt x="182" y="38"/>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10;p41"/>
            <p:cNvSpPr/>
            <p:nvPr/>
          </p:nvSpPr>
          <p:spPr>
            <a:xfrm>
              <a:off x="1693408" y="2077728"/>
              <a:ext cx="11479" cy="11479"/>
            </a:xfrm>
            <a:custGeom>
              <a:avLst/>
              <a:gdLst/>
              <a:ahLst/>
              <a:cxnLst/>
              <a:rect l="l" t="t" r="r" b="b"/>
              <a:pathLst>
                <a:path w="192" h="192" extrusionOk="0">
                  <a:moveTo>
                    <a:pt x="96" y="0"/>
                  </a:moveTo>
                  <a:cubicBezTo>
                    <a:pt x="48" y="0"/>
                    <a:pt x="1" y="38"/>
                    <a:pt x="1" y="96"/>
                  </a:cubicBezTo>
                  <a:cubicBezTo>
                    <a:pt x="1" y="143"/>
                    <a:pt x="48" y="191"/>
                    <a:pt x="96" y="191"/>
                  </a:cubicBezTo>
                  <a:cubicBezTo>
                    <a:pt x="153" y="191"/>
                    <a:pt x="192" y="143"/>
                    <a:pt x="192" y="96"/>
                  </a:cubicBezTo>
                  <a:cubicBezTo>
                    <a:pt x="192" y="38"/>
                    <a:pt x="153"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11;p41"/>
            <p:cNvSpPr/>
            <p:nvPr/>
          </p:nvSpPr>
          <p:spPr>
            <a:xfrm>
              <a:off x="1779084" y="2254221"/>
              <a:ext cx="11479" cy="11479"/>
            </a:xfrm>
            <a:custGeom>
              <a:avLst/>
              <a:gdLst/>
              <a:ahLst/>
              <a:cxnLst/>
              <a:rect l="l" t="t" r="r" b="b"/>
              <a:pathLst>
                <a:path w="192" h="192" extrusionOk="0">
                  <a:moveTo>
                    <a:pt x="96" y="1"/>
                  </a:moveTo>
                  <a:cubicBezTo>
                    <a:pt x="49" y="1"/>
                    <a:pt x="1" y="48"/>
                    <a:pt x="1" y="96"/>
                  </a:cubicBezTo>
                  <a:cubicBezTo>
                    <a:pt x="1" y="154"/>
                    <a:pt x="49" y="192"/>
                    <a:pt x="96" y="192"/>
                  </a:cubicBezTo>
                  <a:cubicBezTo>
                    <a:pt x="154" y="192"/>
                    <a:pt x="192" y="154"/>
                    <a:pt x="192" y="96"/>
                  </a:cubicBezTo>
                  <a:cubicBezTo>
                    <a:pt x="192" y="48"/>
                    <a:pt x="154" y="1"/>
                    <a:pt x="9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12;p41"/>
            <p:cNvSpPr/>
            <p:nvPr/>
          </p:nvSpPr>
          <p:spPr>
            <a:xfrm>
              <a:off x="1505436" y="2334217"/>
              <a:ext cx="11479" cy="11479"/>
            </a:xfrm>
            <a:custGeom>
              <a:avLst/>
              <a:gdLst/>
              <a:ahLst/>
              <a:cxnLst/>
              <a:rect l="l" t="t" r="r" b="b"/>
              <a:pathLst>
                <a:path w="192" h="192" extrusionOk="0">
                  <a:moveTo>
                    <a:pt x="96" y="0"/>
                  </a:moveTo>
                  <a:cubicBezTo>
                    <a:pt x="39" y="0"/>
                    <a:pt x="1" y="39"/>
                    <a:pt x="1" y="96"/>
                  </a:cubicBezTo>
                  <a:cubicBezTo>
                    <a:pt x="1" y="144"/>
                    <a:pt x="39" y="191"/>
                    <a:pt x="96" y="191"/>
                  </a:cubicBezTo>
                  <a:cubicBezTo>
                    <a:pt x="144" y="191"/>
                    <a:pt x="192" y="144"/>
                    <a:pt x="192" y="96"/>
                  </a:cubicBezTo>
                  <a:cubicBezTo>
                    <a:pt x="192" y="39"/>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13;p41"/>
            <p:cNvSpPr/>
            <p:nvPr/>
          </p:nvSpPr>
          <p:spPr>
            <a:xfrm>
              <a:off x="2064150" y="2245671"/>
              <a:ext cx="11479" cy="10881"/>
            </a:xfrm>
            <a:custGeom>
              <a:avLst/>
              <a:gdLst/>
              <a:ahLst/>
              <a:cxnLst/>
              <a:rect l="l" t="t" r="r" b="b"/>
              <a:pathLst>
                <a:path w="192" h="182" extrusionOk="0">
                  <a:moveTo>
                    <a:pt x="96" y="0"/>
                  </a:moveTo>
                  <a:cubicBezTo>
                    <a:pt x="49" y="0"/>
                    <a:pt x="1" y="39"/>
                    <a:pt x="1" y="96"/>
                  </a:cubicBezTo>
                  <a:cubicBezTo>
                    <a:pt x="1" y="144"/>
                    <a:pt x="49" y="182"/>
                    <a:pt x="96" y="182"/>
                  </a:cubicBezTo>
                  <a:cubicBezTo>
                    <a:pt x="154" y="182"/>
                    <a:pt x="192" y="144"/>
                    <a:pt x="192" y="96"/>
                  </a:cubicBezTo>
                  <a:cubicBezTo>
                    <a:pt x="192" y="39"/>
                    <a:pt x="15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14;p41"/>
            <p:cNvSpPr/>
            <p:nvPr/>
          </p:nvSpPr>
          <p:spPr>
            <a:xfrm>
              <a:off x="1904757" y="2196526"/>
              <a:ext cx="40058" cy="40058"/>
            </a:xfrm>
            <a:custGeom>
              <a:avLst/>
              <a:gdLst/>
              <a:ahLst/>
              <a:cxnLst/>
              <a:rect l="l" t="t" r="r" b="b"/>
              <a:pathLst>
                <a:path w="670" h="670" extrusionOk="0">
                  <a:moveTo>
                    <a:pt x="335" y="1"/>
                  </a:moveTo>
                  <a:cubicBezTo>
                    <a:pt x="154" y="1"/>
                    <a:pt x="1" y="153"/>
                    <a:pt x="1" y="335"/>
                  </a:cubicBezTo>
                  <a:cubicBezTo>
                    <a:pt x="1" y="526"/>
                    <a:pt x="154" y="669"/>
                    <a:pt x="335" y="669"/>
                  </a:cubicBezTo>
                  <a:cubicBezTo>
                    <a:pt x="527" y="669"/>
                    <a:pt x="670" y="526"/>
                    <a:pt x="670" y="335"/>
                  </a:cubicBezTo>
                  <a:cubicBezTo>
                    <a:pt x="670" y="153"/>
                    <a:pt x="527" y="1"/>
                    <a:pt x="3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15;p41"/>
            <p:cNvSpPr/>
            <p:nvPr/>
          </p:nvSpPr>
          <p:spPr>
            <a:xfrm>
              <a:off x="2092729" y="2338222"/>
              <a:ext cx="61222" cy="61163"/>
            </a:xfrm>
            <a:custGeom>
              <a:avLst/>
              <a:gdLst/>
              <a:ahLst/>
              <a:cxnLst/>
              <a:rect l="l" t="t" r="r" b="b"/>
              <a:pathLst>
                <a:path w="1024" h="1023" extrusionOk="0">
                  <a:moveTo>
                    <a:pt x="517" y="0"/>
                  </a:moveTo>
                  <a:cubicBezTo>
                    <a:pt x="230" y="0"/>
                    <a:pt x="1" y="230"/>
                    <a:pt x="1" y="507"/>
                  </a:cubicBezTo>
                  <a:cubicBezTo>
                    <a:pt x="1" y="793"/>
                    <a:pt x="230" y="1023"/>
                    <a:pt x="517" y="1023"/>
                  </a:cubicBezTo>
                  <a:cubicBezTo>
                    <a:pt x="794" y="1023"/>
                    <a:pt x="1023" y="793"/>
                    <a:pt x="1023" y="507"/>
                  </a:cubicBezTo>
                  <a:cubicBezTo>
                    <a:pt x="1023" y="230"/>
                    <a:pt x="794" y="0"/>
                    <a:pt x="51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16;p41"/>
            <p:cNvSpPr/>
            <p:nvPr/>
          </p:nvSpPr>
          <p:spPr>
            <a:xfrm>
              <a:off x="1820217" y="2031333"/>
              <a:ext cx="61760" cy="38563"/>
            </a:xfrm>
            <a:custGeom>
              <a:avLst/>
              <a:gdLst/>
              <a:ahLst/>
              <a:cxnLst/>
              <a:rect l="l" t="t" r="r" b="b"/>
              <a:pathLst>
                <a:path w="1033" h="645" extrusionOk="0">
                  <a:moveTo>
                    <a:pt x="480" y="0"/>
                  </a:moveTo>
                  <a:cubicBezTo>
                    <a:pt x="228" y="0"/>
                    <a:pt x="28" y="119"/>
                    <a:pt x="10" y="279"/>
                  </a:cubicBezTo>
                  <a:cubicBezTo>
                    <a:pt x="1" y="461"/>
                    <a:pt x="211" y="623"/>
                    <a:pt x="488" y="642"/>
                  </a:cubicBezTo>
                  <a:cubicBezTo>
                    <a:pt x="507" y="644"/>
                    <a:pt x="526" y="644"/>
                    <a:pt x="544" y="644"/>
                  </a:cubicBezTo>
                  <a:cubicBezTo>
                    <a:pt x="797" y="644"/>
                    <a:pt x="1005" y="525"/>
                    <a:pt x="1014" y="356"/>
                  </a:cubicBezTo>
                  <a:cubicBezTo>
                    <a:pt x="1033" y="184"/>
                    <a:pt x="813" y="21"/>
                    <a:pt x="536" y="2"/>
                  </a:cubicBezTo>
                  <a:cubicBezTo>
                    <a:pt x="517" y="1"/>
                    <a:pt x="498" y="0"/>
                    <a:pt x="48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17;p41"/>
            <p:cNvSpPr/>
            <p:nvPr/>
          </p:nvSpPr>
          <p:spPr>
            <a:xfrm>
              <a:off x="1715111" y="2709503"/>
              <a:ext cx="43466" cy="185222"/>
            </a:xfrm>
            <a:custGeom>
              <a:avLst/>
              <a:gdLst/>
              <a:ahLst/>
              <a:cxnLst/>
              <a:rect l="l" t="t" r="r" b="b"/>
              <a:pathLst>
                <a:path w="727" h="3098" extrusionOk="0">
                  <a:moveTo>
                    <a:pt x="308" y="0"/>
                  </a:moveTo>
                  <a:cubicBezTo>
                    <a:pt x="202" y="0"/>
                    <a:pt x="124" y="83"/>
                    <a:pt x="115" y="192"/>
                  </a:cubicBezTo>
                  <a:cubicBezTo>
                    <a:pt x="106" y="269"/>
                    <a:pt x="1" y="2113"/>
                    <a:pt x="316" y="2963"/>
                  </a:cubicBezTo>
                  <a:cubicBezTo>
                    <a:pt x="345" y="3049"/>
                    <a:pt x="421" y="3097"/>
                    <a:pt x="498" y="3097"/>
                  </a:cubicBezTo>
                  <a:cubicBezTo>
                    <a:pt x="526" y="3097"/>
                    <a:pt x="545" y="3087"/>
                    <a:pt x="574" y="3078"/>
                  </a:cubicBezTo>
                  <a:cubicBezTo>
                    <a:pt x="669" y="3040"/>
                    <a:pt x="727" y="2925"/>
                    <a:pt x="689" y="2829"/>
                  </a:cubicBezTo>
                  <a:cubicBezTo>
                    <a:pt x="402" y="2056"/>
                    <a:pt x="507" y="230"/>
                    <a:pt x="517" y="211"/>
                  </a:cubicBezTo>
                  <a:cubicBezTo>
                    <a:pt x="517" y="106"/>
                    <a:pt x="431" y="11"/>
                    <a:pt x="326" y="1"/>
                  </a:cubicBezTo>
                  <a:cubicBezTo>
                    <a:pt x="320" y="1"/>
                    <a:pt x="31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18;p41"/>
            <p:cNvSpPr/>
            <p:nvPr/>
          </p:nvSpPr>
          <p:spPr>
            <a:xfrm>
              <a:off x="1887060" y="2709503"/>
              <a:ext cx="43466" cy="185222"/>
            </a:xfrm>
            <a:custGeom>
              <a:avLst/>
              <a:gdLst/>
              <a:ahLst/>
              <a:cxnLst/>
              <a:rect l="l" t="t" r="r" b="b"/>
              <a:pathLst>
                <a:path w="727" h="3098" extrusionOk="0">
                  <a:moveTo>
                    <a:pt x="418" y="0"/>
                  </a:moveTo>
                  <a:cubicBezTo>
                    <a:pt x="413" y="0"/>
                    <a:pt x="407" y="1"/>
                    <a:pt x="402" y="1"/>
                  </a:cubicBezTo>
                  <a:cubicBezTo>
                    <a:pt x="287" y="11"/>
                    <a:pt x="211" y="106"/>
                    <a:pt x="211" y="211"/>
                  </a:cubicBezTo>
                  <a:cubicBezTo>
                    <a:pt x="211" y="230"/>
                    <a:pt x="326" y="2056"/>
                    <a:pt x="39" y="2829"/>
                  </a:cubicBezTo>
                  <a:cubicBezTo>
                    <a:pt x="1" y="2925"/>
                    <a:pt x="49" y="3040"/>
                    <a:pt x="154" y="3078"/>
                  </a:cubicBezTo>
                  <a:cubicBezTo>
                    <a:pt x="182" y="3087"/>
                    <a:pt x="201" y="3097"/>
                    <a:pt x="230" y="3097"/>
                  </a:cubicBezTo>
                  <a:cubicBezTo>
                    <a:pt x="307" y="3097"/>
                    <a:pt x="383" y="3049"/>
                    <a:pt x="412" y="2963"/>
                  </a:cubicBezTo>
                  <a:cubicBezTo>
                    <a:pt x="727" y="2113"/>
                    <a:pt x="612" y="269"/>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19;p41"/>
            <p:cNvSpPr/>
            <p:nvPr/>
          </p:nvSpPr>
          <p:spPr>
            <a:xfrm>
              <a:off x="1307779" y="2412718"/>
              <a:ext cx="156045" cy="251167"/>
            </a:xfrm>
            <a:custGeom>
              <a:avLst/>
              <a:gdLst/>
              <a:ahLst/>
              <a:cxnLst/>
              <a:rect l="l" t="t" r="r" b="b"/>
              <a:pathLst>
                <a:path w="2610" h="4201" extrusionOk="0">
                  <a:moveTo>
                    <a:pt x="2379" y="0"/>
                  </a:moveTo>
                  <a:cubicBezTo>
                    <a:pt x="2334" y="0"/>
                    <a:pt x="2289" y="15"/>
                    <a:pt x="2256" y="44"/>
                  </a:cubicBezTo>
                  <a:cubicBezTo>
                    <a:pt x="2227" y="63"/>
                    <a:pt x="1" y="1993"/>
                    <a:pt x="1510" y="4115"/>
                  </a:cubicBezTo>
                  <a:cubicBezTo>
                    <a:pt x="1549" y="4172"/>
                    <a:pt x="1606" y="4201"/>
                    <a:pt x="1673" y="4201"/>
                  </a:cubicBezTo>
                  <a:cubicBezTo>
                    <a:pt x="1711" y="4201"/>
                    <a:pt x="1749" y="4191"/>
                    <a:pt x="1788" y="4162"/>
                  </a:cubicBezTo>
                  <a:cubicBezTo>
                    <a:pt x="1874" y="4096"/>
                    <a:pt x="1902" y="3971"/>
                    <a:pt x="1835" y="3885"/>
                  </a:cubicBezTo>
                  <a:cubicBezTo>
                    <a:pt x="1300" y="3121"/>
                    <a:pt x="1243" y="2309"/>
                    <a:pt x="1663" y="1449"/>
                  </a:cubicBezTo>
                  <a:cubicBezTo>
                    <a:pt x="1998" y="790"/>
                    <a:pt x="2504" y="350"/>
                    <a:pt x="2514" y="350"/>
                  </a:cubicBezTo>
                  <a:cubicBezTo>
                    <a:pt x="2590" y="283"/>
                    <a:pt x="2609" y="149"/>
                    <a:pt x="2533" y="73"/>
                  </a:cubicBezTo>
                  <a:cubicBezTo>
                    <a:pt x="2495" y="24"/>
                    <a:pt x="2436" y="0"/>
                    <a:pt x="2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20;p41"/>
            <p:cNvSpPr/>
            <p:nvPr/>
          </p:nvSpPr>
          <p:spPr>
            <a:xfrm>
              <a:off x="2170453" y="2415289"/>
              <a:ext cx="259418" cy="100622"/>
            </a:xfrm>
            <a:custGeom>
              <a:avLst/>
              <a:gdLst/>
              <a:ahLst/>
              <a:cxnLst/>
              <a:rect l="l" t="t" r="r" b="b"/>
              <a:pathLst>
                <a:path w="4339" h="1683" extrusionOk="0">
                  <a:moveTo>
                    <a:pt x="4106" y="0"/>
                  </a:moveTo>
                  <a:cubicBezTo>
                    <a:pt x="4039" y="0"/>
                    <a:pt x="3974" y="32"/>
                    <a:pt x="3937" y="87"/>
                  </a:cubicBezTo>
                  <a:cubicBezTo>
                    <a:pt x="3478" y="823"/>
                    <a:pt x="2934" y="1215"/>
                    <a:pt x="2332" y="1282"/>
                  </a:cubicBezTo>
                  <a:cubicBezTo>
                    <a:pt x="2282" y="1286"/>
                    <a:pt x="2232" y="1288"/>
                    <a:pt x="2182" y="1288"/>
                  </a:cubicBezTo>
                  <a:cubicBezTo>
                    <a:pt x="1204" y="1288"/>
                    <a:pt x="372" y="431"/>
                    <a:pt x="363" y="422"/>
                  </a:cubicBezTo>
                  <a:cubicBezTo>
                    <a:pt x="325" y="383"/>
                    <a:pt x="275" y="364"/>
                    <a:pt x="224" y="364"/>
                  </a:cubicBezTo>
                  <a:cubicBezTo>
                    <a:pt x="172" y="364"/>
                    <a:pt x="120" y="383"/>
                    <a:pt x="77" y="422"/>
                  </a:cubicBezTo>
                  <a:cubicBezTo>
                    <a:pt x="0" y="498"/>
                    <a:pt x="0" y="622"/>
                    <a:pt x="77" y="699"/>
                  </a:cubicBezTo>
                  <a:cubicBezTo>
                    <a:pt x="115" y="747"/>
                    <a:pt x="1023" y="1683"/>
                    <a:pt x="2169" y="1683"/>
                  </a:cubicBezTo>
                  <a:cubicBezTo>
                    <a:pt x="2236" y="1683"/>
                    <a:pt x="2303" y="1683"/>
                    <a:pt x="2370" y="1673"/>
                  </a:cubicBezTo>
                  <a:cubicBezTo>
                    <a:pt x="3106" y="1606"/>
                    <a:pt x="3746" y="1148"/>
                    <a:pt x="4271" y="307"/>
                  </a:cubicBezTo>
                  <a:cubicBezTo>
                    <a:pt x="4338" y="211"/>
                    <a:pt x="4310" y="87"/>
                    <a:pt x="4214" y="30"/>
                  </a:cubicBezTo>
                  <a:cubicBezTo>
                    <a:pt x="4180" y="10"/>
                    <a:pt x="4143" y="0"/>
                    <a:pt x="4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21;p41"/>
            <p:cNvSpPr/>
            <p:nvPr/>
          </p:nvSpPr>
          <p:spPr>
            <a:xfrm>
              <a:off x="1572279" y="2346772"/>
              <a:ext cx="130337"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79" y="1348"/>
                    <a:pt x="2179" y="870"/>
                  </a:cubicBezTo>
                  <a:cubicBezTo>
                    <a:pt x="2179"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22;p41"/>
            <p:cNvSpPr/>
            <p:nvPr/>
          </p:nvSpPr>
          <p:spPr>
            <a:xfrm>
              <a:off x="1925324" y="2346772"/>
              <a:ext cx="130337"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80" y="1348"/>
                    <a:pt x="2180" y="870"/>
                  </a:cubicBezTo>
                  <a:cubicBezTo>
                    <a:pt x="2180"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23;p41"/>
            <p:cNvSpPr/>
            <p:nvPr/>
          </p:nvSpPr>
          <p:spPr>
            <a:xfrm>
              <a:off x="1761387" y="2323335"/>
              <a:ext cx="105166" cy="94345"/>
            </a:xfrm>
            <a:custGeom>
              <a:avLst/>
              <a:gdLst/>
              <a:ahLst/>
              <a:cxnLst/>
              <a:rect l="l" t="t" r="r" b="b"/>
              <a:pathLst>
                <a:path w="1759" h="1578" extrusionOk="0">
                  <a:moveTo>
                    <a:pt x="880" y="1"/>
                  </a:moveTo>
                  <a:cubicBezTo>
                    <a:pt x="392" y="1"/>
                    <a:pt x="1" y="49"/>
                    <a:pt x="1" y="593"/>
                  </a:cubicBezTo>
                  <a:cubicBezTo>
                    <a:pt x="1" y="1138"/>
                    <a:pt x="392" y="1577"/>
                    <a:pt x="880" y="1577"/>
                  </a:cubicBezTo>
                  <a:cubicBezTo>
                    <a:pt x="1367" y="1577"/>
                    <a:pt x="1759" y="1138"/>
                    <a:pt x="1759" y="593"/>
                  </a:cubicBezTo>
                  <a:cubicBezTo>
                    <a:pt x="1759" y="49"/>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24;p41"/>
            <p:cNvSpPr/>
            <p:nvPr/>
          </p:nvSpPr>
          <p:spPr>
            <a:xfrm>
              <a:off x="1636311" y="2298225"/>
              <a:ext cx="24035" cy="50341"/>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25;p41"/>
            <p:cNvSpPr/>
            <p:nvPr/>
          </p:nvSpPr>
          <p:spPr>
            <a:xfrm>
              <a:off x="1749369" y="2311378"/>
              <a:ext cx="129201" cy="118319"/>
            </a:xfrm>
            <a:custGeom>
              <a:avLst/>
              <a:gdLst/>
              <a:ahLst/>
              <a:cxnLst/>
              <a:rect l="l" t="t" r="r" b="b"/>
              <a:pathLst>
                <a:path w="2161" h="1979" extrusionOk="0">
                  <a:moveTo>
                    <a:pt x="1081" y="401"/>
                  </a:moveTo>
                  <a:cubicBezTo>
                    <a:pt x="1664" y="401"/>
                    <a:pt x="1759" y="497"/>
                    <a:pt x="1759" y="793"/>
                  </a:cubicBezTo>
                  <a:cubicBezTo>
                    <a:pt x="1759" y="1223"/>
                    <a:pt x="1453" y="1577"/>
                    <a:pt x="1081" y="1577"/>
                  </a:cubicBezTo>
                  <a:cubicBezTo>
                    <a:pt x="708" y="1577"/>
                    <a:pt x="402" y="1223"/>
                    <a:pt x="402" y="793"/>
                  </a:cubicBezTo>
                  <a:cubicBezTo>
                    <a:pt x="402" y="497"/>
                    <a:pt x="498" y="401"/>
                    <a:pt x="1081" y="401"/>
                  </a:cubicBezTo>
                  <a:close/>
                  <a:moveTo>
                    <a:pt x="1081" y="0"/>
                  </a:moveTo>
                  <a:cubicBezTo>
                    <a:pt x="708" y="0"/>
                    <a:pt x="1" y="0"/>
                    <a:pt x="1" y="793"/>
                  </a:cubicBezTo>
                  <a:cubicBezTo>
                    <a:pt x="1" y="1443"/>
                    <a:pt x="488" y="1978"/>
                    <a:pt x="1081" y="1978"/>
                  </a:cubicBezTo>
                  <a:cubicBezTo>
                    <a:pt x="1673" y="1978"/>
                    <a:pt x="2160" y="1443"/>
                    <a:pt x="2160" y="793"/>
                  </a:cubicBezTo>
                  <a:cubicBezTo>
                    <a:pt x="2160" y="0"/>
                    <a:pt x="1463"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26;p41"/>
            <p:cNvSpPr/>
            <p:nvPr/>
          </p:nvSpPr>
          <p:spPr>
            <a:xfrm>
              <a:off x="1967653" y="2298225"/>
              <a:ext cx="24035" cy="50341"/>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2496622" y="554806"/>
            <a:ext cx="4952144" cy="400110"/>
          </a:xfrm>
          <a:prstGeom prst="rect">
            <a:avLst/>
          </a:prstGeom>
          <a:noFill/>
        </p:spPr>
        <p:txBody>
          <a:bodyPr wrap="square" rtlCol="0">
            <a:spAutoFit/>
          </a:bodyPr>
          <a:lstStyle/>
          <a:p>
            <a:r>
              <a:rPr lang="en-US" sz="2000" b="1" dirty="0" smtClean="0"/>
              <a:t>1. </a:t>
            </a:r>
            <a:r>
              <a:rPr lang="en-US" sz="2000" b="1" dirty="0" err="1" smtClean="0"/>
              <a:t>Dựa</a:t>
            </a:r>
            <a:r>
              <a:rPr lang="en-US" sz="2000" b="1" dirty="0" smtClean="0"/>
              <a:t> </a:t>
            </a:r>
            <a:r>
              <a:rPr lang="en-US" sz="2000" b="1" dirty="0" err="1" smtClean="0"/>
              <a:t>vào</a:t>
            </a:r>
            <a:r>
              <a:rPr lang="en-US" sz="2000" b="1" dirty="0" smtClean="0"/>
              <a:t> </a:t>
            </a:r>
            <a:r>
              <a:rPr lang="en-US" sz="2000" b="1" dirty="0" err="1" smtClean="0"/>
              <a:t>thông</a:t>
            </a:r>
            <a:r>
              <a:rPr lang="en-US" sz="2000" b="1" dirty="0" smtClean="0"/>
              <a:t> tin </a:t>
            </a:r>
            <a:r>
              <a:rPr lang="en-US" sz="2000" b="1" dirty="0" err="1" smtClean="0"/>
              <a:t>để</a:t>
            </a:r>
            <a:r>
              <a:rPr lang="en-US" sz="2000" b="1" dirty="0" smtClean="0"/>
              <a:t> </a:t>
            </a:r>
            <a:r>
              <a:rPr lang="en-US" sz="2000" b="1" dirty="0" err="1" smtClean="0"/>
              <a:t>quyết</a:t>
            </a:r>
            <a:r>
              <a:rPr lang="en-US" sz="2000" b="1" dirty="0" smtClean="0"/>
              <a:t> </a:t>
            </a:r>
            <a:r>
              <a:rPr lang="en-US" sz="2000" b="1" dirty="0" err="1" smtClean="0"/>
              <a:t>định</a:t>
            </a:r>
            <a:endParaRPr lang="en-US" sz="2000" b="1" dirty="0"/>
          </a:p>
        </p:txBody>
      </p:sp>
      <p:grpSp>
        <p:nvGrpSpPr>
          <p:cNvPr id="88" name="Google Shape;1727;p41"/>
          <p:cNvGrpSpPr/>
          <p:nvPr/>
        </p:nvGrpSpPr>
        <p:grpSpPr>
          <a:xfrm>
            <a:off x="7393942" y="577121"/>
            <a:ext cx="940570" cy="633723"/>
            <a:chOff x="6785858" y="1008232"/>
            <a:chExt cx="954215" cy="642982"/>
          </a:xfrm>
        </p:grpSpPr>
        <p:sp>
          <p:nvSpPr>
            <p:cNvPr id="89" name="Google Shape;1728;p41"/>
            <p:cNvSpPr/>
            <p:nvPr/>
          </p:nvSpPr>
          <p:spPr>
            <a:xfrm>
              <a:off x="6806480" y="1008232"/>
              <a:ext cx="911068" cy="642982"/>
            </a:xfrm>
            <a:custGeom>
              <a:avLst/>
              <a:gdLst/>
              <a:ahLst/>
              <a:cxnLst/>
              <a:rect l="l" t="t" r="r" b="b"/>
              <a:pathLst>
                <a:path w="11575" h="8169" extrusionOk="0">
                  <a:moveTo>
                    <a:pt x="5787" y="0"/>
                  </a:moveTo>
                  <a:cubicBezTo>
                    <a:pt x="3668" y="0"/>
                    <a:pt x="2310" y="524"/>
                    <a:pt x="1548" y="977"/>
                  </a:cubicBezTo>
                  <a:cubicBezTo>
                    <a:pt x="596" y="1524"/>
                    <a:pt x="0" y="2286"/>
                    <a:pt x="0" y="2953"/>
                  </a:cubicBezTo>
                  <a:cubicBezTo>
                    <a:pt x="0" y="3263"/>
                    <a:pt x="120" y="3525"/>
                    <a:pt x="334" y="3715"/>
                  </a:cubicBezTo>
                  <a:cubicBezTo>
                    <a:pt x="334" y="3763"/>
                    <a:pt x="334" y="3834"/>
                    <a:pt x="334" y="3906"/>
                  </a:cubicBezTo>
                  <a:lnTo>
                    <a:pt x="334" y="4263"/>
                  </a:lnTo>
                  <a:cubicBezTo>
                    <a:pt x="334" y="4335"/>
                    <a:pt x="334" y="4406"/>
                    <a:pt x="334" y="4454"/>
                  </a:cubicBezTo>
                  <a:cubicBezTo>
                    <a:pt x="120" y="4644"/>
                    <a:pt x="0" y="4906"/>
                    <a:pt x="0" y="5216"/>
                  </a:cubicBezTo>
                  <a:cubicBezTo>
                    <a:pt x="0" y="5882"/>
                    <a:pt x="596" y="6645"/>
                    <a:pt x="1548" y="7192"/>
                  </a:cubicBezTo>
                  <a:cubicBezTo>
                    <a:pt x="2310" y="7645"/>
                    <a:pt x="3668" y="8169"/>
                    <a:pt x="5787" y="8169"/>
                  </a:cubicBezTo>
                  <a:cubicBezTo>
                    <a:pt x="7907" y="8169"/>
                    <a:pt x="9264" y="7645"/>
                    <a:pt x="10026" y="7192"/>
                  </a:cubicBezTo>
                  <a:cubicBezTo>
                    <a:pt x="10979" y="6645"/>
                    <a:pt x="11574" y="5882"/>
                    <a:pt x="11574" y="5216"/>
                  </a:cubicBezTo>
                  <a:cubicBezTo>
                    <a:pt x="11574" y="4906"/>
                    <a:pt x="11455" y="4644"/>
                    <a:pt x="11241" y="4454"/>
                  </a:cubicBezTo>
                  <a:cubicBezTo>
                    <a:pt x="11265" y="4406"/>
                    <a:pt x="11265" y="4335"/>
                    <a:pt x="11265" y="4263"/>
                  </a:cubicBezTo>
                  <a:lnTo>
                    <a:pt x="11265" y="3906"/>
                  </a:lnTo>
                  <a:cubicBezTo>
                    <a:pt x="11265" y="3834"/>
                    <a:pt x="11265" y="3763"/>
                    <a:pt x="11241" y="3715"/>
                  </a:cubicBezTo>
                  <a:cubicBezTo>
                    <a:pt x="11455" y="3525"/>
                    <a:pt x="11574" y="3263"/>
                    <a:pt x="11574" y="2953"/>
                  </a:cubicBezTo>
                  <a:cubicBezTo>
                    <a:pt x="11574" y="2286"/>
                    <a:pt x="10979" y="1524"/>
                    <a:pt x="10026" y="977"/>
                  </a:cubicBezTo>
                  <a:cubicBezTo>
                    <a:pt x="9264" y="524"/>
                    <a:pt x="7907" y="0"/>
                    <a:pt x="5787" y="0"/>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 name="Google Shape;1729;p41"/>
            <p:cNvSpPr/>
            <p:nvPr/>
          </p:nvSpPr>
          <p:spPr>
            <a:xfrm>
              <a:off x="6877714" y="1274356"/>
              <a:ext cx="770504" cy="110668"/>
            </a:xfrm>
            <a:custGeom>
              <a:avLst/>
              <a:gdLst/>
              <a:ahLst/>
              <a:cxnLst/>
              <a:rect l="l" t="t" r="r" b="b"/>
              <a:pathLst>
                <a:path w="9789" h="1406" extrusionOk="0">
                  <a:moveTo>
                    <a:pt x="524" y="1"/>
                  </a:moveTo>
                  <a:cubicBezTo>
                    <a:pt x="239" y="1"/>
                    <a:pt x="0" y="239"/>
                    <a:pt x="0" y="525"/>
                  </a:cubicBezTo>
                  <a:lnTo>
                    <a:pt x="0" y="882"/>
                  </a:lnTo>
                  <a:cubicBezTo>
                    <a:pt x="0" y="1168"/>
                    <a:pt x="239" y="1406"/>
                    <a:pt x="524" y="1406"/>
                  </a:cubicBezTo>
                  <a:lnTo>
                    <a:pt x="9264" y="1406"/>
                  </a:lnTo>
                  <a:cubicBezTo>
                    <a:pt x="9550" y="1406"/>
                    <a:pt x="9788" y="1168"/>
                    <a:pt x="9788" y="882"/>
                  </a:cubicBezTo>
                  <a:lnTo>
                    <a:pt x="9788" y="525"/>
                  </a:lnTo>
                  <a:cubicBezTo>
                    <a:pt x="9788" y="239"/>
                    <a:pt x="9550" y="1"/>
                    <a:pt x="9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30;p41"/>
            <p:cNvSpPr/>
            <p:nvPr/>
          </p:nvSpPr>
          <p:spPr>
            <a:xfrm>
              <a:off x="6877714" y="1274356"/>
              <a:ext cx="770492" cy="110666"/>
            </a:xfrm>
            <a:custGeom>
              <a:avLst/>
              <a:gdLst/>
              <a:ahLst/>
              <a:cxnLst/>
              <a:rect l="l" t="t" r="r" b="b"/>
              <a:pathLst>
                <a:path w="9789" h="1406" extrusionOk="0">
                  <a:moveTo>
                    <a:pt x="524" y="1"/>
                  </a:moveTo>
                  <a:cubicBezTo>
                    <a:pt x="239" y="1"/>
                    <a:pt x="0" y="239"/>
                    <a:pt x="0" y="525"/>
                  </a:cubicBezTo>
                  <a:lnTo>
                    <a:pt x="0" y="882"/>
                  </a:lnTo>
                  <a:cubicBezTo>
                    <a:pt x="0" y="1168"/>
                    <a:pt x="239" y="1406"/>
                    <a:pt x="524" y="1406"/>
                  </a:cubicBezTo>
                  <a:lnTo>
                    <a:pt x="9264" y="1406"/>
                  </a:lnTo>
                  <a:cubicBezTo>
                    <a:pt x="9550" y="1406"/>
                    <a:pt x="9788" y="1168"/>
                    <a:pt x="9788" y="882"/>
                  </a:cubicBezTo>
                  <a:lnTo>
                    <a:pt x="9788" y="525"/>
                  </a:lnTo>
                  <a:cubicBezTo>
                    <a:pt x="9788" y="239"/>
                    <a:pt x="9550" y="1"/>
                    <a:pt x="92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31;p41"/>
            <p:cNvSpPr/>
            <p:nvPr/>
          </p:nvSpPr>
          <p:spPr>
            <a:xfrm>
              <a:off x="6877714" y="1274356"/>
              <a:ext cx="768615" cy="33846"/>
            </a:xfrm>
            <a:custGeom>
              <a:avLst/>
              <a:gdLst/>
              <a:ahLst/>
              <a:cxnLst/>
              <a:rect l="l" t="t" r="r" b="b"/>
              <a:pathLst>
                <a:path w="9765" h="430" extrusionOk="0">
                  <a:moveTo>
                    <a:pt x="524" y="1"/>
                  </a:moveTo>
                  <a:cubicBezTo>
                    <a:pt x="262" y="1"/>
                    <a:pt x="48" y="168"/>
                    <a:pt x="0" y="406"/>
                  </a:cubicBezTo>
                  <a:cubicBezTo>
                    <a:pt x="48" y="430"/>
                    <a:pt x="119" y="430"/>
                    <a:pt x="191" y="430"/>
                  </a:cubicBezTo>
                  <a:lnTo>
                    <a:pt x="9598" y="430"/>
                  </a:lnTo>
                  <a:cubicBezTo>
                    <a:pt x="9669" y="430"/>
                    <a:pt x="9717" y="430"/>
                    <a:pt x="9764" y="406"/>
                  </a:cubicBezTo>
                  <a:cubicBezTo>
                    <a:pt x="9717" y="168"/>
                    <a:pt x="9502" y="1"/>
                    <a:pt x="92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32;p41"/>
            <p:cNvSpPr/>
            <p:nvPr/>
          </p:nvSpPr>
          <p:spPr>
            <a:xfrm>
              <a:off x="6785858" y="1053176"/>
              <a:ext cx="954215" cy="221257"/>
            </a:xfrm>
            <a:custGeom>
              <a:avLst/>
              <a:gdLst/>
              <a:ahLst/>
              <a:cxnLst/>
              <a:rect l="l" t="t" r="r" b="b"/>
              <a:pathLst>
                <a:path w="12123" h="2811" extrusionOk="0">
                  <a:moveTo>
                    <a:pt x="6049" y="1"/>
                  </a:moveTo>
                  <a:cubicBezTo>
                    <a:pt x="1310" y="1"/>
                    <a:pt x="1" y="2811"/>
                    <a:pt x="1358" y="2811"/>
                  </a:cubicBezTo>
                  <a:lnTo>
                    <a:pt x="10765" y="2811"/>
                  </a:lnTo>
                  <a:cubicBezTo>
                    <a:pt x="12122" y="2811"/>
                    <a:pt x="10788" y="1"/>
                    <a:pt x="6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33;p41"/>
            <p:cNvSpPr/>
            <p:nvPr/>
          </p:nvSpPr>
          <p:spPr>
            <a:xfrm>
              <a:off x="6843947" y="1212567"/>
              <a:ext cx="837959" cy="61867"/>
            </a:xfrm>
            <a:custGeom>
              <a:avLst/>
              <a:gdLst/>
              <a:ahLst/>
              <a:cxnLst/>
              <a:rect l="l" t="t" r="r" b="b"/>
              <a:pathLst>
                <a:path w="10646" h="786" extrusionOk="0">
                  <a:moveTo>
                    <a:pt x="191" y="0"/>
                  </a:moveTo>
                  <a:cubicBezTo>
                    <a:pt x="1" y="429"/>
                    <a:pt x="144" y="786"/>
                    <a:pt x="620" y="786"/>
                  </a:cubicBezTo>
                  <a:lnTo>
                    <a:pt x="10027" y="786"/>
                  </a:lnTo>
                  <a:cubicBezTo>
                    <a:pt x="10503" y="786"/>
                    <a:pt x="10646" y="429"/>
                    <a:pt x="10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34;p41"/>
            <p:cNvSpPr/>
            <p:nvPr/>
          </p:nvSpPr>
          <p:spPr>
            <a:xfrm>
              <a:off x="6785858" y="1384946"/>
              <a:ext cx="954215" cy="221336"/>
            </a:xfrm>
            <a:custGeom>
              <a:avLst/>
              <a:gdLst/>
              <a:ahLst/>
              <a:cxnLst/>
              <a:rect l="l" t="t" r="r" b="b"/>
              <a:pathLst>
                <a:path w="12123" h="2812" extrusionOk="0">
                  <a:moveTo>
                    <a:pt x="1358" y="1"/>
                  </a:moveTo>
                  <a:cubicBezTo>
                    <a:pt x="1" y="1"/>
                    <a:pt x="1310" y="2811"/>
                    <a:pt x="6049" y="2811"/>
                  </a:cubicBezTo>
                  <a:cubicBezTo>
                    <a:pt x="10788" y="2811"/>
                    <a:pt x="12122" y="1"/>
                    <a:pt x="10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735;p41"/>
            <p:cNvSpPr/>
            <p:nvPr/>
          </p:nvSpPr>
          <p:spPr>
            <a:xfrm>
              <a:off x="6843947" y="1384946"/>
              <a:ext cx="837959" cy="61946"/>
            </a:xfrm>
            <a:custGeom>
              <a:avLst/>
              <a:gdLst/>
              <a:ahLst/>
              <a:cxnLst/>
              <a:rect l="l" t="t" r="r" b="b"/>
              <a:pathLst>
                <a:path w="10646" h="787" extrusionOk="0">
                  <a:moveTo>
                    <a:pt x="620" y="1"/>
                  </a:moveTo>
                  <a:cubicBezTo>
                    <a:pt x="144" y="1"/>
                    <a:pt x="1" y="358"/>
                    <a:pt x="191" y="787"/>
                  </a:cubicBezTo>
                  <a:lnTo>
                    <a:pt x="10431" y="787"/>
                  </a:lnTo>
                  <a:cubicBezTo>
                    <a:pt x="10646" y="358"/>
                    <a:pt x="10503" y="1"/>
                    <a:pt x="10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36;p41"/>
            <p:cNvSpPr/>
            <p:nvPr/>
          </p:nvSpPr>
          <p:spPr>
            <a:xfrm>
              <a:off x="7128883" y="1154400"/>
              <a:ext cx="54468" cy="24479"/>
            </a:xfrm>
            <a:custGeom>
              <a:avLst/>
              <a:gdLst/>
              <a:ahLst/>
              <a:cxnLst/>
              <a:rect l="l" t="t" r="r" b="b"/>
              <a:pathLst>
                <a:path w="692" h="311" extrusionOk="0">
                  <a:moveTo>
                    <a:pt x="143" y="1"/>
                  </a:moveTo>
                  <a:cubicBezTo>
                    <a:pt x="72" y="1"/>
                    <a:pt x="1" y="72"/>
                    <a:pt x="1" y="144"/>
                  </a:cubicBezTo>
                  <a:cubicBezTo>
                    <a:pt x="1" y="239"/>
                    <a:pt x="72" y="310"/>
                    <a:pt x="143" y="310"/>
                  </a:cubicBezTo>
                  <a:lnTo>
                    <a:pt x="524" y="310"/>
                  </a:lnTo>
                  <a:cubicBezTo>
                    <a:pt x="620" y="310"/>
                    <a:pt x="691" y="239"/>
                    <a:pt x="691" y="144"/>
                  </a:cubicBezTo>
                  <a:cubicBezTo>
                    <a:pt x="691" y="72"/>
                    <a:pt x="620"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737;p41"/>
            <p:cNvSpPr/>
            <p:nvPr/>
          </p:nvSpPr>
          <p:spPr>
            <a:xfrm>
              <a:off x="7342585" y="1154400"/>
              <a:ext cx="54468" cy="24479"/>
            </a:xfrm>
            <a:custGeom>
              <a:avLst/>
              <a:gdLst/>
              <a:ahLst/>
              <a:cxnLst/>
              <a:rect l="l" t="t" r="r" b="b"/>
              <a:pathLst>
                <a:path w="692" h="311" extrusionOk="0">
                  <a:moveTo>
                    <a:pt x="143" y="1"/>
                  </a:moveTo>
                  <a:cubicBezTo>
                    <a:pt x="72" y="1"/>
                    <a:pt x="0" y="72"/>
                    <a:pt x="0" y="144"/>
                  </a:cubicBezTo>
                  <a:cubicBezTo>
                    <a:pt x="0" y="239"/>
                    <a:pt x="72" y="310"/>
                    <a:pt x="143" y="310"/>
                  </a:cubicBezTo>
                  <a:lnTo>
                    <a:pt x="524" y="310"/>
                  </a:lnTo>
                  <a:cubicBezTo>
                    <a:pt x="620" y="310"/>
                    <a:pt x="691" y="239"/>
                    <a:pt x="691" y="144"/>
                  </a:cubicBezTo>
                  <a:cubicBezTo>
                    <a:pt x="691" y="72"/>
                    <a:pt x="620"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738;p41"/>
            <p:cNvSpPr/>
            <p:nvPr/>
          </p:nvSpPr>
          <p:spPr>
            <a:xfrm>
              <a:off x="6840248" y="1041921"/>
              <a:ext cx="845437" cy="577425"/>
            </a:xfrm>
            <a:custGeom>
              <a:avLst/>
              <a:gdLst/>
              <a:ahLst/>
              <a:cxnLst/>
              <a:rect l="l" t="t" r="r" b="b"/>
              <a:pathLst>
                <a:path w="10741" h="7336" extrusionOk="0">
                  <a:moveTo>
                    <a:pt x="4001" y="739"/>
                  </a:moveTo>
                  <a:cubicBezTo>
                    <a:pt x="3930" y="739"/>
                    <a:pt x="3858" y="811"/>
                    <a:pt x="3858" y="906"/>
                  </a:cubicBezTo>
                  <a:lnTo>
                    <a:pt x="3858" y="1144"/>
                  </a:lnTo>
                  <a:cubicBezTo>
                    <a:pt x="3858" y="1239"/>
                    <a:pt x="3930" y="1311"/>
                    <a:pt x="4001" y="1311"/>
                  </a:cubicBezTo>
                  <a:cubicBezTo>
                    <a:pt x="4096" y="1311"/>
                    <a:pt x="4168" y="1239"/>
                    <a:pt x="4168" y="1144"/>
                  </a:cubicBezTo>
                  <a:lnTo>
                    <a:pt x="4168" y="906"/>
                  </a:lnTo>
                  <a:cubicBezTo>
                    <a:pt x="4168" y="811"/>
                    <a:pt x="4096" y="739"/>
                    <a:pt x="4001" y="739"/>
                  </a:cubicBezTo>
                  <a:close/>
                  <a:moveTo>
                    <a:pt x="6716" y="739"/>
                  </a:moveTo>
                  <a:cubicBezTo>
                    <a:pt x="6644" y="739"/>
                    <a:pt x="6573" y="811"/>
                    <a:pt x="6573" y="906"/>
                  </a:cubicBezTo>
                  <a:lnTo>
                    <a:pt x="6573" y="1144"/>
                  </a:lnTo>
                  <a:cubicBezTo>
                    <a:pt x="6573" y="1239"/>
                    <a:pt x="6644" y="1311"/>
                    <a:pt x="6716" y="1311"/>
                  </a:cubicBezTo>
                  <a:cubicBezTo>
                    <a:pt x="6811" y="1311"/>
                    <a:pt x="6883" y="1239"/>
                    <a:pt x="6883" y="1144"/>
                  </a:cubicBezTo>
                  <a:lnTo>
                    <a:pt x="6883" y="906"/>
                  </a:lnTo>
                  <a:cubicBezTo>
                    <a:pt x="6883" y="811"/>
                    <a:pt x="6811" y="739"/>
                    <a:pt x="6716" y="739"/>
                  </a:cubicBezTo>
                  <a:close/>
                  <a:moveTo>
                    <a:pt x="4930" y="977"/>
                  </a:moveTo>
                  <a:cubicBezTo>
                    <a:pt x="4834" y="977"/>
                    <a:pt x="4763" y="1049"/>
                    <a:pt x="4763" y="1144"/>
                  </a:cubicBezTo>
                  <a:cubicBezTo>
                    <a:pt x="4763" y="1358"/>
                    <a:pt x="4930" y="1525"/>
                    <a:pt x="5144" y="1525"/>
                  </a:cubicBezTo>
                  <a:cubicBezTo>
                    <a:pt x="5215" y="1525"/>
                    <a:pt x="5311" y="1501"/>
                    <a:pt x="5358" y="1454"/>
                  </a:cubicBezTo>
                  <a:cubicBezTo>
                    <a:pt x="5430" y="1501"/>
                    <a:pt x="5501" y="1525"/>
                    <a:pt x="5573" y="1525"/>
                  </a:cubicBezTo>
                  <a:cubicBezTo>
                    <a:pt x="5787" y="1525"/>
                    <a:pt x="5954" y="1358"/>
                    <a:pt x="5954" y="1144"/>
                  </a:cubicBezTo>
                  <a:cubicBezTo>
                    <a:pt x="5954" y="1049"/>
                    <a:pt x="5882" y="977"/>
                    <a:pt x="5811" y="977"/>
                  </a:cubicBezTo>
                  <a:cubicBezTo>
                    <a:pt x="5716" y="977"/>
                    <a:pt x="5644" y="1049"/>
                    <a:pt x="5644" y="1144"/>
                  </a:cubicBezTo>
                  <a:cubicBezTo>
                    <a:pt x="5644" y="1168"/>
                    <a:pt x="5620" y="1215"/>
                    <a:pt x="5573" y="1215"/>
                  </a:cubicBezTo>
                  <a:cubicBezTo>
                    <a:pt x="5549" y="1215"/>
                    <a:pt x="5525" y="1168"/>
                    <a:pt x="5525" y="1144"/>
                  </a:cubicBezTo>
                  <a:cubicBezTo>
                    <a:pt x="5525" y="1049"/>
                    <a:pt x="5454" y="977"/>
                    <a:pt x="5358" y="977"/>
                  </a:cubicBezTo>
                  <a:cubicBezTo>
                    <a:pt x="5287" y="977"/>
                    <a:pt x="5215" y="1049"/>
                    <a:pt x="5215" y="1144"/>
                  </a:cubicBezTo>
                  <a:cubicBezTo>
                    <a:pt x="5215" y="1168"/>
                    <a:pt x="5168" y="1215"/>
                    <a:pt x="5144" y="1215"/>
                  </a:cubicBezTo>
                  <a:cubicBezTo>
                    <a:pt x="5120" y="1215"/>
                    <a:pt x="5073" y="1168"/>
                    <a:pt x="5073" y="1144"/>
                  </a:cubicBezTo>
                  <a:cubicBezTo>
                    <a:pt x="5073" y="1049"/>
                    <a:pt x="5001" y="977"/>
                    <a:pt x="4930" y="977"/>
                  </a:cubicBezTo>
                  <a:close/>
                  <a:moveTo>
                    <a:pt x="5358" y="311"/>
                  </a:moveTo>
                  <a:cubicBezTo>
                    <a:pt x="7311" y="311"/>
                    <a:pt x="8550" y="787"/>
                    <a:pt x="9240" y="1192"/>
                  </a:cubicBezTo>
                  <a:cubicBezTo>
                    <a:pt x="9812" y="1501"/>
                    <a:pt x="10407" y="2073"/>
                    <a:pt x="10407" y="2525"/>
                  </a:cubicBezTo>
                  <a:cubicBezTo>
                    <a:pt x="10407" y="2692"/>
                    <a:pt x="10312" y="2787"/>
                    <a:pt x="10074" y="2787"/>
                  </a:cubicBezTo>
                  <a:lnTo>
                    <a:pt x="667" y="2787"/>
                  </a:lnTo>
                  <a:cubicBezTo>
                    <a:pt x="429" y="2787"/>
                    <a:pt x="310" y="2716"/>
                    <a:pt x="310" y="2525"/>
                  </a:cubicBezTo>
                  <a:cubicBezTo>
                    <a:pt x="310" y="2073"/>
                    <a:pt x="929" y="1501"/>
                    <a:pt x="1500" y="1192"/>
                  </a:cubicBezTo>
                  <a:cubicBezTo>
                    <a:pt x="2739" y="453"/>
                    <a:pt x="4287" y="311"/>
                    <a:pt x="5358" y="311"/>
                  </a:cubicBezTo>
                  <a:close/>
                  <a:moveTo>
                    <a:pt x="9740" y="3097"/>
                  </a:moveTo>
                  <a:cubicBezTo>
                    <a:pt x="9931" y="3097"/>
                    <a:pt x="10097" y="3264"/>
                    <a:pt x="10097" y="3478"/>
                  </a:cubicBezTo>
                  <a:lnTo>
                    <a:pt x="10097" y="3835"/>
                  </a:lnTo>
                  <a:cubicBezTo>
                    <a:pt x="10097" y="4049"/>
                    <a:pt x="9931" y="4216"/>
                    <a:pt x="9740" y="4216"/>
                  </a:cubicBezTo>
                  <a:lnTo>
                    <a:pt x="1000" y="4216"/>
                  </a:lnTo>
                  <a:cubicBezTo>
                    <a:pt x="786" y="4216"/>
                    <a:pt x="619" y="4049"/>
                    <a:pt x="619" y="3835"/>
                  </a:cubicBezTo>
                  <a:lnTo>
                    <a:pt x="619" y="3478"/>
                  </a:lnTo>
                  <a:cubicBezTo>
                    <a:pt x="619" y="3264"/>
                    <a:pt x="786" y="3097"/>
                    <a:pt x="1000" y="3097"/>
                  </a:cubicBezTo>
                  <a:close/>
                  <a:moveTo>
                    <a:pt x="10074" y="4526"/>
                  </a:moveTo>
                  <a:cubicBezTo>
                    <a:pt x="10312" y="4526"/>
                    <a:pt x="10407" y="4621"/>
                    <a:pt x="10407" y="4788"/>
                  </a:cubicBezTo>
                  <a:cubicBezTo>
                    <a:pt x="10407" y="5240"/>
                    <a:pt x="9812" y="5812"/>
                    <a:pt x="9240" y="6121"/>
                  </a:cubicBezTo>
                  <a:cubicBezTo>
                    <a:pt x="7978" y="6859"/>
                    <a:pt x="6430" y="7002"/>
                    <a:pt x="5358" y="7002"/>
                  </a:cubicBezTo>
                  <a:cubicBezTo>
                    <a:pt x="3406" y="7002"/>
                    <a:pt x="2191" y="6526"/>
                    <a:pt x="1500" y="6121"/>
                  </a:cubicBezTo>
                  <a:cubicBezTo>
                    <a:pt x="929" y="5812"/>
                    <a:pt x="310" y="5240"/>
                    <a:pt x="310" y="4788"/>
                  </a:cubicBezTo>
                  <a:cubicBezTo>
                    <a:pt x="310" y="4621"/>
                    <a:pt x="429" y="4526"/>
                    <a:pt x="667" y="4526"/>
                  </a:cubicBezTo>
                  <a:close/>
                  <a:moveTo>
                    <a:pt x="5358" y="1"/>
                  </a:moveTo>
                  <a:cubicBezTo>
                    <a:pt x="3334" y="1"/>
                    <a:pt x="2048" y="477"/>
                    <a:pt x="1334" y="906"/>
                  </a:cubicBezTo>
                  <a:cubicBezTo>
                    <a:pt x="524" y="1382"/>
                    <a:pt x="0" y="2025"/>
                    <a:pt x="0" y="2525"/>
                  </a:cubicBezTo>
                  <a:cubicBezTo>
                    <a:pt x="0" y="2811"/>
                    <a:pt x="167" y="3025"/>
                    <a:pt x="429" y="3073"/>
                  </a:cubicBezTo>
                  <a:cubicBezTo>
                    <a:pt x="357" y="3192"/>
                    <a:pt x="310" y="3335"/>
                    <a:pt x="310" y="3478"/>
                  </a:cubicBezTo>
                  <a:lnTo>
                    <a:pt x="310" y="3835"/>
                  </a:lnTo>
                  <a:cubicBezTo>
                    <a:pt x="310" y="3978"/>
                    <a:pt x="357" y="4121"/>
                    <a:pt x="429" y="4240"/>
                  </a:cubicBezTo>
                  <a:cubicBezTo>
                    <a:pt x="167" y="4288"/>
                    <a:pt x="0" y="4502"/>
                    <a:pt x="0" y="4788"/>
                  </a:cubicBezTo>
                  <a:cubicBezTo>
                    <a:pt x="0" y="5288"/>
                    <a:pt x="524" y="5931"/>
                    <a:pt x="1334" y="6407"/>
                  </a:cubicBezTo>
                  <a:cubicBezTo>
                    <a:pt x="2048" y="6836"/>
                    <a:pt x="3334" y="7336"/>
                    <a:pt x="5358" y="7336"/>
                  </a:cubicBezTo>
                  <a:cubicBezTo>
                    <a:pt x="7383" y="7336"/>
                    <a:pt x="8669" y="6836"/>
                    <a:pt x="9383" y="6407"/>
                  </a:cubicBezTo>
                  <a:cubicBezTo>
                    <a:pt x="10217" y="5931"/>
                    <a:pt x="10740" y="5288"/>
                    <a:pt x="10740" y="4788"/>
                  </a:cubicBezTo>
                  <a:cubicBezTo>
                    <a:pt x="10740" y="4502"/>
                    <a:pt x="10574" y="4288"/>
                    <a:pt x="10288" y="4240"/>
                  </a:cubicBezTo>
                  <a:cubicBezTo>
                    <a:pt x="10359" y="4121"/>
                    <a:pt x="10407" y="3978"/>
                    <a:pt x="10407" y="3835"/>
                  </a:cubicBezTo>
                  <a:lnTo>
                    <a:pt x="10407" y="3478"/>
                  </a:lnTo>
                  <a:cubicBezTo>
                    <a:pt x="10407" y="3335"/>
                    <a:pt x="10359" y="3192"/>
                    <a:pt x="10288" y="3073"/>
                  </a:cubicBezTo>
                  <a:cubicBezTo>
                    <a:pt x="10574" y="3025"/>
                    <a:pt x="10740" y="2811"/>
                    <a:pt x="10740" y="2525"/>
                  </a:cubicBezTo>
                  <a:cubicBezTo>
                    <a:pt x="10740" y="2025"/>
                    <a:pt x="10217" y="1382"/>
                    <a:pt x="9383" y="906"/>
                  </a:cubicBezTo>
                  <a:cubicBezTo>
                    <a:pt x="8669" y="501"/>
                    <a:pt x="7383" y="1"/>
                    <a:pt x="5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ounded Rectangle 5"/>
          <p:cNvSpPr/>
          <p:nvPr/>
        </p:nvSpPr>
        <p:spPr>
          <a:xfrm>
            <a:off x="1069194" y="1253101"/>
            <a:ext cx="2528455" cy="532004"/>
          </a:xfrm>
          <a:prstGeom prst="round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smtClean="0"/>
              <a:t>Hoạt</a:t>
            </a:r>
            <a:r>
              <a:rPr lang="en-US" sz="2000" b="1" dirty="0" smtClean="0"/>
              <a:t> </a:t>
            </a:r>
            <a:r>
              <a:rPr lang="en-US" sz="2000" b="1" dirty="0" err="1" smtClean="0"/>
              <a:t>động</a:t>
            </a:r>
            <a:r>
              <a:rPr lang="en-US" sz="2000" b="1" dirty="0" smtClean="0"/>
              <a:t> </a:t>
            </a:r>
            <a:r>
              <a:rPr lang="en-US" sz="2000" b="1" dirty="0" err="1" smtClean="0"/>
              <a:t>cặp</a:t>
            </a:r>
            <a:r>
              <a:rPr lang="en-US" sz="2000" b="1" dirty="0" smtClean="0"/>
              <a:t> </a:t>
            </a:r>
            <a:r>
              <a:rPr lang="en-US" sz="2000" b="1" dirty="0" err="1" smtClean="0"/>
              <a:t>đôi</a:t>
            </a:r>
            <a:endParaRPr lang="en-US" sz="2000" b="1" dirty="0"/>
          </a:p>
        </p:txBody>
      </p:sp>
      <p:sp>
        <p:nvSpPr>
          <p:cNvPr id="7" name="TextBox 6"/>
          <p:cNvSpPr txBox="1"/>
          <p:nvPr/>
        </p:nvSpPr>
        <p:spPr>
          <a:xfrm>
            <a:off x="3719699" y="1160264"/>
            <a:ext cx="4066157" cy="775084"/>
          </a:xfrm>
          <a:prstGeom prst="rect">
            <a:avLst/>
          </a:prstGeom>
          <a:noFill/>
        </p:spPr>
        <p:txBody>
          <a:bodyPr wrap="square" rtlCol="0">
            <a:spAutoFit/>
          </a:bodyPr>
          <a:lstStyle/>
          <a:p>
            <a:pPr algn="just">
              <a:lnSpc>
                <a:spcPct val="130000"/>
              </a:lnSpc>
            </a:pPr>
            <a:r>
              <a:rPr lang="en-US" sz="1800" dirty="0" err="1" smtClean="0">
                <a:solidFill>
                  <a:srgbClr val="002060"/>
                </a:solidFill>
              </a:rPr>
              <a:t>Thảo</a:t>
            </a:r>
            <a:r>
              <a:rPr lang="en-US" sz="1800" dirty="0" smtClean="0">
                <a:solidFill>
                  <a:srgbClr val="002060"/>
                </a:solidFill>
              </a:rPr>
              <a:t> </a:t>
            </a:r>
            <a:r>
              <a:rPr lang="en-US" sz="1800" dirty="0" err="1" smtClean="0">
                <a:solidFill>
                  <a:srgbClr val="002060"/>
                </a:solidFill>
              </a:rPr>
              <a:t>luận</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trả</a:t>
            </a:r>
            <a:r>
              <a:rPr lang="en-US" sz="1800" dirty="0" smtClean="0">
                <a:solidFill>
                  <a:srgbClr val="002060"/>
                </a:solidFill>
              </a:rPr>
              <a:t> </a:t>
            </a:r>
            <a:r>
              <a:rPr lang="en-US" sz="1800" dirty="0" err="1" smtClean="0">
                <a:solidFill>
                  <a:srgbClr val="002060"/>
                </a:solidFill>
              </a:rPr>
              <a:t>lời</a:t>
            </a:r>
            <a:r>
              <a:rPr lang="en-US" sz="1800" dirty="0" smtClean="0">
                <a:solidFill>
                  <a:srgbClr val="002060"/>
                </a:solidFill>
              </a:rPr>
              <a:t> </a:t>
            </a:r>
            <a:r>
              <a:rPr lang="en-US" sz="1800" dirty="0" err="1" smtClean="0">
                <a:solidFill>
                  <a:srgbClr val="002060"/>
                </a:solidFill>
              </a:rPr>
              <a:t>câu</a:t>
            </a:r>
            <a:r>
              <a:rPr lang="en-US" sz="1800" dirty="0" smtClean="0">
                <a:solidFill>
                  <a:srgbClr val="002060"/>
                </a:solidFill>
              </a:rPr>
              <a:t> </a:t>
            </a:r>
            <a:r>
              <a:rPr lang="en-US" sz="1800" dirty="0" err="1" smtClean="0">
                <a:solidFill>
                  <a:srgbClr val="002060"/>
                </a:solidFill>
              </a:rPr>
              <a:t>hỏi</a:t>
            </a:r>
            <a:r>
              <a:rPr lang="en-US" sz="1800" dirty="0" smtClean="0">
                <a:solidFill>
                  <a:srgbClr val="002060"/>
                </a:solidFill>
              </a:rPr>
              <a:t> </a:t>
            </a:r>
            <a:r>
              <a:rPr lang="en-US" sz="1800" dirty="0" err="1" smtClean="0">
                <a:solidFill>
                  <a:srgbClr val="002060"/>
                </a:solidFill>
              </a:rPr>
              <a:t>trong</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tình</a:t>
            </a:r>
            <a:r>
              <a:rPr lang="en-US" sz="1800" dirty="0" smtClean="0">
                <a:solidFill>
                  <a:srgbClr val="002060"/>
                </a:solidFill>
              </a:rPr>
              <a:t> </a:t>
            </a:r>
            <a:r>
              <a:rPr lang="en-US" sz="1800" dirty="0" err="1" smtClean="0">
                <a:solidFill>
                  <a:srgbClr val="002060"/>
                </a:solidFill>
              </a:rPr>
              <a:t>huống</a:t>
            </a:r>
            <a:endParaRPr lang="en-US" sz="1800" dirty="0">
              <a:solidFill>
                <a:srgbClr val="002060"/>
              </a:solidFill>
            </a:endParaRPr>
          </a:p>
        </p:txBody>
      </p:sp>
      <p:sp>
        <p:nvSpPr>
          <p:cNvPr id="8" name="TextBox 7"/>
          <p:cNvSpPr txBox="1"/>
          <p:nvPr/>
        </p:nvSpPr>
        <p:spPr>
          <a:xfrm>
            <a:off x="1017468" y="1932200"/>
            <a:ext cx="1900719" cy="400110"/>
          </a:xfrm>
          <a:prstGeom prst="rect">
            <a:avLst/>
          </a:prstGeom>
          <a:noFill/>
        </p:spPr>
        <p:txBody>
          <a:bodyPr wrap="square" rtlCol="0">
            <a:spAutoFit/>
          </a:bodyPr>
          <a:lstStyle/>
          <a:p>
            <a:r>
              <a:rPr lang="en-US" sz="2000" b="1" i="1" u="sng" dirty="0" err="1" smtClean="0">
                <a:solidFill>
                  <a:schemeClr val="accent1">
                    <a:lumMod val="50000"/>
                  </a:schemeClr>
                </a:solidFill>
              </a:rPr>
              <a:t>Tình</a:t>
            </a:r>
            <a:r>
              <a:rPr lang="en-US" sz="2000" b="1" i="1" u="sng" dirty="0" smtClean="0">
                <a:solidFill>
                  <a:schemeClr val="accent1">
                    <a:lumMod val="50000"/>
                  </a:schemeClr>
                </a:solidFill>
              </a:rPr>
              <a:t> </a:t>
            </a:r>
            <a:r>
              <a:rPr lang="en-US" sz="2000" b="1" i="1" u="sng" dirty="0" err="1" smtClean="0">
                <a:solidFill>
                  <a:schemeClr val="accent1">
                    <a:lumMod val="50000"/>
                  </a:schemeClr>
                </a:solidFill>
              </a:rPr>
              <a:t>huống</a:t>
            </a:r>
            <a:r>
              <a:rPr lang="en-US" sz="2000" b="1" i="1" u="sng" dirty="0" smtClean="0">
                <a:solidFill>
                  <a:schemeClr val="accent1">
                    <a:lumMod val="50000"/>
                  </a:schemeClr>
                </a:solidFill>
              </a:rPr>
              <a:t> 1:</a:t>
            </a:r>
            <a:endParaRPr lang="en-US" sz="2000" b="1" i="1" u="sng" dirty="0">
              <a:solidFill>
                <a:schemeClr val="accent1">
                  <a:lumMod val="50000"/>
                </a:schemeClr>
              </a:solidFill>
            </a:endParaRPr>
          </a:p>
        </p:txBody>
      </p:sp>
      <p:sp>
        <p:nvSpPr>
          <p:cNvPr id="9" name="TextBox 8"/>
          <p:cNvSpPr txBox="1"/>
          <p:nvPr/>
        </p:nvSpPr>
        <p:spPr>
          <a:xfrm>
            <a:off x="4002599" y="2152008"/>
            <a:ext cx="4749763" cy="2118529"/>
          </a:xfrm>
          <a:prstGeom prst="rect">
            <a:avLst/>
          </a:prstGeom>
          <a:noFill/>
        </p:spPr>
        <p:txBody>
          <a:bodyPr wrap="square" rtlCol="0">
            <a:spAutoFit/>
          </a:bodyPr>
          <a:lstStyle/>
          <a:p>
            <a:pPr algn="just">
              <a:lnSpc>
                <a:spcPct val="150000"/>
              </a:lnSpc>
            </a:pPr>
            <a:r>
              <a:rPr lang="en-US" sz="1800" dirty="0" err="1" smtClean="0"/>
              <a:t>Tín</a:t>
            </a:r>
            <a:r>
              <a:rPr lang="en-US" sz="1800" dirty="0" smtClean="0"/>
              <a:t> </a:t>
            </a:r>
            <a:r>
              <a:rPr lang="en-US" sz="1800" dirty="0" err="1" smtClean="0"/>
              <a:t>hiệu</a:t>
            </a:r>
            <a:r>
              <a:rPr lang="en-US" sz="1800" dirty="0" smtClean="0"/>
              <a:t> </a:t>
            </a:r>
            <a:r>
              <a:rPr lang="en-US" sz="1800" dirty="0" err="1" smtClean="0"/>
              <a:t>đèn</a:t>
            </a:r>
            <a:r>
              <a:rPr lang="en-US" sz="1800" dirty="0" smtClean="0"/>
              <a:t> </a:t>
            </a:r>
            <a:r>
              <a:rPr lang="en-US" sz="1800" dirty="0" err="1" smtClean="0"/>
              <a:t>giao</a:t>
            </a:r>
            <a:r>
              <a:rPr lang="en-US" sz="1800" dirty="0" smtClean="0"/>
              <a:t> </a:t>
            </a:r>
            <a:r>
              <a:rPr lang="en-US" sz="1800" dirty="0" err="1" smtClean="0"/>
              <a:t>thông</a:t>
            </a:r>
            <a:r>
              <a:rPr lang="en-US" sz="1800" dirty="0" smtClean="0"/>
              <a:t> </a:t>
            </a:r>
            <a:r>
              <a:rPr lang="en-US" sz="1800" dirty="0" err="1" smtClean="0"/>
              <a:t>cho</a:t>
            </a:r>
            <a:r>
              <a:rPr lang="en-US" sz="1800" dirty="0" smtClean="0"/>
              <a:t> </a:t>
            </a:r>
            <a:r>
              <a:rPr lang="en-US" sz="1800" dirty="0" err="1" smtClean="0"/>
              <a:t>người</a:t>
            </a:r>
            <a:r>
              <a:rPr lang="en-US" sz="1800" dirty="0" smtClean="0"/>
              <a:t> </a:t>
            </a:r>
            <a:r>
              <a:rPr lang="en-US" sz="1800" dirty="0" err="1" smtClean="0"/>
              <a:t>đi</a:t>
            </a:r>
            <a:r>
              <a:rPr lang="en-US" sz="1800" dirty="0" smtClean="0"/>
              <a:t> </a:t>
            </a:r>
            <a:r>
              <a:rPr lang="en-US" sz="1800" dirty="0" err="1" smtClean="0"/>
              <a:t>bộ</a:t>
            </a:r>
            <a:r>
              <a:rPr lang="en-US" sz="1800" dirty="0" smtClean="0"/>
              <a:t> </a:t>
            </a:r>
            <a:r>
              <a:rPr lang="en-US" sz="1800" dirty="0" err="1" smtClean="0"/>
              <a:t>đang</a:t>
            </a:r>
            <a:r>
              <a:rPr lang="en-US" sz="1800" dirty="0" smtClean="0"/>
              <a:t> </a:t>
            </a:r>
            <a:r>
              <a:rPr lang="en-US" sz="1800" dirty="0" err="1" smtClean="0"/>
              <a:t>bật</a:t>
            </a:r>
            <a:r>
              <a:rPr lang="en-US" sz="1800" dirty="0" smtClean="0"/>
              <a:t> </a:t>
            </a:r>
            <a:r>
              <a:rPr lang="en-US" sz="1800" dirty="0" err="1" smtClean="0"/>
              <a:t>màu</a:t>
            </a:r>
            <a:r>
              <a:rPr lang="en-US" sz="1800" dirty="0" smtClean="0"/>
              <a:t> </a:t>
            </a:r>
            <a:r>
              <a:rPr lang="en-US" sz="1800" dirty="0" err="1" smtClean="0"/>
              <a:t>đỏ</a:t>
            </a:r>
            <a:r>
              <a:rPr lang="en-US" sz="1800" dirty="0" smtClean="0"/>
              <a:t>. </a:t>
            </a:r>
            <a:r>
              <a:rPr lang="en-US" sz="1800" dirty="0" err="1" smtClean="0"/>
              <a:t>Em</a:t>
            </a:r>
            <a:r>
              <a:rPr lang="en-US" sz="1800" dirty="0" smtClean="0"/>
              <a:t> </a:t>
            </a:r>
            <a:r>
              <a:rPr lang="en-US" sz="1800" dirty="0" err="1" smtClean="0"/>
              <a:t>và</a:t>
            </a:r>
            <a:r>
              <a:rPr lang="en-US" sz="1800" dirty="0" smtClean="0"/>
              <a:t> </a:t>
            </a:r>
            <a:r>
              <a:rPr lang="en-US" sz="1800" dirty="0" err="1" smtClean="0"/>
              <a:t>các</a:t>
            </a:r>
            <a:r>
              <a:rPr lang="en-US" sz="1800" dirty="0" smtClean="0"/>
              <a:t> </a:t>
            </a:r>
            <a:r>
              <a:rPr lang="en-US" sz="1800" dirty="0" err="1" smtClean="0"/>
              <a:t>bạn</a:t>
            </a:r>
            <a:r>
              <a:rPr lang="en-US" sz="1800" dirty="0" smtClean="0"/>
              <a:t> </a:t>
            </a:r>
            <a:r>
              <a:rPr lang="en-US" sz="1800" dirty="0" err="1" smtClean="0"/>
              <a:t>dừng</a:t>
            </a:r>
            <a:r>
              <a:rPr lang="en-US" sz="1800" dirty="0" smtClean="0"/>
              <a:t> </a:t>
            </a:r>
            <a:r>
              <a:rPr lang="en-US" sz="1800" dirty="0" err="1" smtClean="0"/>
              <a:t>lại</a:t>
            </a:r>
            <a:r>
              <a:rPr lang="en-US" sz="1800" dirty="0" smtClean="0"/>
              <a:t> </a:t>
            </a:r>
            <a:r>
              <a:rPr lang="en-US" sz="1800" dirty="0" err="1" smtClean="0"/>
              <a:t>ngay</a:t>
            </a:r>
            <a:r>
              <a:rPr lang="en-US" sz="1800" dirty="0" smtClean="0"/>
              <a:t>, </a:t>
            </a:r>
            <a:r>
              <a:rPr lang="en-US" sz="1800" dirty="0" err="1" smtClean="0"/>
              <a:t>chờ</a:t>
            </a:r>
            <a:r>
              <a:rPr lang="en-US" sz="1800" dirty="0" smtClean="0"/>
              <a:t> </a:t>
            </a:r>
            <a:r>
              <a:rPr lang="en-US" sz="1800" dirty="0" err="1" smtClean="0"/>
              <a:t>đến</a:t>
            </a:r>
            <a:r>
              <a:rPr lang="en-US" sz="1800" dirty="0" smtClean="0"/>
              <a:t> </a:t>
            </a:r>
            <a:r>
              <a:rPr lang="en-US" sz="1800" dirty="0" err="1" smtClean="0"/>
              <a:t>khi</a:t>
            </a:r>
            <a:r>
              <a:rPr lang="en-US" sz="1800" dirty="0" smtClean="0"/>
              <a:t> </a:t>
            </a:r>
            <a:r>
              <a:rPr lang="en-US" sz="1800" dirty="0" err="1" smtClean="0"/>
              <a:t>đèn</a:t>
            </a:r>
            <a:r>
              <a:rPr lang="en-US" sz="1800" dirty="0" smtClean="0"/>
              <a:t> </a:t>
            </a:r>
            <a:r>
              <a:rPr lang="en-US" sz="1800" dirty="0" err="1" smtClean="0"/>
              <a:t>chuyển</a:t>
            </a:r>
            <a:r>
              <a:rPr lang="en-US" sz="1800" dirty="0" smtClean="0"/>
              <a:t> sang </a:t>
            </a:r>
            <a:r>
              <a:rPr lang="en-US" sz="1800" dirty="0" err="1" smtClean="0"/>
              <a:t>màu</a:t>
            </a:r>
            <a:r>
              <a:rPr lang="en-US" sz="1800" dirty="0" smtClean="0"/>
              <a:t> </a:t>
            </a:r>
            <a:r>
              <a:rPr lang="en-US" sz="1800" dirty="0" err="1" smtClean="0"/>
              <a:t>xanh</a:t>
            </a:r>
            <a:r>
              <a:rPr lang="en-US" sz="1800" dirty="0" smtClean="0"/>
              <a:t> </a:t>
            </a:r>
            <a:r>
              <a:rPr lang="en-US" sz="1800" dirty="0" err="1" smtClean="0"/>
              <a:t>mới</a:t>
            </a:r>
            <a:r>
              <a:rPr lang="en-US" sz="1800" dirty="0" smtClean="0"/>
              <a:t> </a:t>
            </a:r>
            <a:r>
              <a:rPr lang="en-US" sz="1800" dirty="0" err="1" smtClean="0"/>
              <a:t>đi</a:t>
            </a:r>
            <a:r>
              <a:rPr lang="en-US" sz="1800" dirty="0" smtClean="0"/>
              <a:t> sang </a:t>
            </a:r>
            <a:r>
              <a:rPr lang="en-US" sz="1800" dirty="0" err="1" smtClean="0"/>
              <a:t>đường</a:t>
            </a:r>
            <a:r>
              <a:rPr lang="en-US" sz="1800" dirty="0" smtClean="0"/>
              <a:t>. </a:t>
            </a:r>
            <a:r>
              <a:rPr lang="en-US" sz="1800" dirty="0" err="1" smtClean="0"/>
              <a:t>Nhờ</a:t>
            </a:r>
            <a:r>
              <a:rPr lang="en-US" sz="1800" dirty="0" smtClean="0"/>
              <a:t> </a:t>
            </a:r>
            <a:r>
              <a:rPr lang="en-US" sz="1800" dirty="0" err="1" smtClean="0"/>
              <a:t>đâu</a:t>
            </a:r>
            <a:r>
              <a:rPr lang="en-US" sz="1800" dirty="0" smtClean="0"/>
              <a:t> </a:t>
            </a:r>
            <a:r>
              <a:rPr lang="en-US" sz="1800" dirty="0" err="1" smtClean="0"/>
              <a:t>mà</a:t>
            </a:r>
            <a:r>
              <a:rPr lang="en-US" sz="1800" dirty="0" smtClean="0"/>
              <a:t> </a:t>
            </a:r>
            <a:r>
              <a:rPr lang="en-US" sz="1800" dirty="0" err="1" smtClean="0"/>
              <a:t>em</a:t>
            </a:r>
            <a:r>
              <a:rPr lang="en-US" sz="1800" dirty="0" smtClean="0"/>
              <a:t> </a:t>
            </a:r>
            <a:r>
              <a:rPr lang="en-US" sz="1800" dirty="0" err="1" smtClean="0"/>
              <a:t>biết</a:t>
            </a:r>
            <a:r>
              <a:rPr lang="en-US" sz="1800" dirty="0" smtClean="0"/>
              <a:t> </a:t>
            </a:r>
            <a:r>
              <a:rPr lang="en-US" sz="1800" dirty="0" err="1" smtClean="0"/>
              <a:t>phải</a:t>
            </a:r>
            <a:r>
              <a:rPr lang="en-US" sz="1800" dirty="0" smtClean="0"/>
              <a:t> </a:t>
            </a:r>
            <a:r>
              <a:rPr lang="en-US" sz="1800" dirty="0" err="1" smtClean="0"/>
              <a:t>dừng</a:t>
            </a:r>
            <a:r>
              <a:rPr lang="en-US" sz="1800" dirty="0" smtClean="0"/>
              <a:t> </a:t>
            </a:r>
            <a:r>
              <a:rPr lang="en-US" sz="1800" dirty="0" err="1" smtClean="0"/>
              <a:t>lại</a:t>
            </a:r>
            <a:r>
              <a:rPr lang="en-US" sz="1800" dirty="0" smtClean="0"/>
              <a:t>?</a:t>
            </a:r>
            <a:endParaRPr lang="en-US" sz="1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75" y="2450744"/>
            <a:ext cx="3055507" cy="1724395"/>
          </a:xfrm>
          <a:prstGeom prst="rect">
            <a:avLst/>
          </a:prstGeom>
        </p:spPr>
      </p:pic>
      <p:sp>
        <p:nvSpPr>
          <p:cNvPr id="11" name="Right Arrow 10"/>
          <p:cNvSpPr/>
          <p:nvPr/>
        </p:nvSpPr>
        <p:spPr>
          <a:xfrm>
            <a:off x="2385028" y="4450916"/>
            <a:ext cx="533159" cy="2649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31541" y="4338992"/>
            <a:ext cx="4044697" cy="400110"/>
          </a:xfrm>
          <a:prstGeom prst="rect">
            <a:avLst/>
          </a:prstGeom>
        </p:spPr>
        <p:txBody>
          <a:bodyPr wrap="none">
            <a:spAutoFit/>
          </a:bodyPr>
          <a:lstStyle/>
          <a:p>
            <a:r>
              <a:rPr lang="en-US" sz="2000" dirty="0" err="1">
                <a:solidFill>
                  <a:srgbClr val="FF0000"/>
                </a:solidFill>
              </a:rPr>
              <a:t>Em</a:t>
            </a:r>
            <a:r>
              <a:rPr lang="en-US" sz="2000" dirty="0">
                <a:solidFill>
                  <a:srgbClr val="FF0000"/>
                </a:solidFill>
              </a:rPr>
              <a:t> </a:t>
            </a:r>
            <a:r>
              <a:rPr lang="en-US" sz="2000" dirty="0" err="1">
                <a:solidFill>
                  <a:srgbClr val="FF0000"/>
                </a:solidFill>
              </a:rPr>
              <a:t>nhìn</a:t>
            </a:r>
            <a:r>
              <a:rPr lang="en-US" sz="2000" dirty="0">
                <a:solidFill>
                  <a:srgbClr val="FF0000"/>
                </a:solidFill>
              </a:rPr>
              <a:t> </a:t>
            </a:r>
            <a:r>
              <a:rPr lang="en-US" sz="2000" dirty="0" err="1">
                <a:solidFill>
                  <a:srgbClr val="FF0000"/>
                </a:solidFill>
              </a:rPr>
              <a:t>thấy</a:t>
            </a:r>
            <a:r>
              <a:rPr lang="en-US" sz="2000" dirty="0">
                <a:solidFill>
                  <a:srgbClr val="FF0000"/>
                </a:solidFill>
              </a:rPr>
              <a:t> </a:t>
            </a:r>
            <a:r>
              <a:rPr lang="en-US" sz="2000" dirty="0" err="1">
                <a:solidFill>
                  <a:srgbClr val="FF0000"/>
                </a:solidFill>
              </a:rPr>
              <a:t>đèn</a:t>
            </a:r>
            <a:r>
              <a:rPr lang="en-US" sz="2000" dirty="0">
                <a:solidFill>
                  <a:srgbClr val="FF0000"/>
                </a:solidFill>
              </a:rPr>
              <a:t> </a:t>
            </a:r>
            <a:r>
              <a:rPr lang="en-US" sz="2000" dirty="0" err="1">
                <a:solidFill>
                  <a:srgbClr val="FF0000"/>
                </a:solidFill>
              </a:rPr>
              <a:t>đỏ</a:t>
            </a:r>
            <a:r>
              <a:rPr lang="en-US" sz="2000" dirty="0">
                <a:solidFill>
                  <a:srgbClr val="FF0000"/>
                </a:solidFill>
              </a:rPr>
              <a:t> </a:t>
            </a:r>
            <a:r>
              <a:rPr lang="en-US" sz="2000" dirty="0" err="1">
                <a:solidFill>
                  <a:srgbClr val="FF0000"/>
                </a:solidFill>
              </a:rPr>
              <a:t>nên</a:t>
            </a:r>
            <a:r>
              <a:rPr lang="en-US" sz="2000" dirty="0">
                <a:solidFill>
                  <a:srgbClr val="FF0000"/>
                </a:solidFill>
              </a:rPr>
              <a:t> </a:t>
            </a:r>
            <a:r>
              <a:rPr lang="en-US" sz="2000" dirty="0" err="1">
                <a:solidFill>
                  <a:srgbClr val="FF0000"/>
                </a:solidFill>
              </a:rPr>
              <a:t>dừng</a:t>
            </a:r>
            <a:r>
              <a:rPr lang="en-US" sz="2000" dirty="0">
                <a:solidFill>
                  <a:srgbClr val="FF0000"/>
                </a:solidFill>
              </a:rPr>
              <a:t> </a:t>
            </a:r>
            <a:r>
              <a:rPr lang="en-US" sz="2000" dirty="0" err="1">
                <a:solidFill>
                  <a:srgbClr val="FF0000"/>
                </a:solidFill>
              </a:rPr>
              <a:t>lại</a:t>
            </a:r>
            <a:endParaRPr lang="en-U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2"/>
                                        </p:tgtEl>
                                        <p:attrNameLst>
                                          <p:attrName>style.visibility</p:attrName>
                                        </p:attrNameLst>
                                      </p:cBhvr>
                                      <p:to>
                                        <p:strVal val="visible"/>
                                      </p:to>
                                    </p:set>
                                    <p:animEffect transition="in" filter="fade">
                                      <p:cBhvr>
                                        <p:cTn id="7" dur="500"/>
                                        <p:tgtEl>
                                          <p:spTgt spid="16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ppt_w+.3"/>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barn(inVertical)">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2" grpId="0" animBg="1"/>
      <p:bldP spid="5" grpId="0"/>
      <p:bldP spid="6" grpId="0" animBg="1"/>
      <p:bldP spid="7" grpId="0"/>
      <p:bldP spid="8"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64"/>
        <p:cNvGrpSpPr/>
        <p:nvPr/>
      </p:nvGrpSpPr>
      <p:grpSpPr>
        <a:xfrm>
          <a:off x="0" y="0"/>
          <a:ext cx="0" cy="0"/>
          <a:chOff x="0" y="0"/>
          <a:chExt cx="0" cy="0"/>
        </a:xfrm>
      </p:grpSpPr>
      <p:grpSp>
        <p:nvGrpSpPr>
          <p:cNvPr id="1467" name="Google Shape;1467;p38"/>
          <p:cNvGrpSpPr/>
          <p:nvPr/>
        </p:nvGrpSpPr>
        <p:grpSpPr>
          <a:xfrm>
            <a:off x="8231773" y="941258"/>
            <a:ext cx="155400" cy="155400"/>
            <a:chOff x="1666623" y="2623621"/>
            <a:chExt cx="155400" cy="155400"/>
          </a:xfrm>
        </p:grpSpPr>
        <p:sp>
          <p:nvSpPr>
            <p:cNvPr id="1468" name="Google Shape;1468;p3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9" name="Google Shape;1469;p3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70" name="Google Shape;1470;p38"/>
          <p:cNvGrpSpPr/>
          <p:nvPr/>
        </p:nvGrpSpPr>
        <p:grpSpPr>
          <a:xfrm flipH="1">
            <a:off x="7781156" y="537011"/>
            <a:ext cx="450609" cy="494091"/>
            <a:chOff x="1584644" y="2497374"/>
            <a:chExt cx="450609" cy="494091"/>
          </a:xfrm>
        </p:grpSpPr>
        <p:sp>
          <p:nvSpPr>
            <p:cNvPr id="1471" name="Google Shape;1471;p3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048291" y="531911"/>
            <a:ext cx="1900719" cy="400110"/>
          </a:xfrm>
          <a:prstGeom prst="rect">
            <a:avLst/>
          </a:prstGeom>
          <a:noFill/>
        </p:spPr>
        <p:txBody>
          <a:bodyPr wrap="square" rtlCol="0">
            <a:spAutoFit/>
          </a:bodyPr>
          <a:lstStyle/>
          <a:p>
            <a:r>
              <a:rPr lang="en-US" sz="2000" b="1" i="1" u="sng" dirty="0" err="1" smtClean="0">
                <a:solidFill>
                  <a:srgbClr val="0070C0"/>
                </a:solidFill>
              </a:rPr>
              <a:t>Tình</a:t>
            </a:r>
            <a:r>
              <a:rPr lang="en-US" sz="2000" b="1" i="1" u="sng" dirty="0" smtClean="0">
                <a:solidFill>
                  <a:srgbClr val="0070C0"/>
                </a:solidFill>
              </a:rPr>
              <a:t> </a:t>
            </a:r>
            <a:r>
              <a:rPr lang="en-US" sz="2000" b="1" i="1" u="sng" dirty="0" err="1" smtClean="0">
                <a:solidFill>
                  <a:srgbClr val="0070C0"/>
                </a:solidFill>
              </a:rPr>
              <a:t>huống</a:t>
            </a:r>
            <a:r>
              <a:rPr lang="en-US" sz="2000" b="1" i="1" u="sng" dirty="0" smtClean="0">
                <a:solidFill>
                  <a:srgbClr val="0070C0"/>
                </a:solidFill>
              </a:rPr>
              <a:t> 2:</a:t>
            </a:r>
            <a:endParaRPr lang="en-US" sz="2000" b="1" i="1" u="sng"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559" y="932021"/>
            <a:ext cx="2827201" cy="1619651"/>
          </a:xfrm>
          <a:prstGeom prst="rect">
            <a:avLst/>
          </a:prstGeom>
        </p:spPr>
      </p:pic>
      <p:sp>
        <p:nvSpPr>
          <p:cNvPr id="5" name="TextBox 4"/>
          <p:cNvSpPr txBox="1"/>
          <p:nvPr/>
        </p:nvSpPr>
        <p:spPr>
          <a:xfrm>
            <a:off x="887952" y="2676328"/>
            <a:ext cx="4293730" cy="1938992"/>
          </a:xfrm>
          <a:prstGeom prst="rect">
            <a:avLst/>
          </a:prstGeom>
          <a:noFill/>
        </p:spPr>
        <p:txBody>
          <a:bodyPr wrap="square" rtlCol="0">
            <a:spAutoFit/>
          </a:bodyPr>
          <a:lstStyle/>
          <a:p>
            <a:pPr algn="just">
              <a:lnSpc>
                <a:spcPct val="150000"/>
              </a:lnSpc>
            </a:pPr>
            <a:r>
              <a:rPr lang="en-US" sz="2000" dirty="0" err="1" smtClean="0"/>
              <a:t>Đang</a:t>
            </a:r>
            <a:r>
              <a:rPr lang="en-US" sz="2000" dirty="0" smtClean="0"/>
              <a:t> </a:t>
            </a:r>
            <a:r>
              <a:rPr lang="en-US" sz="2000" dirty="0" err="1" smtClean="0"/>
              <a:t>tưới</a:t>
            </a:r>
            <a:r>
              <a:rPr lang="en-US" sz="2000" dirty="0" smtClean="0"/>
              <a:t> </a:t>
            </a:r>
            <a:r>
              <a:rPr lang="en-US" sz="2000" dirty="0" err="1" smtClean="0"/>
              <a:t>cây</a:t>
            </a:r>
            <a:r>
              <a:rPr lang="en-US" sz="2000" dirty="0" smtClean="0"/>
              <a:t>, </a:t>
            </a:r>
            <a:r>
              <a:rPr lang="en-US" sz="2000" dirty="0" err="1" smtClean="0"/>
              <a:t>nghe</a:t>
            </a:r>
            <a:r>
              <a:rPr lang="en-US" sz="2000" dirty="0" smtClean="0"/>
              <a:t> </a:t>
            </a:r>
            <a:r>
              <a:rPr lang="en-US" sz="2000" dirty="0" err="1" smtClean="0"/>
              <a:t>thấy</a:t>
            </a:r>
            <a:r>
              <a:rPr lang="en-US" sz="2000" dirty="0" smtClean="0"/>
              <a:t> </a:t>
            </a:r>
            <a:r>
              <a:rPr lang="en-US" sz="2000" dirty="0" err="1" smtClean="0"/>
              <a:t>tiếng</a:t>
            </a:r>
            <a:r>
              <a:rPr lang="en-US" sz="2000" dirty="0" smtClean="0"/>
              <a:t> </a:t>
            </a:r>
            <a:r>
              <a:rPr lang="en-US" sz="2000" dirty="0" err="1" smtClean="0"/>
              <a:t>khóc</a:t>
            </a:r>
            <a:r>
              <a:rPr lang="en-US" sz="2000" dirty="0" smtClean="0"/>
              <a:t> </a:t>
            </a:r>
            <a:r>
              <a:rPr lang="en-US" sz="2000" dirty="0" err="1" smtClean="0"/>
              <a:t>của</a:t>
            </a:r>
            <a:r>
              <a:rPr lang="en-US" sz="2000" dirty="0" smtClean="0"/>
              <a:t> </a:t>
            </a:r>
            <a:r>
              <a:rPr lang="en-US" sz="2000" dirty="0" err="1" smtClean="0"/>
              <a:t>em</a:t>
            </a:r>
            <a:r>
              <a:rPr lang="en-US" sz="2000" dirty="0" smtClean="0"/>
              <a:t> </a:t>
            </a:r>
            <a:r>
              <a:rPr lang="en-US" sz="2000" dirty="0" err="1" smtClean="0"/>
              <a:t>bé</a:t>
            </a:r>
            <a:r>
              <a:rPr lang="en-US" sz="2000" dirty="0" smtClean="0"/>
              <a:t>, </a:t>
            </a:r>
            <a:r>
              <a:rPr lang="en-US" sz="2000" dirty="0" err="1" smtClean="0"/>
              <a:t>mẹ</a:t>
            </a:r>
            <a:r>
              <a:rPr lang="en-US" sz="2000" dirty="0" smtClean="0"/>
              <a:t> </a:t>
            </a:r>
            <a:r>
              <a:rPr lang="en-US" sz="2000" dirty="0" err="1" smtClean="0"/>
              <a:t>vội</a:t>
            </a:r>
            <a:r>
              <a:rPr lang="en-US" sz="2000" dirty="0" smtClean="0"/>
              <a:t> </a:t>
            </a:r>
            <a:r>
              <a:rPr lang="en-US" sz="2000" dirty="0" err="1" smtClean="0"/>
              <a:t>vàng</a:t>
            </a:r>
            <a:r>
              <a:rPr lang="en-US" sz="2000" dirty="0" smtClean="0"/>
              <a:t> </a:t>
            </a:r>
            <a:r>
              <a:rPr lang="en-US" sz="2000" dirty="0" err="1" smtClean="0"/>
              <a:t>vào</a:t>
            </a:r>
            <a:r>
              <a:rPr lang="en-US" sz="2000" dirty="0" smtClean="0"/>
              <a:t> </a:t>
            </a:r>
            <a:r>
              <a:rPr lang="en-US" sz="2000" dirty="0" err="1" smtClean="0"/>
              <a:t>nhà</a:t>
            </a:r>
            <a:r>
              <a:rPr lang="en-US" sz="2000" dirty="0" smtClean="0"/>
              <a:t> </a:t>
            </a:r>
            <a:r>
              <a:rPr lang="en-US" sz="2000" dirty="0" err="1" smtClean="0"/>
              <a:t>với</a:t>
            </a:r>
            <a:r>
              <a:rPr lang="en-US" sz="2000" dirty="0" smtClean="0"/>
              <a:t> </a:t>
            </a:r>
            <a:r>
              <a:rPr lang="en-US" sz="2000" dirty="0" err="1" smtClean="0"/>
              <a:t>em</a:t>
            </a:r>
            <a:r>
              <a:rPr lang="en-US" sz="2000" dirty="0" smtClean="0"/>
              <a:t> </a:t>
            </a:r>
            <a:r>
              <a:rPr lang="en-US" sz="2000" dirty="0" err="1" smtClean="0"/>
              <a:t>ngay</a:t>
            </a:r>
            <a:r>
              <a:rPr lang="en-US" sz="2000" dirty="0" smtClean="0"/>
              <a:t>. </a:t>
            </a:r>
            <a:r>
              <a:rPr lang="en-US" sz="2000" dirty="0" err="1" smtClean="0"/>
              <a:t>Đâu</a:t>
            </a:r>
            <a:r>
              <a:rPr lang="en-US" sz="2000" dirty="0" smtClean="0"/>
              <a:t> </a:t>
            </a:r>
            <a:r>
              <a:rPr lang="en-US" sz="2000" dirty="0" err="1" smtClean="0"/>
              <a:t>là</a:t>
            </a:r>
            <a:r>
              <a:rPr lang="en-US" sz="2000" dirty="0" smtClean="0"/>
              <a:t> </a:t>
            </a:r>
            <a:r>
              <a:rPr lang="en-US" sz="2000" dirty="0" err="1" smtClean="0"/>
              <a:t>thông</a:t>
            </a:r>
            <a:r>
              <a:rPr lang="en-US" sz="2000" dirty="0" smtClean="0"/>
              <a:t> tin </a:t>
            </a:r>
            <a:r>
              <a:rPr lang="en-US" sz="2000" dirty="0" err="1" smtClean="0"/>
              <a:t>để</a:t>
            </a:r>
            <a:r>
              <a:rPr lang="en-US" sz="2000" dirty="0" smtClean="0"/>
              <a:t> </a:t>
            </a:r>
            <a:r>
              <a:rPr lang="en-US" sz="2000" dirty="0" err="1" smtClean="0"/>
              <a:t>mẹ</a:t>
            </a:r>
            <a:r>
              <a:rPr lang="en-US" sz="2000" dirty="0" smtClean="0"/>
              <a:t> </a:t>
            </a:r>
            <a:r>
              <a:rPr lang="en-US" sz="2000" dirty="0" err="1" smtClean="0"/>
              <a:t>quyết</a:t>
            </a:r>
            <a:r>
              <a:rPr lang="en-US" sz="2000" dirty="0" smtClean="0"/>
              <a:t> </a:t>
            </a:r>
            <a:r>
              <a:rPr lang="en-US" sz="2000" dirty="0" err="1" smtClean="0"/>
              <a:t>định</a:t>
            </a:r>
            <a:r>
              <a:rPr lang="en-US" sz="2000" dirty="0" smtClean="0"/>
              <a:t> </a:t>
            </a:r>
            <a:r>
              <a:rPr lang="en-US" sz="2000" dirty="0" err="1" smtClean="0"/>
              <a:t>vào</a:t>
            </a:r>
            <a:r>
              <a:rPr lang="en-US" sz="2000" dirty="0" smtClean="0"/>
              <a:t> </a:t>
            </a:r>
            <a:r>
              <a:rPr lang="en-US" sz="2000" dirty="0" err="1" smtClean="0"/>
              <a:t>nhà</a:t>
            </a:r>
            <a:r>
              <a:rPr lang="en-US" sz="2000" dirty="0" smtClean="0"/>
              <a:t> </a:t>
            </a:r>
            <a:r>
              <a:rPr lang="en-US" sz="2000" dirty="0" err="1" smtClean="0"/>
              <a:t>ngay</a:t>
            </a:r>
            <a:r>
              <a:rPr lang="en-US" sz="2000" dirty="0" smtClean="0"/>
              <a:t>?</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90174" y="1943585"/>
            <a:ext cx="919617" cy="73274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538190" flipH="1">
            <a:off x="5290405" y="3438773"/>
            <a:ext cx="919617" cy="732743"/>
          </a:xfrm>
          <a:prstGeom prst="rect">
            <a:avLst/>
          </a:prstGeom>
        </p:spPr>
      </p:pic>
      <p:sp>
        <p:nvSpPr>
          <p:cNvPr id="7" name="Rectangle 6"/>
          <p:cNvSpPr/>
          <p:nvPr/>
        </p:nvSpPr>
        <p:spPr>
          <a:xfrm>
            <a:off x="6277530" y="2327816"/>
            <a:ext cx="2524654" cy="1420325"/>
          </a:xfrm>
          <a:prstGeom prst="rect">
            <a:avLst/>
          </a:prstGeom>
        </p:spPr>
        <p:txBody>
          <a:bodyPr wrap="square">
            <a:spAutoFit/>
          </a:bodyPr>
          <a:lstStyle/>
          <a:p>
            <a:pPr algn="just">
              <a:lnSpc>
                <a:spcPct val="150000"/>
              </a:lnSpc>
            </a:pPr>
            <a:r>
              <a:rPr lang="en-US" sz="2000" dirty="0" err="1">
                <a:solidFill>
                  <a:srgbClr val="C00000"/>
                </a:solidFill>
              </a:rPr>
              <a:t>Mẹ</a:t>
            </a:r>
            <a:r>
              <a:rPr lang="en-US" sz="2000" dirty="0">
                <a:solidFill>
                  <a:srgbClr val="C00000"/>
                </a:solidFill>
              </a:rPr>
              <a:t> </a:t>
            </a:r>
            <a:r>
              <a:rPr lang="en-US" sz="2000" dirty="0" err="1">
                <a:solidFill>
                  <a:srgbClr val="C00000"/>
                </a:solidFill>
              </a:rPr>
              <a:t>nghe</a:t>
            </a:r>
            <a:r>
              <a:rPr lang="en-US" sz="2000" dirty="0">
                <a:solidFill>
                  <a:srgbClr val="C00000"/>
                </a:solidFill>
              </a:rPr>
              <a:t> </a:t>
            </a:r>
            <a:r>
              <a:rPr lang="en-US" sz="2000" dirty="0" err="1">
                <a:solidFill>
                  <a:srgbClr val="C00000"/>
                </a:solidFill>
              </a:rPr>
              <a:t>thấy</a:t>
            </a:r>
            <a:r>
              <a:rPr lang="en-US" sz="2000" dirty="0">
                <a:solidFill>
                  <a:srgbClr val="C00000"/>
                </a:solidFill>
              </a:rPr>
              <a:t> </a:t>
            </a:r>
            <a:r>
              <a:rPr lang="en-US" sz="2000" b="1" dirty="0" err="1">
                <a:solidFill>
                  <a:srgbClr val="C00000"/>
                </a:solidFill>
              </a:rPr>
              <a:t>tiếng</a:t>
            </a:r>
            <a:r>
              <a:rPr lang="en-US" sz="2000" b="1" dirty="0">
                <a:solidFill>
                  <a:srgbClr val="C00000"/>
                </a:solidFill>
              </a:rPr>
              <a:t> </a:t>
            </a:r>
            <a:r>
              <a:rPr lang="en-US" sz="2000" b="1" dirty="0" err="1">
                <a:solidFill>
                  <a:srgbClr val="C00000"/>
                </a:solidFill>
              </a:rPr>
              <a:t>em</a:t>
            </a:r>
            <a:r>
              <a:rPr lang="en-US" sz="2000" b="1" dirty="0">
                <a:solidFill>
                  <a:srgbClr val="C00000"/>
                </a:solidFill>
              </a:rPr>
              <a:t> </a:t>
            </a:r>
            <a:r>
              <a:rPr lang="en-US" sz="2000" b="1" dirty="0" err="1">
                <a:solidFill>
                  <a:srgbClr val="C00000"/>
                </a:solidFill>
              </a:rPr>
              <a:t>khóc</a:t>
            </a:r>
            <a:r>
              <a:rPr lang="en-US" sz="2000" dirty="0">
                <a:solidFill>
                  <a:srgbClr val="C00000"/>
                </a:solidFill>
              </a:rPr>
              <a:t> </a:t>
            </a:r>
            <a:r>
              <a:rPr lang="en-US" sz="2000" dirty="0" err="1">
                <a:solidFill>
                  <a:srgbClr val="C00000"/>
                </a:solidFill>
              </a:rPr>
              <a:t>nên</a:t>
            </a:r>
            <a:r>
              <a:rPr lang="en-US" sz="2000" dirty="0">
                <a:solidFill>
                  <a:srgbClr val="C00000"/>
                </a:solidFill>
              </a:rPr>
              <a:t> </a:t>
            </a:r>
            <a:r>
              <a:rPr lang="en-US" sz="2000" dirty="0" err="1">
                <a:solidFill>
                  <a:srgbClr val="C00000"/>
                </a:solidFill>
              </a:rPr>
              <a:t>vào</a:t>
            </a:r>
            <a:r>
              <a:rPr lang="en-US" sz="2000" dirty="0">
                <a:solidFill>
                  <a:srgbClr val="C00000"/>
                </a:solidFill>
              </a:rPr>
              <a:t> </a:t>
            </a:r>
            <a:r>
              <a:rPr lang="en-US" sz="2000" dirty="0" err="1">
                <a:solidFill>
                  <a:srgbClr val="C00000"/>
                </a:solidFill>
              </a:rPr>
              <a:t>nhà</a:t>
            </a:r>
            <a:r>
              <a:rPr lang="en-US" sz="2000" dirty="0">
                <a:solidFill>
                  <a:srgbClr val="C00000"/>
                </a:solidFill>
              </a:rPr>
              <a:t> </a:t>
            </a:r>
            <a:r>
              <a:rPr lang="en-US" sz="2000" dirty="0" err="1">
                <a:solidFill>
                  <a:srgbClr val="C00000"/>
                </a:solidFill>
              </a:rPr>
              <a:t>ngay</a:t>
            </a:r>
            <a:r>
              <a:rPr lang="en-US" sz="2000" dirty="0">
                <a:solidFill>
                  <a:srgbClr val="C00000"/>
                </a:solidFill>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ppt_h/2"/>
                                          </p:val>
                                        </p:tav>
                                        <p:tav tm="100000">
                                          <p:val>
                                            <p:strVal val="#ppt_y"/>
                                          </p:val>
                                        </p:tav>
                                      </p:tavLst>
                                    </p:anim>
                                    <p:anim calcmode="lin" valueType="num">
                                      <p:cBhvr>
                                        <p:cTn id="25" dur="500" fill="hold"/>
                                        <p:tgtEl>
                                          <p:spTgt spid="5"/>
                                        </p:tgtEl>
                                        <p:attrNameLst>
                                          <p:attrName>ppt_w</p:attrName>
                                        </p:attrNameLst>
                                      </p:cBhvr>
                                      <p:tavLst>
                                        <p:tav tm="0">
                                          <p:val>
                                            <p:strVal val="#ppt_w"/>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trips(upRigh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grpSp>
        <p:nvGrpSpPr>
          <p:cNvPr id="3864" name="Google Shape;3864;p57"/>
          <p:cNvGrpSpPr/>
          <p:nvPr/>
        </p:nvGrpSpPr>
        <p:grpSpPr>
          <a:xfrm>
            <a:off x="3887250" y="466441"/>
            <a:ext cx="155400" cy="155400"/>
            <a:chOff x="1666623" y="2623621"/>
            <a:chExt cx="155400" cy="155400"/>
          </a:xfrm>
        </p:grpSpPr>
        <p:sp>
          <p:nvSpPr>
            <p:cNvPr id="3865" name="Google Shape;3865;p5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66" name="Google Shape;3866;p57"/>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67" name="Google Shape;3867;p57"/>
          <p:cNvGrpSpPr/>
          <p:nvPr/>
        </p:nvGrpSpPr>
        <p:grpSpPr>
          <a:xfrm>
            <a:off x="1066468" y="266771"/>
            <a:ext cx="155400" cy="155400"/>
            <a:chOff x="1666623" y="2623621"/>
            <a:chExt cx="155400" cy="155400"/>
          </a:xfrm>
        </p:grpSpPr>
        <p:sp>
          <p:nvSpPr>
            <p:cNvPr id="3868" name="Google Shape;3868;p5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69" name="Google Shape;3869;p57"/>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70" name="Google Shape;3870;p57"/>
          <p:cNvGrpSpPr/>
          <p:nvPr/>
        </p:nvGrpSpPr>
        <p:grpSpPr>
          <a:xfrm>
            <a:off x="8633426" y="4693967"/>
            <a:ext cx="155400" cy="155400"/>
            <a:chOff x="1666623" y="2623621"/>
            <a:chExt cx="155400" cy="155400"/>
          </a:xfrm>
        </p:grpSpPr>
        <p:sp>
          <p:nvSpPr>
            <p:cNvPr id="3871" name="Google Shape;3871;p5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72" name="Google Shape;3872;p57"/>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73" name="Google Shape;3873;p57"/>
          <p:cNvGrpSpPr/>
          <p:nvPr/>
        </p:nvGrpSpPr>
        <p:grpSpPr>
          <a:xfrm>
            <a:off x="8367585" y="4117490"/>
            <a:ext cx="155400" cy="155400"/>
            <a:chOff x="1666623" y="2623621"/>
            <a:chExt cx="155400" cy="155400"/>
          </a:xfrm>
        </p:grpSpPr>
        <p:sp>
          <p:nvSpPr>
            <p:cNvPr id="3874" name="Google Shape;3874;p5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75" name="Google Shape;3875;p57"/>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76" name="Google Shape;3876;p57"/>
          <p:cNvGrpSpPr/>
          <p:nvPr/>
        </p:nvGrpSpPr>
        <p:grpSpPr>
          <a:xfrm>
            <a:off x="732570" y="4693967"/>
            <a:ext cx="155400" cy="155400"/>
            <a:chOff x="1666623" y="2623621"/>
            <a:chExt cx="155400" cy="155400"/>
          </a:xfrm>
        </p:grpSpPr>
        <p:sp>
          <p:nvSpPr>
            <p:cNvPr id="3877" name="Google Shape;3877;p5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78" name="Google Shape;3878;p57"/>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79" name="Google Shape;3879;p57"/>
          <p:cNvGrpSpPr/>
          <p:nvPr/>
        </p:nvGrpSpPr>
        <p:grpSpPr>
          <a:xfrm>
            <a:off x="8562813" y="312568"/>
            <a:ext cx="155400" cy="155400"/>
            <a:chOff x="1666623" y="2623621"/>
            <a:chExt cx="155400" cy="155400"/>
          </a:xfrm>
        </p:grpSpPr>
        <p:sp>
          <p:nvSpPr>
            <p:cNvPr id="3880" name="Google Shape;3880;p5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81" name="Google Shape;3881;p57"/>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82" name="Google Shape;3882;p57"/>
          <p:cNvGrpSpPr/>
          <p:nvPr/>
        </p:nvGrpSpPr>
        <p:grpSpPr>
          <a:xfrm rot="-5085004" flipH="1">
            <a:off x="1028517" y="4021785"/>
            <a:ext cx="450607" cy="494088"/>
            <a:chOff x="1584644" y="2497374"/>
            <a:chExt cx="450609" cy="494091"/>
          </a:xfrm>
        </p:grpSpPr>
        <p:sp>
          <p:nvSpPr>
            <p:cNvPr id="3883" name="Google Shape;3883;p5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5" name="Google Shape;3885;p57"/>
          <p:cNvGrpSpPr/>
          <p:nvPr/>
        </p:nvGrpSpPr>
        <p:grpSpPr>
          <a:xfrm rot="3427893">
            <a:off x="8282891" y="3326856"/>
            <a:ext cx="450599" cy="494080"/>
            <a:chOff x="1584644" y="2497374"/>
            <a:chExt cx="450609" cy="494091"/>
          </a:xfrm>
        </p:grpSpPr>
        <p:sp>
          <p:nvSpPr>
            <p:cNvPr id="3886" name="Google Shape;3886;p5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8" name="Google Shape;3888;p57"/>
          <p:cNvGrpSpPr/>
          <p:nvPr/>
        </p:nvGrpSpPr>
        <p:grpSpPr>
          <a:xfrm>
            <a:off x="5068930" y="4693967"/>
            <a:ext cx="155400" cy="155400"/>
            <a:chOff x="1666623" y="2623621"/>
            <a:chExt cx="155400" cy="155400"/>
          </a:xfrm>
        </p:grpSpPr>
        <p:sp>
          <p:nvSpPr>
            <p:cNvPr id="3889" name="Google Shape;3889;p5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90" name="Google Shape;3890;p57"/>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91" name="Google Shape;3891;p57"/>
          <p:cNvGrpSpPr/>
          <p:nvPr/>
        </p:nvGrpSpPr>
        <p:grpSpPr>
          <a:xfrm>
            <a:off x="7821791" y="755445"/>
            <a:ext cx="155400" cy="155400"/>
            <a:chOff x="1666623" y="2623621"/>
            <a:chExt cx="155400" cy="155400"/>
          </a:xfrm>
        </p:grpSpPr>
        <p:sp>
          <p:nvSpPr>
            <p:cNvPr id="3892" name="Google Shape;3892;p5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93" name="Google Shape;3893;p57"/>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94" name="Google Shape;3894;p57"/>
          <p:cNvGrpSpPr/>
          <p:nvPr/>
        </p:nvGrpSpPr>
        <p:grpSpPr>
          <a:xfrm>
            <a:off x="577170" y="677745"/>
            <a:ext cx="155400" cy="155400"/>
            <a:chOff x="1666623" y="2623621"/>
            <a:chExt cx="155400" cy="155400"/>
          </a:xfrm>
        </p:grpSpPr>
        <p:sp>
          <p:nvSpPr>
            <p:cNvPr id="3895" name="Google Shape;3895;p5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96" name="Google Shape;3896;p57"/>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897" name="Google Shape;3897;p57"/>
          <p:cNvGrpSpPr/>
          <p:nvPr/>
        </p:nvGrpSpPr>
        <p:grpSpPr>
          <a:xfrm rot="-5085004" flipH="1">
            <a:off x="8115679" y="548660"/>
            <a:ext cx="450607" cy="494088"/>
            <a:chOff x="1584644" y="2497374"/>
            <a:chExt cx="450609" cy="494091"/>
          </a:xfrm>
        </p:grpSpPr>
        <p:sp>
          <p:nvSpPr>
            <p:cNvPr id="3898" name="Google Shape;3898;p5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p:cNvSpPr txBox="1"/>
          <p:nvPr/>
        </p:nvSpPr>
        <p:spPr>
          <a:xfrm>
            <a:off x="1167985" y="656102"/>
            <a:ext cx="1900719" cy="400110"/>
          </a:xfrm>
          <a:prstGeom prst="rect">
            <a:avLst/>
          </a:prstGeom>
          <a:noFill/>
        </p:spPr>
        <p:txBody>
          <a:bodyPr wrap="square" rtlCol="0">
            <a:spAutoFit/>
          </a:bodyPr>
          <a:lstStyle/>
          <a:p>
            <a:r>
              <a:rPr lang="en-US" sz="2000" b="1" i="1" u="sng" dirty="0" err="1" smtClean="0">
                <a:solidFill>
                  <a:srgbClr val="7030A0"/>
                </a:solidFill>
              </a:rPr>
              <a:t>Tình</a:t>
            </a:r>
            <a:r>
              <a:rPr lang="en-US" sz="2000" b="1" i="1" u="sng" dirty="0" smtClean="0">
                <a:solidFill>
                  <a:srgbClr val="7030A0"/>
                </a:solidFill>
              </a:rPr>
              <a:t> </a:t>
            </a:r>
            <a:r>
              <a:rPr lang="en-US" sz="2000" b="1" i="1" u="sng" dirty="0" err="1" smtClean="0">
                <a:solidFill>
                  <a:srgbClr val="7030A0"/>
                </a:solidFill>
              </a:rPr>
              <a:t>huống</a:t>
            </a:r>
            <a:r>
              <a:rPr lang="en-US" sz="2000" b="1" i="1" u="sng" dirty="0" smtClean="0">
                <a:solidFill>
                  <a:srgbClr val="7030A0"/>
                </a:solidFill>
              </a:rPr>
              <a:t> 3:</a:t>
            </a:r>
            <a:endParaRPr lang="en-US" sz="2000" b="1" i="1" u="sng" dirty="0">
              <a:solidFill>
                <a:srgbClr val="7030A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146" y="1328541"/>
            <a:ext cx="3522985" cy="2009675"/>
          </a:xfrm>
          <a:prstGeom prst="rect">
            <a:avLst/>
          </a:prstGeom>
        </p:spPr>
      </p:pic>
      <p:sp>
        <p:nvSpPr>
          <p:cNvPr id="4" name="TextBox 3"/>
          <p:cNvSpPr txBox="1"/>
          <p:nvPr/>
        </p:nvSpPr>
        <p:spPr>
          <a:xfrm>
            <a:off x="787703" y="1166646"/>
            <a:ext cx="4253279" cy="2400657"/>
          </a:xfrm>
          <a:prstGeom prst="rect">
            <a:avLst/>
          </a:prstGeom>
          <a:noFill/>
        </p:spPr>
        <p:txBody>
          <a:bodyPr wrap="square" rtlCol="0">
            <a:spAutoFit/>
          </a:bodyPr>
          <a:lstStyle/>
          <a:p>
            <a:pPr algn="just">
              <a:lnSpc>
                <a:spcPct val="150000"/>
              </a:lnSpc>
            </a:pPr>
            <a:r>
              <a:rPr lang="en-US" sz="2000" dirty="0" err="1" smtClean="0"/>
              <a:t>Trán</a:t>
            </a:r>
            <a:r>
              <a:rPr lang="en-US" sz="2000" dirty="0" smtClean="0"/>
              <a:t> </a:t>
            </a:r>
            <a:r>
              <a:rPr lang="en-US" sz="2000" dirty="0" err="1" smtClean="0"/>
              <a:t>bạn</a:t>
            </a:r>
            <a:r>
              <a:rPr lang="en-US" sz="2000" dirty="0" smtClean="0"/>
              <a:t> An </a:t>
            </a:r>
            <a:r>
              <a:rPr lang="en-US" sz="2000" dirty="0" err="1" smtClean="0"/>
              <a:t>nóng</a:t>
            </a:r>
            <a:r>
              <a:rPr lang="en-US" sz="2000" dirty="0" smtClean="0"/>
              <a:t> </a:t>
            </a:r>
            <a:r>
              <a:rPr lang="en-US" sz="2000" dirty="0" err="1" smtClean="0"/>
              <a:t>hơn</a:t>
            </a:r>
            <a:r>
              <a:rPr lang="en-US" sz="2000" dirty="0" smtClean="0"/>
              <a:t> </a:t>
            </a:r>
            <a:r>
              <a:rPr lang="en-US" sz="2000" dirty="0" err="1" smtClean="0"/>
              <a:t>bình</a:t>
            </a:r>
            <a:r>
              <a:rPr lang="en-US" sz="2000" dirty="0" smtClean="0"/>
              <a:t> </a:t>
            </a:r>
            <a:r>
              <a:rPr lang="en-US" sz="2000" dirty="0" err="1" smtClean="0"/>
              <a:t>thường</a:t>
            </a:r>
            <a:r>
              <a:rPr lang="en-US" sz="2000" dirty="0" smtClean="0"/>
              <a:t>. </a:t>
            </a:r>
            <a:r>
              <a:rPr lang="en-US" sz="2000" dirty="0" err="1" smtClean="0"/>
              <a:t>Mẹ</a:t>
            </a:r>
            <a:r>
              <a:rPr lang="en-US" sz="2000" dirty="0" smtClean="0"/>
              <a:t> </a:t>
            </a:r>
            <a:r>
              <a:rPr lang="en-US" sz="2000" dirty="0" err="1" smtClean="0"/>
              <a:t>bạn</a:t>
            </a:r>
            <a:r>
              <a:rPr lang="en-US" sz="2000" dirty="0" smtClean="0"/>
              <a:t> An </a:t>
            </a:r>
            <a:r>
              <a:rPr lang="en-US" sz="2000" dirty="0" err="1" smtClean="0"/>
              <a:t>lập</a:t>
            </a:r>
            <a:r>
              <a:rPr lang="en-US" sz="2000" dirty="0" smtClean="0"/>
              <a:t> </a:t>
            </a:r>
            <a:r>
              <a:rPr lang="en-US" sz="2000" dirty="0" err="1" smtClean="0"/>
              <a:t>tức</a:t>
            </a:r>
            <a:r>
              <a:rPr lang="en-US" sz="2000" dirty="0" smtClean="0"/>
              <a:t> </a:t>
            </a:r>
            <a:r>
              <a:rPr lang="en-US" sz="2000" dirty="0" err="1" smtClean="0"/>
              <a:t>đo</a:t>
            </a:r>
            <a:r>
              <a:rPr lang="en-US" sz="2000" dirty="0" smtClean="0"/>
              <a:t> </a:t>
            </a:r>
            <a:r>
              <a:rPr lang="en-US" sz="2000" dirty="0" err="1" smtClean="0"/>
              <a:t>nhiệt</a:t>
            </a:r>
            <a:r>
              <a:rPr lang="en-US" sz="2000" dirty="0" smtClean="0"/>
              <a:t> </a:t>
            </a:r>
            <a:r>
              <a:rPr lang="en-US" sz="2000" dirty="0" err="1" smtClean="0"/>
              <a:t>độ</a:t>
            </a:r>
            <a:r>
              <a:rPr lang="en-US" sz="2000" dirty="0" smtClean="0"/>
              <a:t> </a:t>
            </a:r>
            <a:r>
              <a:rPr lang="en-US" sz="2000" dirty="0" err="1" smtClean="0"/>
              <a:t>cho</a:t>
            </a:r>
            <a:r>
              <a:rPr lang="en-US" sz="2000" dirty="0" smtClean="0"/>
              <a:t> </a:t>
            </a:r>
            <a:r>
              <a:rPr lang="en-US" sz="2000" dirty="0" err="1" smtClean="0"/>
              <a:t>bạn</a:t>
            </a:r>
            <a:r>
              <a:rPr lang="en-US" sz="2000" dirty="0" smtClean="0"/>
              <a:t> </a:t>
            </a:r>
            <a:r>
              <a:rPr lang="en-US" sz="2000" dirty="0" err="1" smtClean="0"/>
              <a:t>ấy</a:t>
            </a:r>
            <a:r>
              <a:rPr lang="en-US" sz="2000" dirty="0" smtClean="0"/>
              <a:t>. </a:t>
            </a:r>
            <a:r>
              <a:rPr lang="en-US" sz="2000" dirty="0" err="1" smtClean="0"/>
              <a:t>Khi</a:t>
            </a:r>
            <a:r>
              <a:rPr lang="en-US" sz="2000" dirty="0" smtClean="0"/>
              <a:t> </a:t>
            </a:r>
            <a:r>
              <a:rPr lang="en-US" sz="2000" dirty="0" err="1" smtClean="0"/>
              <a:t>có</a:t>
            </a:r>
            <a:r>
              <a:rPr lang="en-US" sz="2000" dirty="0" smtClean="0"/>
              <a:t> </a:t>
            </a:r>
            <a:r>
              <a:rPr lang="en-US" sz="2000" dirty="0" err="1" smtClean="0"/>
              <a:t>thông</a:t>
            </a:r>
            <a:r>
              <a:rPr lang="en-US" sz="2000" dirty="0" smtClean="0"/>
              <a:t> tin </a:t>
            </a:r>
            <a:r>
              <a:rPr lang="en-US" sz="2000" dirty="0" err="1" smtClean="0"/>
              <a:t>trán</a:t>
            </a:r>
            <a:r>
              <a:rPr lang="en-US" sz="2000" dirty="0" smtClean="0"/>
              <a:t> </a:t>
            </a:r>
            <a:r>
              <a:rPr lang="en-US" sz="2000" dirty="0" err="1" smtClean="0"/>
              <a:t>bạn</a:t>
            </a:r>
            <a:r>
              <a:rPr lang="en-US" sz="2000" dirty="0" smtClean="0"/>
              <a:t> An </a:t>
            </a:r>
            <a:r>
              <a:rPr lang="en-US" sz="2000" dirty="0" err="1" smtClean="0"/>
              <a:t>nóng</a:t>
            </a:r>
            <a:r>
              <a:rPr lang="en-US" sz="2000" dirty="0" smtClean="0"/>
              <a:t> </a:t>
            </a:r>
            <a:r>
              <a:rPr lang="en-US" sz="2000" dirty="0" err="1" smtClean="0"/>
              <a:t>hơn</a:t>
            </a:r>
            <a:r>
              <a:rPr lang="en-US" sz="2000" dirty="0" smtClean="0"/>
              <a:t> </a:t>
            </a:r>
            <a:r>
              <a:rPr lang="en-US" sz="2000" dirty="0" err="1" smtClean="0"/>
              <a:t>bình</a:t>
            </a:r>
            <a:r>
              <a:rPr lang="en-US" sz="2000" dirty="0" smtClean="0"/>
              <a:t> </a:t>
            </a:r>
            <a:r>
              <a:rPr lang="en-US" sz="2000" dirty="0" err="1" smtClean="0"/>
              <a:t>thường</a:t>
            </a:r>
            <a:r>
              <a:rPr lang="en-US" sz="2000" dirty="0"/>
              <a:t> </a:t>
            </a:r>
            <a:r>
              <a:rPr lang="en-US" sz="2000" dirty="0" err="1" smtClean="0"/>
              <a:t>thì</a:t>
            </a:r>
            <a:r>
              <a:rPr lang="en-US" sz="2000" dirty="0" smtClean="0"/>
              <a:t> </a:t>
            </a:r>
            <a:r>
              <a:rPr lang="en-US" sz="2000" dirty="0" err="1" smtClean="0"/>
              <a:t>mẹ</a:t>
            </a:r>
            <a:r>
              <a:rPr lang="en-US" sz="2000" dirty="0" smtClean="0"/>
              <a:t> </a:t>
            </a:r>
            <a:r>
              <a:rPr lang="en-US" sz="2000" dirty="0" err="1" smtClean="0"/>
              <a:t>bạn</a:t>
            </a:r>
            <a:r>
              <a:rPr lang="en-US" sz="2000" dirty="0" smtClean="0"/>
              <a:t> An </a:t>
            </a:r>
            <a:r>
              <a:rPr lang="en-US" sz="2000" dirty="0" err="1" smtClean="0"/>
              <a:t>quyết</a:t>
            </a:r>
            <a:r>
              <a:rPr lang="en-US" sz="2000" dirty="0" smtClean="0"/>
              <a:t> </a:t>
            </a:r>
            <a:r>
              <a:rPr lang="en-US" sz="2000" dirty="0" err="1" smtClean="0"/>
              <a:t>định</a:t>
            </a:r>
            <a:r>
              <a:rPr lang="en-US" sz="2000" dirty="0" smtClean="0"/>
              <a:t> </a:t>
            </a:r>
            <a:r>
              <a:rPr lang="en-US" sz="2000" dirty="0" err="1" smtClean="0"/>
              <a:t>làm</a:t>
            </a:r>
            <a:r>
              <a:rPr lang="en-US" sz="2000" dirty="0" smtClean="0"/>
              <a:t> </a:t>
            </a:r>
            <a:r>
              <a:rPr lang="en-US" sz="2000" dirty="0" err="1" smtClean="0"/>
              <a:t>gì</a:t>
            </a:r>
            <a:r>
              <a:rPr lang="en-US" sz="2000" dirty="0" smtClean="0"/>
              <a:t>?</a:t>
            </a:r>
            <a:endParaRPr lang="en-US" sz="2000" dirty="0"/>
          </a:p>
        </p:txBody>
      </p:sp>
      <p:sp>
        <p:nvSpPr>
          <p:cNvPr id="5" name="Curved Right Arrow 4"/>
          <p:cNvSpPr/>
          <p:nvPr/>
        </p:nvSpPr>
        <p:spPr>
          <a:xfrm>
            <a:off x="2922057" y="3607283"/>
            <a:ext cx="441789" cy="694932"/>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533346" y="3995135"/>
            <a:ext cx="4443845" cy="400110"/>
          </a:xfrm>
          <a:prstGeom prst="rect">
            <a:avLst/>
          </a:prstGeom>
        </p:spPr>
        <p:txBody>
          <a:bodyPr wrap="none">
            <a:spAutoFit/>
          </a:bodyPr>
          <a:lstStyle/>
          <a:p>
            <a:r>
              <a:rPr lang="en-US" sz="2000" dirty="0" smtClean="0">
                <a:solidFill>
                  <a:srgbClr val="FF0000"/>
                </a:solidFill>
              </a:rPr>
              <a:t>M</a:t>
            </a:r>
            <a:r>
              <a:rPr lang="vi-VN" sz="2000" dirty="0" smtClean="0">
                <a:solidFill>
                  <a:srgbClr val="FF0000"/>
                </a:solidFill>
              </a:rPr>
              <a:t>ẹ </a:t>
            </a:r>
            <a:r>
              <a:rPr lang="vi-VN" sz="2000" dirty="0">
                <a:solidFill>
                  <a:srgbClr val="FF0000"/>
                </a:solidFill>
              </a:rPr>
              <a:t>quyết định đưa An vào bệnh viện.</a:t>
            </a:r>
            <a:endParaRPr lang="en-U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par>
                                <p:cTn id="14" presetID="5"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1746" name="Google Shape;1746;p42"/>
          <p:cNvGrpSpPr/>
          <p:nvPr/>
        </p:nvGrpSpPr>
        <p:grpSpPr>
          <a:xfrm rot="10800000" flipH="1">
            <a:off x="1642950" y="807450"/>
            <a:ext cx="6315300" cy="3577724"/>
            <a:chOff x="1524050" y="807450"/>
            <a:chExt cx="6315300" cy="3577724"/>
          </a:xfrm>
        </p:grpSpPr>
        <p:sp>
          <p:nvSpPr>
            <p:cNvPr id="1747" name="Google Shape;1747;p42"/>
            <p:cNvSpPr/>
            <p:nvPr/>
          </p:nvSpPr>
          <p:spPr>
            <a:xfrm>
              <a:off x="1524050" y="807450"/>
              <a:ext cx="6315300" cy="3533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8" name="Google Shape;1748;p42"/>
            <p:cNvGrpSpPr/>
            <p:nvPr/>
          </p:nvGrpSpPr>
          <p:grpSpPr>
            <a:xfrm>
              <a:off x="2340200" y="4229774"/>
              <a:ext cx="4685475" cy="155400"/>
              <a:chOff x="2340200" y="4229774"/>
              <a:chExt cx="4685475" cy="155400"/>
            </a:xfrm>
          </p:grpSpPr>
          <p:sp>
            <p:nvSpPr>
              <p:cNvPr id="1749" name="Google Shape;1749;p42"/>
              <p:cNvSpPr/>
              <p:nvPr/>
            </p:nvSpPr>
            <p:spPr>
              <a:xfrm>
                <a:off x="2752025"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a:off x="3163850"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3575675"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3987500"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4399325"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4811150"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5222975"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5634800"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6046625"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6458450"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6870275"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2340200" y="422977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61" name="Google Shape;1761;p42"/>
          <p:cNvSpPr/>
          <p:nvPr/>
        </p:nvSpPr>
        <p:spPr>
          <a:xfrm>
            <a:off x="3325650" y="584317"/>
            <a:ext cx="2595993" cy="841841"/>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txBox="1">
            <a:spLocks noGrp="1"/>
          </p:cNvSpPr>
          <p:nvPr>
            <p:ph type="title" idx="2"/>
          </p:nvPr>
        </p:nvSpPr>
        <p:spPr>
          <a:xfrm>
            <a:off x="3557632" y="712137"/>
            <a:ext cx="2169518" cy="58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solidFill>
                  <a:schemeClr val="bg1"/>
                </a:solidFill>
                <a:latin typeface="+mn-lt"/>
              </a:rPr>
              <a:t>KẾT LUẬN</a:t>
            </a:r>
            <a:endParaRPr sz="2800" b="1" dirty="0">
              <a:solidFill>
                <a:schemeClr val="bg1"/>
              </a:solidFill>
              <a:latin typeface="+mn-lt"/>
            </a:endParaRPr>
          </a:p>
        </p:txBody>
      </p:sp>
      <p:grpSp>
        <p:nvGrpSpPr>
          <p:cNvPr id="1766" name="Google Shape;1766;p42"/>
          <p:cNvGrpSpPr/>
          <p:nvPr/>
        </p:nvGrpSpPr>
        <p:grpSpPr>
          <a:xfrm>
            <a:off x="861055" y="1844893"/>
            <a:ext cx="1108700" cy="1210325"/>
            <a:chOff x="7473100" y="3519200"/>
            <a:chExt cx="1108700" cy="1210325"/>
          </a:xfrm>
        </p:grpSpPr>
        <p:sp>
          <p:nvSpPr>
            <p:cNvPr id="1767" name="Google Shape;1767;p42"/>
            <p:cNvSpPr/>
            <p:nvPr/>
          </p:nvSpPr>
          <p:spPr>
            <a:xfrm>
              <a:off x="7473100" y="3519200"/>
              <a:ext cx="1108700" cy="1210325"/>
            </a:xfrm>
            <a:custGeom>
              <a:avLst/>
              <a:gdLst/>
              <a:ahLst/>
              <a:cxnLst/>
              <a:rect l="l" t="t" r="r" b="b"/>
              <a:pathLst>
                <a:path w="44348" h="48413" extrusionOk="0">
                  <a:moveTo>
                    <a:pt x="22015" y="0"/>
                  </a:moveTo>
                  <a:cubicBezTo>
                    <a:pt x="16138" y="0"/>
                    <a:pt x="11363" y="3624"/>
                    <a:pt x="8228" y="10530"/>
                  </a:cubicBezTo>
                  <a:cubicBezTo>
                    <a:pt x="6465" y="14423"/>
                    <a:pt x="5265" y="19370"/>
                    <a:pt x="4775" y="24684"/>
                  </a:cubicBezTo>
                  <a:cubicBezTo>
                    <a:pt x="4457" y="24537"/>
                    <a:pt x="4114" y="24439"/>
                    <a:pt x="3698" y="24415"/>
                  </a:cubicBezTo>
                  <a:cubicBezTo>
                    <a:pt x="3624" y="24390"/>
                    <a:pt x="3551" y="24390"/>
                    <a:pt x="3477" y="24390"/>
                  </a:cubicBezTo>
                  <a:cubicBezTo>
                    <a:pt x="2180" y="24390"/>
                    <a:pt x="1078" y="25272"/>
                    <a:pt x="637" y="26618"/>
                  </a:cubicBezTo>
                  <a:cubicBezTo>
                    <a:pt x="318" y="27696"/>
                    <a:pt x="74" y="31026"/>
                    <a:pt x="2278" y="32275"/>
                  </a:cubicBezTo>
                  <a:cubicBezTo>
                    <a:pt x="2694" y="32520"/>
                    <a:pt x="3282" y="32765"/>
                    <a:pt x="4628" y="32912"/>
                  </a:cubicBezTo>
                  <a:cubicBezTo>
                    <a:pt x="4628" y="32936"/>
                    <a:pt x="4628" y="32961"/>
                    <a:pt x="4628" y="32985"/>
                  </a:cubicBezTo>
                  <a:cubicBezTo>
                    <a:pt x="4481" y="33010"/>
                    <a:pt x="4335" y="33059"/>
                    <a:pt x="4163" y="33059"/>
                  </a:cubicBezTo>
                  <a:cubicBezTo>
                    <a:pt x="3992" y="33059"/>
                    <a:pt x="3820" y="33010"/>
                    <a:pt x="3673" y="32961"/>
                  </a:cubicBezTo>
                  <a:cubicBezTo>
                    <a:pt x="3379" y="32838"/>
                    <a:pt x="3061" y="32789"/>
                    <a:pt x="2718" y="32789"/>
                  </a:cubicBezTo>
                  <a:cubicBezTo>
                    <a:pt x="1641" y="32789"/>
                    <a:pt x="637" y="33475"/>
                    <a:pt x="245" y="34504"/>
                  </a:cubicBezTo>
                  <a:cubicBezTo>
                    <a:pt x="0" y="35165"/>
                    <a:pt x="25" y="35899"/>
                    <a:pt x="318" y="36536"/>
                  </a:cubicBezTo>
                  <a:cubicBezTo>
                    <a:pt x="612" y="37173"/>
                    <a:pt x="1127" y="37687"/>
                    <a:pt x="1788" y="37932"/>
                  </a:cubicBezTo>
                  <a:cubicBezTo>
                    <a:pt x="2571" y="38226"/>
                    <a:pt x="3355" y="38373"/>
                    <a:pt x="4163" y="38373"/>
                  </a:cubicBezTo>
                  <a:cubicBezTo>
                    <a:pt x="4702" y="38373"/>
                    <a:pt x="5216" y="38299"/>
                    <a:pt x="5730" y="38177"/>
                  </a:cubicBezTo>
                  <a:cubicBezTo>
                    <a:pt x="6196" y="39377"/>
                    <a:pt x="6857" y="40381"/>
                    <a:pt x="7665" y="41189"/>
                  </a:cubicBezTo>
                  <a:cubicBezTo>
                    <a:pt x="9306" y="42805"/>
                    <a:pt x="11485" y="43466"/>
                    <a:pt x="13787" y="43711"/>
                  </a:cubicBezTo>
                  <a:cubicBezTo>
                    <a:pt x="13371" y="44250"/>
                    <a:pt x="13150" y="44911"/>
                    <a:pt x="13224" y="45597"/>
                  </a:cubicBezTo>
                  <a:cubicBezTo>
                    <a:pt x="13273" y="46307"/>
                    <a:pt x="13615" y="46943"/>
                    <a:pt x="14154" y="47409"/>
                  </a:cubicBezTo>
                  <a:cubicBezTo>
                    <a:pt x="14619" y="47800"/>
                    <a:pt x="15232" y="48021"/>
                    <a:pt x="15868" y="48021"/>
                  </a:cubicBezTo>
                  <a:cubicBezTo>
                    <a:pt x="16652" y="48021"/>
                    <a:pt x="17387" y="47678"/>
                    <a:pt x="17901" y="47090"/>
                  </a:cubicBezTo>
                  <a:cubicBezTo>
                    <a:pt x="18954" y="45817"/>
                    <a:pt x="19737" y="44691"/>
                    <a:pt x="20252" y="43858"/>
                  </a:cubicBezTo>
                  <a:lnTo>
                    <a:pt x="23166" y="43858"/>
                  </a:lnTo>
                  <a:cubicBezTo>
                    <a:pt x="23166" y="44250"/>
                    <a:pt x="23117" y="44691"/>
                    <a:pt x="22994" y="45156"/>
                  </a:cubicBezTo>
                  <a:cubicBezTo>
                    <a:pt x="22847" y="45841"/>
                    <a:pt x="22970" y="46552"/>
                    <a:pt x="23337" y="47164"/>
                  </a:cubicBezTo>
                  <a:cubicBezTo>
                    <a:pt x="23729" y="47751"/>
                    <a:pt x="24317" y="48168"/>
                    <a:pt x="24978" y="48339"/>
                  </a:cubicBezTo>
                  <a:cubicBezTo>
                    <a:pt x="25174" y="48388"/>
                    <a:pt x="25394" y="48413"/>
                    <a:pt x="25590" y="48413"/>
                  </a:cubicBezTo>
                  <a:cubicBezTo>
                    <a:pt x="26839" y="48413"/>
                    <a:pt x="27892" y="47556"/>
                    <a:pt x="28186" y="46331"/>
                  </a:cubicBezTo>
                  <a:cubicBezTo>
                    <a:pt x="28382" y="45474"/>
                    <a:pt x="28455" y="44617"/>
                    <a:pt x="28480" y="43882"/>
                  </a:cubicBezTo>
                  <a:cubicBezTo>
                    <a:pt x="31614" y="43833"/>
                    <a:pt x="34553" y="43491"/>
                    <a:pt x="36659" y="41434"/>
                  </a:cubicBezTo>
                  <a:cubicBezTo>
                    <a:pt x="37491" y="40577"/>
                    <a:pt x="38152" y="39499"/>
                    <a:pt x="38618" y="38177"/>
                  </a:cubicBezTo>
                  <a:cubicBezTo>
                    <a:pt x="39132" y="38299"/>
                    <a:pt x="39646" y="38373"/>
                    <a:pt x="40160" y="38373"/>
                  </a:cubicBezTo>
                  <a:cubicBezTo>
                    <a:pt x="40969" y="38373"/>
                    <a:pt x="41777" y="38226"/>
                    <a:pt x="42536" y="37932"/>
                  </a:cubicBezTo>
                  <a:cubicBezTo>
                    <a:pt x="43197" y="37662"/>
                    <a:pt x="43736" y="37173"/>
                    <a:pt x="44030" y="36536"/>
                  </a:cubicBezTo>
                  <a:cubicBezTo>
                    <a:pt x="44323" y="35899"/>
                    <a:pt x="44348" y="35165"/>
                    <a:pt x="44103" y="34504"/>
                  </a:cubicBezTo>
                  <a:cubicBezTo>
                    <a:pt x="43711" y="33475"/>
                    <a:pt x="42707" y="32789"/>
                    <a:pt x="41605" y="32789"/>
                  </a:cubicBezTo>
                  <a:cubicBezTo>
                    <a:pt x="41287" y="32789"/>
                    <a:pt x="40969" y="32838"/>
                    <a:pt x="40675" y="32961"/>
                  </a:cubicBezTo>
                  <a:cubicBezTo>
                    <a:pt x="40503" y="33010"/>
                    <a:pt x="40332" y="33059"/>
                    <a:pt x="40160" y="33059"/>
                  </a:cubicBezTo>
                  <a:cubicBezTo>
                    <a:pt x="39940" y="33059"/>
                    <a:pt x="39744" y="33010"/>
                    <a:pt x="39548" y="32936"/>
                  </a:cubicBezTo>
                  <a:cubicBezTo>
                    <a:pt x="39548" y="32912"/>
                    <a:pt x="39548" y="32912"/>
                    <a:pt x="39548" y="32887"/>
                  </a:cubicBezTo>
                  <a:cubicBezTo>
                    <a:pt x="40748" y="32740"/>
                    <a:pt x="41311" y="32520"/>
                    <a:pt x="41703" y="32275"/>
                  </a:cubicBezTo>
                  <a:cubicBezTo>
                    <a:pt x="43907" y="31026"/>
                    <a:pt x="43662" y="27696"/>
                    <a:pt x="43344" y="26618"/>
                  </a:cubicBezTo>
                  <a:cubicBezTo>
                    <a:pt x="42928" y="25272"/>
                    <a:pt x="41801" y="24390"/>
                    <a:pt x="40503" y="24390"/>
                  </a:cubicBezTo>
                  <a:cubicBezTo>
                    <a:pt x="40430" y="24390"/>
                    <a:pt x="40356" y="24390"/>
                    <a:pt x="40258" y="24415"/>
                  </a:cubicBezTo>
                  <a:cubicBezTo>
                    <a:pt x="39940" y="24439"/>
                    <a:pt x="39646" y="24512"/>
                    <a:pt x="39377" y="24610"/>
                  </a:cubicBezTo>
                  <a:cubicBezTo>
                    <a:pt x="38814" y="18586"/>
                    <a:pt x="37295" y="13077"/>
                    <a:pt x="35042" y="8914"/>
                  </a:cubicBezTo>
                  <a:cubicBezTo>
                    <a:pt x="31883" y="3086"/>
                    <a:pt x="27378" y="0"/>
                    <a:pt x="22015"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68" name="Google Shape;1768;p42"/>
            <p:cNvSpPr/>
            <p:nvPr/>
          </p:nvSpPr>
          <p:spPr>
            <a:xfrm>
              <a:off x="7652475" y="3578575"/>
              <a:ext cx="745050" cy="964625"/>
            </a:xfrm>
            <a:custGeom>
              <a:avLst/>
              <a:gdLst/>
              <a:ahLst/>
              <a:cxnLst/>
              <a:rect l="l" t="t" r="r" b="b"/>
              <a:pathLst>
                <a:path w="29802" h="38585" extrusionOk="0">
                  <a:moveTo>
                    <a:pt x="14840" y="0"/>
                  </a:moveTo>
                  <a:cubicBezTo>
                    <a:pt x="4310" y="0"/>
                    <a:pt x="0" y="14816"/>
                    <a:pt x="0" y="27353"/>
                  </a:cubicBezTo>
                  <a:cubicBezTo>
                    <a:pt x="0" y="37683"/>
                    <a:pt x="3354" y="38585"/>
                    <a:pt x="10463" y="38585"/>
                  </a:cubicBezTo>
                  <a:cubicBezTo>
                    <a:pt x="11965" y="38585"/>
                    <a:pt x="13635" y="38544"/>
                    <a:pt x="15477" y="38544"/>
                  </a:cubicBezTo>
                  <a:cubicBezTo>
                    <a:pt x="17314" y="38544"/>
                    <a:pt x="18946" y="38585"/>
                    <a:pt x="20389" y="38585"/>
                  </a:cubicBezTo>
                  <a:cubicBezTo>
                    <a:pt x="27215" y="38585"/>
                    <a:pt x="29802" y="37683"/>
                    <a:pt x="29802" y="27353"/>
                  </a:cubicBezTo>
                  <a:cubicBezTo>
                    <a:pt x="29802" y="14816"/>
                    <a:pt x="25394" y="0"/>
                    <a:pt x="14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7976325" y="4242850"/>
              <a:ext cx="82675" cy="92075"/>
            </a:xfrm>
            <a:custGeom>
              <a:avLst/>
              <a:gdLst/>
              <a:ahLst/>
              <a:cxnLst/>
              <a:rect l="l" t="t" r="r" b="b"/>
              <a:pathLst>
                <a:path w="3307" h="3683" extrusionOk="0">
                  <a:moveTo>
                    <a:pt x="1585" y="0"/>
                  </a:moveTo>
                  <a:cubicBezTo>
                    <a:pt x="1475" y="0"/>
                    <a:pt x="1366" y="39"/>
                    <a:pt x="1274" y="121"/>
                  </a:cubicBezTo>
                  <a:cubicBezTo>
                    <a:pt x="1029" y="342"/>
                    <a:pt x="710" y="586"/>
                    <a:pt x="392" y="684"/>
                  </a:cubicBezTo>
                  <a:cubicBezTo>
                    <a:pt x="147" y="758"/>
                    <a:pt x="0" y="1003"/>
                    <a:pt x="74" y="1248"/>
                  </a:cubicBezTo>
                  <a:cubicBezTo>
                    <a:pt x="319" y="2056"/>
                    <a:pt x="661" y="3525"/>
                    <a:pt x="1690" y="3672"/>
                  </a:cubicBezTo>
                  <a:cubicBezTo>
                    <a:pt x="1738" y="3679"/>
                    <a:pt x="1785" y="3683"/>
                    <a:pt x="1831" y="3683"/>
                  </a:cubicBezTo>
                  <a:cubicBezTo>
                    <a:pt x="3146" y="3683"/>
                    <a:pt x="3306" y="709"/>
                    <a:pt x="3306" y="709"/>
                  </a:cubicBezTo>
                  <a:cubicBezTo>
                    <a:pt x="3306" y="709"/>
                    <a:pt x="2327" y="660"/>
                    <a:pt x="2082" y="317"/>
                  </a:cubicBezTo>
                  <a:cubicBezTo>
                    <a:pt x="2057" y="268"/>
                    <a:pt x="2033" y="244"/>
                    <a:pt x="2008" y="219"/>
                  </a:cubicBezTo>
                  <a:cubicBezTo>
                    <a:pt x="1894" y="77"/>
                    <a:pt x="1738" y="0"/>
                    <a:pt x="1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7918775" y="4203425"/>
              <a:ext cx="187350" cy="142250"/>
            </a:xfrm>
            <a:custGeom>
              <a:avLst/>
              <a:gdLst/>
              <a:ahLst/>
              <a:cxnLst/>
              <a:rect l="l" t="t" r="r" b="b"/>
              <a:pathLst>
                <a:path w="7494" h="5690" extrusionOk="0">
                  <a:moveTo>
                    <a:pt x="3894" y="1992"/>
                  </a:moveTo>
                  <a:cubicBezTo>
                    <a:pt x="3918" y="1992"/>
                    <a:pt x="3943" y="2017"/>
                    <a:pt x="3967" y="2041"/>
                  </a:cubicBezTo>
                  <a:lnTo>
                    <a:pt x="4041" y="2139"/>
                  </a:lnTo>
                  <a:cubicBezTo>
                    <a:pt x="4286" y="2457"/>
                    <a:pt x="4776" y="2604"/>
                    <a:pt x="5143" y="2653"/>
                  </a:cubicBezTo>
                  <a:cubicBezTo>
                    <a:pt x="5045" y="3412"/>
                    <a:pt x="4825" y="4416"/>
                    <a:pt x="4408" y="4735"/>
                  </a:cubicBezTo>
                  <a:cubicBezTo>
                    <a:pt x="4315" y="4810"/>
                    <a:pt x="4235" y="4842"/>
                    <a:pt x="4138" y="4842"/>
                  </a:cubicBezTo>
                  <a:cubicBezTo>
                    <a:pt x="4108" y="4842"/>
                    <a:pt x="4076" y="4838"/>
                    <a:pt x="4041" y="4833"/>
                  </a:cubicBezTo>
                  <a:cubicBezTo>
                    <a:pt x="3380" y="4735"/>
                    <a:pt x="3061" y="3657"/>
                    <a:pt x="2865" y="2972"/>
                  </a:cubicBezTo>
                  <a:cubicBezTo>
                    <a:pt x="2841" y="2874"/>
                    <a:pt x="2817" y="2776"/>
                    <a:pt x="2792" y="2702"/>
                  </a:cubicBezTo>
                  <a:cubicBezTo>
                    <a:pt x="2768" y="2678"/>
                    <a:pt x="2792" y="2678"/>
                    <a:pt x="2817" y="2653"/>
                  </a:cubicBezTo>
                  <a:cubicBezTo>
                    <a:pt x="3135" y="2555"/>
                    <a:pt x="3478" y="2335"/>
                    <a:pt x="3845" y="2017"/>
                  </a:cubicBezTo>
                  <a:cubicBezTo>
                    <a:pt x="3869" y="1992"/>
                    <a:pt x="3869" y="1992"/>
                    <a:pt x="3894" y="1992"/>
                  </a:cubicBezTo>
                  <a:close/>
                  <a:moveTo>
                    <a:pt x="7017" y="0"/>
                  </a:moveTo>
                  <a:cubicBezTo>
                    <a:pt x="6803" y="0"/>
                    <a:pt x="6606" y="159"/>
                    <a:pt x="6563" y="376"/>
                  </a:cubicBezTo>
                  <a:cubicBezTo>
                    <a:pt x="6465" y="743"/>
                    <a:pt x="6122" y="1772"/>
                    <a:pt x="5510" y="1772"/>
                  </a:cubicBezTo>
                  <a:lnTo>
                    <a:pt x="5486" y="1772"/>
                  </a:lnTo>
                  <a:cubicBezTo>
                    <a:pt x="5045" y="1772"/>
                    <a:pt x="4727" y="1306"/>
                    <a:pt x="4506" y="939"/>
                  </a:cubicBezTo>
                  <a:cubicBezTo>
                    <a:pt x="4393" y="712"/>
                    <a:pt x="4153" y="569"/>
                    <a:pt x="3884" y="569"/>
                  </a:cubicBezTo>
                  <a:cubicBezTo>
                    <a:pt x="3863" y="569"/>
                    <a:pt x="3842" y="570"/>
                    <a:pt x="3821" y="572"/>
                  </a:cubicBezTo>
                  <a:cubicBezTo>
                    <a:pt x="3527" y="572"/>
                    <a:pt x="3282" y="768"/>
                    <a:pt x="3184" y="1037"/>
                  </a:cubicBezTo>
                  <a:cubicBezTo>
                    <a:pt x="2963" y="1655"/>
                    <a:pt x="2604" y="1776"/>
                    <a:pt x="2320" y="1776"/>
                  </a:cubicBezTo>
                  <a:cubicBezTo>
                    <a:pt x="2288" y="1776"/>
                    <a:pt x="2258" y="1774"/>
                    <a:pt x="2229" y="1772"/>
                  </a:cubicBezTo>
                  <a:cubicBezTo>
                    <a:pt x="1151" y="1747"/>
                    <a:pt x="955" y="498"/>
                    <a:pt x="931" y="449"/>
                  </a:cubicBezTo>
                  <a:cubicBezTo>
                    <a:pt x="908" y="220"/>
                    <a:pt x="692" y="55"/>
                    <a:pt x="463" y="55"/>
                  </a:cubicBezTo>
                  <a:cubicBezTo>
                    <a:pt x="448" y="55"/>
                    <a:pt x="432" y="56"/>
                    <a:pt x="417" y="58"/>
                  </a:cubicBezTo>
                  <a:cubicBezTo>
                    <a:pt x="172" y="106"/>
                    <a:pt x="0" y="327"/>
                    <a:pt x="25" y="572"/>
                  </a:cubicBezTo>
                  <a:cubicBezTo>
                    <a:pt x="123" y="1257"/>
                    <a:pt x="662" y="2506"/>
                    <a:pt x="1959" y="2678"/>
                  </a:cubicBezTo>
                  <a:cubicBezTo>
                    <a:pt x="1959" y="2776"/>
                    <a:pt x="1959" y="2849"/>
                    <a:pt x="1984" y="2947"/>
                  </a:cubicBezTo>
                  <a:cubicBezTo>
                    <a:pt x="2008" y="3021"/>
                    <a:pt x="2033" y="3119"/>
                    <a:pt x="2057" y="3192"/>
                  </a:cubicBezTo>
                  <a:cubicBezTo>
                    <a:pt x="2327" y="4098"/>
                    <a:pt x="2719" y="5494"/>
                    <a:pt x="3918" y="5665"/>
                  </a:cubicBezTo>
                  <a:cubicBezTo>
                    <a:pt x="3992" y="5665"/>
                    <a:pt x="4065" y="5690"/>
                    <a:pt x="4114" y="5690"/>
                  </a:cubicBezTo>
                  <a:cubicBezTo>
                    <a:pt x="4408" y="5690"/>
                    <a:pt x="4678" y="5592"/>
                    <a:pt x="4922" y="5396"/>
                  </a:cubicBezTo>
                  <a:cubicBezTo>
                    <a:pt x="5682" y="4759"/>
                    <a:pt x="5926" y="3290"/>
                    <a:pt x="6000" y="2629"/>
                  </a:cubicBezTo>
                  <a:cubicBezTo>
                    <a:pt x="6857" y="2310"/>
                    <a:pt x="7298" y="1257"/>
                    <a:pt x="7445" y="572"/>
                  </a:cubicBezTo>
                  <a:cubicBezTo>
                    <a:pt x="7494" y="327"/>
                    <a:pt x="7347" y="82"/>
                    <a:pt x="7102" y="9"/>
                  </a:cubicBezTo>
                  <a:cubicBezTo>
                    <a:pt x="7074" y="3"/>
                    <a:pt x="7045" y="0"/>
                    <a:pt x="7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7744300" y="4250775"/>
              <a:ext cx="112675" cy="99050"/>
            </a:xfrm>
            <a:custGeom>
              <a:avLst/>
              <a:gdLst/>
              <a:ahLst/>
              <a:cxnLst/>
              <a:rect l="l" t="t" r="r" b="b"/>
              <a:pathLst>
                <a:path w="4507" h="3962" extrusionOk="0">
                  <a:moveTo>
                    <a:pt x="1765" y="1"/>
                  </a:moveTo>
                  <a:cubicBezTo>
                    <a:pt x="1355" y="1"/>
                    <a:pt x="977" y="110"/>
                    <a:pt x="710" y="367"/>
                  </a:cubicBezTo>
                  <a:cubicBezTo>
                    <a:pt x="0" y="1102"/>
                    <a:pt x="417" y="2694"/>
                    <a:pt x="1151" y="3428"/>
                  </a:cubicBezTo>
                  <a:cubicBezTo>
                    <a:pt x="1506" y="3784"/>
                    <a:pt x="1978" y="3961"/>
                    <a:pt x="2452" y="3961"/>
                  </a:cubicBezTo>
                  <a:cubicBezTo>
                    <a:pt x="2927" y="3961"/>
                    <a:pt x="3404" y="3784"/>
                    <a:pt x="3771" y="3428"/>
                  </a:cubicBezTo>
                  <a:cubicBezTo>
                    <a:pt x="4506" y="2694"/>
                    <a:pt x="4506" y="1518"/>
                    <a:pt x="3771"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2"/>
            <p:cNvSpPr/>
            <p:nvPr/>
          </p:nvSpPr>
          <p:spPr>
            <a:xfrm>
              <a:off x="8171600" y="4250775"/>
              <a:ext cx="112675" cy="99050"/>
            </a:xfrm>
            <a:custGeom>
              <a:avLst/>
              <a:gdLst/>
              <a:ahLst/>
              <a:cxnLst/>
              <a:rect l="l" t="t" r="r" b="b"/>
              <a:pathLst>
                <a:path w="4507" h="3962" extrusionOk="0">
                  <a:moveTo>
                    <a:pt x="2718" y="1"/>
                  </a:moveTo>
                  <a:cubicBezTo>
                    <a:pt x="1997" y="1"/>
                    <a:pt x="1180" y="340"/>
                    <a:pt x="711" y="808"/>
                  </a:cubicBezTo>
                  <a:cubicBezTo>
                    <a:pt x="1" y="1518"/>
                    <a:pt x="1" y="2694"/>
                    <a:pt x="711" y="3428"/>
                  </a:cubicBezTo>
                  <a:cubicBezTo>
                    <a:pt x="1078" y="3784"/>
                    <a:pt x="1556" y="3961"/>
                    <a:pt x="2033" y="3961"/>
                  </a:cubicBezTo>
                  <a:cubicBezTo>
                    <a:pt x="2511" y="3961"/>
                    <a:pt x="2988" y="3784"/>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2"/>
            <p:cNvSpPr/>
            <p:nvPr/>
          </p:nvSpPr>
          <p:spPr>
            <a:xfrm>
              <a:off x="7775525" y="4179150"/>
              <a:ext cx="102875" cy="102850"/>
            </a:xfrm>
            <a:custGeom>
              <a:avLst/>
              <a:gdLst/>
              <a:ahLst/>
              <a:cxnLst/>
              <a:rect l="l" t="t" r="r" b="b"/>
              <a:pathLst>
                <a:path w="4115" h="4114" extrusionOk="0">
                  <a:moveTo>
                    <a:pt x="2057" y="0"/>
                  </a:moveTo>
                  <a:cubicBezTo>
                    <a:pt x="906" y="0"/>
                    <a:pt x="0" y="931"/>
                    <a:pt x="0" y="2057"/>
                  </a:cubicBezTo>
                  <a:cubicBezTo>
                    <a:pt x="0" y="3208"/>
                    <a:pt x="906" y="4114"/>
                    <a:pt x="2057" y="4114"/>
                  </a:cubicBezTo>
                  <a:cubicBezTo>
                    <a:pt x="3184" y="4114"/>
                    <a:pt x="4114" y="3208"/>
                    <a:pt x="4114" y="2057"/>
                  </a:cubicBezTo>
                  <a:cubicBezTo>
                    <a:pt x="4114" y="931"/>
                    <a:pt x="3184" y="0"/>
                    <a:pt x="2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2"/>
            <p:cNvSpPr/>
            <p:nvPr/>
          </p:nvSpPr>
          <p:spPr>
            <a:xfrm>
              <a:off x="8149575" y="4179150"/>
              <a:ext cx="102875" cy="102850"/>
            </a:xfrm>
            <a:custGeom>
              <a:avLst/>
              <a:gdLst/>
              <a:ahLst/>
              <a:cxnLst/>
              <a:rect l="l" t="t" r="r" b="b"/>
              <a:pathLst>
                <a:path w="4115" h="4114" extrusionOk="0">
                  <a:moveTo>
                    <a:pt x="2057" y="0"/>
                  </a:moveTo>
                  <a:cubicBezTo>
                    <a:pt x="906" y="0"/>
                    <a:pt x="0" y="931"/>
                    <a:pt x="0" y="2057"/>
                  </a:cubicBezTo>
                  <a:cubicBezTo>
                    <a:pt x="0" y="3208"/>
                    <a:pt x="906" y="4114"/>
                    <a:pt x="2057" y="4114"/>
                  </a:cubicBezTo>
                  <a:cubicBezTo>
                    <a:pt x="3184" y="4114"/>
                    <a:pt x="4114" y="3208"/>
                    <a:pt x="4114" y="2057"/>
                  </a:cubicBezTo>
                  <a:cubicBezTo>
                    <a:pt x="4114" y="931"/>
                    <a:pt x="3184" y="0"/>
                    <a:pt x="2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2"/>
            <p:cNvSpPr/>
            <p:nvPr/>
          </p:nvSpPr>
          <p:spPr>
            <a:xfrm>
              <a:off x="7545950" y="4188925"/>
              <a:ext cx="102850" cy="83325"/>
            </a:xfrm>
            <a:custGeom>
              <a:avLst/>
              <a:gdLst/>
              <a:ahLst/>
              <a:cxnLst/>
              <a:rect l="l" t="t" r="r" b="b"/>
              <a:pathLst>
                <a:path w="4114" h="3333" extrusionOk="0">
                  <a:moveTo>
                    <a:pt x="571" y="0"/>
                  </a:moveTo>
                  <a:cubicBezTo>
                    <a:pt x="0" y="0"/>
                    <a:pt x="7" y="2527"/>
                    <a:pt x="686" y="2915"/>
                  </a:cubicBezTo>
                  <a:cubicBezTo>
                    <a:pt x="1151" y="3184"/>
                    <a:pt x="2718" y="3282"/>
                    <a:pt x="3551" y="3331"/>
                  </a:cubicBezTo>
                  <a:cubicBezTo>
                    <a:pt x="3565" y="3332"/>
                    <a:pt x="3578" y="3333"/>
                    <a:pt x="3591" y="3333"/>
                  </a:cubicBezTo>
                  <a:cubicBezTo>
                    <a:pt x="3890" y="3333"/>
                    <a:pt x="4113" y="3074"/>
                    <a:pt x="4090" y="2792"/>
                  </a:cubicBezTo>
                  <a:lnTo>
                    <a:pt x="4065" y="2107"/>
                  </a:lnTo>
                  <a:cubicBezTo>
                    <a:pt x="4042" y="1828"/>
                    <a:pt x="3820" y="1615"/>
                    <a:pt x="3567" y="1615"/>
                  </a:cubicBezTo>
                  <a:cubicBezTo>
                    <a:pt x="3554" y="1615"/>
                    <a:pt x="3540" y="1616"/>
                    <a:pt x="3526" y="1617"/>
                  </a:cubicBezTo>
                  <a:cubicBezTo>
                    <a:pt x="3380" y="1623"/>
                    <a:pt x="3216" y="1628"/>
                    <a:pt x="3047" y="1628"/>
                  </a:cubicBezTo>
                  <a:cubicBezTo>
                    <a:pt x="2542" y="1628"/>
                    <a:pt x="1996" y="1586"/>
                    <a:pt x="1739" y="1421"/>
                  </a:cubicBezTo>
                  <a:cubicBezTo>
                    <a:pt x="1200" y="1103"/>
                    <a:pt x="1151" y="50"/>
                    <a:pt x="588" y="1"/>
                  </a:cubicBezTo>
                  <a:cubicBezTo>
                    <a:pt x="582" y="0"/>
                    <a:pt x="577" y="0"/>
                    <a:pt x="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2"/>
            <p:cNvSpPr/>
            <p:nvPr/>
          </p:nvSpPr>
          <p:spPr>
            <a:xfrm>
              <a:off x="8396925" y="4188925"/>
              <a:ext cx="102850" cy="83325"/>
            </a:xfrm>
            <a:custGeom>
              <a:avLst/>
              <a:gdLst/>
              <a:ahLst/>
              <a:cxnLst/>
              <a:rect l="l" t="t" r="r" b="b"/>
              <a:pathLst>
                <a:path w="4114" h="3333" extrusionOk="0">
                  <a:moveTo>
                    <a:pt x="3542" y="0"/>
                  </a:moveTo>
                  <a:cubicBezTo>
                    <a:pt x="3537" y="0"/>
                    <a:pt x="3531" y="0"/>
                    <a:pt x="3526" y="1"/>
                  </a:cubicBezTo>
                  <a:cubicBezTo>
                    <a:pt x="2963" y="50"/>
                    <a:pt x="2914" y="1103"/>
                    <a:pt x="2375" y="1421"/>
                  </a:cubicBezTo>
                  <a:cubicBezTo>
                    <a:pt x="2118" y="1586"/>
                    <a:pt x="1571" y="1628"/>
                    <a:pt x="1077" y="1628"/>
                  </a:cubicBezTo>
                  <a:cubicBezTo>
                    <a:pt x="912" y="1628"/>
                    <a:pt x="752" y="1623"/>
                    <a:pt x="612" y="1617"/>
                  </a:cubicBezTo>
                  <a:cubicBezTo>
                    <a:pt x="597" y="1616"/>
                    <a:pt x="582" y="1615"/>
                    <a:pt x="567" y="1615"/>
                  </a:cubicBezTo>
                  <a:cubicBezTo>
                    <a:pt x="293" y="1615"/>
                    <a:pt x="72" y="1828"/>
                    <a:pt x="48" y="2107"/>
                  </a:cubicBezTo>
                  <a:lnTo>
                    <a:pt x="24" y="2792"/>
                  </a:lnTo>
                  <a:cubicBezTo>
                    <a:pt x="1" y="3074"/>
                    <a:pt x="224" y="3333"/>
                    <a:pt x="523" y="3333"/>
                  </a:cubicBezTo>
                  <a:cubicBezTo>
                    <a:pt x="536" y="3333"/>
                    <a:pt x="549" y="3332"/>
                    <a:pt x="563" y="3331"/>
                  </a:cubicBezTo>
                  <a:cubicBezTo>
                    <a:pt x="1420" y="3282"/>
                    <a:pt x="2963" y="3184"/>
                    <a:pt x="3428" y="2915"/>
                  </a:cubicBezTo>
                  <a:cubicBezTo>
                    <a:pt x="4107" y="2527"/>
                    <a:pt x="4113" y="0"/>
                    <a:pt x="3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2"/>
            <p:cNvSpPr/>
            <p:nvPr/>
          </p:nvSpPr>
          <p:spPr>
            <a:xfrm>
              <a:off x="7526975" y="3565725"/>
              <a:ext cx="1000950" cy="1103200"/>
            </a:xfrm>
            <a:custGeom>
              <a:avLst/>
              <a:gdLst/>
              <a:ahLst/>
              <a:cxnLst/>
              <a:rect l="l" t="t" r="r" b="b"/>
              <a:pathLst>
                <a:path w="40038" h="44128" extrusionOk="0">
                  <a:moveTo>
                    <a:pt x="1445" y="25712"/>
                  </a:moveTo>
                  <a:lnTo>
                    <a:pt x="1445" y="25712"/>
                  </a:lnTo>
                  <a:cubicBezTo>
                    <a:pt x="1469" y="25761"/>
                    <a:pt x="1494" y="25810"/>
                    <a:pt x="1518" y="25835"/>
                  </a:cubicBezTo>
                  <a:cubicBezTo>
                    <a:pt x="1665" y="26178"/>
                    <a:pt x="1861" y="26570"/>
                    <a:pt x="2228" y="26790"/>
                  </a:cubicBezTo>
                  <a:cubicBezTo>
                    <a:pt x="2335" y="26875"/>
                    <a:pt x="2666" y="27073"/>
                    <a:pt x="3774" y="27073"/>
                  </a:cubicBezTo>
                  <a:cubicBezTo>
                    <a:pt x="3936" y="27073"/>
                    <a:pt x="4114" y="27069"/>
                    <a:pt x="4310" y="27059"/>
                  </a:cubicBezTo>
                  <a:lnTo>
                    <a:pt x="4334" y="27745"/>
                  </a:lnTo>
                  <a:cubicBezTo>
                    <a:pt x="2718" y="27671"/>
                    <a:pt x="1886" y="27525"/>
                    <a:pt x="1714" y="27402"/>
                  </a:cubicBezTo>
                  <a:cubicBezTo>
                    <a:pt x="1494" y="27231"/>
                    <a:pt x="1396" y="26276"/>
                    <a:pt x="1445" y="25712"/>
                  </a:cubicBezTo>
                  <a:close/>
                  <a:moveTo>
                    <a:pt x="38226" y="25712"/>
                  </a:moveTo>
                  <a:cubicBezTo>
                    <a:pt x="38299" y="26276"/>
                    <a:pt x="38177" y="27231"/>
                    <a:pt x="37981" y="27402"/>
                  </a:cubicBezTo>
                  <a:cubicBezTo>
                    <a:pt x="37785" y="27525"/>
                    <a:pt x="36977" y="27671"/>
                    <a:pt x="35336" y="27745"/>
                  </a:cubicBezTo>
                  <a:lnTo>
                    <a:pt x="35361" y="27059"/>
                  </a:lnTo>
                  <a:lnTo>
                    <a:pt x="35385" y="27059"/>
                  </a:lnTo>
                  <a:cubicBezTo>
                    <a:pt x="35578" y="27069"/>
                    <a:pt x="35754" y="27073"/>
                    <a:pt x="35913" y="27073"/>
                  </a:cubicBezTo>
                  <a:cubicBezTo>
                    <a:pt x="37005" y="27073"/>
                    <a:pt x="37338" y="26875"/>
                    <a:pt x="37467" y="26790"/>
                  </a:cubicBezTo>
                  <a:cubicBezTo>
                    <a:pt x="37810" y="26570"/>
                    <a:pt x="38005" y="26178"/>
                    <a:pt x="38152" y="25835"/>
                  </a:cubicBezTo>
                  <a:cubicBezTo>
                    <a:pt x="38177" y="25810"/>
                    <a:pt x="38201" y="25761"/>
                    <a:pt x="38226" y="25712"/>
                  </a:cubicBezTo>
                  <a:close/>
                  <a:moveTo>
                    <a:pt x="19860" y="1029"/>
                  </a:moveTo>
                  <a:cubicBezTo>
                    <a:pt x="29777" y="1029"/>
                    <a:pt x="34308" y="14938"/>
                    <a:pt x="34308" y="27867"/>
                  </a:cubicBezTo>
                  <a:cubicBezTo>
                    <a:pt x="34308" y="32887"/>
                    <a:pt x="33696" y="35630"/>
                    <a:pt x="32275" y="37050"/>
                  </a:cubicBezTo>
                  <a:cubicBezTo>
                    <a:pt x="30916" y="38389"/>
                    <a:pt x="28666" y="38585"/>
                    <a:pt x="25413" y="38585"/>
                  </a:cubicBezTo>
                  <a:cubicBezTo>
                    <a:pt x="24740" y="38585"/>
                    <a:pt x="24024" y="38577"/>
                    <a:pt x="23264" y="38569"/>
                  </a:cubicBezTo>
                  <a:cubicBezTo>
                    <a:pt x="22407" y="38569"/>
                    <a:pt x="21476" y="38544"/>
                    <a:pt x="20497" y="38544"/>
                  </a:cubicBezTo>
                  <a:cubicBezTo>
                    <a:pt x="19517" y="38544"/>
                    <a:pt x="18611" y="38569"/>
                    <a:pt x="17729" y="38569"/>
                  </a:cubicBezTo>
                  <a:cubicBezTo>
                    <a:pt x="16906" y="38581"/>
                    <a:pt x="16123" y="38593"/>
                    <a:pt x="15380" y="38593"/>
                  </a:cubicBezTo>
                  <a:cubicBezTo>
                    <a:pt x="11882" y="38593"/>
                    <a:pt x="9294" y="38341"/>
                    <a:pt x="7738" y="36805"/>
                  </a:cubicBezTo>
                  <a:cubicBezTo>
                    <a:pt x="6220" y="35287"/>
                    <a:pt x="5534" y="32545"/>
                    <a:pt x="5534" y="27867"/>
                  </a:cubicBezTo>
                  <a:cubicBezTo>
                    <a:pt x="5534" y="14938"/>
                    <a:pt x="10016" y="1029"/>
                    <a:pt x="19860" y="1029"/>
                  </a:cubicBezTo>
                  <a:close/>
                  <a:moveTo>
                    <a:pt x="19860" y="0"/>
                  </a:moveTo>
                  <a:cubicBezTo>
                    <a:pt x="14889" y="0"/>
                    <a:pt x="10775" y="3208"/>
                    <a:pt x="8032" y="9281"/>
                  </a:cubicBezTo>
                  <a:cubicBezTo>
                    <a:pt x="6000" y="13762"/>
                    <a:pt x="4751" y="19811"/>
                    <a:pt x="4555" y="26055"/>
                  </a:cubicBezTo>
                  <a:cubicBezTo>
                    <a:pt x="4457" y="26031"/>
                    <a:pt x="4359" y="26031"/>
                    <a:pt x="4237" y="26031"/>
                  </a:cubicBezTo>
                  <a:cubicBezTo>
                    <a:pt x="4054" y="26040"/>
                    <a:pt x="3891" y="26044"/>
                    <a:pt x="3747" y="26044"/>
                  </a:cubicBezTo>
                  <a:cubicBezTo>
                    <a:pt x="3134" y="26044"/>
                    <a:pt x="2846" y="25972"/>
                    <a:pt x="2767" y="25933"/>
                  </a:cubicBezTo>
                  <a:cubicBezTo>
                    <a:pt x="2645" y="25859"/>
                    <a:pt x="2547" y="25614"/>
                    <a:pt x="2449" y="25419"/>
                  </a:cubicBezTo>
                  <a:cubicBezTo>
                    <a:pt x="2253" y="25002"/>
                    <a:pt x="1984" y="24464"/>
                    <a:pt x="1396" y="24415"/>
                  </a:cubicBezTo>
                  <a:cubicBezTo>
                    <a:pt x="1373" y="24412"/>
                    <a:pt x="1347" y="24410"/>
                    <a:pt x="1319" y="24410"/>
                  </a:cubicBezTo>
                  <a:cubicBezTo>
                    <a:pt x="1101" y="24410"/>
                    <a:pt x="734" y="24518"/>
                    <a:pt x="539" y="25125"/>
                  </a:cubicBezTo>
                  <a:cubicBezTo>
                    <a:pt x="318" y="25859"/>
                    <a:pt x="318" y="27794"/>
                    <a:pt x="1176" y="28284"/>
                  </a:cubicBezTo>
                  <a:cubicBezTo>
                    <a:pt x="1347" y="28382"/>
                    <a:pt x="1837" y="28675"/>
                    <a:pt x="4310" y="28773"/>
                  </a:cubicBezTo>
                  <a:lnTo>
                    <a:pt x="4334" y="28773"/>
                  </a:lnTo>
                  <a:cubicBezTo>
                    <a:pt x="4408" y="28773"/>
                    <a:pt x="4457" y="28773"/>
                    <a:pt x="4530" y="28749"/>
                  </a:cubicBezTo>
                  <a:cubicBezTo>
                    <a:pt x="4555" y="29973"/>
                    <a:pt x="4628" y="31051"/>
                    <a:pt x="4751" y="32030"/>
                  </a:cubicBezTo>
                  <a:cubicBezTo>
                    <a:pt x="4410" y="32314"/>
                    <a:pt x="3354" y="33065"/>
                    <a:pt x="2011" y="33065"/>
                  </a:cubicBezTo>
                  <a:cubicBezTo>
                    <a:pt x="1615" y="33065"/>
                    <a:pt x="1194" y="33000"/>
                    <a:pt x="759" y="32838"/>
                  </a:cubicBezTo>
                  <a:cubicBezTo>
                    <a:pt x="697" y="32816"/>
                    <a:pt x="633" y="32805"/>
                    <a:pt x="571" y="32805"/>
                  </a:cubicBezTo>
                  <a:cubicBezTo>
                    <a:pt x="364" y="32805"/>
                    <a:pt x="173" y="32925"/>
                    <a:pt x="98" y="33132"/>
                  </a:cubicBezTo>
                  <a:cubicBezTo>
                    <a:pt x="0" y="33402"/>
                    <a:pt x="123" y="33696"/>
                    <a:pt x="392" y="33793"/>
                  </a:cubicBezTo>
                  <a:cubicBezTo>
                    <a:pt x="955" y="34014"/>
                    <a:pt x="1518" y="34087"/>
                    <a:pt x="2008" y="34087"/>
                  </a:cubicBezTo>
                  <a:cubicBezTo>
                    <a:pt x="3281" y="34087"/>
                    <a:pt x="4310" y="33573"/>
                    <a:pt x="4947" y="33157"/>
                  </a:cubicBezTo>
                  <a:cubicBezTo>
                    <a:pt x="5338" y="35116"/>
                    <a:pt x="6024" y="36536"/>
                    <a:pt x="7004" y="37516"/>
                  </a:cubicBezTo>
                  <a:cubicBezTo>
                    <a:pt x="8914" y="39377"/>
                    <a:pt x="11803" y="39622"/>
                    <a:pt x="15697" y="39622"/>
                  </a:cubicBezTo>
                  <a:cubicBezTo>
                    <a:pt x="15281" y="40307"/>
                    <a:pt x="14472" y="41532"/>
                    <a:pt x="13322" y="42903"/>
                  </a:cubicBezTo>
                  <a:cubicBezTo>
                    <a:pt x="13126" y="43123"/>
                    <a:pt x="13175" y="43442"/>
                    <a:pt x="13371" y="43638"/>
                  </a:cubicBezTo>
                  <a:cubicBezTo>
                    <a:pt x="13468" y="43711"/>
                    <a:pt x="13591" y="43760"/>
                    <a:pt x="13713" y="43760"/>
                  </a:cubicBezTo>
                  <a:cubicBezTo>
                    <a:pt x="13860" y="43760"/>
                    <a:pt x="14007" y="43687"/>
                    <a:pt x="14105" y="43564"/>
                  </a:cubicBezTo>
                  <a:cubicBezTo>
                    <a:pt x="15721" y="41654"/>
                    <a:pt x="16652" y="40038"/>
                    <a:pt x="16872" y="39597"/>
                  </a:cubicBezTo>
                  <a:lnTo>
                    <a:pt x="17729" y="39597"/>
                  </a:lnTo>
                  <a:cubicBezTo>
                    <a:pt x="18611" y="39597"/>
                    <a:pt x="19517" y="39573"/>
                    <a:pt x="20497" y="39573"/>
                  </a:cubicBezTo>
                  <a:cubicBezTo>
                    <a:pt x="21378" y="39573"/>
                    <a:pt x="22235" y="39573"/>
                    <a:pt x="23019" y="39597"/>
                  </a:cubicBezTo>
                  <a:cubicBezTo>
                    <a:pt x="23117" y="40160"/>
                    <a:pt x="23337" y="41777"/>
                    <a:pt x="22945" y="43515"/>
                  </a:cubicBezTo>
                  <a:cubicBezTo>
                    <a:pt x="22872" y="43785"/>
                    <a:pt x="23043" y="44054"/>
                    <a:pt x="23313" y="44127"/>
                  </a:cubicBezTo>
                  <a:lnTo>
                    <a:pt x="23435" y="44127"/>
                  </a:lnTo>
                  <a:cubicBezTo>
                    <a:pt x="23680" y="44127"/>
                    <a:pt x="23876" y="43980"/>
                    <a:pt x="23925" y="43736"/>
                  </a:cubicBezTo>
                  <a:cubicBezTo>
                    <a:pt x="24341" y="41972"/>
                    <a:pt x="24194" y="40381"/>
                    <a:pt x="24072" y="39597"/>
                  </a:cubicBezTo>
                  <a:lnTo>
                    <a:pt x="24072" y="39597"/>
                  </a:lnTo>
                  <a:cubicBezTo>
                    <a:pt x="24537" y="39622"/>
                    <a:pt x="24978" y="39622"/>
                    <a:pt x="25419" y="39622"/>
                  </a:cubicBezTo>
                  <a:cubicBezTo>
                    <a:pt x="28920" y="39622"/>
                    <a:pt x="31369" y="39377"/>
                    <a:pt x="32985" y="37761"/>
                  </a:cubicBezTo>
                  <a:cubicBezTo>
                    <a:pt x="33989" y="36757"/>
                    <a:pt x="34651" y="35312"/>
                    <a:pt x="34993" y="33083"/>
                  </a:cubicBezTo>
                  <a:cubicBezTo>
                    <a:pt x="35606" y="33524"/>
                    <a:pt x="36683" y="34087"/>
                    <a:pt x="38005" y="34087"/>
                  </a:cubicBezTo>
                  <a:cubicBezTo>
                    <a:pt x="38520" y="34087"/>
                    <a:pt x="39058" y="34014"/>
                    <a:pt x="39646" y="33793"/>
                  </a:cubicBezTo>
                  <a:cubicBezTo>
                    <a:pt x="39891" y="33696"/>
                    <a:pt x="40038" y="33402"/>
                    <a:pt x="39940" y="33132"/>
                  </a:cubicBezTo>
                  <a:cubicBezTo>
                    <a:pt x="39865" y="32925"/>
                    <a:pt x="39674" y="32805"/>
                    <a:pt x="39467" y="32805"/>
                  </a:cubicBezTo>
                  <a:cubicBezTo>
                    <a:pt x="39405" y="32805"/>
                    <a:pt x="39341" y="32816"/>
                    <a:pt x="39279" y="32838"/>
                  </a:cubicBezTo>
                  <a:cubicBezTo>
                    <a:pt x="38840" y="33004"/>
                    <a:pt x="38416" y="33071"/>
                    <a:pt x="38017" y="33071"/>
                  </a:cubicBezTo>
                  <a:cubicBezTo>
                    <a:pt x="36413" y="33071"/>
                    <a:pt x="35224" y="31991"/>
                    <a:pt x="35165" y="31932"/>
                  </a:cubicBezTo>
                  <a:lnTo>
                    <a:pt x="35140" y="31932"/>
                  </a:lnTo>
                  <a:cubicBezTo>
                    <a:pt x="35238" y="31002"/>
                    <a:pt x="35287" y="29949"/>
                    <a:pt x="35312" y="28773"/>
                  </a:cubicBezTo>
                  <a:lnTo>
                    <a:pt x="35385" y="28773"/>
                  </a:lnTo>
                  <a:cubicBezTo>
                    <a:pt x="37834" y="28675"/>
                    <a:pt x="38324" y="28382"/>
                    <a:pt x="38495" y="28284"/>
                  </a:cubicBezTo>
                  <a:cubicBezTo>
                    <a:pt x="39352" y="27794"/>
                    <a:pt x="39352" y="25859"/>
                    <a:pt x="39132" y="25125"/>
                  </a:cubicBezTo>
                  <a:cubicBezTo>
                    <a:pt x="38937" y="24518"/>
                    <a:pt x="38570" y="24410"/>
                    <a:pt x="38369" y="24410"/>
                  </a:cubicBezTo>
                  <a:cubicBezTo>
                    <a:pt x="38342" y="24410"/>
                    <a:pt x="38319" y="24412"/>
                    <a:pt x="38299" y="24415"/>
                  </a:cubicBezTo>
                  <a:cubicBezTo>
                    <a:pt x="37687" y="24464"/>
                    <a:pt x="37418" y="25002"/>
                    <a:pt x="37222" y="25419"/>
                  </a:cubicBezTo>
                  <a:cubicBezTo>
                    <a:pt x="37124" y="25614"/>
                    <a:pt x="37026" y="25859"/>
                    <a:pt x="36903" y="25933"/>
                  </a:cubicBezTo>
                  <a:cubicBezTo>
                    <a:pt x="36824" y="25972"/>
                    <a:pt x="36537" y="26044"/>
                    <a:pt x="35924" y="26044"/>
                  </a:cubicBezTo>
                  <a:cubicBezTo>
                    <a:pt x="35779" y="26044"/>
                    <a:pt x="35617" y="26040"/>
                    <a:pt x="35434" y="26031"/>
                  </a:cubicBezTo>
                  <a:lnTo>
                    <a:pt x="35287" y="26031"/>
                  </a:lnTo>
                  <a:cubicBezTo>
                    <a:pt x="34871" y="13175"/>
                    <a:pt x="29998" y="0"/>
                    <a:pt x="19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2"/>
            <p:cNvSpPr/>
            <p:nvPr/>
          </p:nvSpPr>
          <p:spPr>
            <a:xfrm>
              <a:off x="7652475" y="4198125"/>
              <a:ext cx="745050" cy="345075"/>
            </a:xfrm>
            <a:custGeom>
              <a:avLst/>
              <a:gdLst/>
              <a:ahLst/>
              <a:cxnLst/>
              <a:rect l="l" t="t" r="r" b="b"/>
              <a:pathLst>
                <a:path w="29802" h="13803" extrusionOk="0">
                  <a:moveTo>
                    <a:pt x="74" y="0"/>
                  </a:moveTo>
                  <a:cubicBezTo>
                    <a:pt x="25" y="857"/>
                    <a:pt x="0" y="1714"/>
                    <a:pt x="0" y="2571"/>
                  </a:cubicBezTo>
                  <a:cubicBezTo>
                    <a:pt x="0" y="12901"/>
                    <a:pt x="3354" y="13803"/>
                    <a:pt x="10463" y="13803"/>
                  </a:cubicBezTo>
                  <a:cubicBezTo>
                    <a:pt x="11965" y="13803"/>
                    <a:pt x="13635" y="13762"/>
                    <a:pt x="15477" y="13762"/>
                  </a:cubicBezTo>
                  <a:cubicBezTo>
                    <a:pt x="17314" y="13762"/>
                    <a:pt x="18946" y="13803"/>
                    <a:pt x="20389" y="13803"/>
                  </a:cubicBezTo>
                  <a:cubicBezTo>
                    <a:pt x="27215" y="13803"/>
                    <a:pt x="29802" y="12901"/>
                    <a:pt x="29802" y="2571"/>
                  </a:cubicBezTo>
                  <a:cubicBezTo>
                    <a:pt x="29802" y="1763"/>
                    <a:pt x="29777" y="955"/>
                    <a:pt x="29729" y="147"/>
                  </a:cubicBezTo>
                  <a:cubicBezTo>
                    <a:pt x="29331" y="8244"/>
                    <a:pt x="26654" y="9003"/>
                    <a:pt x="20399" y="9003"/>
                  </a:cubicBezTo>
                  <a:cubicBezTo>
                    <a:pt x="18954" y="9003"/>
                    <a:pt x="17319" y="8963"/>
                    <a:pt x="15477" y="8963"/>
                  </a:cubicBezTo>
                  <a:cubicBezTo>
                    <a:pt x="13619" y="8963"/>
                    <a:pt x="11936" y="9004"/>
                    <a:pt x="10423" y="9004"/>
                  </a:cubicBezTo>
                  <a:cubicBezTo>
                    <a:pt x="3900" y="9004"/>
                    <a:pt x="551" y="8230"/>
                    <a:pt x="7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2"/>
            <p:cNvSpPr/>
            <p:nvPr/>
          </p:nvSpPr>
          <p:spPr>
            <a:xfrm>
              <a:off x="8081000" y="3632625"/>
              <a:ext cx="105325" cy="82525"/>
            </a:xfrm>
            <a:custGeom>
              <a:avLst/>
              <a:gdLst/>
              <a:ahLst/>
              <a:cxnLst/>
              <a:rect l="l" t="t" r="r" b="b"/>
              <a:pathLst>
                <a:path w="4213" h="3301" extrusionOk="0">
                  <a:moveTo>
                    <a:pt x="568" y="1"/>
                  </a:moveTo>
                  <a:cubicBezTo>
                    <a:pt x="315" y="1"/>
                    <a:pt x="117" y="77"/>
                    <a:pt x="50" y="287"/>
                  </a:cubicBezTo>
                  <a:cubicBezTo>
                    <a:pt x="1" y="483"/>
                    <a:pt x="123" y="679"/>
                    <a:pt x="270" y="826"/>
                  </a:cubicBezTo>
                  <a:cubicBezTo>
                    <a:pt x="686" y="1267"/>
                    <a:pt x="1299" y="1487"/>
                    <a:pt x="1862" y="1732"/>
                  </a:cubicBezTo>
                  <a:cubicBezTo>
                    <a:pt x="2425" y="2001"/>
                    <a:pt x="3013" y="2295"/>
                    <a:pt x="3356" y="2834"/>
                  </a:cubicBezTo>
                  <a:cubicBezTo>
                    <a:pt x="3473" y="3045"/>
                    <a:pt x="3612" y="3301"/>
                    <a:pt x="3860" y="3301"/>
                  </a:cubicBezTo>
                  <a:cubicBezTo>
                    <a:pt x="3871" y="3301"/>
                    <a:pt x="3883" y="3300"/>
                    <a:pt x="3894" y="3299"/>
                  </a:cubicBezTo>
                  <a:cubicBezTo>
                    <a:pt x="4066" y="3299"/>
                    <a:pt x="4188" y="3128"/>
                    <a:pt x="4213" y="2932"/>
                  </a:cubicBezTo>
                  <a:cubicBezTo>
                    <a:pt x="4213" y="2760"/>
                    <a:pt x="4164" y="2589"/>
                    <a:pt x="4066" y="2442"/>
                  </a:cubicBezTo>
                  <a:cubicBezTo>
                    <a:pt x="3674" y="1634"/>
                    <a:pt x="3037" y="973"/>
                    <a:pt x="2254" y="532"/>
                  </a:cubicBezTo>
                  <a:cubicBezTo>
                    <a:pt x="1999" y="396"/>
                    <a:pt x="1142"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2"/>
          <p:cNvGrpSpPr/>
          <p:nvPr/>
        </p:nvGrpSpPr>
        <p:grpSpPr>
          <a:xfrm>
            <a:off x="7041825" y="598645"/>
            <a:ext cx="1389081" cy="966580"/>
            <a:chOff x="6862425" y="660850"/>
            <a:chExt cx="1389081" cy="966580"/>
          </a:xfrm>
        </p:grpSpPr>
        <p:sp>
          <p:nvSpPr>
            <p:cNvPr id="1781"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82"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42"/>
          <p:cNvGrpSpPr/>
          <p:nvPr/>
        </p:nvGrpSpPr>
        <p:grpSpPr>
          <a:xfrm>
            <a:off x="8166925" y="4339052"/>
            <a:ext cx="155400" cy="155400"/>
            <a:chOff x="1666623" y="2623621"/>
            <a:chExt cx="155400" cy="155400"/>
          </a:xfrm>
        </p:grpSpPr>
        <p:sp>
          <p:nvSpPr>
            <p:cNvPr id="1790" name="Google Shape;1790;p4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91" name="Google Shape;1791;p4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792" name="Google Shape;1792;p42"/>
          <p:cNvGrpSpPr/>
          <p:nvPr/>
        </p:nvGrpSpPr>
        <p:grpSpPr>
          <a:xfrm flipH="1">
            <a:off x="7716308" y="3934805"/>
            <a:ext cx="450609" cy="494091"/>
            <a:chOff x="1584644" y="2497374"/>
            <a:chExt cx="450609" cy="494091"/>
          </a:xfrm>
        </p:grpSpPr>
        <p:sp>
          <p:nvSpPr>
            <p:cNvPr id="1793" name="Google Shape;1793;p4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 name="Google Shape;1795;p42"/>
          <p:cNvGrpSpPr/>
          <p:nvPr/>
        </p:nvGrpSpPr>
        <p:grpSpPr>
          <a:xfrm>
            <a:off x="1147473" y="4295658"/>
            <a:ext cx="155400" cy="155400"/>
            <a:chOff x="1666623" y="2623621"/>
            <a:chExt cx="155400" cy="155400"/>
          </a:xfrm>
        </p:grpSpPr>
        <p:sp>
          <p:nvSpPr>
            <p:cNvPr id="1796" name="Google Shape;1796;p4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97" name="Google Shape;1797;p4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798" name="Google Shape;1798;p42"/>
          <p:cNvGrpSpPr/>
          <p:nvPr/>
        </p:nvGrpSpPr>
        <p:grpSpPr>
          <a:xfrm>
            <a:off x="1399239" y="686258"/>
            <a:ext cx="1423661" cy="350231"/>
            <a:chOff x="1399239" y="686258"/>
            <a:chExt cx="1423661" cy="350231"/>
          </a:xfrm>
        </p:grpSpPr>
        <p:sp>
          <p:nvSpPr>
            <p:cNvPr id="1799" name="Google Shape;1799;p42"/>
            <p:cNvSpPr/>
            <p:nvPr/>
          </p:nvSpPr>
          <p:spPr>
            <a:xfrm rot="10800000">
              <a:off x="1399239" y="686258"/>
              <a:ext cx="1423661" cy="350231"/>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2"/>
            <p:cNvSpPr/>
            <p:nvPr/>
          </p:nvSpPr>
          <p:spPr>
            <a:xfrm rot="10800000">
              <a:off x="1716011" y="781622"/>
              <a:ext cx="169086" cy="173651"/>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2"/>
            <p:cNvSpPr/>
            <p:nvPr/>
          </p:nvSpPr>
          <p:spPr>
            <a:xfrm rot="10800000">
              <a:off x="1720344" y="818671"/>
              <a:ext cx="134022" cy="136602"/>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2"/>
            <p:cNvSpPr/>
            <p:nvPr/>
          </p:nvSpPr>
          <p:spPr>
            <a:xfrm rot="10800000">
              <a:off x="1721309" y="829992"/>
              <a:ext cx="123452" cy="125281"/>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2"/>
            <p:cNvSpPr/>
            <p:nvPr/>
          </p:nvSpPr>
          <p:spPr>
            <a:xfrm rot="10800000">
              <a:off x="1800530" y="882974"/>
              <a:ext cx="20916" cy="14856"/>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2"/>
            <p:cNvSpPr/>
            <p:nvPr/>
          </p:nvSpPr>
          <p:spPr>
            <a:xfrm rot="10800000">
              <a:off x="1773448" y="856741"/>
              <a:ext cx="19304" cy="16460"/>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2"/>
            <p:cNvSpPr/>
            <p:nvPr/>
          </p:nvSpPr>
          <p:spPr>
            <a:xfrm rot="10800000">
              <a:off x="1767218" y="898038"/>
              <a:ext cx="19304" cy="16460"/>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2"/>
            <p:cNvSpPr/>
            <p:nvPr/>
          </p:nvSpPr>
          <p:spPr>
            <a:xfrm rot="10800000">
              <a:off x="1744176" y="916277"/>
              <a:ext cx="19296" cy="16468"/>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rot="10800000">
              <a:off x="1743096" y="839056"/>
              <a:ext cx="12792" cy="18777"/>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rot="10800000">
              <a:off x="1747753" y="881314"/>
              <a:ext cx="16337" cy="17783"/>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rot="10800000">
              <a:off x="1495289" y="854249"/>
              <a:ext cx="166206" cy="174693"/>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rot="10800000">
              <a:off x="1524114" y="892389"/>
              <a:ext cx="134022" cy="136554"/>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rot="10800000">
              <a:off x="1533714" y="904118"/>
              <a:ext cx="122979" cy="124824"/>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rot="10800000">
              <a:off x="1626792" y="921151"/>
              <a:ext cx="13746" cy="18416"/>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rot="10800000">
              <a:off x="1588917" y="930515"/>
              <a:ext cx="15551" cy="17486"/>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rot="10800000">
              <a:off x="1619166" y="958848"/>
              <a:ext cx="15992" cy="17486"/>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rot="10800000">
              <a:off x="1621091" y="988135"/>
              <a:ext cx="15551" cy="17494"/>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rot="10800000">
              <a:off x="1554826" y="950005"/>
              <a:ext cx="17917" cy="14608"/>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rot="10800000">
              <a:off x="1593711" y="967755"/>
              <a:ext cx="17010" cy="16187"/>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rot="10800000">
              <a:off x="1433182" y="702243"/>
              <a:ext cx="209434" cy="17722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rot="10800000">
              <a:off x="1459122" y="722447"/>
              <a:ext cx="172935" cy="14597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rot="10800000">
              <a:off x="1472093" y="734274"/>
              <a:ext cx="152757" cy="128865"/>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rot="10800000">
              <a:off x="1558428" y="799690"/>
              <a:ext cx="17051" cy="13389"/>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rot="10800000">
              <a:off x="1555053" y="747835"/>
              <a:ext cx="16666" cy="13830"/>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rot="10800000">
              <a:off x="1553617" y="774244"/>
              <a:ext cx="17059" cy="13830"/>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rot="10800000">
              <a:off x="1531553" y="828178"/>
              <a:ext cx="17034" cy="13558"/>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rot="10800000">
              <a:off x="1532981" y="804493"/>
              <a:ext cx="17051" cy="13389"/>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rot="10800000">
              <a:off x="1508968" y="802577"/>
              <a:ext cx="16650" cy="13381"/>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rot="10800000">
              <a:off x="1527216" y="773763"/>
              <a:ext cx="17051" cy="13389"/>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rot="10800000">
              <a:off x="1586762" y="769923"/>
              <a:ext cx="17051" cy="13389"/>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rot="10800000">
              <a:off x="1734742" y="702251"/>
              <a:ext cx="41508" cy="41486"/>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rot="10800000">
              <a:off x="1788196" y="963745"/>
              <a:ext cx="41501" cy="41493"/>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2"/>
            <p:cNvSpPr/>
            <p:nvPr/>
          </p:nvSpPr>
          <p:spPr>
            <a:xfrm rot="10800000">
              <a:off x="1451814" y="973828"/>
              <a:ext cx="46123" cy="46109"/>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rot="10800000">
              <a:off x="2014246" y="847769"/>
              <a:ext cx="166206" cy="174557"/>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rot="10800000">
              <a:off x="2043071" y="886101"/>
              <a:ext cx="134022" cy="136225"/>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rot="10800000">
              <a:off x="2052679" y="897517"/>
              <a:ext cx="122971" cy="124808"/>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rot="10800000">
              <a:off x="2145307" y="914919"/>
              <a:ext cx="14131" cy="18504"/>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rot="10800000">
              <a:off x="2107873" y="923899"/>
              <a:ext cx="15551" cy="17486"/>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2"/>
            <p:cNvSpPr/>
            <p:nvPr/>
          </p:nvSpPr>
          <p:spPr>
            <a:xfrm rot="10800000">
              <a:off x="2138123" y="952231"/>
              <a:ext cx="15559" cy="17967"/>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p:nvPr/>
          </p:nvSpPr>
          <p:spPr>
            <a:xfrm rot="10800000">
              <a:off x="2140047" y="981871"/>
              <a:ext cx="15503" cy="17614"/>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rot="10800000">
              <a:off x="2073750" y="943581"/>
              <a:ext cx="17981" cy="14688"/>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rot="10800000">
              <a:off x="2112635" y="961475"/>
              <a:ext cx="16954" cy="16155"/>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rot="10800000">
              <a:off x="1876839" y="717776"/>
              <a:ext cx="209915" cy="17722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rot="10800000">
              <a:off x="1903260" y="737988"/>
              <a:ext cx="172935" cy="1459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2"/>
            <p:cNvSpPr/>
            <p:nvPr/>
          </p:nvSpPr>
          <p:spPr>
            <a:xfrm rot="10800000">
              <a:off x="1916231" y="749806"/>
              <a:ext cx="152276" cy="128865"/>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rot="10800000">
              <a:off x="2002566" y="815231"/>
              <a:ext cx="17051" cy="13381"/>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rot="10800000">
              <a:off x="1999191" y="763368"/>
              <a:ext cx="16666" cy="13830"/>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rot="10800000">
              <a:off x="1997755" y="789785"/>
              <a:ext cx="17059" cy="1382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rot="10800000">
              <a:off x="1975691" y="845480"/>
              <a:ext cx="17034" cy="13558"/>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rot="10800000">
              <a:off x="1977119" y="820034"/>
              <a:ext cx="16650" cy="13381"/>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rot="10800000">
              <a:off x="1952713" y="818109"/>
              <a:ext cx="17042" cy="13389"/>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rot="10800000">
              <a:off x="1971354" y="789296"/>
              <a:ext cx="16650" cy="13389"/>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rot="10800000">
              <a:off x="2030900" y="785456"/>
              <a:ext cx="16650" cy="13389"/>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rot="10800000">
              <a:off x="2107441" y="712232"/>
              <a:ext cx="41501" cy="41493"/>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2"/>
            <p:cNvSpPr/>
            <p:nvPr/>
          </p:nvSpPr>
          <p:spPr>
            <a:xfrm rot="10800000">
              <a:off x="1924508" y="942708"/>
              <a:ext cx="41501" cy="41493"/>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rot="10800000">
              <a:off x="2599614" y="727672"/>
              <a:ext cx="169086" cy="173651"/>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rot="10800000">
              <a:off x="2603947" y="764721"/>
              <a:ext cx="134022" cy="136602"/>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rot="10800000">
              <a:off x="2604912" y="776042"/>
              <a:ext cx="123452" cy="125281"/>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rot="10800000">
              <a:off x="2684133" y="829024"/>
              <a:ext cx="20916" cy="14856"/>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rot="10800000">
              <a:off x="2657051" y="802791"/>
              <a:ext cx="19304" cy="16460"/>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rot="10800000">
              <a:off x="2650821" y="844088"/>
              <a:ext cx="19304" cy="16460"/>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rot="10800000">
              <a:off x="2627779" y="862327"/>
              <a:ext cx="19296" cy="16468"/>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rot="10800000">
              <a:off x="2626699" y="785106"/>
              <a:ext cx="12792" cy="18777"/>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rot="10800000">
              <a:off x="2631356" y="827364"/>
              <a:ext cx="16337" cy="17783"/>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rot="10800000">
              <a:off x="2393592" y="847181"/>
              <a:ext cx="166206" cy="174693"/>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2"/>
            <p:cNvSpPr/>
            <p:nvPr/>
          </p:nvSpPr>
          <p:spPr>
            <a:xfrm rot="10800000">
              <a:off x="2422417" y="885320"/>
              <a:ext cx="134022" cy="136554"/>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2"/>
            <p:cNvSpPr/>
            <p:nvPr/>
          </p:nvSpPr>
          <p:spPr>
            <a:xfrm rot="10800000">
              <a:off x="2432017" y="897050"/>
              <a:ext cx="122979" cy="124824"/>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2"/>
            <p:cNvSpPr/>
            <p:nvPr/>
          </p:nvSpPr>
          <p:spPr>
            <a:xfrm rot="10800000">
              <a:off x="2525095" y="914083"/>
              <a:ext cx="13746" cy="18416"/>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2"/>
            <p:cNvSpPr/>
            <p:nvPr/>
          </p:nvSpPr>
          <p:spPr>
            <a:xfrm rot="10800000">
              <a:off x="2487220" y="923447"/>
              <a:ext cx="15551" cy="17486"/>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2"/>
            <p:cNvSpPr/>
            <p:nvPr/>
          </p:nvSpPr>
          <p:spPr>
            <a:xfrm rot="10800000">
              <a:off x="2517469" y="951779"/>
              <a:ext cx="15992" cy="17486"/>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2"/>
            <p:cNvSpPr/>
            <p:nvPr/>
          </p:nvSpPr>
          <p:spPr>
            <a:xfrm rot="10800000">
              <a:off x="2519394" y="981066"/>
              <a:ext cx="15551" cy="17494"/>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2"/>
            <p:cNvSpPr/>
            <p:nvPr/>
          </p:nvSpPr>
          <p:spPr>
            <a:xfrm rot="10800000">
              <a:off x="2453129" y="942937"/>
              <a:ext cx="17917" cy="14608"/>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2"/>
            <p:cNvSpPr/>
            <p:nvPr/>
          </p:nvSpPr>
          <p:spPr>
            <a:xfrm rot="10800000">
              <a:off x="2492014" y="960686"/>
              <a:ext cx="17010" cy="16187"/>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2"/>
            <p:cNvSpPr/>
            <p:nvPr/>
          </p:nvSpPr>
          <p:spPr>
            <a:xfrm rot="10800000">
              <a:off x="2249617" y="710099"/>
              <a:ext cx="209434" cy="17722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2"/>
            <p:cNvSpPr/>
            <p:nvPr/>
          </p:nvSpPr>
          <p:spPr>
            <a:xfrm rot="10800000">
              <a:off x="2275557" y="730304"/>
              <a:ext cx="172935" cy="14597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2"/>
            <p:cNvSpPr/>
            <p:nvPr/>
          </p:nvSpPr>
          <p:spPr>
            <a:xfrm rot="10800000">
              <a:off x="2288527" y="742130"/>
              <a:ext cx="152757" cy="128865"/>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2"/>
            <p:cNvSpPr/>
            <p:nvPr/>
          </p:nvSpPr>
          <p:spPr>
            <a:xfrm rot="10800000">
              <a:off x="2374862" y="807547"/>
              <a:ext cx="17051" cy="13389"/>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2"/>
            <p:cNvSpPr/>
            <p:nvPr/>
          </p:nvSpPr>
          <p:spPr>
            <a:xfrm rot="10800000">
              <a:off x="2371487" y="755692"/>
              <a:ext cx="16666" cy="13830"/>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2"/>
            <p:cNvSpPr/>
            <p:nvPr/>
          </p:nvSpPr>
          <p:spPr>
            <a:xfrm rot="10800000">
              <a:off x="2370052" y="782100"/>
              <a:ext cx="17059" cy="13830"/>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2"/>
            <p:cNvSpPr/>
            <p:nvPr/>
          </p:nvSpPr>
          <p:spPr>
            <a:xfrm rot="10800000">
              <a:off x="2347988" y="837803"/>
              <a:ext cx="17034" cy="13558"/>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2"/>
            <p:cNvSpPr/>
            <p:nvPr/>
          </p:nvSpPr>
          <p:spPr>
            <a:xfrm rot="10800000">
              <a:off x="2349415" y="812349"/>
              <a:ext cx="17051" cy="13389"/>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2"/>
            <p:cNvSpPr/>
            <p:nvPr/>
          </p:nvSpPr>
          <p:spPr>
            <a:xfrm rot="10800000">
              <a:off x="2325403" y="810433"/>
              <a:ext cx="16650" cy="13381"/>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2"/>
            <p:cNvSpPr/>
            <p:nvPr/>
          </p:nvSpPr>
          <p:spPr>
            <a:xfrm rot="10800000">
              <a:off x="2343650" y="781619"/>
              <a:ext cx="17051" cy="13389"/>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2"/>
            <p:cNvSpPr/>
            <p:nvPr/>
          </p:nvSpPr>
          <p:spPr>
            <a:xfrm rot="10800000">
              <a:off x="2403196" y="777779"/>
              <a:ext cx="17051" cy="13389"/>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2"/>
            <p:cNvSpPr/>
            <p:nvPr/>
          </p:nvSpPr>
          <p:spPr>
            <a:xfrm rot="10800000">
              <a:off x="2510746" y="722451"/>
              <a:ext cx="41508" cy="41486"/>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2"/>
            <p:cNvSpPr/>
            <p:nvPr/>
          </p:nvSpPr>
          <p:spPr>
            <a:xfrm rot="10800000">
              <a:off x="2619950" y="969057"/>
              <a:ext cx="41501" cy="41493"/>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2"/>
            <p:cNvSpPr/>
            <p:nvPr/>
          </p:nvSpPr>
          <p:spPr>
            <a:xfrm rot="10800000">
              <a:off x="2309554" y="909609"/>
              <a:ext cx="41508" cy="41493"/>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2"/>
            <p:cNvSpPr/>
            <p:nvPr/>
          </p:nvSpPr>
          <p:spPr>
            <a:xfrm rot="10800000">
              <a:off x="2191154" y="777969"/>
              <a:ext cx="41501" cy="41493"/>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2"/>
            <p:cNvSpPr/>
            <p:nvPr/>
          </p:nvSpPr>
          <p:spPr>
            <a:xfrm rot="10800000">
              <a:off x="2237313" y="963745"/>
              <a:ext cx="41501" cy="41493"/>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2"/>
            <p:cNvSpPr/>
            <p:nvPr/>
          </p:nvSpPr>
          <p:spPr>
            <a:xfrm rot="10800000">
              <a:off x="2712896" y="909613"/>
              <a:ext cx="41508" cy="41486"/>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11904" y="1884945"/>
            <a:ext cx="5221638" cy="1754326"/>
          </a:xfrm>
          <a:prstGeom prst="rect">
            <a:avLst/>
          </a:prstGeom>
        </p:spPr>
        <p:txBody>
          <a:bodyPr wrap="square">
            <a:spAutoFit/>
          </a:bodyPr>
          <a:lstStyle/>
          <a:p>
            <a:pPr algn="just">
              <a:lnSpc>
                <a:spcPct val="150000"/>
              </a:lnSpc>
            </a:pPr>
            <a:r>
              <a:rPr lang="vi-VN" sz="2400" dirty="0"/>
              <a:t>Hằng ngày, chúng ta vẫn thường xuyên tiếp nhận thông tin và dựa vào thông tin để quyết định hành động. </a:t>
            </a:r>
            <a:endParaRPr lang="en-US" sz="24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7"/>
        <p:cNvGrpSpPr/>
        <p:nvPr/>
      </p:nvGrpSpPr>
      <p:grpSpPr>
        <a:xfrm>
          <a:off x="0" y="0"/>
          <a:ext cx="0" cy="0"/>
          <a:chOff x="0" y="0"/>
          <a:chExt cx="0" cy="0"/>
        </a:xfrm>
      </p:grpSpPr>
      <p:sp>
        <p:nvSpPr>
          <p:cNvPr id="2648" name="Google Shape;2648;p47"/>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2">
                    <a:lumMod val="75000"/>
                  </a:schemeClr>
                </a:solidFill>
                <a:latin typeface="+mn-lt"/>
              </a:rPr>
              <a:t>2. </a:t>
            </a:r>
            <a:r>
              <a:rPr lang="en-US" sz="2000" b="1" dirty="0" err="1" smtClean="0">
                <a:solidFill>
                  <a:schemeClr val="bg2">
                    <a:lumMod val="75000"/>
                  </a:schemeClr>
                </a:solidFill>
                <a:latin typeface="+mn-lt"/>
              </a:rPr>
              <a:t>Dựa</a:t>
            </a:r>
            <a:r>
              <a:rPr lang="en-US" sz="2000" b="1" dirty="0" smtClean="0">
                <a:solidFill>
                  <a:schemeClr val="bg2">
                    <a:lumMod val="75000"/>
                  </a:schemeClr>
                </a:solidFill>
                <a:latin typeface="+mn-lt"/>
              </a:rPr>
              <a:t> </a:t>
            </a:r>
            <a:r>
              <a:rPr lang="en-US" sz="2000" b="1" dirty="0" err="1" smtClean="0">
                <a:solidFill>
                  <a:schemeClr val="bg2">
                    <a:lumMod val="75000"/>
                  </a:schemeClr>
                </a:solidFill>
                <a:latin typeface="+mn-lt"/>
              </a:rPr>
              <a:t>vào</a:t>
            </a:r>
            <a:r>
              <a:rPr lang="en-US" sz="2000" b="1" dirty="0" smtClean="0">
                <a:solidFill>
                  <a:schemeClr val="bg2">
                    <a:lumMod val="75000"/>
                  </a:schemeClr>
                </a:solidFill>
                <a:latin typeface="+mn-lt"/>
              </a:rPr>
              <a:t> </a:t>
            </a:r>
            <a:r>
              <a:rPr lang="en-US" sz="2000" b="1" dirty="0" err="1" smtClean="0">
                <a:solidFill>
                  <a:schemeClr val="bg2">
                    <a:lumMod val="75000"/>
                  </a:schemeClr>
                </a:solidFill>
                <a:latin typeface="+mn-lt"/>
              </a:rPr>
              <a:t>thông</a:t>
            </a:r>
            <a:r>
              <a:rPr lang="en-US" sz="2000" b="1" dirty="0" smtClean="0">
                <a:solidFill>
                  <a:schemeClr val="bg2">
                    <a:lumMod val="75000"/>
                  </a:schemeClr>
                </a:solidFill>
                <a:latin typeface="+mn-lt"/>
              </a:rPr>
              <a:t> tin </a:t>
            </a:r>
            <a:r>
              <a:rPr lang="en-US" sz="2000" b="1" dirty="0" err="1" smtClean="0">
                <a:solidFill>
                  <a:schemeClr val="bg2">
                    <a:lumMod val="75000"/>
                  </a:schemeClr>
                </a:solidFill>
                <a:latin typeface="+mn-lt"/>
              </a:rPr>
              <a:t>để</a:t>
            </a:r>
            <a:r>
              <a:rPr lang="en-US" sz="2000" b="1" dirty="0" smtClean="0">
                <a:solidFill>
                  <a:schemeClr val="bg2">
                    <a:lumMod val="75000"/>
                  </a:schemeClr>
                </a:solidFill>
                <a:latin typeface="+mn-lt"/>
              </a:rPr>
              <a:t> </a:t>
            </a:r>
            <a:r>
              <a:rPr lang="en-US" sz="2000" b="1" dirty="0" err="1" smtClean="0">
                <a:solidFill>
                  <a:schemeClr val="bg2">
                    <a:lumMod val="75000"/>
                  </a:schemeClr>
                </a:solidFill>
                <a:latin typeface="+mn-lt"/>
              </a:rPr>
              <a:t>hành</a:t>
            </a:r>
            <a:r>
              <a:rPr lang="en-US" sz="2000" b="1" dirty="0" smtClean="0">
                <a:solidFill>
                  <a:schemeClr val="bg2">
                    <a:lumMod val="75000"/>
                  </a:schemeClr>
                </a:solidFill>
                <a:latin typeface="+mn-lt"/>
              </a:rPr>
              <a:t> </a:t>
            </a:r>
            <a:r>
              <a:rPr lang="en-US" sz="2000" b="1" dirty="0" err="1" smtClean="0">
                <a:solidFill>
                  <a:schemeClr val="bg2">
                    <a:lumMod val="75000"/>
                  </a:schemeClr>
                </a:solidFill>
                <a:latin typeface="+mn-lt"/>
              </a:rPr>
              <a:t>động</a:t>
            </a:r>
            <a:endParaRPr sz="2000" b="1" dirty="0">
              <a:solidFill>
                <a:schemeClr val="bg2">
                  <a:lumMod val="75000"/>
                </a:schemeClr>
              </a:solidFill>
              <a:latin typeface="+mn-lt"/>
            </a:endParaRPr>
          </a:p>
        </p:txBody>
      </p:sp>
      <p:grpSp>
        <p:nvGrpSpPr>
          <p:cNvPr id="2663" name="Google Shape;2663;p47"/>
          <p:cNvGrpSpPr/>
          <p:nvPr/>
        </p:nvGrpSpPr>
        <p:grpSpPr>
          <a:xfrm>
            <a:off x="7915348" y="681741"/>
            <a:ext cx="155400" cy="155400"/>
            <a:chOff x="1666623" y="2623621"/>
            <a:chExt cx="155400" cy="155400"/>
          </a:xfrm>
        </p:grpSpPr>
        <p:sp>
          <p:nvSpPr>
            <p:cNvPr id="2664" name="Google Shape;2664;p4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65" name="Google Shape;2665;p4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666" name="Google Shape;2666;p47"/>
          <p:cNvGrpSpPr/>
          <p:nvPr/>
        </p:nvGrpSpPr>
        <p:grpSpPr>
          <a:xfrm>
            <a:off x="986660" y="4619701"/>
            <a:ext cx="155400" cy="155400"/>
            <a:chOff x="1666623" y="2623621"/>
            <a:chExt cx="155400" cy="155400"/>
          </a:xfrm>
        </p:grpSpPr>
        <p:sp>
          <p:nvSpPr>
            <p:cNvPr id="2667" name="Google Shape;2667;p4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68" name="Google Shape;2668;p47"/>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669" name="Google Shape;2669;p47"/>
          <p:cNvGrpSpPr/>
          <p:nvPr/>
        </p:nvGrpSpPr>
        <p:grpSpPr>
          <a:xfrm>
            <a:off x="1064360" y="681741"/>
            <a:ext cx="155400" cy="155400"/>
            <a:chOff x="1666623" y="2623621"/>
            <a:chExt cx="155400" cy="155400"/>
          </a:xfrm>
        </p:grpSpPr>
        <p:sp>
          <p:nvSpPr>
            <p:cNvPr id="2670" name="Google Shape;2670;p4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71" name="Google Shape;2671;p47"/>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657" y="977175"/>
            <a:ext cx="687238" cy="687238"/>
          </a:xfrm>
          <a:prstGeom prst="rect">
            <a:avLst/>
          </a:prstGeom>
        </p:spPr>
      </p:pic>
      <p:sp>
        <p:nvSpPr>
          <p:cNvPr id="3" name="Rectangle 2"/>
          <p:cNvSpPr/>
          <p:nvPr/>
        </p:nvSpPr>
        <p:spPr>
          <a:xfrm>
            <a:off x="2156194" y="1264303"/>
            <a:ext cx="5836854" cy="400110"/>
          </a:xfrm>
          <a:prstGeom prst="rect">
            <a:avLst/>
          </a:prstGeom>
        </p:spPr>
        <p:txBody>
          <a:bodyPr wrap="none">
            <a:spAutoFit/>
          </a:bodyPr>
          <a:lstStyle/>
          <a:p>
            <a:r>
              <a:rPr lang="en-US" sz="2000" i="1" dirty="0" err="1"/>
              <a:t>Em</a:t>
            </a:r>
            <a:r>
              <a:rPr lang="en-US" sz="2000" i="1" dirty="0"/>
              <a:t> </a:t>
            </a:r>
            <a:r>
              <a:rPr lang="en-US" sz="2000" i="1" dirty="0" err="1"/>
              <a:t>đồng</a:t>
            </a:r>
            <a:r>
              <a:rPr lang="en-US" sz="2000" i="1" dirty="0"/>
              <a:t> ý </a:t>
            </a:r>
            <a:r>
              <a:rPr lang="en-US" sz="2000" i="1" dirty="0" err="1"/>
              <a:t>với</a:t>
            </a:r>
            <a:r>
              <a:rPr lang="en-US" sz="2000" i="1" dirty="0"/>
              <a:t> </a:t>
            </a:r>
            <a:r>
              <a:rPr lang="en-US" sz="2000" i="1" dirty="0" err="1"/>
              <a:t>quyết</a:t>
            </a:r>
            <a:r>
              <a:rPr lang="en-US" sz="2000" i="1" dirty="0"/>
              <a:t> </a:t>
            </a:r>
            <a:r>
              <a:rPr lang="en-US" sz="2000" i="1" dirty="0" err="1"/>
              <a:t>định</a:t>
            </a:r>
            <a:r>
              <a:rPr lang="en-US" sz="2000" i="1" dirty="0"/>
              <a:t> </a:t>
            </a:r>
            <a:r>
              <a:rPr lang="en-US" sz="2000" i="1" dirty="0" err="1"/>
              <a:t>của</a:t>
            </a:r>
            <a:r>
              <a:rPr lang="en-US" sz="2000" i="1" dirty="0"/>
              <a:t> </a:t>
            </a:r>
            <a:r>
              <a:rPr lang="en-US" sz="2000" i="1" dirty="0" err="1"/>
              <a:t>bạn</a:t>
            </a:r>
            <a:r>
              <a:rPr lang="en-US" sz="2000" i="1" dirty="0"/>
              <a:t> </a:t>
            </a:r>
            <a:r>
              <a:rPr lang="en-US" sz="2000" i="1" dirty="0" err="1"/>
              <a:t>nào</a:t>
            </a:r>
            <a:r>
              <a:rPr lang="en-US" sz="2000" i="1" dirty="0"/>
              <a:t>? </a:t>
            </a:r>
            <a:r>
              <a:rPr lang="en-US" sz="2000" i="1" dirty="0" err="1"/>
              <a:t>Tại</a:t>
            </a:r>
            <a:r>
              <a:rPr lang="en-US" sz="2000" i="1" dirty="0"/>
              <a:t> </a:t>
            </a:r>
            <a:r>
              <a:rPr lang="en-US" sz="2000" i="1" dirty="0" err="1"/>
              <a:t>sao</a:t>
            </a:r>
            <a:r>
              <a:rPr lang="en-US" sz="2000" i="1" dirty="0"/>
              <a:t>? </a:t>
            </a:r>
          </a:p>
        </p:txBody>
      </p:sp>
      <p:pic>
        <p:nvPicPr>
          <p:cNvPr id="28" name="Picture 27"/>
          <p:cNvPicPr/>
          <p:nvPr/>
        </p:nvPicPr>
        <p:blipFill>
          <a:blip r:embed="rId4"/>
          <a:stretch>
            <a:fillRect/>
          </a:stretch>
        </p:blipFill>
        <p:spPr>
          <a:xfrm>
            <a:off x="2156194" y="1767155"/>
            <a:ext cx="4613488" cy="31106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847" y="1767155"/>
            <a:ext cx="3376345" cy="337634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48"/>
                                        </p:tgtEl>
                                        <p:attrNameLst>
                                          <p:attrName>style.visibility</p:attrName>
                                        </p:attrNameLst>
                                      </p:cBhvr>
                                      <p:to>
                                        <p:strVal val="visible"/>
                                      </p:to>
                                    </p:set>
                                    <p:anim calcmode="lin" valueType="num">
                                      <p:cBhvr additive="base">
                                        <p:cTn id="7" dur="500" fill="hold"/>
                                        <p:tgtEl>
                                          <p:spTgt spid="2648"/>
                                        </p:tgtEl>
                                        <p:attrNameLst>
                                          <p:attrName>ppt_x</p:attrName>
                                        </p:attrNameLst>
                                      </p:cBhvr>
                                      <p:tavLst>
                                        <p:tav tm="0">
                                          <p:val>
                                            <p:strVal val="#ppt_x"/>
                                          </p:val>
                                        </p:tav>
                                        <p:tav tm="100000">
                                          <p:val>
                                            <p:strVal val="#ppt_x"/>
                                          </p:val>
                                        </p:tav>
                                      </p:tavLst>
                                    </p:anim>
                                    <p:anim calcmode="lin" valueType="num">
                                      <p:cBhvr additive="base">
                                        <p:cTn id="8" dur="500" fill="hold"/>
                                        <p:tgtEl>
                                          <p:spTgt spid="26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8" grpId="0"/>
      <p:bldP spid="3" grpId="0"/>
    </p:bldLst>
  </p:timing>
</p:sld>
</file>

<file path=ppt/theme/theme1.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912</Words>
  <Application>Microsoft Office PowerPoint</Application>
  <PresentationFormat>On-screen Show (16:9)</PresentationFormat>
  <Paragraphs>95</Paragraphs>
  <Slides>23</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Montserrat Medium</vt:lpstr>
      <vt:lpstr>Londrina Solid</vt:lpstr>
      <vt:lpstr>Anaheim</vt:lpstr>
      <vt:lpstr>Wingdings</vt:lpstr>
      <vt:lpstr>Calibri Light</vt:lpstr>
      <vt:lpstr>Montserrat</vt:lpstr>
      <vt:lpstr>Kawaii Scrapbook for College by Slidesgo</vt:lpstr>
      <vt:lpstr>Office Theme</vt:lpstr>
      <vt:lpstr>PowerPoint Presentation</vt:lpstr>
      <vt:lpstr>KHỞI ĐỘNG</vt:lpstr>
      <vt:lpstr>PowerPoint Presentation</vt:lpstr>
      <vt:lpstr>NỘI DUNG BÀI HỌC</vt:lpstr>
      <vt:lpstr>PowerPoint Presentation</vt:lpstr>
      <vt:lpstr>PowerPoint Presentation</vt:lpstr>
      <vt:lpstr>PowerPoint Presentation</vt:lpstr>
      <vt:lpstr>KẾT LUẬN</vt:lpstr>
      <vt:lpstr>2. Dựa vào thông tin để hành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Scrapbook for College</dc:title>
  <dc:creator>User</dc:creator>
  <cp:lastModifiedBy>HDLAPTOP</cp:lastModifiedBy>
  <cp:revision>16</cp:revision>
  <dcterms:modified xsi:type="dcterms:W3CDTF">2022-08-08T03:26:32Z</dcterms:modified>
</cp:coreProperties>
</file>