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18"/>
  </p:notesMasterIdLst>
  <p:sldIdLst>
    <p:sldId id="266" r:id="rId2"/>
    <p:sldId id="257" r:id="rId3"/>
    <p:sldId id="256" r:id="rId4"/>
    <p:sldId id="258" r:id="rId5"/>
    <p:sldId id="312" r:id="rId6"/>
    <p:sldId id="313" r:id="rId7"/>
    <p:sldId id="314" r:id="rId8"/>
    <p:sldId id="315" r:id="rId9"/>
    <p:sldId id="317" r:id="rId10"/>
    <p:sldId id="316" r:id="rId11"/>
    <p:sldId id="318" r:id="rId12"/>
    <p:sldId id="320" r:id="rId13"/>
    <p:sldId id="321" r:id="rId14"/>
    <p:sldId id="261" r:id="rId15"/>
    <p:sldId id="277" r:id="rId16"/>
    <p:sldId id="269" r:id="rId17"/>
  </p:sldIdLst>
  <p:sldSz cx="9144000" cy="5143500" type="screen16x9"/>
  <p:notesSz cx="6858000" cy="9144000"/>
  <p:embeddedFontLst>
    <p:embeddedFont>
      <p:font typeface="Kaisei Decol" panose="020B0604020202020204" charset="-128"/>
      <p:regular r:id="rId19"/>
      <p:bold r:id="rId20"/>
    </p:embeddedFont>
    <p:embeddedFont>
      <p:font typeface="Kaisei Decol Medium" panose="020B0604020202020204" charset="-128"/>
      <p:regular r:id="rId21"/>
      <p:bold r:id="rId22"/>
    </p:embeddedFont>
    <p:embeddedFont>
      <p:font typeface="Bebas Neue" panose="020B0606020202050201" pitchFamily="34" charset="0"/>
      <p:regular r:id="rId23"/>
    </p:embeddedFont>
    <p:embeddedFont>
      <p:font typeface="League Spartan"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64D3E85-0D0E-4315-9E23-A5C1C32BC7AA}">
          <p14:sldIdLst>
            <p14:sldId id="266"/>
            <p14:sldId id="257"/>
            <p14:sldId id="256"/>
            <p14:sldId id="258"/>
            <p14:sldId id="312"/>
            <p14:sldId id="313"/>
            <p14:sldId id="314"/>
            <p14:sldId id="315"/>
            <p14:sldId id="317"/>
            <p14:sldId id="316"/>
            <p14:sldId id="318"/>
            <p14:sldId id="320"/>
            <p14:sldId id="321"/>
            <p14:sldId id="261"/>
            <p14:sldId id="27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AEA"/>
    <a:srgbClr val="FFA277"/>
    <a:srgbClr val="B476DF"/>
    <a:srgbClr val="BA3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9E3224-364F-43AF-94B4-B592921E9A51}">
  <a:tblStyle styleId="{049E3224-364F-43AF-94B4-B592921E9A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12f6cf7641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12f6cf7641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847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94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40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197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12f8c7141af_0_3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12f8c7141af_0_3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12f3e268041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12f3e268041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12f3e26804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12f3e26804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12e35780fc1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12e35780fc1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81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13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96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18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12e35780fc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12e35780fc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59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315826" y="-1098850"/>
            <a:ext cx="7020600" cy="6867300"/>
          </a:xfrm>
          <a:prstGeom prst="ellipse">
            <a:avLst/>
          </a:pr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104683" y="3638479"/>
            <a:ext cx="1039329" cy="1562163"/>
            <a:chOff x="7813086" y="3143064"/>
            <a:chExt cx="1330938" cy="2000465"/>
          </a:xfrm>
        </p:grpSpPr>
        <p:sp>
          <p:nvSpPr>
            <p:cNvPr id="11" name="Google Shape;11;p2"/>
            <p:cNvSpPr/>
            <p:nvPr/>
          </p:nvSpPr>
          <p:spPr>
            <a:xfrm>
              <a:off x="7813086" y="3143064"/>
              <a:ext cx="1330938" cy="1998357"/>
            </a:xfrm>
            <a:custGeom>
              <a:avLst/>
              <a:gdLst/>
              <a:ahLst/>
              <a:cxnLst/>
              <a:rect l="l" t="t" r="r" b="b"/>
              <a:pathLst>
                <a:path w="12623" h="18953" extrusionOk="0">
                  <a:moveTo>
                    <a:pt x="12185" y="1"/>
                  </a:moveTo>
                  <a:cubicBezTo>
                    <a:pt x="12151" y="1"/>
                    <a:pt x="12117" y="5"/>
                    <a:pt x="12082" y="15"/>
                  </a:cubicBezTo>
                  <a:cubicBezTo>
                    <a:pt x="11204" y="273"/>
                    <a:pt x="9354" y="966"/>
                    <a:pt x="7257" y="2652"/>
                  </a:cubicBezTo>
                  <a:cubicBezTo>
                    <a:pt x="7021" y="2837"/>
                    <a:pt x="7339" y="3869"/>
                    <a:pt x="7098" y="4085"/>
                  </a:cubicBezTo>
                  <a:cubicBezTo>
                    <a:pt x="7066" y="4114"/>
                    <a:pt x="7022" y="4125"/>
                    <a:pt x="6971" y="4125"/>
                  </a:cubicBezTo>
                  <a:cubicBezTo>
                    <a:pt x="6717" y="4125"/>
                    <a:pt x="6270" y="3837"/>
                    <a:pt x="6010" y="3837"/>
                  </a:cubicBezTo>
                  <a:cubicBezTo>
                    <a:pt x="5953" y="3837"/>
                    <a:pt x="5905" y="3851"/>
                    <a:pt x="5870" y="3885"/>
                  </a:cubicBezTo>
                  <a:cubicBezTo>
                    <a:pt x="5643" y="4106"/>
                    <a:pt x="5422" y="4338"/>
                    <a:pt x="5196" y="4578"/>
                  </a:cubicBezTo>
                  <a:cubicBezTo>
                    <a:pt x="5052" y="4738"/>
                    <a:pt x="5402" y="5545"/>
                    <a:pt x="5253" y="5709"/>
                  </a:cubicBezTo>
                  <a:cubicBezTo>
                    <a:pt x="5239" y="5726"/>
                    <a:pt x="5218" y="5734"/>
                    <a:pt x="5190" y="5734"/>
                  </a:cubicBezTo>
                  <a:cubicBezTo>
                    <a:pt x="5024" y="5734"/>
                    <a:pt x="4648" y="5462"/>
                    <a:pt x="4477" y="5462"/>
                  </a:cubicBezTo>
                  <a:cubicBezTo>
                    <a:pt x="4448" y="5462"/>
                    <a:pt x="4425" y="5470"/>
                    <a:pt x="4410" y="5488"/>
                  </a:cubicBezTo>
                  <a:cubicBezTo>
                    <a:pt x="3700" y="6357"/>
                    <a:pt x="2997" y="7353"/>
                    <a:pt x="2329" y="8505"/>
                  </a:cubicBezTo>
                  <a:cubicBezTo>
                    <a:pt x="2128" y="8849"/>
                    <a:pt x="2782" y="9779"/>
                    <a:pt x="2590" y="10149"/>
                  </a:cubicBezTo>
                  <a:cubicBezTo>
                    <a:pt x="2568" y="10191"/>
                    <a:pt x="2506" y="10207"/>
                    <a:pt x="2422" y="10207"/>
                  </a:cubicBezTo>
                  <a:cubicBezTo>
                    <a:pt x="2204" y="10207"/>
                    <a:pt x="1836" y="10104"/>
                    <a:pt x="1617" y="10104"/>
                  </a:cubicBezTo>
                  <a:cubicBezTo>
                    <a:pt x="1530" y="10104"/>
                    <a:pt x="1466" y="10120"/>
                    <a:pt x="1445" y="10165"/>
                  </a:cubicBezTo>
                  <a:cubicBezTo>
                    <a:pt x="1096" y="10868"/>
                    <a:pt x="761" y="11624"/>
                    <a:pt x="443" y="12431"/>
                  </a:cubicBezTo>
                  <a:cubicBezTo>
                    <a:pt x="443" y="12431"/>
                    <a:pt x="0" y="14815"/>
                    <a:pt x="2016" y="18953"/>
                  </a:cubicBezTo>
                  <a:lnTo>
                    <a:pt x="9056" y="18953"/>
                  </a:lnTo>
                  <a:cubicBezTo>
                    <a:pt x="10166" y="18361"/>
                    <a:pt x="10983" y="16043"/>
                    <a:pt x="11563" y="12934"/>
                  </a:cubicBezTo>
                  <a:cubicBezTo>
                    <a:pt x="11584" y="12817"/>
                    <a:pt x="10808" y="12281"/>
                    <a:pt x="10834" y="12158"/>
                  </a:cubicBezTo>
                  <a:cubicBezTo>
                    <a:pt x="10846" y="12087"/>
                    <a:pt x="10971" y="12073"/>
                    <a:pt x="11125" y="12073"/>
                  </a:cubicBezTo>
                  <a:cubicBezTo>
                    <a:pt x="11223" y="12073"/>
                    <a:pt x="11332" y="12078"/>
                    <a:pt x="11430" y="12078"/>
                  </a:cubicBezTo>
                  <a:cubicBezTo>
                    <a:pt x="11587" y="12078"/>
                    <a:pt x="11716" y="12064"/>
                    <a:pt x="11728" y="11989"/>
                  </a:cubicBezTo>
                  <a:cubicBezTo>
                    <a:pt x="11785" y="11645"/>
                    <a:pt x="11836" y="11295"/>
                    <a:pt x="11887" y="10941"/>
                  </a:cubicBezTo>
                  <a:cubicBezTo>
                    <a:pt x="11928" y="10658"/>
                    <a:pt x="10849" y="9907"/>
                    <a:pt x="10891" y="9620"/>
                  </a:cubicBezTo>
                  <a:cubicBezTo>
                    <a:pt x="10931" y="9276"/>
                    <a:pt x="12087" y="9388"/>
                    <a:pt x="12129" y="9039"/>
                  </a:cubicBezTo>
                  <a:cubicBezTo>
                    <a:pt x="12293" y="7580"/>
                    <a:pt x="12411" y="6069"/>
                    <a:pt x="12494" y="4573"/>
                  </a:cubicBezTo>
                  <a:cubicBezTo>
                    <a:pt x="12509" y="4301"/>
                    <a:pt x="11821" y="3937"/>
                    <a:pt x="11831" y="3669"/>
                  </a:cubicBezTo>
                  <a:cubicBezTo>
                    <a:pt x="11847" y="3376"/>
                    <a:pt x="12561" y="3171"/>
                    <a:pt x="12571" y="2882"/>
                  </a:cubicBezTo>
                  <a:cubicBezTo>
                    <a:pt x="12601" y="2066"/>
                    <a:pt x="12617" y="1269"/>
                    <a:pt x="12622" y="498"/>
                  </a:cubicBezTo>
                  <a:cubicBezTo>
                    <a:pt x="12622" y="220"/>
                    <a:pt x="12418" y="1"/>
                    <a:pt x="12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138774" y="3165521"/>
              <a:ext cx="981307" cy="1978008"/>
            </a:xfrm>
            <a:custGeom>
              <a:avLst/>
              <a:gdLst/>
              <a:ahLst/>
              <a:cxnLst/>
              <a:rect l="l" t="t" r="r" b="b"/>
              <a:pathLst>
                <a:path w="9307" h="18760" extrusionOk="0">
                  <a:moveTo>
                    <a:pt x="9239" y="1"/>
                  </a:moveTo>
                  <a:cubicBezTo>
                    <a:pt x="9220" y="1"/>
                    <a:pt x="9201" y="9"/>
                    <a:pt x="9189" y="24"/>
                  </a:cubicBezTo>
                  <a:cubicBezTo>
                    <a:pt x="4337" y="6570"/>
                    <a:pt x="1789" y="12886"/>
                    <a:pt x="504" y="17028"/>
                  </a:cubicBezTo>
                  <a:cubicBezTo>
                    <a:pt x="329" y="17593"/>
                    <a:pt x="139" y="18240"/>
                    <a:pt x="1" y="18754"/>
                  </a:cubicBezTo>
                  <a:lnTo>
                    <a:pt x="124" y="18759"/>
                  </a:lnTo>
                  <a:cubicBezTo>
                    <a:pt x="262" y="18256"/>
                    <a:pt x="447" y="17618"/>
                    <a:pt x="623" y="17063"/>
                  </a:cubicBezTo>
                  <a:cubicBezTo>
                    <a:pt x="1902" y="12932"/>
                    <a:pt x="4446" y="6632"/>
                    <a:pt x="9292" y="100"/>
                  </a:cubicBezTo>
                  <a:cubicBezTo>
                    <a:pt x="9306" y="69"/>
                    <a:pt x="9302" y="34"/>
                    <a:pt x="9276" y="13"/>
                  </a:cubicBezTo>
                  <a:cubicBezTo>
                    <a:pt x="9265" y="5"/>
                    <a:pt x="9252" y="1"/>
                    <a:pt x="9239"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99581" y="3319035"/>
              <a:ext cx="41332" cy="436828"/>
            </a:xfrm>
            <a:custGeom>
              <a:avLst/>
              <a:gdLst/>
              <a:ahLst/>
              <a:cxnLst/>
              <a:rect l="l" t="t" r="r" b="b"/>
              <a:pathLst>
                <a:path w="392" h="4143" extrusionOk="0">
                  <a:moveTo>
                    <a:pt x="109" y="1"/>
                  </a:moveTo>
                  <a:cubicBezTo>
                    <a:pt x="72" y="1"/>
                    <a:pt x="47" y="27"/>
                    <a:pt x="47" y="58"/>
                  </a:cubicBezTo>
                  <a:cubicBezTo>
                    <a:pt x="47" y="84"/>
                    <a:pt x="0" y="2473"/>
                    <a:pt x="263" y="4087"/>
                  </a:cubicBezTo>
                  <a:cubicBezTo>
                    <a:pt x="268" y="4118"/>
                    <a:pt x="294" y="4138"/>
                    <a:pt x="318" y="4142"/>
                  </a:cubicBezTo>
                  <a:cubicBezTo>
                    <a:pt x="324" y="4142"/>
                    <a:pt x="329" y="4142"/>
                    <a:pt x="334" y="4138"/>
                  </a:cubicBezTo>
                  <a:cubicBezTo>
                    <a:pt x="365" y="4133"/>
                    <a:pt x="391" y="4102"/>
                    <a:pt x="386" y="4071"/>
                  </a:cubicBezTo>
                  <a:cubicBezTo>
                    <a:pt x="123" y="2463"/>
                    <a:pt x="170" y="89"/>
                    <a:pt x="170" y="63"/>
                  </a:cubicBezTo>
                  <a:cubicBezTo>
                    <a:pt x="170" y="27"/>
                    <a:pt x="144" y="1"/>
                    <a:pt x="109"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24032" y="3873834"/>
              <a:ext cx="596038" cy="259165"/>
            </a:xfrm>
            <a:custGeom>
              <a:avLst/>
              <a:gdLst/>
              <a:ahLst/>
              <a:cxnLst/>
              <a:rect l="l" t="t" r="r" b="b"/>
              <a:pathLst>
                <a:path w="5653" h="2458" extrusionOk="0">
                  <a:moveTo>
                    <a:pt x="5581" y="0"/>
                  </a:moveTo>
                  <a:cubicBezTo>
                    <a:pt x="5572" y="0"/>
                    <a:pt x="5564" y="2"/>
                    <a:pt x="5555" y="6"/>
                  </a:cubicBezTo>
                  <a:cubicBezTo>
                    <a:pt x="5529" y="21"/>
                    <a:pt x="2950" y="1292"/>
                    <a:pt x="47" y="2334"/>
                  </a:cubicBezTo>
                  <a:cubicBezTo>
                    <a:pt x="16" y="2350"/>
                    <a:pt x="0" y="2386"/>
                    <a:pt x="10" y="2416"/>
                  </a:cubicBezTo>
                  <a:cubicBezTo>
                    <a:pt x="21" y="2442"/>
                    <a:pt x="41" y="2457"/>
                    <a:pt x="67" y="2457"/>
                  </a:cubicBezTo>
                  <a:cubicBezTo>
                    <a:pt x="78" y="2457"/>
                    <a:pt x="83" y="2457"/>
                    <a:pt x="93" y="2452"/>
                  </a:cubicBezTo>
                  <a:cubicBezTo>
                    <a:pt x="3001" y="1404"/>
                    <a:pt x="5586" y="130"/>
                    <a:pt x="5612" y="120"/>
                  </a:cubicBezTo>
                  <a:cubicBezTo>
                    <a:pt x="5643" y="104"/>
                    <a:pt x="5652" y="63"/>
                    <a:pt x="5638" y="32"/>
                  </a:cubicBezTo>
                  <a:cubicBezTo>
                    <a:pt x="5626" y="14"/>
                    <a:pt x="5604" y="0"/>
                    <a:pt x="5581"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183689" y="3828918"/>
              <a:ext cx="175132" cy="706853"/>
            </a:xfrm>
            <a:custGeom>
              <a:avLst/>
              <a:gdLst/>
              <a:ahLst/>
              <a:cxnLst/>
              <a:rect l="l" t="t" r="r" b="b"/>
              <a:pathLst>
                <a:path w="1661" h="6704" extrusionOk="0">
                  <a:moveTo>
                    <a:pt x="65" y="0"/>
                  </a:moveTo>
                  <a:cubicBezTo>
                    <a:pt x="62" y="0"/>
                    <a:pt x="60" y="0"/>
                    <a:pt x="57" y="1"/>
                  </a:cubicBezTo>
                  <a:cubicBezTo>
                    <a:pt x="21" y="11"/>
                    <a:pt x="0" y="42"/>
                    <a:pt x="7" y="72"/>
                  </a:cubicBezTo>
                  <a:cubicBezTo>
                    <a:pt x="12" y="114"/>
                    <a:pt x="674" y="4076"/>
                    <a:pt x="1532" y="6661"/>
                  </a:cubicBezTo>
                  <a:cubicBezTo>
                    <a:pt x="1542" y="6687"/>
                    <a:pt x="1563" y="6701"/>
                    <a:pt x="1589" y="6701"/>
                  </a:cubicBezTo>
                  <a:cubicBezTo>
                    <a:pt x="1591" y="6703"/>
                    <a:pt x="1593" y="6704"/>
                    <a:pt x="1595" y="6704"/>
                  </a:cubicBezTo>
                  <a:cubicBezTo>
                    <a:pt x="1600" y="6704"/>
                    <a:pt x="1606" y="6701"/>
                    <a:pt x="1610" y="6701"/>
                  </a:cubicBezTo>
                  <a:cubicBezTo>
                    <a:pt x="1641" y="6692"/>
                    <a:pt x="1661" y="6656"/>
                    <a:pt x="1651" y="6625"/>
                  </a:cubicBezTo>
                  <a:cubicBezTo>
                    <a:pt x="792" y="4050"/>
                    <a:pt x="135" y="93"/>
                    <a:pt x="130" y="53"/>
                  </a:cubicBezTo>
                  <a:cubicBezTo>
                    <a:pt x="124" y="24"/>
                    <a:pt x="94" y="0"/>
                    <a:pt x="65"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237355" y="4636762"/>
              <a:ext cx="773911" cy="209821"/>
            </a:xfrm>
            <a:custGeom>
              <a:avLst/>
              <a:gdLst/>
              <a:ahLst/>
              <a:cxnLst/>
              <a:rect l="l" t="t" r="r" b="b"/>
              <a:pathLst>
                <a:path w="7340" h="1990" extrusionOk="0">
                  <a:moveTo>
                    <a:pt x="7272" y="0"/>
                  </a:moveTo>
                  <a:cubicBezTo>
                    <a:pt x="7264" y="0"/>
                    <a:pt x="7255" y="2"/>
                    <a:pt x="7247" y="6"/>
                  </a:cubicBezTo>
                  <a:cubicBezTo>
                    <a:pt x="7206" y="26"/>
                    <a:pt x="3234" y="1866"/>
                    <a:pt x="88" y="1866"/>
                  </a:cubicBezTo>
                  <a:cubicBezTo>
                    <a:pt x="79" y="1866"/>
                    <a:pt x="71" y="1866"/>
                    <a:pt x="62" y="1866"/>
                  </a:cubicBezTo>
                  <a:cubicBezTo>
                    <a:pt x="27" y="1866"/>
                    <a:pt x="1" y="1892"/>
                    <a:pt x="1" y="1928"/>
                  </a:cubicBezTo>
                  <a:cubicBezTo>
                    <a:pt x="1" y="1959"/>
                    <a:pt x="27" y="1985"/>
                    <a:pt x="62" y="1990"/>
                  </a:cubicBezTo>
                  <a:cubicBezTo>
                    <a:pt x="71" y="1990"/>
                    <a:pt x="79" y="1990"/>
                    <a:pt x="88" y="1990"/>
                  </a:cubicBezTo>
                  <a:cubicBezTo>
                    <a:pt x="3259" y="1990"/>
                    <a:pt x="7257" y="135"/>
                    <a:pt x="7298" y="119"/>
                  </a:cubicBezTo>
                  <a:cubicBezTo>
                    <a:pt x="7329" y="104"/>
                    <a:pt x="7339" y="68"/>
                    <a:pt x="7329" y="37"/>
                  </a:cubicBezTo>
                  <a:cubicBezTo>
                    <a:pt x="7318" y="15"/>
                    <a:pt x="7295" y="0"/>
                    <a:pt x="727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24741" y="4278599"/>
              <a:ext cx="236285" cy="842129"/>
            </a:xfrm>
            <a:custGeom>
              <a:avLst/>
              <a:gdLst/>
              <a:ahLst/>
              <a:cxnLst/>
              <a:rect l="l" t="t" r="r" b="b"/>
              <a:pathLst>
                <a:path w="2241" h="7987" extrusionOk="0">
                  <a:moveTo>
                    <a:pt x="65" y="0"/>
                  </a:moveTo>
                  <a:cubicBezTo>
                    <a:pt x="63" y="0"/>
                    <a:pt x="60" y="0"/>
                    <a:pt x="58" y="1"/>
                  </a:cubicBezTo>
                  <a:cubicBezTo>
                    <a:pt x="21" y="6"/>
                    <a:pt x="1" y="43"/>
                    <a:pt x="6" y="73"/>
                  </a:cubicBezTo>
                  <a:cubicBezTo>
                    <a:pt x="16" y="129"/>
                    <a:pt x="874" y="5448"/>
                    <a:pt x="2112" y="7951"/>
                  </a:cubicBezTo>
                  <a:cubicBezTo>
                    <a:pt x="2123" y="7972"/>
                    <a:pt x="2143" y="7982"/>
                    <a:pt x="2169" y="7986"/>
                  </a:cubicBezTo>
                  <a:cubicBezTo>
                    <a:pt x="2179" y="7986"/>
                    <a:pt x="2190" y="7982"/>
                    <a:pt x="2195" y="7977"/>
                  </a:cubicBezTo>
                  <a:cubicBezTo>
                    <a:pt x="2226" y="7961"/>
                    <a:pt x="2241" y="7925"/>
                    <a:pt x="2226" y="7894"/>
                  </a:cubicBezTo>
                  <a:cubicBezTo>
                    <a:pt x="993" y="5408"/>
                    <a:pt x="134" y="109"/>
                    <a:pt x="129" y="52"/>
                  </a:cubicBezTo>
                  <a:cubicBezTo>
                    <a:pt x="125" y="24"/>
                    <a:pt x="94" y="0"/>
                    <a:pt x="65"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7411556" y="34283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503715" y="1172909"/>
            <a:ext cx="241251"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643736" y="4278236"/>
            <a:ext cx="2139673" cy="922554"/>
            <a:chOff x="-479636" y="4278236"/>
            <a:chExt cx="2139673" cy="922554"/>
          </a:xfrm>
        </p:grpSpPr>
        <p:sp>
          <p:nvSpPr>
            <p:cNvPr id="21" name="Google Shape;21;p2"/>
            <p:cNvSpPr/>
            <p:nvPr/>
          </p:nvSpPr>
          <p:spPr>
            <a:xfrm>
              <a:off x="-479636" y="4285490"/>
              <a:ext cx="2139673" cy="909863"/>
            </a:xfrm>
            <a:custGeom>
              <a:avLst/>
              <a:gdLst/>
              <a:ahLst/>
              <a:cxnLst/>
              <a:rect l="l" t="t" r="r" b="b"/>
              <a:pathLst>
                <a:path w="14159" h="6021" extrusionOk="0">
                  <a:moveTo>
                    <a:pt x="3942" y="0"/>
                  </a:moveTo>
                  <a:cubicBezTo>
                    <a:pt x="2199" y="0"/>
                    <a:pt x="919" y="334"/>
                    <a:pt x="299" y="537"/>
                  </a:cubicBezTo>
                  <a:cubicBezTo>
                    <a:pt x="88" y="604"/>
                    <a:pt x="1" y="855"/>
                    <a:pt x="129" y="1040"/>
                  </a:cubicBezTo>
                  <a:cubicBezTo>
                    <a:pt x="428" y="1483"/>
                    <a:pt x="746" y="1935"/>
                    <a:pt x="1080" y="2392"/>
                  </a:cubicBezTo>
                  <a:cubicBezTo>
                    <a:pt x="1125" y="2455"/>
                    <a:pt x="1233" y="2467"/>
                    <a:pt x="1356" y="2467"/>
                  </a:cubicBezTo>
                  <a:cubicBezTo>
                    <a:pt x="1435" y="2467"/>
                    <a:pt x="1519" y="2462"/>
                    <a:pt x="1597" y="2462"/>
                  </a:cubicBezTo>
                  <a:cubicBezTo>
                    <a:pt x="1720" y="2462"/>
                    <a:pt x="1827" y="2474"/>
                    <a:pt x="1872" y="2536"/>
                  </a:cubicBezTo>
                  <a:cubicBezTo>
                    <a:pt x="1984" y="2686"/>
                    <a:pt x="1666" y="3184"/>
                    <a:pt x="1779" y="3338"/>
                  </a:cubicBezTo>
                  <a:cubicBezTo>
                    <a:pt x="2411" y="4166"/>
                    <a:pt x="3074" y="4987"/>
                    <a:pt x="3742" y="5758"/>
                  </a:cubicBezTo>
                  <a:cubicBezTo>
                    <a:pt x="3765" y="5785"/>
                    <a:pt x="3800" y="5796"/>
                    <a:pt x="3845" y="5796"/>
                  </a:cubicBezTo>
                  <a:cubicBezTo>
                    <a:pt x="4058" y="5796"/>
                    <a:pt x="4474" y="5535"/>
                    <a:pt x="4690" y="5535"/>
                  </a:cubicBezTo>
                  <a:cubicBezTo>
                    <a:pt x="4735" y="5535"/>
                    <a:pt x="4771" y="5546"/>
                    <a:pt x="4795" y="5573"/>
                  </a:cubicBezTo>
                  <a:cubicBezTo>
                    <a:pt x="4847" y="5630"/>
                    <a:pt x="4811" y="5815"/>
                    <a:pt x="4754" y="6021"/>
                  </a:cubicBezTo>
                  <a:lnTo>
                    <a:pt x="14158" y="6021"/>
                  </a:lnTo>
                  <a:cubicBezTo>
                    <a:pt x="13757" y="3672"/>
                    <a:pt x="12842" y="2778"/>
                    <a:pt x="12842" y="2778"/>
                  </a:cubicBezTo>
                  <a:cubicBezTo>
                    <a:pt x="12324" y="2444"/>
                    <a:pt x="11810" y="2150"/>
                    <a:pt x="11307" y="1889"/>
                  </a:cubicBezTo>
                  <a:cubicBezTo>
                    <a:pt x="11299" y="1885"/>
                    <a:pt x="11290" y="1883"/>
                    <a:pt x="11280" y="1883"/>
                  </a:cubicBezTo>
                  <a:cubicBezTo>
                    <a:pt x="11119" y="1883"/>
                    <a:pt x="10715" y="2371"/>
                    <a:pt x="10560" y="2371"/>
                  </a:cubicBezTo>
                  <a:cubicBezTo>
                    <a:pt x="10551" y="2371"/>
                    <a:pt x="10543" y="2370"/>
                    <a:pt x="10536" y="2366"/>
                  </a:cubicBezTo>
                  <a:cubicBezTo>
                    <a:pt x="10263" y="2233"/>
                    <a:pt x="10340" y="1421"/>
                    <a:pt x="10078" y="1308"/>
                  </a:cubicBezTo>
                  <a:cubicBezTo>
                    <a:pt x="9189" y="928"/>
                    <a:pt x="8336" y="646"/>
                    <a:pt x="7524" y="445"/>
                  </a:cubicBezTo>
                  <a:cubicBezTo>
                    <a:pt x="7521" y="444"/>
                    <a:pt x="7517" y="443"/>
                    <a:pt x="7513" y="443"/>
                  </a:cubicBezTo>
                  <a:cubicBezTo>
                    <a:pt x="7388" y="443"/>
                    <a:pt x="7188" y="934"/>
                    <a:pt x="7057" y="934"/>
                  </a:cubicBezTo>
                  <a:cubicBezTo>
                    <a:pt x="7053" y="934"/>
                    <a:pt x="7049" y="934"/>
                    <a:pt x="7046" y="933"/>
                  </a:cubicBezTo>
                  <a:cubicBezTo>
                    <a:pt x="6887" y="897"/>
                    <a:pt x="6810" y="286"/>
                    <a:pt x="6656" y="255"/>
                  </a:cubicBezTo>
                  <a:cubicBezTo>
                    <a:pt x="6409" y="208"/>
                    <a:pt x="6168" y="172"/>
                    <a:pt x="5936" y="136"/>
                  </a:cubicBezTo>
                  <a:cubicBezTo>
                    <a:pt x="5930" y="136"/>
                    <a:pt x="5925" y="135"/>
                    <a:pt x="5920" y="135"/>
                  </a:cubicBezTo>
                  <a:cubicBezTo>
                    <a:pt x="5691" y="135"/>
                    <a:pt x="5421" y="774"/>
                    <a:pt x="5205" y="774"/>
                  </a:cubicBezTo>
                  <a:cubicBezTo>
                    <a:pt x="5202" y="774"/>
                    <a:pt x="5199" y="774"/>
                    <a:pt x="5196" y="774"/>
                  </a:cubicBezTo>
                  <a:cubicBezTo>
                    <a:pt x="4949" y="753"/>
                    <a:pt x="4764" y="23"/>
                    <a:pt x="4533" y="13"/>
                  </a:cubicBezTo>
                  <a:cubicBezTo>
                    <a:pt x="4331" y="4"/>
                    <a:pt x="4134" y="0"/>
                    <a:pt x="3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4097" y="4394894"/>
              <a:ext cx="1705512" cy="805896"/>
            </a:xfrm>
            <a:custGeom>
              <a:avLst/>
              <a:gdLst/>
              <a:ahLst/>
              <a:cxnLst/>
              <a:rect l="l" t="t" r="r" b="b"/>
              <a:pathLst>
                <a:path w="11286" h="5333" extrusionOk="0">
                  <a:moveTo>
                    <a:pt x="67" y="1"/>
                  </a:moveTo>
                  <a:cubicBezTo>
                    <a:pt x="41" y="1"/>
                    <a:pt x="15" y="19"/>
                    <a:pt x="7" y="45"/>
                  </a:cubicBezTo>
                  <a:cubicBezTo>
                    <a:pt x="1" y="81"/>
                    <a:pt x="17" y="112"/>
                    <a:pt x="48" y="122"/>
                  </a:cubicBezTo>
                  <a:cubicBezTo>
                    <a:pt x="4884" y="1571"/>
                    <a:pt x="8568" y="3611"/>
                    <a:pt x="11070" y="5318"/>
                  </a:cubicBezTo>
                  <a:lnTo>
                    <a:pt x="11286" y="5332"/>
                  </a:lnTo>
                  <a:cubicBezTo>
                    <a:pt x="8629" y="3487"/>
                    <a:pt x="4909" y="1447"/>
                    <a:pt x="83" y="3"/>
                  </a:cubicBezTo>
                  <a:cubicBezTo>
                    <a:pt x="78" y="1"/>
                    <a:pt x="73" y="1"/>
                    <a:pt x="67"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5126" y="4278236"/>
              <a:ext cx="233023" cy="382774"/>
            </a:xfrm>
            <a:custGeom>
              <a:avLst/>
              <a:gdLst/>
              <a:ahLst/>
              <a:cxnLst/>
              <a:rect l="l" t="t" r="r" b="b"/>
              <a:pathLst>
                <a:path w="1542" h="2533" extrusionOk="0">
                  <a:moveTo>
                    <a:pt x="66" y="1"/>
                  </a:moveTo>
                  <a:cubicBezTo>
                    <a:pt x="55" y="1"/>
                    <a:pt x="42" y="4"/>
                    <a:pt x="31" y="9"/>
                  </a:cubicBezTo>
                  <a:cubicBezTo>
                    <a:pt x="5" y="30"/>
                    <a:pt x="0" y="71"/>
                    <a:pt x="16" y="97"/>
                  </a:cubicBezTo>
                  <a:cubicBezTo>
                    <a:pt x="26" y="113"/>
                    <a:pt x="972" y="1458"/>
                    <a:pt x="1414" y="2497"/>
                  </a:cubicBezTo>
                  <a:cubicBezTo>
                    <a:pt x="1423" y="2523"/>
                    <a:pt x="1449" y="2533"/>
                    <a:pt x="1475" y="2533"/>
                  </a:cubicBezTo>
                  <a:cubicBezTo>
                    <a:pt x="1480" y="2533"/>
                    <a:pt x="1485" y="2533"/>
                    <a:pt x="1496" y="2528"/>
                  </a:cubicBezTo>
                  <a:cubicBezTo>
                    <a:pt x="1527" y="2518"/>
                    <a:pt x="1542" y="2476"/>
                    <a:pt x="1527" y="2445"/>
                  </a:cubicBezTo>
                  <a:cubicBezTo>
                    <a:pt x="1079" y="1403"/>
                    <a:pt x="128" y="40"/>
                    <a:pt x="119" y="25"/>
                  </a:cubicBezTo>
                  <a:cubicBezTo>
                    <a:pt x="105" y="9"/>
                    <a:pt x="86" y="1"/>
                    <a:pt x="66"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3456" y="4831605"/>
              <a:ext cx="712368" cy="168040"/>
            </a:xfrm>
            <a:custGeom>
              <a:avLst/>
              <a:gdLst/>
              <a:ahLst/>
              <a:cxnLst/>
              <a:rect l="l" t="t" r="r" b="b"/>
              <a:pathLst>
                <a:path w="4714" h="1112" extrusionOk="0">
                  <a:moveTo>
                    <a:pt x="4643" y="1"/>
                  </a:moveTo>
                  <a:cubicBezTo>
                    <a:pt x="4639" y="1"/>
                    <a:pt x="4635" y="1"/>
                    <a:pt x="4631" y="2"/>
                  </a:cubicBezTo>
                  <a:cubicBezTo>
                    <a:pt x="2287" y="628"/>
                    <a:pt x="79" y="983"/>
                    <a:pt x="58" y="988"/>
                  </a:cubicBezTo>
                  <a:cubicBezTo>
                    <a:pt x="27" y="993"/>
                    <a:pt x="1" y="1024"/>
                    <a:pt x="6" y="1060"/>
                  </a:cubicBezTo>
                  <a:cubicBezTo>
                    <a:pt x="12" y="1091"/>
                    <a:pt x="43" y="1112"/>
                    <a:pt x="74" y="1112"/>
                  </a:cubicBezTo>
                  <a:lnTo>
                    <a:pt x="79" y="1112"/>
                  </a:lnTo>
                  <a:cubicBezTo>
                    <a:pt x="98" y="1107"/>
                    <a:pt x="2313" y="747"/>
                    <a:pt x="4662" y="125"/>
                  </a:cubicBezTo>
                  <a:cubicBezTo>
                    <a:pt x="4692" y="115"/>
                    <a:pt x="4713" y="78"/>
                    <a:pt x="4704" y="47"/>
                  </a:cubicBezTo>
                  <a:cubicBezTo>
                    <a:pt x="4699" y="16"/>
                    <a:pt x="4670" y="1"/>
                    <a:pt x="4643"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93234" y="4385072"/>
              <a:ext cx="250251" cy="689236"/>
            </a:xfrm>
            <a:custGeom>
              <a:avLst/>
              <a:gdLst/>
              <a:ahLst/>
              <a:cxnLst/>
              <a:rect l="l" t="t" r="r" b="b"/>
              <a:pathLst>
                <a:path w="1656" h="4561" extrusionOk="0">
                  <a:moveTo>
                    <a:pt x="72" y="1"/>
                  </a:moveTo>
                  <a:cubicBezTo>
                    <a:pt x="64" y="1"/>
                    <a:pt x="55" y="3"/>
                    <a:pt x="47" y="6"/>
                  </a:cubicBezTo>
                  <a:cubicBezTo>
                    <a:pt x="16" y="18"/>
                    <a:pt x="0" y="53"/>
                    <a:pt x="16" y="84"/>
                  </a:cubicBezTo>
                  <a:cubicBezTo>
                    <a:pt x="26" y="110"/>
                    <a:pt x="1105" y="2669"/>
                    <a:pt x="1527" y="4513"/>
                  </a:cubicBezTo>
                  <a:cubicBezTo>
                    <a:pt x="1532" y="4541"/>
                    <a:pt x="1553" y="4561"/>
                    <a:pt x="1580" y="4561"/>
                  </a:cubicBezTo>
                  <a:cubicBezTo>
                    <a:pt x="1583" y="4561"/>
                    <a:pt x="1586" y="4560"/>
                    <a:pt x="1589" y="4560"/>
                  </a:cubicBezTo>
                  <a:lnTo>
                    <a:pt x="1599" y="4560"/>
                  </a:lnTo>
                  <a:cubicBezTo>
                    <a:pt x="1634" y="4555"/>
                    <a:pt x="1655" y="4519"/>
                    <a:pt x="1644" y="4488"/>
                  </a:cubicBezTo>
                  <a:cubicBezTo>
                    <a:pt x="1224" y="2627"/>
                    <a:pt x="140" y="63"/>
                    <a:pt x="129" y="37"/>
                  </a:cubicBezTo>
                  <a:cubicBezTo>
                    <a:pt x="118" y="15"/>
                    <a:pt x="96" y="1"/>
                    <a:pt x="72"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9507" y="4599801"/>
              <a:ext cx="221387" cy="590104"/>
            </a:xfrm>
            <a:custGeom>
              <a:avLst/>
              <a:gdLst/>
              <a:ahLst/>
              <a:cxnLst/>
              <a:rect l="l" t="t" r="r" b="b"/>
              <a:pathLst>
                <a:path w="1465" h="3905" extrusionOk="0">
                  <a:moveTo>
                    <a:pt x="70" y="0"/>
                  </a:moveTo>
                  <a:cubicBezTo>
                    <a:pt x="62" y="0"/>
                    <a:pt x="54" y="1"/>
                    <a:pt x="46" y="4"/>
                  </a:cubicBezTo>
                  <a:cubicBezTo>
                    <a:pt x="11" y="20"/>
                    <a:pt x="1" y="56"/>
                    <a:pt x="11" y="86"/>
                  </a:cubicBezTo>
                  <a:cubicBezTo>
                    <a:pt x="20" y="112"/>
                    <a:pt x="874" y="2096"/>
                    <a:pt x="1341" y="3905"/>
                  </a:cubicBezTo>
                  <a:lnTo>
                    <a:pt x="1465" y="3905"/>
                  </a:lnTo>
                  <a:cubicBezTo>
                    <a:pt x="997" y="2075"/>
                    <a:pt x="134" y="65"/>
                    <a:pt x="124" y="35"/>
                  </a:cubicBezTo>
                  <a:cubicBezTo>
                    <a:pt x="116" y="11"/>
                    <a:pt x="93" y="0"/>
                    <a:pt x="70"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rot="791813">
            <a:off x="-213742" y="-323843"/>
            <a:ext cx="1431156" cy="1907741"/>
            <a:chOff x="-289478" y="-198538"/>
            <a:chExt cx="1431143" cy="1907724"/>
          </a:xfrm>
        </p:grpSpPr>
        <p:sp>
          <p:nvSpPr>
            <p:cNvPr id="28" name="Google Shape;28;p2"/>
            <p:cNvSpPr/>
            <p:nvPr/>
          </p:nvSpPr>
          <p:spPr>
            <a:xfrm rot="-9288193">
              <a:off x="47434" y="-120683"/>
              <a:ext cx="757319" cy="1752014"/>
            </a:xfrm>
            <a:custGeom>
              <a:avLst/>
              <a:gdLst/>
              <a:ahLst/>
              <a:cxnLst/>
              <a:rect l="l" t="t" r="r" b="b"/>
              <a:pathLst>
                <a:path w="14880" h="34424" extrusionOk="0">
                  <a:moveTo>
                    <a:pt x="437" y="0"/>
                  </a:moveTo>
                  <a:cubicBezTo>
                    <a:pt x="215" y="0"/>
                    <a:pt x="1" y="191"/>
                    <a:pt x="49" y="453"/>
                  </a:cubicBezTo>
                  <a:cubicBezTo>
                    <a:pt x="117" y="802"/>
                    <a:pt x="189" y="1209"/>
                    <a:pt x="271" y="1665"/>
                  </a:cubicBezTo>
                  <a:cubicBezTo>
                    <a:pt x="353" y="2108"/>
                    <a:pt x="1154" y="2817"/>
                    <a:pt x="1258" y="3346"/>
                  </a:cubicBezTo>
                  <a:cubicBezTo>
                    <a:pt x="1360" y="3906"/>
                    <a:pt x="765" y="4297"/>
                    <a:pt x="888" y="4940"/>
                  </a:cubicBezTo>
                  <a:cubicBezTo>
                    <a:pt x="990" y="5479"/>
                    <a:pt x="2013" y="5941"/>
                    <a:pt x="2126" y="6527"/>
                  </a:cubicBezTo>
                  <a:cubicBezTo>
                    <a:pt x="2259" y="7226"/>
                    <a:pt x="1493" y="8059"/>
                    <a:pt x="1643" y="8804"/>
                  </a:cubicBezTo>
                  <a:cubicBezTo>
                    <a:pt x="1802" y="9601"/>
                    <a:pt x="2491" y="10402"/>
                    <a:pt x="2660" y="11240"/>
                  </a:cubicBezTo>
                  <a:cubicBezTo>
                    <a:pt x="2861" y="12210"/>
                    <a:pt x="2547" y="13228"/>
                    <a:pt x="2758" y="14226"/>
                  </a:cubicBezTo>
                  <a:cubicBezTo>
                    <a:pt x="2902" y="14888"/>
                    <a:pt x="3688" y="15509"/>
                    <a:pt x="3837" y="16173"/>
                  </a:cubicBezTo>
                  <a:cubicBezTo>
                    <a:pt x="4027" y="17046"/>
                    <a:pt x="3580" y="17951"/>
                    <a:pt x="3780" y="18799"/>
                  </a:cubicBezTo>
                  <a:cubicBezTo>
                    <a:pt x="3929" y="19446"/>
                    <a:pt x="4767" y="19894"/>
                    <a:pt x="4921" y="20520"/>
                  </a:cubicBezTo>
                  <a:cubicBezTo>
                    <a:pt x="5075" y="21152"/>
                    <a:pt x="4546" y="21970"/>
                    <a:pt x="4705" y="22565"/>
                  </a:cubicBezTo>
                  <a:cubicBezTo>
                    <a:pt x="4875" y="23224"/>
                    <a:pt x="5615" y="23649"/>
                    <a:pt x="5784" y="24246"/>
                  </a:cubicBezTo>
                  <a:cubicBezTo>
                    <a:pt x="5919" y="24735"/>
                    <a:pt x="5487" y="25402"/>
                    <a:pt x="5620" y="25839"/>
                  </a:cubicBezTo>
                  <a:cubicBezTo>
                    <a:pt x="5969" y="26995"/>
                    <a:pt x="6314" y="27972"/>
                    <a:pt x="6638" y="28717"/>
                  </a:cubicBezTo>
                  <a:cubicBezTo>
                    <a:pt x="6638" y="28717"/>
                    <a:pt x="8575" y="31641"/>
                    <a:pt x="11474" y="34040"/>
                  </a:cubicBezTo>
                  <a:cubicBezTo>
                    <a:pt x="11791" y="34304"/>
                    <a:pt x="12159" y="34423"/>
                    <a:pt x="12520" y="34423"/>
                  </a:cubicBezTo>
                  <a:cubicBezTo>
                    <a:pt x="13330" y="34423"/>
                    <a:pt x="14102" y="33824"/>
                    <a:pt x="14177" y="32899"/>
                  </a:cubicBezTo>
                  <a:cubicBezTo>
                    <a:pt x="14346" y="30880"/>
                    <a:pt x="14588" y="28008"/>
                    <a:pt x="14855" y="24996"/>
                  </a:cubicBezTo>
                  <a:cubicBezTo>
                    <a:pt x="14880" y="24698"/>
                    <a:pt x="14839" y="24396"/>
                    <a:pt x="14737" y="24112"/>
                  </a:cubicBezTo>
                  <a:cubicBezTo>
                    <a:pt x="14583" y="23686"/>
                    <a:pt x="13642" y="23290"/>
                    <a:pt x="13241" y="22319"/>
                  </a:cubicBezTo>
                  <a:cubicBezTo>
                    <a:pt x="13005" y="21749"/>
                    <a:pt x="13390" y="20762"/>
                    <a:pt x="13061" y="20032"/>
                  </a:cubicBezTo>
                  <a:cubicBezTo>
                    <a:pt x="12778" y="19401"/>
                    <a:pt x="11900" y="18851"/>
                    <a:pt x="11545" y="18111"/>
                  </a:cubicBezTo>
                  <a:cubicBezTo>
                    <a:pt x="11206" y="17416"/>
                    <a:pt x="11396" y="16533"/>
                    <a:pt x="10995" y="15756"/>
                  </a:cubicBezTo>
                  <a:cubicBezTo>
                    <a:pt x="10620" y="15027"/>
                    <a:pt x="9654" y="14591"/>
                    <a:pt x="9218" y="13804"/>
                  </a:cubicBezTo>
                  <a:cubicBezTo>
                    <a:pt x="8874" y="13182"/>
                    <a:pt x="9069" y="12221"/>
                    <a:pt x="8689" y="11574"/>
                  </a:cubicBezTo>
                  <a:cubicBezTo>
                    <a:pt x="8262" y="10844"/>
                    <a:pt x="7254" y="10381"/>
                    <a:pt x="6777" y="9620"/>
                  </a:cubicBezTo>
                  <a:cubicBezTo>
                    <a:pt x="6345" y="8927"/>
                    <a:pt x="6443" y="7936"/>
                    <a:pt x="5969" y="7221"/>
                  </a:cubicBezTo>
                  <a:cubicBezTo>
                    <a:pt x="5568" y="6620"/>
                    <a:pt x="4633" y="6321"/>
                    <a:pt x="4207" y="5711"/>
                  </a:cubicBezTo>
                  <a:cubicBezTo>
                    <a:pt x="3879" y="5248"/>
                    <a:pt x="4064" y="4471"/>
                    <a:pt x="3725" y="3999"/>
                  </a:cubicBezTo>
                  <a:cubicBezTo>
                    <a:pt x="3348" y="3491"/>
                    <a:pt x="2491" y="3290"/>
                    <a:pt x="2095" y="2770"/>
                  </a:cubicBezTo>
                  <a:cubicBezTo>
                    <a:pt x="1771" y="2350"/>
                    <a:pt x="1915" y="1620"/>
                    <a:pt x="1576" y="1193"/>
                  </a:cubicBezTo>
                  <a:cubicBezTo>
                    <a:pt x="1299" y="844"/>
                    <a:pt x="1016" y="494"/>
                    <a:pt x="728" y="140"/>
                  </a:cubicBezTo>
                  <a:cubicBezTo>
                    <a:pt x="647" y="43"/>
                    <a:pt x="541" y="0"/>
                    <a:pt x="4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9288193">
              <a:off x="268254" y="-34535"/>
              <a:ext cx="409146" cy="1192116"/>
            </a:xfrm>
            <a:custGeom>
              <a:avLst/>
              <a:gdLst/>
              <a:ahLst/>
              <a:cxnLst/>
              <a:rect l="l" t="t" r="r" b="b"/>
              <a:pathLst>
                <a:path w="8039" h="23423" extrusionOk="0">
                  <a:moveTo>
                    <a:pt x="82" y="0"/>
                  </a:moveTo>
                  <a:cubicBezTo>
                    <a:pt x="72" y="0"/>
                    <a:pt x="62" y="2"/>
                    <a:pt x="52" y="6"/>
                  </a:cubicBezTo>
                  <a:cubicBezTo>
                    <a:pt x="17" y="22"/>
                    <a:pt x="1" y="67"/>
                    <a:pt x="17" y="104"/>
                  </a:cubicBezTo>
                  <a:cubicBezTo>
                    <a:pt x="6209" y="14046"/>
                    <a:pt x="7874" y="23270"/>
                    <a:pt x="7889" y="23363"/>
                  </a:cubicBezTo>
                  <a:cubicBezTo>
                    <a:pt x="7894" y="23393"/>
                    <a:pt x="7915" y="23414"/>
                    <a:pt x="7946" y="23419"/>
                  </a:cubicBezTo>
                  <a:cubicBezTo>
                    <a:pt x="7951" y="23422"/>
                    <a:pt x="7955" y="23423"/>
                    <a:pt x="7959" y="23423"/>
                  </a:cubicBezTo>
                  <a:cubicBezTo>
                    <a:pt x="7963" y="23423"/>
                    <a:pt x="7967" y="23422"/>
                    <a:pt x="7972" y="23419"/>
                  </a:cubicBezTo>
                  <a:cubicBezTo>
                    <a:pt x="8012" y="23414"/>
                    <a:pt x="8038" y="23377"/>
                    <a:pt x="8033" y="23337"/>
                  </a:cubicBezTo>
                  <a:cubicBezTo>
                    <a:pt x="8017" y="23244"/>
                    <a:pt x="6347" y="14004"/>
                    <a:pt x="150" y="43"/>
                  </a:cubicBezTo>
                  <a:cubicBezTo>
                    <a:pt x="139" y="15"/>
                    <a:pt x="110" y="0"/>
                    <a:pt x="8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rot="-1813586">
            <a:off x="5726863" y="895208"/>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089081" y="4672208"/>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749481" y="3043958"/>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9540" y="3540334"/>
            <a:ext cx="241251"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9556" y="2210908"/>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txBox="1">
            <a:spLocks noGrp="1"/>
          </p:cNvSpPr>
          <p:nvPr>
            <p:ph type="ctrTitle"/>
          </p:nvPr>
        </p:nvSpPr>
        <p:spPr>
          <a:xfrm>
            <a:off x="715100" y="704700"/>
            <a:ext cx="4807200" cy="29235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5200"/>
              <a:buFont typeface="Kaisei Decol"/>
              <a:buNone/>
              <a:defRPr sz="8500">
                <a:solidFill>
                  <a:schemeClr val="accent6"/>
                </a:solidFill>
                <a:latin typeface="Kaisei Decol"/>
                <a:ea typeface="Kaisei Decol"/>
                <a:cs typeface="Kaisei Decol"/>
                <a:sym typeface="Kaisei Decol"/>
              </a:defRPr>
            </a:lvl1pPr>
            <a:lvl2pPr lvl="1"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2pPr>
            <a:lvl3pPr lvl="2"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3pPr>
            <a:lvl4pPr lvl="3"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4pPr>
            <a:lvl5pPr lvl="4"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5pPr>
            <a:lvl6pPr lvl="5"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6pPr>
            <a:lvl7pPr lvl="6"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7pPr>
            <a:lvl8pPr lvl="7"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8pPr>
            <a:lvl9pPr lvl="8" algn="ctr">
              <a:spcBef>
                <a:spcPts val="0"/>
              </a:spcBef>
              <a:spcAft>
                <a:spcPts val="0"/>
              </a:spcAft>
              <a:buClr>
                <a:schemeClr val="accent6"/>
              </a:buClr>
              <a:buSzPts val="5200"/>
              <a:buFont typeface="Kaisei Decol"/>
              <a:buNone/>
              <a:defRPr sz="5200">
                <a:solidFill>
                  <a:schemeClr val="accent6"/>
                </a:solidFill>
                <a:latin typeface="Kaisei Decol"/>
                <a:ea typeface="Kaisei Decol"/>
                <a:cs typeface="Kaisei Decol"/>
                <a:sym typeface="Kaisei Decol"/>
              </a:defRPr>
            </a:lvl9pPr>
          </a:lstStyle>
          <a:p>
            <a:endParaRPr/>
          </a:p>
        </p:txBody>
      </p:sp>
      <p:sp>
        <p:nvSpPr>
          <p:cNvPr id="36" name="Google Shape;36;p2"/>
          <p:cNvSpPr txBox="1">
            <a:spLocks noGrp="1"/>
          </p:cNvSpPr>
          <p:nvPr>
            <p:ph type="subTitle" idx="1"/>
          </p:nvPr>
        </p:nvSpPr>
        <p:spPr>
          <a:xfrm>
            <a:off x="715100" y="3868725"/>
            <a:ext cx="3745800" cy="409500"/>
          </a:xfrm>
          <a:prstGeom prst="rect">
            <a:avLst/>
          </a:prstGeom>
          <a:solidFill>
            <a:srgbClr val="FFFFFF"/>
          </a:solid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accent6"/>
                </a:solidFill>
                <a:latin typeface="League Spartan"/>
                <a:ea typeface="League Spartan"/>
                <a:cs typeface="League Spartan"/>
                <a:sym typeface="League Spart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659"/>
        <p:cNvGrpSpPr/>
        <p:nvPr/>
      </p:nvGrpSpPr>
      <p:grpSpPr>
        <a:xfrm>
          <a:off x="0" y="0"/>
          <a:ext cx="0" cy="0"/>
          <a:chOff x="0" y="0"/>
          <a:chExt cx="0" cy="0"/>
        </a:xfrm>
      </p:grpSpPr>
      <p:sp>
        <p:nvSpPr>
          <p:cNvPr id="1660" name="Google Shape;1660;p42"/>
          <p:cNvSpPr/>
          <p:nvPr/>
        </p:nvSpPr>
        <p:spPr>
          <a:xfrm rot="8100000">
            <a:off x="3955241" y="3203184"/>
            <a:ext cx="5885840" cy="4744207"/>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8100000">
            <a:off x="-1672275" y="-2417254"/>
            <a:ext cx="7325363" cy="5904516"/>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2" name="Google Shape;1662;p42"/>
          <p:cNvGrpSpPr/>
          <p:nvPr/>
        </p:nvGrpSpPr>
        <p:grpSpPr>
          <a:xfrm rot="-327072">
            <a:off x="308517" y="2744927"/>
            <a:ext cx="1354205" cy="2396559"/>
            <a:chOff x="38019" y="2750486"/>
            <a:chExt cx="1354174" cy="2396504"/>
          </a:xfrm>
        </p:grpSpPr>
        <p:sp>
          <p:nvSpPr>
            <p:cNvPr id="1663" name="Google Shape;1663;p42"/>
            <p:cNvSpPr/>
            <p:nvPr/>
          </p:nvSpPr>
          <p:spPr>
            <a:xfrm rot="-598001" flipH="1">
              <a:off x="226343" y="2818015"/>
              <a:ext cx="977525" cy="2261447"/>
            </a:xfrm>
            <a:custGeom>
              <a:avLst/>
              <a:gdLst/>
              <a:ahLst/>
              <a:cxnLst/>
              <a:rect l="l" t="t" r="r" b="b"/>
              <a:pathLst>
                <a:path w="14880" h="34424" extrusionOk="0">
                  <a:moveTo>
                    <a:pt x="437" y="0"/>
                  </a:moveTo>
                  <a:cubicBezTo>
                    <a:pt x="215" y="0"/>
                    <a:pt x="1" y="191"/>
                    <a:pt x="49" y="453"/>
                  </a:cubicBezTo>
                  <a:cubicBezTo>
                    <a:pt x="117" y="802"/>
                    <a:pt x="189" y="1209"/>
                    <a:pt x="271" y="1665"/>
                  </a:cubicBezTo>
                  <a:cubicBezTo>
                    <a:pt x="353" y="2108"/>
                    <a:pt x="1154" y="2817"/>
                    <a:pt x="1258" y="3346"/>
                  </a:cubicBezTo>
                  <a:cubicBezTo>
                    <a:pt x="1360" y="3906"/>
                    <a:pt x="765" y="4297"/>
                    <a:pt x="888" y="4940"/>
                  </a:cubicBezTo>
                  <a:cubicBezTo>
                    <a:pt x="990" y="5479"/>
                    <a:pt x="2013" y="5941"/>
                    <a:pt x="2126" y="6527"/>
                  </a:cubicBezTo>
                  <a:cubicBezTo>
                    <a:pt x="2259" y="7226"/>
                    <a:pt x="1493" y="8059"/>
                    <a:pt x="1643" y="8804"/>
                  </a:cubicBezTo>
                  <a:cubicBezTo>
                    <a:pt x="1802" y="9601"/>
                    <a:pt x="2491" y="10402"/>
                    <a:pt x="2660" y="11240"/>
                  </a:cubicBezTo>
                  <a:cubicBezTo>
                    <a:pt x="2861" y="12210"/>
                    <a:pt x="2547" y="13228"/>
                    <a:pt x="2758" y="14226"/>
                  </a:cubicBezTo>
                  <a:cubicBezTo>
                    <a:pt x="2902" y="14888"/>
                    <a:pt x="3688" y="15509"/>
                    <a:pt x="3837" y="16173"/>
                  </a:cubicBezTo>
                  <a:cubicBezTo>
                    <a:pt x="4027" y="17046"/>
                    <a:pt x="3580" y="17951"/>
                    <a:pt x="3780" y="18799"/>
                  </a:cubicBezTo>
                  <a:cubicBezTo>
                    <a:pt x="3929" y="19446"/>
                    <a:pt x="4767" y="19894"/>
                    <a:pt x="4921" y="20520"/>
                  </a:cubicBezTo>
                  <a:cubicBezTo>
                    <a:pt x="5075" y="21152"/>
                    <a:pt x="4546" y="21970"/>
                    <a:pt x="4705" y="22565"/>
                  </a:cubicBezTo>
                  <a:cubicBezTo>
                    <a:pt x="4875" y="23224"/>
                    <a:pt x="5615" y="23649"/>
                    <a:pt x="5784" y="24246"/>
                  </a:cubicBezTo>
                  <a:cubicBezTo>
                    <a:pt x="5919" y="24735"/>
                    <a:pt x="5487" y="25402"/>
                    <a:pt x="5620" y="25839"/>
                  </a:cubicBezTo>
                  <a:cubicBezTo>
                    <a:pt x="5969" y="26995"/>
                    <a:pt x="6314" y="27972"/>
                    <a:pt x="6638" y="28717"/>
                  </a:cubicBezTo>
                  <a:cubicBezTo>
                    <a:pt x="6638" y="28717"/>
                    <a:pt x="8575" y="31641"/>
                    <a:pt x="11474" y="34040"/>
                  </a:cubicBezTo>
                  <a:cubicBezTo>
                    <a:pt x="11791" y="34304"/>
                    <a:pt x="12159" y="34423"/>
                    <a:pt x="12520" y="34423"/>
                  </a:cubicBezTo>
                  <a:cubicBezTo>
                    <a:pt x="13330" y="34423"/>
                    <a:pt x="14102" y="33824"/>
                    <a:pt x="14177" y="32899"/>
                  </a:cubicBezTo>
                  <a:cubicBezTo>
                    <a:pt x="14346" y="30880"/>
                    <a:pt x="14588" y="28008"/>
                    <a:pt x="14855" y="24996"/>
                  </a:cubicBezTo>
                  <a:cubicBezTo>
                    <a:pt x="14880" y="24698"/>
                    <a:pt x="14839" y="24396"/>
                    <a:pt x="14737" y="24112"/>
                  </a:cubicBezTo>
                  <a:cubicBezTo>
                    <a:pt x="14583" y="23686"/>
                    <a:pt x="13642" y="23290"/>
                    <a:pt x="13241" y="22319"/>
                  </a:cubicBezTo>
                  <a:cubicBezTo>
                    <a:pt x="13005" y="21749"/>
                    <a:pt x="13390" y="20762"/>
                    <a:pt x="13061" y="20032"/>
                  </a:cubicBezTo>
                  <a:cubicBezTo>
                    <a:pt x="12778" y="19401"/>
                    <a:pt x="11900" y="18851"/>
                    <a:pt x="11545" y="18111"/>
                  </a:cubicBezTo>
                  <a:cubicBezTo>
                    <a:pt x="11206" y="17416"/>
                    <a:pt x="11396" y="16533"/>
                    <a:pt x="10995" y="15756"/>
                  </a:cubicBezTo>
                  <a:cubicBezTo>
                    <a:pt x="10620" y="15027"/>
                    <a:pt x="9654" y="14591"/>
                    <a:pt x="9218" y="13804"/>
                  </a:cubicBezTo>
                  <a:cubicBezTo>
                    <a:pt x="8874" y="13182"/>
                    <a:pt x="9069" y="12221"/>
                    <a:pt x="8689" y="11574"/>
                  </a:cubicBezTo>
                  <a:cubicBezTo>
                    <a:pt x="8262" y="10844"/>
                    <a:pt x="7254" y="10381"/>
                    <a:pt x="6777" y="9620"/>
                  </a:cubicBezTo>
                  <a:cubicBezTo>
                    <a:pt x="6345" y="8927"/>
                    <a:pt x="6443" y="7936"/>
                    <a:pt x="5969" y="7221"/>
                  </a:cubicBezTo>
                  <a:cubicBezTo>
                    <a:pt x="5568" y="6620"/>
                    <a:pt x="4633" y="6321"/>
                    <a:pt x="4207" y="5711"/>
                  </a:cubicBezTo>
                  <a:cubicBezTo>
                    <a:pt x="3879" y="5248"/>
                    <a:pt x="4064" y="4471"/>
                    <a:pt x="3725" y="3999"/>
                  </a:cubicBezTo>
                  <a:cubicBezTo>
                    <a:pt x="3348" y="3491"/>
                    <a:pt x="2491" y="3290"/>
                    <a:pt x="2095" y="2770"/>
                  </a:cubicBezTo>
                  <a:cubicBezTo>
                    <a:pt x="1771" y="2350"/>
                    <a:pt x="1915" y="1620"/>
                    <a:pt x="1576" y="1193"/>
                  </a:cubicBezTo>
                  <a:cubicBezTo>
                    <a:pt x="1299" y="844"/>
                    <a:pt x="1016" y="494"/>
                    <a:pt x="728" y="140"/>
                  </a:cubicBezTo>
                  <a:cubicBezTo>
                    <a:pt x="647" y="43"/>
                    <a:pt x="541"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598001" flipH="1">
              <a:off x="443528" y="3436582"/>
              <a:ext cx="528113" cy="1538749"/>
            </a:xfrm>
            <a:custGeom>
              <a:avLst/>
              <a:gdLst/>
              <a:ahLst/>
              <a:cxnLst/>
              <a:rect l="l" t="t" r="r" b="b"/>
              <a:pathLst>
                <a:path w="8039" h="23423" extrusionOk="0">
                  <a:moveTo>
                    <a:pt x="82" y="0"/>
                  </a:moveTo>
                  <a:cubicBezTo>
                    <a:pt x="72" y="0"/>
                    <a:pt x="62" y="2"/>
                    <a:pt x="52" y="6"/>
                  </a:cubicBezTo>
                  <a:cubicBezTo>
                    <a:pt x="17" y="22"/>
                    <a:pt x="1" y="67"/>
                    <a:pt x="17" y="104"/>
                  </a:cubicBezTo>
                  <a:cubicBezTo>
                    <a:pt x="6209" y="14046"/>
                    <a:pt x="7874" y="23270"/>
                    <a:pt x="7889" y="23363"/>
                  </a:cubicBezTo>
                  <a:cubicBezTo>
                    <a:pt x="7894" y="23393"/>
                    <a:pt x="7915" y="23414"/>
                    <a:pt x="7946" y="23419"/>
                  </a:cubicBezTo>
                  <a:cubicBezTo>
                    <a:pt x="7951" y="23422"/>
                    <a:pt x="7955" y="23423"/>
                    <a:pt x="7959" y="23423"/>
                  </a:cubicBezTo>
                  <a:cubicBezTo>
                    <a:pt x="7963" y="23423"/>
                    <a:pt x="7967" y="23422"/>
                    <a:pt x="7972" y="23419"/>
                  </a:cubicBezTo>
                  <a:cubicBezTo>
                    <a:pt x="8012" y="23414"/>
                    <a:pt x="8038" y="23377"/>
                    <a:pt x="8033" y="23337"/>
                  </a:cubicBezTo>
                  <a:cubicBezTo>
                    <a:pt x="8017" y="23244"/>
                    <a:pt x="6347" y="14004"/>
                    <a:pt x="150" y="43"/>
                  </a:cubicBezTo>
                  <a:cubicBezTo>
                    <a:pt x="139" y="15"/>
                    <a:pt x="110" y="0"/>
                    <a:pt x="8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42"/>
          <p:cNvGrpSpPr/>
          <p:nvPr/>
        </p:nvGrpSpPr>
        <p:grpSpPr>
          <a:xfrm rot="-326985">
            <a:off x="225460" y="3479649"/>
            <a:ext cx="765071" cy="1846574"/>
            <a:chOff x="-1769012" y="2607624"/>
            <a:chExt cx="414258" cy="999852"/>
          </a:xfrm>
        </p:grpSpPr>
        <p:sp>
          <p:nvSpPr>
            <p:cNvPr id="1666" name="Google Shape;1666;p42"/>
            <p:cNvSpPr/>
            <p:nvPr/>
          </p:nvSpPr>
          <p:spPr>
            <a:xfrm>
              <a:off x="-1769012" y="2607624"/>
              <a:ext cx="414258" cy="999852"/>
            </a:xfrm>
            <a:custGeom>
              <a:avLst/>
              <a:gdLst/>
              <a:ahLst/>
              <a:cxnLst/>
              <a:rect l="l" t="t" r="r" b="b"/>
              <a:pathLst>
                <a:path w="13414" h="32376" extrusionOk="0">
                  <a:moveTo>
                    <a:pt x="3637" y="1"/>
                  </a:moveTo>
                  <a:cubicBezTo>
                    <a:pt x="3634" y="1"/>
                    <a:pt x="3632" y="1"/>
                    <a:pt x="3629" y="1"/>
                  </a:cubicBezTo>
                  <a:cubicBezTo>
                    <a:pt x="3245" y="12"/>
                    <a:pt x="2683" y="1229"/>
                    <a:pt x="2612" y="1604"/>
                  </a:cubicBezTo>
                  <a:cubicBezTo>
                    <a:pt x="2529" y="2041"/>
                    <a:pt x="1291" y="2514"/>
                    <a:pt x="1219" y="2946"/>
                  </a:cubicBezTo>
                  <a:cubicBezTo>
                    <a:pt x="1127" y="3465"/>
                    <a:pt x="1594" y="4025"/>
                    <a:pt x="1518" y="4533"/>
                  </a:cubicBezTo>
                  <a:cubicBezTo>
                    <a:pt x="1425" y="5161"/>
                    <a:pt x="788" y="5736"/>
                    <a:pt x="705" y="6343"/>
                  </a:cubicBezTo>
                  <a:cubicBezTo>
                    <a:pt x="634" y="6908"/>
                    <a:pt x="1158" y="7483"/>
                    <a:pt x="1096" y="8034"/>
                  </a:cubicBezTo>
                  <a:cubicBezTo>
                    <a:pt x="1018" y="8753"/>
                    <a:pt x="361" y="9447"/>
                    <a:pt x="299" y="10145"/>
                  </a:cubicBezTo>
                  <a:cubicBezTo>
                    <a:pt x="233" y="10977"/>
                    <a:pt x="783" y="11779"/>
                    <a:pt x="736" y="12576"/>
                  </a:cubicBezTo>
                  <a:cubicBezTo>
                    <a:pt x="690" y="13449"/>
                    <a:pt x="48" y="14307"/>
                    <a:pt x="22" y="15135"/>
                  </a:cubicBezTo>
                  <a:cubicBezTo>
                    <a:pt x="7" y="15865"/>
                    <a:pt x="624" y="16594"/>
                    <a:pt x="618" y="17283"/>
                  </a:cubicBezTo>
                  <a:cubicBezTo>
                    <a:pt x="618" y="18157"/>
                    <a:pt x="1" y="18984"/>
                    <a:pt x="22" y="19786"/>
                  </a:cubicBezTo>
                  <a:cubicBezTo>
                    <a:pt x="43" y="20633"/>
                    <a:pt x="618" y="21297"/>
                    <a:pt x="660" y="22052"/>
                  </a:cubicBezTo>
                  <a:cubicBezTo>
                    <a:pt x="700" y="22848"/>
                    <a:pt x="207" y="23728"/>
                    <a:pt x="264" y="24401"/>
                  </a:cubicBezTo>
                  <a:cubicBezTo>
                    <a:pt x="325" y="25177"/>
                    <a:pt x="1117" y="25834"/>
                    <a:pt x="1184" y="26436"/>
                  </a:cubicBezTo>
                  <a:cubicBezTo>
                    <a:pt x="1296" y="27453"/>
                    <a:pt x="679" y="28234"/>
                    <a:pt x="747" y="28671"/>
                  </a:cubicBezTo>
                  <a:cubicBezTo>
                    <a:pt x="793" y="28958"/>
                    <a:pt x="901" y="29231"/>
                    <a:pt x="1065" y="29472"/>
                  </a:cubicBezTo>
                  <a:cubicBezTo>
                    <a:pt x="2704" y="31918"/>
                    <a:pt x="5942" y="30013"/>
                    <a:pt x="7037" y="31657"/>
                  </a:cubicBezTo>
                  <a:cubicBezTo>
                    <a:pt x="7360" y="32143"/>
                    <a:pt x="7867" y="32376"/>
                    <a:pt x="8372" y="32376"/>
                  </a:cubicBezTo>
                  <a:cubicBezTo>
                    <a:pt x="8993" y="32376"/>
                    <a:pt x="9610" y="32024"/>
                    <a:pt x="9874" y="31358"/>
                  </a:cubicBezTo>
                  <a:cubicBezTo>
                    <a:pt x="10413" y="29992"/>
                    <a:pt x="11117" y="29252"/>
                    <a:pt x="11764" y="28856"/>
                  </a:cubicBezTo>
                  <a:cubicBezTo>
                    <a:pt x="12839" y="28198"/>
                    <a:pt x="13413" y="26965"/>
                    <a:pt x="13157" y="25732"/>
                  </a:cubicBezTo>
                  <a:cubicBezTo>
                    <a:pt x="13142" y="25654"/>
                    <a:pt x="13126" y="25583"/>
                    <a:pt x="13111" y="25505"/>
                  </a:cubicBezTo>
                  <a:cubicBezTo>
                    <a:pt x="13019" y="25063"/>
                    <a:pt x="12334" y="24703"/>
                    <a:pt x="12222" y="24226"/>
                  </a:cubicBezTo>
                  <a:cubicBezTo>
                    <a:pt x="12088" y="23635"/>
                    <a:pt x="12519" y="22921"/>
                    <a:pt x="12355" y="22283"/>
                  </a:cubicBezTo>
                  <a:cubicBezTo>
                    <a:pt x="12206" y="21698"/>
                    <a:pt x="11373" y="21250"/>
                    <a:pt x="11209" y="20639"/>
                  </a:cubicBezTo>
                  <a:cubicBezTo>
                    <a:pt x="11045" y="20033"/>
                    <a:pt x="11554" y="19262"/>
                    <a:pt x="11373" y="18635"/>
                  </a:cubicBezTo>
                  <a:cubicBezTo>
                    <a:pt x="11148" y="17818"/>
                    <a:pt x="10341" y="17258"/>
                    <a:pt x="10095" y="16425"/>
                  </a:cubicBezTo>
                  <a:cubicBezTo>
                    <a:pt x="9910" y="15787"/>
                    <a:pt x="10289" y="14888"/>
                    <a:pt x="10099" y="14257"/>
                  </a:cubicBezTo>
                  <a:cubicBezTo>
                    <a:pt x="9817" y="13306"/>
                    <a:pt x="9066" y="12586"/>
                    <a:pt x="8783" y="11661"/>
                  </a:cubicBezTo>
                  <a:cubicBezTo>
                    <a:pt x="8537" y="10870"/>
                    <a:pt x="8748" y="9863"/>
                    <a:pt x="8511" y="9108"/>
                  </a:cubicBezTo>
                  <a:cubicBezTo>
                    <a:pt x="8285" y="8399"/>
                    <a:pt x="7242" y="8053"/>
                    <a:pt x="7031" y="7396"/>
                  </a:cubicBezTo>
                  <a:cubicBezTo>
                    <a:pt x="6852" y="6841"/>
                    <a:pt x="7505" y="5968"/>
                    <a:pt x="7339" y="5458"/>
                  </a:cubicBezTo>
                  <a:cubicBezTo>
                    <a:pt x="7144" y="4853"/>
                    <a:pt x="6451" y="4801"/>
                    <a:pt x="6281" y="4272"/>
                  </a:cubicBezTo>
                  <a:cubicBezTo>
                    <a:pt x="6117" y="3774"/>
                    <a:pt x="6713" y="2591"/>
                    <a:pt x="6328" y="2380"/>
                  </a:cubicBezTo>
                  <a:cubicBezTo>
                    <a:pt x="4396" y="1318"/>
                    <a:pt x="4090"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a:off x="-1655984" y="2691129"/>
              <a:ext cx="82549" cy="708970"/>
            </a:xfrm>
            <a:custGeom>
              <a:avLst/>
              <a:gdLst/>
              <a:ahLst/>
              <a:cxnLst/>
              <a:rect l="l" t="t" r="r" b="b"/>
              <a:pathLst>
                <a:path w="2673" h="22957" extrusionOk="0">
                  <a:moveTo>
                    <a:pt x="52" y="0"/>
                  </a:moveTo>
                  <a:cubicBezTo>
                    <a:pt x="21" y="5"/>
                    <a:pt x="0" y="36"/>
                    <a:pt x="5" y="67"/>
                  </a:cubicBezTo>
                  <a:cubicBezTo>
                    <a:pt x="21" y="211"/>
                    <a:pt x="1670" y="14594"/>
                    <a:pt x="2554" y="22909"/>
                  </a:cubicBezTo>
                  <a:cubicBezTo>
                    <a:pt x="2559" y="22937"/>
                    <a:pt x="2579" y="22956"/>
                    <a:pt x="2605" y="22956"/>
                  </a:cubicBezTo>
                  <a:cubicBezTo>
                    <a:pt x="2609" y="22956"/>
                    <a:pt x="2612" y="22956"/>
                    <a:pt x="2616" y="22955"/>
                  </a:cubicBezTo>
                  <a:cubicBezTo>
                    <a:pt x="2631" y="22955"/>
                    <a:pt x="2642" y="22950"/>
                    <a:pt x="2652" y="22945"/>
                  </a:cubicBezTo>
                  <a:cubicBezTo>
                    <a:pt x="2662" y="22930"/>
                    <a:pt x="2673" y="22914"/>
                    <a:pt x="2668" y="22893"/>
                  </a:cubicBezTo>
                  <a:cubicBezTo>
                    <a:pt x="1784" y="14584"/>
                    <a:pt x="133" y="195"/>
                    <a:pt x="119" y="52"/>
                  </a:cubicBezTo>
                  <a:cubicBezTo>
                    <a:pt x="114" y="21"/>
                    <a:pt x="83" y="0"/>
                    <a:pt x="5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2"/>
          <p:cNvGrpSpPr/>
          <p:nvPr/>
        </p:nvGrpSpPr>
        <p:grpSpPr>
          <a:xfrm flipH="1">
            <a:off x="7925122" y="2185791"/>
            <a:ext cx="856122" cy="3014600"/>
            <a:chOff x="6793218" y="1399907"/>
            <a:chExt cx="276767" cy="974495"/>
          </a:xfrm>
        </p:grpSpPr>
        <p:sp>
          <p:nvSpPr>
            <p:cNvPr id="1669" name="Google Shape;1669;p42"/>
            <p:cNvSpPr/>
            <p:nvPr/>
          </p:nvSpPr>
          <p:spPr>
            <a:xfrm>
              <a:off x="6849578" y="1540976"/>
              <a:ext cx="83970" cy="833426"/>
            </a:xfrm>
            <a:custGeom>
              <a:avLst/>
              <a:gdLst/>
              <a:ahLst/>
              <a:cxnLst/>
              <a:rect l="l" t="t" r="r" b="b"/>
              <a:pathLst>
                <a:path w="2719" h="26987" extrusionOk="0">
                  <a:moveTo>
                    <a:pt x="2651" y="0"/>
                  </a:moveTo>
                  <a:cubicBezTo>
                    <a:pt x="2622" y="0"/>
                    <a:pt x="2599" y="23"/>
                    <a:pt x="2595" y="49"/>
                  </a:cubicBezTo>
                  <a:cubicBezTo>
                    <a:pt x="0" y="13524"/>
                    <a:pt x="2569" y="26806"/>
                    <a:pt x="2595" y="26941"/>
                  </a:cubicBezTo>
                  <a:cubicBezTo>
                    <a:pt x="2600" y="26967"/>
                    <a:pt x="2626" y="26987"/>
                    <a:pt x="2652" y="26987"/>
                  </a:cubicBezTo>
                  <a:lnTo>
                    <a:pt x="2667" y="26987"/>
                  </a:lnTo>
                  <a:cubicBezTo>
                    <a:pt x="2698" y="26982"/>
                    <a:pt x="2718" y="26951"/>
                    <a:pt x="2714" y="26915"/>
                  </a:cubicBezTo>
                  <a:cubicBezTo>
                    <a:pt x="2688" y="26782"/>
                    <a:pt x="128" y="13524"/>
                    <a:pt x="2714" y="74"/>
                  </a:cubicBezTo>
                  <a:cubicBezTo>
                    <a:pt x="2718" y="38"/>
                    <a:pt x="2698" y="8"/>
                    <a:pt x="2667" y="3"/>
                  </a:cubicBezTo>
                  <a:cubicBezTo>
                    <a:pt x="2661" y="1"/>
                    <a:pt x="2656" y="0"/>
                    <a:pt x="26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a:off x="6938919" y="1444500"/>
              <a:ext cx="129398" cy="89374"/>
            </a:xfrm>
            <a:custGeom>
              <a:avLst/>
              <a:gdLst/>
              <a:ahLst/>
              <a:cxnLst/>
              <a:rect l="l" t="t" r="r" b="b"/>
              <a:pathLst>
                <a:path w="4190" h="2894" extrusionOk="0">
                  <a:moveTo>
                    <a:pt x="2476" y="1"/>
                  </a:moveTo>
                  <a:cubicBezTo>
                    <a:pt x="1753" y="1"/>
                    <a:pt x="943" y="834"/>
                    <a:pt x="380" y="1554"/>
                  </a:cubicBezTo>
                  <a:cubicBezTo>
                    <a:pt x="1" y="2038"/>
                    <a:pt x="288" y="2742"/>
                    <a:pt x="895" y="2818"/>
                  </a:cubicBezTo>
                  <a:cubicBezTo>
                    <a:pt x="1218" y="2861"/>
                    <a:pt x="1575" y="2893"/>
                    <a:pt x="1923" y="2893"/>
                  </a:cubicBezTo>
                  <a:cubicBezTo>
                    <a:pt x="3105" y="2893"/>
                    <a:pt x="4189" y="2526"/>
                    <a:pt x="3566" y="994"/>
                  </a:cubicBezTo>
                  <a:cubicBezTo>
                    <a:pt x="3273" y="273"/>
                    <a:pt x="2889"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a:off x="6794700" y="1512224"/>
              <a:ext cx="129490" cy="89467"/>
            </a:xfrm>
            <a:custGeom>
              <a:avLst/>
              <a:gdLst/>
              <a:ahLst/>
              <a:cxnLst/>
              <a:rect l="l" t="t" r="r" b="b"/>
              <a:pathLst>
                <a:path w="4193" h="2897" extrusionOk="0">
                  <a:moveTo>
                    <a:pt x="2275" y="1"/>
                  </a:moveTo>
                  <a:cubicBezTo>
                    <a:pt x="1089" y="1"/>
                    <a:pt x="1" y="369"/>
                    <a:pt x="625" y="1905"/>
                  </a:cubicBezTo>
                  <a:cubicBezTo>
                    <a:pt x="919" y="2624"/>
                    <a:pt x="1303" y="2896"/>
                    <a:pt x="1716" y="2896"/>
                  </a:cubicBezTo>
                  <a:cubicBezTo>
                    <a:pt x="2439" y="2896"/>
                    <a:pt x="3249" y="2062"/>
                    <a:pt x="3812" y="1339"/>
                  </a:cubicBezTo>
                  <a:cubicBezTo>
                    <a:pt x="4192" y="862"/>
                    <a:pt x="3905" y="158"/>
                    <a:pt x="3298" y="75"/>
                  </a:cubicBezTo>
                  <a:cubicBezTo>
                    <a:pt x="2975" y="32"/>
                    <a:pt x="2621" y="1"/>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a:off x="6822401" y="1399907"/>
              <a:ext cx="122604" cy="109386"/>
            </a:xfrm>
            <a:custGeom>
              <a:avLst/>
              <a:gdLst/>
              <a:ahLst/>
              <a:cxnLst/>
              <a:rect l="l" t="t" r="r" b="b"/>
              <a:pathLst>
                <a:path w="3970" h="3542" extrusionOk="0">
                  <a:moveTo>
                    <a:pt x="2775" y="1"/>
                  </a:moveTo>
                  <a:cubicBezTo>
                    <a:pt x="2554" y="1"/>
                    <a:pt x="2293" y="57"/>
                    <a:pt x="1985" y="182"/>
                  </a:cubicBezTo>
                  <a:cubicBezTo>
                    <a:pt x="1" y="989"/>
                    <a:pt x="1414" y="2484"/>
                    <a:pt x="2545" y="3373"/>
                  </a:cubicBezTo>
                  <a:cubicBezTo>
                    <a:pt x="2694" y="3488"/>
                    <a:pt x="2863" y="3541"/>
                    <a:pt x="3028" y="3541"/>
                  </a:cubicBezTo>
                  <a:cubicBezTo>
                    <a:pt x="3401" y="3541"/>
                    <a:pt x="3756" y="3274"/>
                    <a:pt x="3809" y="2854"/>
                  </a:cubicBezTo>
                  <a:cubicBezTo>
                    <a:pt x="3970" y="1652"/>
                    <a:pt x="3969" y="1"/>
                    <a:pt x="2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a:off x="6918105" y="1536868"/>
              <a:ext cx="122542" cy="109386"/>
            </a:xfrm>
            <a:custGeom>
              <a:avLst/>
              <a:gdLst/>
              <a:ahLst/>
              <a:cxnLst/>
              <a:rect l="l" t="t" r="r" b="b"/>
              <a:pathLst>
                <a:path w="3968" h="3542" extrusionOk="0">
                  <a:moveTo>
                    <a:pt x="937" y="0"/>
                  </a:moveTo>
                  <a:cubicBezTo>
                    <a:pt x="565" y="0"/>
                    <a:pt x="213" y="267"/>
                    <a:pt x="160" y="686"/>
                  </a:cubicBezTo>
                  <a:cubicBezTo>
                    <a:pt x="0" y="1890"/>
                    <a:pt x="0" y="3542"/>
                    <a:pt x="1192" y="3542"/>
                  </a:cubicBezTo>
                  <a:cubicBezTo>
                    <a:pt x="1413" y="3542"/>
                    <a:pt x="1675" y="3485"/>
                    <a:pt x="1984" y="3358"/>
                  </a:cubicBezTo>
                  <a:cubicBezTo>
                    <a:pt x="3968" y="2550"/>
                    <a:pt x="2555" y="1061"/>
                    <a:pt x="1424" y="171"/>
                  </a:cubicBezTo>
                  <a:cubicBezTo>
                    <a:pt x="1275" y="54"/>
                    <a:pt x="1104" y="0"/>
                    <a:pt x="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a:off x="6921471" y="1401080"/>
              <a:ext cx="123345" cy="108953"/>
            </a:xfrm>
            <a:custGeom>
              <a:avLst/>
              <a:gdLst/>
              <a:ahLst/>
              <a:cxnLst/>
              <a:rect l="l" t="t" r="r" b="b"/>
              <a:pathLst>
                <a:path w="3994" h="3528" extrusionOk="0">
                  <a:moveTo>
                    <a:pt x="1208" y="1"/>
                  </a:moveTo>
                  <a:cubicBezTo>
                    <a:pt x="68" y="1"/>
                    <a:pt x="1" y="1616"/>
                    <a:pt x="103" y="2806"/>
                  </a:cubicBezTo>
                  <a:cubicBezTo>
                    <a:pt x="139" y="3241"/>
                    <a:pt x="498" y="3528"/>
                    <a:pt x="882" y="3528"/>
                  </a:cubicBezTo>
                  <a:cubicBezTo>
                    <a:pt x="1038" y="3528"/>
                    <a:pt x="1198" y="3481"/>
                    <a:pt x="1341" y="3377"/>
                  </a:cubicBezTo>
                  <a:cubicBezTo>
                    <a:pt x="2513" y="2544"/>
                    <a:pt x="3993" y="1115"/>
                    <a:pt x="2051" y="221"/>
                  </a:cubicBezTo>
                  <a:cubicBezTo>
                    <a:pt x="1720" y="68"/>
                    <a:pt x="1442" y="1"/>
                    <a:pt x="1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a:off x="6818294" y="1536158"/>
              <a:ext cx="123314" cy="108984"/>
            </a:xfrm>
            <a:custGeom>
              <a:avLst/>
              <a:gdLst/>
              <a:ahLst/>
              <a:cxnLst/>
              <a:rect l="l" t="t" r="r" b="b"/>
              <a:pathLst>
                <a:path w="3993" h="3529" extrusionOk="0">
                  <a:moveTo>
                    <a:pt x="3109" y="0"/>
                  </a:moveTo>
                  <a:cubicBezTo>
                    <a:pt x="2954" y="0"/>
                    <a:pt x="2795" y="47"/>
                    <a:pt x="2652" y="149"/>
                  </a:cubicBezTo>
                  <a:cubicBezTo>
                    <a:pt x="1481" y="986"/>
                    <a:pt x="1" y="2409"/>
                    <a:pt x="1943" y="3309"/>
                  </a:cubicBezTo>
                  <a:cubicBezTo>
                    <a:pt x="2273" y="3461"/>
                    <a:pt x="2551" y="3529"/>
                    <a:pt x="2784" y="3529"/>
                  </a:cubicBezTo>
                  <a:cubicBezTo>
                    <a:pt x="3925" y="3529"/>
                    <a:pt x="3993" y="1910"/>
                    <a:pt x="3891" y="719"/>
                  </a:cubicBezTo>
                  <a:cubicBezTo>
                    <a:pt x="3854" y="287"/>
                    <a:pt x="3493" y="0"/>
                    <a:pt x="3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2"/>
            <p:cNvSpPr/>
            <p:nvPr/>
          </p:nvSpPr>
          <p:spPr>
            <a:xfrm>
              <a:off x="6793218" y="1440733"/>
              <a:ext cx="131621" cy="90331"/>
            </a:xfrm>
            <a:custGeom>
              <a:avLst/>
              <a:gdLst/>
              <a:ahLst/>
              <a:cxnLst/>
              <a:rect l="l" t="t" r="r" b="b"/>
              <a:pathLst>
                <a:path w="4262" h="2925" extrusionOk="0">
                  <a:moveTo>
                    <a:pt x="1841" y="1"/>
                  </a:moveTo>
                  <a:cubicBezTo>
                    <a:pt x="1443" y="1"/>
                    <a:pt x="1062" y="262"/>
                    <a:pt x="746" y="946"/>
                  </a:cubicBezTo>
                  <a:cubicBezTo>
                    <a:pt x="1" y="2565"/>
                    <a:pt x="1300" y="2924"/>
                    <a:pt x="2584" y="2924"/>
                  </a:cubicBezTo>
                  <a:cubicBezTo>
                    <a:pt x="2841" y="2924"/>
                    <a:pt x="3097" y="2910"/>
                    <a:pt x="3336" y="2888"/>
                  </a:cubicBezTo>
                  <a:cubicBezTo>
                    <a:pt x="3942" y="2838"/>
                    <a:pt x="4261" y="2148"/>
                    <a:pt x="3906" y="1650"/>
                  </a:cubicBezTo>
                  <a:cubicBezTo>
                    <a:pt x="3366" y="890"/>
                    <a:pt x="2575" y="1"/>
                    <a:pt x="1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2"/>
            <p:cNvSpPr/>
            <p:nvPr/>
          </p:nvSpPr>
          <p:spPr>
            <a:xfrm>
              <a:off x="6938271" y="1515096"/>
              <a:ext cx="131714" cy="90300"/>
            </a:xfrm>
            <a:custGeom>
              <a:avLst/>
              <a:gdLst/>
              <a:ahLst/>
              <a:cxnLst/>
              <a:rect l="l" t="t" r="r" b="b"/>
              <a:pathLst>
                <a:path w="4265" h="2924" extrusionOk="0">
                  <a:moveTo>
                    <a:pt x="1659" y="1"/>
                  </a:moveTo>
                  <a:cubicBezTo>
                    <a:pt x="1409" y="1"/>
                    <a:pt x="1159" y="14"/>
                    <a:pt x="926" y="34"/>
                  </a:cubicBezTo>
                  <a:cubicBezTo>
                    <a:pt x="319" y="86"/>
                    <a:pt x="1" y="779"/>
                    <a:pt x="355" y="1277"/>
                  </a:cubicBezTo>
                  <a:cubicBezTo>
                    <a:pt x="895" y="2034"/>
                    <a:pt x="1687" y="2923"/>
                    <a:pt x="2421" y="2923"/>
                  </a:cubicBezTo>
                  <a:cubicBezTo>
                    <a:pt x="2819" y="2923"/>
                    <a:pt x="3200" y="2663"/>
                    <a:pt x="3516" y="1981"/>
                  </a:cubicBezTo>
                  <a:cubicBezTo>
                    <a:pt x="4264" y="355"/>
                    <a:pt x="2949" y="1"/>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6869404" y="1468526"/>
              <a:ext cx="124271" cy="109108"/>
            </a:xfrm>
            <a:custGeom>
              <a:avLst/>
              <a:gdLst/>
              <a:ahLst/>
              <a:cxnLst/>
              <a:rect l="l" t="t" r="r" b="b"/>
              <a:pathLst>
                <a:path w="4024" h="3533" extrusionOk="0">
                  <a:moveTo>
                    <a:pt x="2013" y="1"/>
                  </a:moveTo>
                  <a:cubicBezTo>
                    <a:pt x="1346" y="1"/>
                    <a:pt x="708" y="383"/>
                    <a:pt x="411" y="1028"/>
                  </a:cubicBezTo>
                  <a:cubicBezTo>
                    <a:pt x="1" y="1912"/>
                    <a:pt x="386" y="2960"/>
                    <a:pt x="1270" y="3371"/>
                  </a:cubicBezTo>
                  <a:cubicBezTo>
                    <a:pt x="1510" y="3481"/>
                    <a:pt x="1762" y="3533"/>
                    <a:pt x="2009" y="3533"/>
                  </a:cubicBezTo>
                  <a:cubicBezTo>
                    <a:pt x="2678" y="3533"/>
                    <a:pt x="3317" y="3153"/>
                    <a:pt x="3613" y="2508"/>
                  </a:cubicBezTo>
                  <a:cubicBezTo>
                    <a:pt x="4024" y="1618"/>
                    <a:pt x="3639" y="570"/>
                    <a:pt x="2750" y="164"/>
                  </a:cubicBezTo>
                  <a:cubicBezTo>
                    <a:pt x="2511" y="53"/>
                    <a:pt x="226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42"/>
          <p:cNvGrpSpPr/>
          <p:nvPr/>
        </p:nvGrpSpPr>
        <p:grpSpPr>
          <a:xfrm>
            <a:off x="7495011" y="4472397"/>
            <a:ext cx="1716354" cy="740076"/>
            <a:chOff x="7439936" y="4390197"/>
            <a:chExt cx="1716354" cy="740076"/>
          </a:xfrm>
        </p:grpSpPr>
        <p:sp>
          <p:nvSpPr>
            <p:cNvPr id="1680" name="Google Shape;1680;p42"/>
            <p:cNvSpPr/>
            <p:nvPr/>
          </p:nvSpPr>
          <p:spPr>
            <a:xfrm>
              <a:off x="7439936" y="4396015"/>
              <a:ext cx="1716354" cy="729896"/>
            </a:xfrm>
            <a:custGeom>
              <a:avLst/>
              <a:gdLst/>
              <a:ahLst/>
              <a:cxnLst/>
              <a:rect l="l" t="t" r="r" b="b"/>
              <a:pathLst>
                <a:path w="14159" h="6021" extrusionOk="0">
                  <a:moveTo>
                    <a:pt x="3942" y="0"/>
                  </a:moveTo>
                  <a:cubicBezTo>
                    <a:pt x="2199" y="0"/>
                    <a:pt x="919" y="334"/>
                    <a:pt x="299" y="537"/>
                  </a:cubicBezTo>
                  <a:cubicBezTo>
                    <a:pt x="88" y="604"/>
                    <a:pt x="1" y="855"/>
                    <a:pt x="129" y="1040"/>
                  </a:cubicBezTo>
                  <a:cubicBezTo>
                    <a:pt x="428" y="1483"/>
                    <a:pt x="746" y="1935"/>
                    <a:pt x="1080" y="2392"/>
                  </a:cubicBezTo>
                  <a:cubicBezTo>
                    <a:pt x="1125" y="2455"/>
                    <a:pt x="1233" y="2467"/>
                    <a:pt x="1356" y="2467"/>
                  </a:cubicBezTo>
                  <a:cubicBezTo>
                    <a:pt x="1435" y="2467"/>
                    <a:pt x="1519" y="2462"/>
                    <a:pt x="1597" y="2462"/>
                  </a:cubicBezTo>
                  <a:cubicBezTo>
                    <a:pt x="1720" y="2462"/>
                    <a:pt x="1827" y="2474"/>
                    <a:pt x="1872" y="2536"/>
                  </a:cubicBezTo>
                  <a:cubicBezTo>
                    <a:pt x="1984" y="2686"/>
                    <a:pt x="1666" y="3184"/>
                    <a:pt x="1779" y="3338"/>
                  </a:cubicBezTo>
                  <a:cubicBezTo>
                    <a:pt x="2411" y="4166"/>
                    <a:pt x="3074" y="4987"/>
                    <a:pt x="3742" y="5758"/>
                  </a:cubicBezTo>
                  <a:cubicBezTo>
                    <a:pt x="3765" y="5785"/>
                    <a:pt x="3800" y="5796"/>
                    <a:pt x="3845" y="5796"/>
                  </a:cubicBezTo>
                  <a:cubicBezTo>
                    <a:pt x="4058" y="5796"/>
                    <a:pt x="4474" y="5535"/>
                    <a:pt x="4690" y="5535"/>
                  </a:cubicBezTo>
                  <a:cubicBezTo>
                    <a:pt x="4735" y="5535"/>
                    <a:pt x="4771" y="5546"/>
                    <a:pt x="4795" y="5573"/>
                  </a:cubicBezTo>
                  <a:cubicBezTo>
                    <a:pt x="4847" y="5630"/>
                    <a:pt x="4811" y="5815"/>
                    <a:pt x="4754" y="6021"/>
                  </a:cubicBezTo>
                  <a:lnTo>
                    <a:pt x="14158" y="6021"/>
                  </a:lnTo>
                  <a:cubicBezTo>
                    <a:pt x="13757" y="3672"/>
                    <a:pt x="12842" y="2778"/>
                    <a:pt x="12842" y="2778"/>
                  </a:cubicBezTo>
                  <a:cubicBezTo>
                    <a:pt x="12324" y="2444"/>
                    <a:pt x="11810" y="2150"/>
                    <a:pt x="11307" y="1889"/>
                  </a:cubicBezTo>
                  <a:cubicBezTo>
                    <a:pt x="11299" y="1885"/>
                    <a:pt x="11290" y="1883"/>
                    <a:pt x="11280" y="1883"/>
                  </a:cubicBezTo>
                  <a:cubicBezTo>
                    <a:pt x="11119" y="1883"/>
                    <a:pt x="10715" y="2371"/>
                    <a:pt x="10560" y="2371"/>
                  </a:cubicBezTo>
                  <a:cubicBezTo>
                    <a:pt x="10551" y="2371"/>
                    <a:pt x="10543" y="2370"/>
                    <a:pt x="10536" y="2366"/>
                  </a:cubicBezTo>
                  <a:cubicBezTo>
                    <a:pt x="10263" y="2233"/>
                    <a:pt x="10340" y="1421"/>
                    <a:pt x="10078" y="1308"/>
                  </a:cubicBezTo>
                  <a:cubicBezTo>
                    <a:pt x="9189" y="928"/>
                    <a:pt x="8336" y="646"/>
                    <a:pt x="7524" y="445"/>
                  </a:cubicBezTo>
                  <a:cubicBezTo>
                    <a:pt x="7521" y="444"/>
                    <a:pt x="7517" y="443"/>
                    <a:pt x="7513" y="443"/>
                  </a:cubicBezTo>
                  <a:cubicBezTo>
                    <a:pt x="7388" y="443"/>
                    <a:pt x="7188" y="934"/>
                    <a:pt x="7057" y="934"/>
                  </a:cubicBezTo>
                  <a:cubicBezTo>
                    <a:pt x="7053" y="934"/>
                    <a:pt x="7049" y="934"/>
                    <a:pt x="7046" y="933"/>
                  </a:cubicBezTo>
                  <a:cubicBezTo>
                    <a:pt x="6887" y="897"/>
                    <a:pt x="6810" y="286"/>
                    <a:pt x="6656" y="255"/>
                  </a:cubicBezTo>
                  <a:cubicBezTo>
                    <a:pt x="6409" y="208"/>
                    <a:pt x="6168" y="172"/>
                    <a:pt x="5936" y="136"/>
                  </a:cubicBezTo>
                  <a:cubicBezTo>
                    <a:pt x="5930" y="136"/>
                    <a:pt x="5925" y="135"/>
                    <a:pt x="5920" y="135"/>
                  </a:cubicBezTo>
                  <a:cubicBezTo>
                    <a:pt x="5691" y="135"/>
                    <a:pt x="5421" y="774"/>
                    <a:pt x="5205" y="774"/>
                  </a:cubicBezTo>
                  <a:cubicBezTo>
                    <a:pt x="5202" y="774"/>
                    <a:pt x="5199" y="774"/>
                    <a:pt x="5196" y="774"/>
                  </a:cubicBezTo>
                  <a:cubicBezTo>
                    <a:pt x="4949" y="753"/>
                    <a:pt x="4764" y="23"/>
                    <a:pt x="4533" y="13"/>
                  </a:cubicBezTo>
                  <a:cubicBezTo>
                    <a:pt x="4331" y="4"/>
                    <a:pt x="4134" y="0"/>
                    <a:pt x="3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7460422" y="4483780"/>
              <a:ext cx="1368089" cy="646493"/>
            </a:xfrm>
            <a:custGeom>
              <a:avLst/>
              <a:gdLst/>
              <a:ahLst/>
              <a:cxnLst/>
              <a:rect l="l" t="t" r="r" b="b"/>
              <a:pathLst>
                <a:path w="11286" h="5333" extrusionOk="0">
                  <a:moveTo>
                    <a:pt x="67" y="1"/>
                  </a:moveTo>
                  <a:cubicBezTo>
                    <a:pt x="41" y="1"/>
                    <a:pt x="15" y="19"/>
                    <a:pt x="7" y="45"/>
                  </a:cubicBezTo>
                  <a:cubicBezTo>
                    <a:pt x="1" y="81"/>
                    <a:pt x="17" y="112"/>
                    <a:pt x="48" y="122"/>
                  </a:cubicBezTo>
                  <a:cubicBezTo>
                    <a:pt x="4884" y="1571"/>
                    <a:pt x="8568" y="3611"/>
                    <a:pt x="11070" y="5318"/>
                  </a:cubicBezTo>
                  <a:lnTo>
                    <a:pt x="11286" y="5332"/>
                  </a:lnTo>
                  <a:cubicBezTo>
                    <a:pt x="8629" y="3487"/>
                    <a:pt x="4909" y="1447"/>
                    <a:pt x="83" y="3"/>
                  </a:cubicBezTo>
                  <a:cubicBezTo>
                    <a:pt x="78" y="1"/>
                    <a:pt x="73" y="1"/>
                    <a:pt x="67"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7836808" y="4390197"/>
              <a:ext cx="186921" cy="307063"/>
            </a:xfrm>
            <a:custGeom>
              <a:avLst/>
              <a:gdLst/>
              <a:ahLst/>
              <a:cxnLst/>
              <a:rect l="l" t="t" r="r" b="b"/>
              <a:pathLst>
                <a:path w="1542" h="2533" extrusionOk="0">
                  <a:moveTo>
                    <a:pt x="66" y="1"/>
                  </a:moveTo>
                  <a:cubicBezTo>
                    <a:pt x="55" y="1"/>
                    <a:pt x="42" y="4"/>
                    <a:pt x="31" y="9"/>
                  </a:cubicBezTo>
                  <a:cubicBezTo>
                    <a:pt x="5" y="30"/>
                    <a:pt x="0" y="71"/>
                    <a:pt x="16" y="97"/>
                  </a:cubicBezTo>
                  <a:cubicBezTo>
                    <a:pt x="26" y="113"/>
                    <a:pt x="972" y="1458"/>
                    <a:pt x="1414" y="2497"/>
                  </a:cubicBezTo>
                  <a:cubicBezTo>
                    <a:pt x="1423" y="2523"/>
                    <a:pt x="1449" y="2533"/>
                    <a:pt x="1475" y="2533"/>
                  </a:cubicBezTo>
                  <a:cubicBezTo>
                    <a:pt x="1480" y="2533"/>
                    <a:pt x="1485" y="2533"/>
                    <a:pt x="1496" y="2528"/>
                  </a:cubicBezTo>
                  <a:cubicBezTo>
                    <a:pt x="1527" y="2518"/>
                    <a:pt x="1542" y="2476"/>
                    <a:pt x="1527" y="2445"/>
                  </a:cubicBezTo>
                  <a:cubicBezTo>
                    <a:pt x="1079" y="1403"/>
                    <a:pt x="128" y="40"/>
                    <a:pt x="119" y="25"/>
                  </a:cubicBezTo>
                  <a:cubicBezTo>
                    <a:pt x="105" y="9"/>
                    <a:pt x="86" y="1"/>
                    <a:pt x="66"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7773774" y="4834110"/>
              <a:ext cx="571431" cy="134802"/>
            </a:xfrm>
            <a:custGeom>
              <a:avLst/>
              <a:gdLst/>
              <a:ahLst/>
              <a:cxnLst/>
              <a:rect l="l" t="t" r="r" b="b"/>
              <a:pathLst>
                <a:path w="4714" h="1112" extrusionOk="0">
                  <a:moveTo>
                    <a:pt x="4643" y="1"/>
                  </a:moveTo>
                  <a:cubicBezTo>
                    <a:pt x="4639" y="1"/>
                    <a:pt x="4635" y="1"/>
                    <a:pt x="4631" y="2"/>
                  </a:cubicBezTo>
                  <a:cubicBezTo>
                    <a:pt x="2287" y="628"/>
                    <a:pt x="79" y="983"/>
                    <a:pt x="58" y="988"/>
                  </a:cubicBezTo>
                  <a:cubicBezTo>
                    <a:pt x="27" y="993"/>
                    <a:pt x="1" y="1024"/>
                    <a:pt x="6" y="1060"/>
                  </a:cubicBezTo>
                  <a:cubicBezTo>
                    <a:pt x="12" y="1091"/>
                    <a:pt x="43" y="1112"/>
                    <a:pt x="74" y="1112"/>
                  </a:cubicBezTo>
                  <a:lnTo>
                    <a:pt x="79" y="1112"/>
                  </a:lnTo>
                  <a:cubicBezTo>
                    <a:pt x="98" y="1107"/>
                    <a:pt x="2313" y="747"/>
                    <a:pt x="4662" y="125"/>
                  </a:cubicBezTo>
                  <a:cubicBezTo>
                    <a:pt x="4692" y="115"/>
                    <a:pt x="4713" y="78"/>
                    <a:pt x="4704" y="47"/>
                  </a:cubicBezTo>
                  <a:cubicBezTo>
                    <a:pt x="4699" y="16"/>
                    <a:pt x="4670" y="1"/>
                    <a:pt x="4643"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8460965" y="4475900"/>
              <a:ext cx="200740" cy="552907"/>
            </a:xfrm>
            <a:custGeom>
              <a:avLst/>
              <a:gdLst/>
              <a:ahLst/>
              <a:cxnLst/>
              <a:rect l="l" t="t" r="r" b="b"/>
              <a:pathLst>
                <a:path w="1656" h="4561" extrusionOk="0">
                  <a:moveTo>
                    <a:pt x="72" y="1"/>
                  </a:moveTo>
                  <a:cubicBezTo>
                    <a:pt x="64" y="1"/>
                    <a:pt x="55" y="3"/>
                    <a:pt x="47" y="6"/>
                  </a:cubicBezTo>
                  <a:cubicBezTo>
                    <a:pt x="16" y="18"/>
                    <a:pt x="0" y="53"/>
                    <a:pt x="16" y="84"/>
                  </a:cubicBezTo>
                  <a:cubicBezTo>
                    <a:pt x="26" y="110"/>
                    <a:pt x="1105" y="2669"/>
                    <a:pt x="1527" y="4513"/>
                  </a:cubicBezTo>
                  <a:cubicBezTo>
                    <a:pt x="1532" y="4541"/>
                    <a:pt x="1553" y="4561"/>
                    <a:pt x="1580" y="4561"/>
                  </a:cubicBezTo>
                  <a:cubicBezTo>
                    <a:pt x="1583" y="4561"/>
                    <a:pt x="1586" y="4560"/>
                    <a:pt x="1589" y="4560"/>
                  </a:cubicBezTo>
                  <a:lnTo>
                    <a:pt x="1599" y="4560"/>
                  </a:lnTo>
                  <a:cubicBezTo>
                    <a:pt x="1634" y="4555"/>
                    <a:pt x="1655" y="4519"/>
                    <a:pt x="1644" y="4488"/>
                  </a:cubicBezTo>
                  <a:cubicBezTo>
                    <a:pt x="1224" y="2627"/>
                    <a:pt x="140" y="63"/>
                    <a:pt x="129" y="37"/>
                  </a:cubicBezTo>
                  <a:cubicBezTo>
                    <a:pt x="118" y="15"/>
                    <a:pt x="96" y="1"/>
                    <a:pt x="72"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8859048" y="4648156"/>
              <a:ext cx="177587" cy="473384"/>
            </a:xfrm>
            <a:custGeom>
              <a:avLst/>
              <a:gdLst/>
              <a:ahLst/>
              <a:cxnLst/>
              <a:rect l="l" t="t" r="r" b="b"/>
              <a:pathLst>
                <a:path w="1465" h="3905" extrusionOk="0">
                  <a:moveTo>
                    <a:pt x="70" y="0"/>
                  </a:moveTo>
                  <a:cubicBezTo>
                    <a:pt x="62" y="0"/>
                    <a:pt x="54" y="1"/>
                    <a:pt x="46" y="4"/>
                  </a:cubicBezTo>
                  <a:cubicBezTo>
                    <a:pt x="11" y="20"/>
                    <a:pt x="1" y="56"/>
                    <a:pt x="11" y="86"/>
                  </a:cubicBezTo>
                  <a:cubicBezTo>
                    <a:pt x="20" y="112"/>
                    <a:pt x="874" y="2096"/>
                    <a:pt x="1341" y="3905"/>
                  </a:cubicBezTo>
                  <a:lnTo>
                    <a:pt x="1465" y="3905"/>
                  </a:lnTo>
                  <a:cubicBezTo>
                    <a:pt x="997" y="2075"/>
                    <a:pt x="134" y="65"/>
                    <a:pt x="124" y="35"/>
                  </a:cubicBezTo>
                  <a:cubicBezTo>
                    <a:pt x="116" y="11"/>
                    <a:pt x="93" y="0"/>
                    <a:pt x="70"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6" name="Google Shape;1686;p42"/>
          <p:cNvSpPr/>
          <p:nvPr/>
        </p:nvSpPr>
        <p:spPr>
          <a:xfrm>
            <a:off x="8597431" y="95850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rot="-1813586">
            <a:off x="1987551" y="4655474"/>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42"/>
          <p:cNvGrpSpPr/>
          <p:nvPr/>
        </p:nvGrpSpPr>
        <p:grpSpPr>
          <a:xfrm rot="276975">
            <a:off x="300194" y="396917"/>
            <a:ext cx="201897" cy="276167"/>
            <a:chOff x="6909034" y="627862"/>
            <a:chExt cx="279193" cy="381901"/>
          </a:xfrm>
        </p:grpSpPr>
        <p:sp>
          <p:nvSpPr>
            <p:cNvPr id="1689" name="Google Shape;1689;p42"/>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42"/>
          <p:cNvSpPr/>
          <p:nvPr/>
        </p:nvSpPr>
        <p:spPr>
          <a:xfrm rot="-1813586">
            <a:off x="4095451" y="161999"/>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2"/>
          <p:cNvSpPr/>
          <p:nvPr/>
        </p:nvSpPr>
        <p:spPr>
          <a:xfrm>
            <a:off x="6514781" y="461890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rot="-1813586">
            <a:off x="8689876" y="3898149"/>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254231" y="25993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p:nvPr/>
        </p:nvSpPr>
        <p:spPr>
          <a:xfrm rot="-3804360">
            <a:off x="6032211" y="2719686"/>
            <a:ext cx="5127051" cy="4688341"/>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218462">
            <a:off x="-1604431" y="-433657"/>
            <a:ext cx="3634162" cy="2633009"/>
          </a:xfrm>
          <a:custGeom>
            <a:avLst/>
            <a:gdLst/>
            <a:ahLst/>
            <a:cxnLst/>
            <a:rect l="l" t="t" r="r" b="b"/>
            <a:pathLst>
              <a:path w="140925" h="102121" extrusionOk="0">
                <a:moveTo>
                  <a:pt x="129923" y="0"/>
                </a:moveTo>
                <a:cubicBezTo>
                  <a:pt x="129780" y="0"/>
                  <a:pt x="129636" y="4"/>
                  <a:pt x="129491" y="10"/>
                </a:cubicBezTo>
                <a:cubicBezTo>
                  <a:pt x="124285" y="244"/>
                  <a:pt x="118712" y="4560"/>
                  <a:pt x="119187" y="10314"/>
                </a:cubicBezTo>
                <a:cubicBezTo>
                  <a:pt x="119655" y="16008"/>
                  <a:pt x="119696" y="21741"/>
                  <a:pt x="119194" y="27442"/>
                </a:cubicBezTo>
                <a:cubicBezTo>
                  <a:pt x="119140" y="28064"/>
                  <a:pt x="119073" y="28680"/>
                  <a:pt x="119006" y="29302"/>
                </a:cubicBezTo>
                <a:cubicBezTo>
                  <a:pt x="118993" y="29456"/>
                  <a:pt x="118973" y="29610"/>
                  <a:pt x="118960" y="29763"/>
                </a:cubicBezTo>
                <a:cubicBezTo>
                  <a:pt x="118725" y="31055"/>
                  <a:pt x="118558" y="32359"/>
                  <a:pt x="118311" y="33651"/>
                </a:cubicBezTo>
                <a:cubicBezTo>
                  <a:pt x="117775" y="36387"/>
                  <a:pt x="117106" y="39090"/>
                  <a:pt x="116277" y="41753"/>
                </a:cubicBezTo>
                <a:cubicBezTo>
                  <a:pt x="115882" y="43031"/>
                  <a:pt x="115454" y="44295"/>
                  <a:pt x="114992" y="45547"/>
                </a:cubicBezTo>
                <a:cubicBezTo>
                  <a:pt x="114818" y="46015"/>
                  <a:pt x="114631" y="46477"/>
                  <a:pt x="114450" y="46945"/>
                </a:cubicBezTo>
                <a:cubicBezTo>
                  <a:pt x="114350" y="47172"/>
                  <a:pt x="114249" y="47407"/>
                  <a:pt x="114149" y="47634"/>
                </a:cubicBezTo>
                <a:cubicBezTo>
                  <a:pt x="112951" y="50237"/>
                  <a:pt x="111586" y="52766"/>
                  <a:pt x="110048" y="55181"/>
                </a:cubicBezTo>
                <a:cubicBezTo>
                  <a:pt x="109365" y="56252"/>
                  <a:pt x="108616" y="57269"/>
                  <a:pt x="107893" y="58312"/>
                </a:cubicBezTo>
                <a:cubicBezTo>
                  <a:pt x="107826" y="58406"/>
                  <a:pt x="107759" y="58493"/>
                  <a:pt x="107693" y="58573"/>
                </a:cubicBezTo>
                <a:cubicBezTo>
                  <a:pt x="107258" y="59102"/>
                  <a:pt x="106816" y="59624"/>
                  <a:pt x="106361" y="60139"/>
                </a:cubicBezTo>
                <a:cubicBezTo>
                  <a:pt x="104635" y="62113"/>
                  <a:pt x="102768" y="63959"/>
                  <a:pt x="100788" y="65685"/>
                </a:cubicBezTo>
                <a:cubicBezTo>
                  <a:pt x="100279" y="66127"/>
                  <a:pt x="99757" y="66562"/>
                  <a:pt x="99229" y="66990"/>
                </a:cubicBezTo>
                <a:cubicBezTo>
                  <a:pt x="99169" y="67044"/>
                  <a:pt x="99115" y="67090"/>
                  <a:pt x="99062" y="67131"/>
                </a:cubicBezTo>
                <a:cubicBezTo>
                  <a:pt x="98031" y="67887"/>
                  <a:pt x="96988" y="68629"/>
                  <a:pt x="95917" y="69332"/>
                </a:cubicBezTo>
                <a:cubicBezTo>
                  <a:pt x="93723" y="70770"/>
                  <a:pt x="91441" y="72088"/>
                  <a:pt x="89099" y="73279"/>
                </a:cubicBezTo>
                <a:cubicBezTo>
                  <a:pt x="87969" y="73855"/>
                  <a:pt x="86818" y="74403"/>
                  <a:pt x="85660" y="74918"/>
                </a:cubicBezTo>
                <a:cubicBezTo>
                  <a:pt x="85533" y="74979"/>
                  <a:pt x="85413" y="75032"/>
                  <a:pt x="85286" y="75086"/>
                </a:cubicBezTo>
                <a:cubicBezTo>
                  <a:pt x="84777" y="75286"/>
                  <a:pt x="84269" y="75494"/>
                  <a:pt x="83753" y="75695"/>
                </a:cubicBezTo>
                <a:cubicBezTo>
                  <a:pt x="81171" y="76678"/>
                  <a:pt x="78535" y="77534"/>
                  <a:pt x="75872" y="78277"/>
                </a:cubicBezTo>
                <a:cubicBezTo>
                  <a:pt x="73289" y="79000"/>
                  <a:pt x="70680" y="79609"/>
                  <a:pt x="68044" y="80117"/>
                </a:cubicBezTo>
                <a:cubicBezTo>
                  <a:pt x="66779" y="80365"/>
                  <a:pt x="65508" y="80585"/>
                  <a:pt x="64230" y="80786"/>
                </a:cubicBezTo>
                <a:cubicBezTo>
                  <a:pt x="63683" y="80867"/>
                  <a:pt x="63135" y="80936"/>
                  <a:pt x="62588" y="81021"/>
                </a:cubicBezTo>
                <a:lnTo>
                  <a:pt x="62588" y="81021"/>
                </a:lnTo>
                <a:cubicBezTo>
                  <a:pt x="63673" y="80851"/>
                  <a:pt x="64049" y="80793"/>
                  <a:pt x="64046" y="80793"/>
                </a:cubicBezTo>
                <a:lnTo>
                  <a:pt x="64046" y="80793"/>
                </a:lnTo>
                <a:cubicBezTo>
                  <a:pt x="64042" y="80793"/>
                  <a:pt x="62742" y="80991"/>
                  <a:pt x="62236" y="81047"/>
                </a:cubicBezTo>
                <a:cubicBezTo>
                  <a:pt x="57597" y="81562"/>
                  <a:pt x="52899" y="81821"/>
                  <a:pt x="48220" y="81821"/>
                </a:cubicBezTo>
                <a:cubicBezTo>
                  <a:pt x="47184" y="81821"/>
                  <a:pt x="46149" y="81808"/>
                  <a:pt x="45115" y="81783"/>
                </a:cubicBezTo>
                <a:cubicBezTo>
                  <a:pt x="43503" y="81743"/>
                  <a:pt x="41890" y="81663"/>
                  <a:pt x="40278" y="81549"/>
                </a:cubicBezTo>
                <a:cubicBezTo>
                  <a:pt x="39421" y="81482"/>
                  <a:pt x="38565" y="81408"/>
                  <a:pt x="37709" y="81321"/>
                </a:cubicBezTo>
                <a:cubicBezTo>
                  <a:pt x="37441" y="81295"/>
                  <a:pt x="36411" y="81161"/>
                  <a:pt x="36049" y="81121"/>
                </a:cubicBezTo>
                <a:cubicBezTo>
                  <a:pt x="35668" y="81067"/>
                  <a:pt x="35293" y="81007"/>
                  <a:pt x="34912" y="80940"/>
                </a:cubicBezTo>
                <a:cubicBezTo>
                  <a:pt x="34069" y="80799"/>
                  <a:pt x="33226" y="80639"/>
                  <a:pt x="32383" y="80478"/>
                </a:cubicBezTo>
                <a:cubicBezTo>
                  <a:pt x="30811" y="80177"/>
                  <a:pt x="29245" y="79856"/>
                  <a:pt x="27686" y="79468"/>
                </a:cubicBezTo>
                <a:cubicBezTo>
                  <a:pt x="24608" y="78705"/>
                  <a:pt x="21631" y="77615"/>
                  <a:pt x="18573" y="76758"/>
                </a:cubicBezTo>
                <a:cubicBezTo>
                  <a:pt x="16981" y="76310"/>
                  <a:pt x="15435" y="75608"/>
                  <a:pt x="13850" y="75173"/>
                </a:cubicBezTo>
                <a:cubicBezTo>
                  <a:pt x="12264" y="74744"/>
                  <a:pt x="10705" y="74376"/>
                  <a:pt x="9153" y="73808"/>
                </a:cubicBezTo>
                <a:cubicBezTo>
                  <a:pt x="8609" y="73610"/>
                  <a:pt x="8026" y="73519"/>
                  <a:pt x="7430" y="73519"/>
                </a:cubicBezTo>
                <a:cubicBezTo>
                  <a:pt x="5079" y="73519"/>
                  <a:pt x="2537" y="74946"/>
                  <a:pt x="1486" y="76932"/>
                </a:cubicBezTo>
                <a:cubicBezTo>
                  <a:pt x="0" y="79742"/>
                  <a:pt x="495" y="82780"/>
                  <a:pt x="2549" y="85155"/>
                </a:cubicBezTo>
                <a:cubicBezTo>
                  <a:pt x="3499" y="86259"/>
                  <a:pt x="4476" y="87343"/>
                  <a:pt x="5487" y="88393"/>
                </a:cubicBezTo>
                <a:cubicBezTo>
                  <a:pt x="6878" y="89845"/>
                  <a:pt x="8691" y="91076"/>
                  <a:pt x="10357" y="92247"/>
                </a:cubicBezTo>
                <a:cubicBezTo>
                  <a:pt x="13402" y="94381"/>
                  <a:pt x="16700" y="95793"/>
                  <a:pt x="20179" y="97098"/>
                </a:cubicBezTo>
                <a:cubicBezTo>
                  <a:pt x="26676" y="99540"/>
                  <a:pt x="33407" y="100731"/>
                  <a:pt x="40278" y="101507"/>
                </a:cubicBezTo>
                <a:cubicBezTo>
                  <a:pt x="43943" y="101922"/>
                  <a:pt x="47639" y="102121"/>
                  <a:pt x="51340" y="102121"/>
                </a:cubicBezTo>
                <a:cubicBezTo>
                  <a:pt x="60164" y="102121"/>
                  <a:pt x="69019" y="100993"/>
                  <a:pt x="77565" y="98985"/>
                </a:cubicBezTo>
                <a:cubicBezTo>
                  <a:pt x="89099" y="96275"/>
                  <a:pt x="100580" y="91538"/>
                  <a:pt x="110068" y="84359"/>
                </a:cubicBezTo>
                <a:cubicBezTo>
                  <a:pt x="115788" y="80030"/>
                  <a:pt x="120605" y="75293"/>
                  <a:pt x="124954" y="69586"/>
                </a:cubicBezTo>
                <a:cubicBezTo>
                  <a:pt x="129002" y="64267"/>
                  <a:pt x="131933" y="58366"/>
                  <a:pt x="134375" y="52164"/>
                </a:cubicBezTo>
                <a:cubicBezTo>
                  <a:pt x="139533" y="39043"/>
                  <a:pt x="140925" y="24284"/>
                  <a:pt x="139787" y="10314"/>
                </a:cubicBezTo>
                <a:cubicBezTo>
                  <a:pt x="139370" y="5087"/>
                  <a:pt x="135560" y="0"/>
                  <a:pt x="129923" y="0"/>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837243">
            <a:off x="5214987" y="-1643983"/>
            <a:ext cx="3294984" cy="3013344"/>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3"/>
          <p:cNvGrpSpPr/>
          <p:nvPr/>
        </p:nvGrpSpPr>
        <p:grpSpPr>
          <a:xfrm>
            <a:off x="898009" y="3567039"/>
            <a:ext cx="490142" cy="1301431"/>
            <a:chOff x="6338388" y="1912394"/>
            <a:chExt cx="181588" cy="482136"/>
          </a:xfrm>
        </p:grpSpPr>
        <p:sp>
          <p:nvSpPr>
            <p:cNvPr id="42" name="Google Shape;42;p3"/>
            <p:cNvSpPr/>
            <p:nvPr/>
          </p:nvSpPr>
          <p:spPr>
            <a:xfrm>
              <a:off x="6417415" y="1991204"/>
              <a:ext cx="102561" cy="403325"/>
            </a:xfrm>
            <a:custGeom>
              <a:avLst/>
              <a:gdLst/>
              <a:ahLst/>
              <a:cxnLst/>
              <a:rect l="l" t="t" r="r" b="b"/>
              <a:pathLst>
                <a:path w="3321" h="13060" extrusionOk="0">
                  <a:moveTo>
                    <a:pt x="74" y="1"/>
                  </a:moveTo>
                  <a:cubicBezTo>
                    <a:pt x="62" y="1"/>
                    <a:pt x="49" y="5"/>
                    <a:pt x="37" y="13"/>
                  </a:cubicBezTo>
                  <a:cubicBezTo>
                    <a:pt x="11" y="29"/>
                    <a:pt x="1" y="69"/>
                    <a:pt x="22" y="95"/>
                  </a:cubicBezTo>
                  <a:cubicBezTo>
                    <a:pt x="2667" y="3980"/>
                    <a:pt x="3191" y="12912"/>
                    <a:pt x="3198" y="13004"/>
                  </a:cubicBezTo>
                  <a:cubicBezTo>
                    <a:pt x="3198" y="13035"/>
                    <a:pt x="3228" y="13060"/>
                    <a:pt x="3259" y="13060"/>
                  </a:cubicBezTo>
                  <a:lnTo>
                    <a:pt x="3264" y="13060"/>
                  </a:lnTo>
                  <a:cubicBezTo>
                    <a:pt x="3295" y="13060"/>
                    <a:pt x="3321" y="13029"/>
                    <a:pt x="3321" y="12993"/>
                  </a:cubicBezTo>
                  <a:cubicBezTo>
                    <a:pt x="3315" y="12906"/>
                    <a:pt x="2791" y="3940"/>
                    <a:pt x="124" y="29"/>
                  </a:cubicBezTo>
                  <a:cubicBezTo>
                    <a:pt x="112" y="10"/>
                    <a:pt x="93"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433906" y="1965264"/>
              <a:ext cx="72667" cy="55403"/>
            </a:xfrm>
            <a:custGeom>
              <a:avLst/>
              <a:gdLst/>
              <a:ahLst/>
              <a:cxnLst/>
              <a:rect l="l" t="t" r="r" b="b"/>
              <a:pathLst>
                <a:path w="2353" h="1794" extrusionOk="0">
                  <a:moveTo>
                    <a:pt x="1657" y="1"/>
                  </a:moveTo>
                  <a:cubicBezTo>
                    <a:pt x="1251" y="1"/>
                    <a:pt x="741" y="236"/>
                    <a:pt x="340" y="468"/>
                  </a:cubicBezTo>
                  <a:cubicBezTo>
                    <a:pt x="1" y="658"/>
                    <a:pt x="1" y="1141"/>
                    <a:pt x="340" y="1336"/>
                  </a:cubicBezTo>
                  <a:cubicBezTo>
                    <a:pt x="742" y="1561"/>
                    <a:pt x="1251" y="1793"/>
                    <a:pt x="1656" y="1793"/>
                  </a:cubicBezTo>
                  <a:cubicBezTo>
                    <a:pt x="2054" y="1793"/>
                    <a:pt x="2352" y="1569"/>
                    <a:pt x="2349" y="895"/>
                  </a:cubicBezTo>
                  <a:cubicBezTo>
                    <a:pt x="2349" y="225"/>
                    <a:pt x="2052" y="1"/>
                    <a:pt x="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345213" y="1965511"/>
              <a:ext cx="72543" cy="55465"/>
            </a:xfrm>
            <a:custGeom>
              <a:avLst/>
              <a:gdLst/>
              <a:ahLst/>
              <a:cxnLst/>
              <a:rect l="l" t="t" r="r" b="b"/>
              <a:pathLst>
                <a:path w="2349" h="1796" extrusionOk="0">
                  <a:moveTo>
                    <a:pt x="700" y="0"/>
                  </a:moveTo>
                  <a:cubicBezTo>
                    <a:pt x="301" y="0"/>
                    <a:pt x="0" y="225"/>
                    <a:pt x="0" y="901"/>
                  </a:cubicBezTo>
                  <a:cubicBezTo>
                    <a:pt x="3" y="1571"/>
                    <a:pt x="300" y="1795"/>
                    <a:pt x="696" y="1795"/>
                  </a:cubicBezTo>
                  <a:cubicBezTo>
                    <a:pt x="1102" y="1795"/>
                    <a:pt x="1612" y="1560"/>
                    <a:pt x="2015" y="1328"/>
                  </a:cubicBezTo>
                  <a:cubicBezTo>
                    <a:pt x="2349" y="1138"/>
                    <a:pt x="2349" y="655"/>
                    <a:pt x="2010" y="460"/>
                  </a:cubicBezTo>
                  <a:cubicBezTo>
                    <a:pt x="1611" y="232"/>
                    <a:pt x="1105" y="0"/>
                    <a:pt x="7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83599" y="1912394"/>
              <a:ext cx="84186" cy="69949"/>
            </a:xfrm>
            <a:custGeom>
              <a:avLst/>
              <a:gdLst/>
              <a:ahLst/>
              <a:cxnLst/>
              <a:rect l="l" t="t" r="r" b="b"/>
              <a:pathLst>
                <a:path w="2726" h="2265" extrusionOk="0">
                  <a:moveTo>
                    <a:pt x="1364" y="1"/>
                  </a:moveTo>
                  <a:cubicBezTo>
                    <a:pt x="1" y="5"/>
                    <a:pt x="479" y="1224"/>
                    <a:pt x="932" y="2015"/>
                  </a:cubicBezTo>
                  <a:cubicBezTo>
                    <a:pt x="1029" y="2181"/>
                    <a:pt x="1198" y="2265"/>
                    <a:pt x="1366" y="2265"/>
                  </a:cubicBezTo>
                  <a:cubicBezTo>
                    <a:pt x="1536" y="2265"/>
                    <a:pt x="1705" y="2180"/>
                    <a:pt x="1800" y="2010"/>
                  </a:cubicBezTo>
                  <a:cubicBezTo>
                    <a:pt x="2252" y="1219"/>
                    <a:pt x="2725"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384186" y="2003773"/>
              <a:ext cx="83877" cy="69887"/>
            </a:xfrm>
            <a:custGeom>
              <a:avLst/>
              <a:gdLst/>
              <a:ahLst/>
              <a:cxnLst/>
              <a:rect l="l" t="t" r="r" b="b"/>
              <a:pathLst>
                <a:path w="2716" h="2263" extrusionOk="0">
                  <a:moveTo>
                    <a:pt x="1352" y="1"/>
                  </a:moveTo>
                  <a:cubicBezTo>
                    <a:pt x="1182" y="1"/>
                    <a:pt x="1013" y="85"/>
                    <a:pt x="918" y="253"/>
                  </a:cubicBezTo>
                  <a:cubicBezTo>
                    <a:pt x="466" y="1048"/>
                    <a:pt x="0" y="2262"/>
                    <a:pt x="1344" y="2262"/>
                  </a:cubicBezTo>
                  <a:cubicBezTo>
                    <a:pt x="1348" y="2262"/>
                    <a:pt x="1351" y="2262"/>
                    <a:pt x="1354" y="2262"/>
                  </a:cubicBezTo>
                  <a:cubicBezTo>
                    <a:pt x="2716" y="2262"/>
                    <a:pt x="2239" y="1045"/>
                    <a:pt x="1786" y="253"/>
                  </a:cubicBezTo>
                  <a:cubicBezTo>
                    <a:pt x="1689" y="84"/>
                    <a:pt x="1520" y="1"/>
                    <a:pt x="1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427050" y="1926290"/>
              <a:ext cx="86440" cy="64359"/>
            </a:xfrm>
            <a:custGeom>
              <a:avLst/>
              <a:gdLst/>
              <a:ahLst/>
              <a:cxnLst/>
              <a:rect l="l" t="t" r="r" b="b"/>
              <a:pathLst>
                <a:path w="2799" h="2084" extrusionOk="0">
                  <a:moveTo>
                    <a:pt x="1192" y="0"/>
                  </a:moveTo>
                  <a:cubicBezTo>
                    <a:pt x="653" y="0"/>
                    <a:pt x="300" y="799"/>
                    <a:pt x="105" y="1436"/>
                  </a:cubicBezTo>
                  <a:cubicBezTo>
                    <a:pt x="0" y="1766"/>
                    <a:pt x="253" y="2084"/>
                    <a:pt x="576" y="2084"/>
                  </a:cubicBezTo>
                  <a:cubicBezTo>
                    <a:pt x="615" y="2084"/>
                    <a:pt x="655" y="2079"/>
                    <a:pt x="697" y="2069"/>
                  </a:cubicBezTo>
                  <a:cubicBezTo>
                    <a:pt x="1585" y="1858"/>
                    <a:pt x="2798" y="1370"/>
                    <a:pt x="1868" y="378"/>
                  </a:cubicBezTo>
                  <a:cubicBezTo>
                    <a:pt x="1616" y="110"/>
                    <a:pt x="1392" y="0"/>
                    <a:pt x="1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338388" y="1995590"/>
              <a:ext cx="86317" cy="64359"/>
            </a:xfrm>
            <a:custGeom>
              <a:avLst/>
              <a:gdLst/>
              <a:ahLst/>
              <a:cxnLst/>
              <a:rect l="l" t="t" r="r" b="b"/>
              <a:pathLst>
                <a:path w="2795" h="2084" extrusionOk="0">
                  <a:moveTo>
                    <a:pt x="2220" y="0"/>
                  </a:moveTo>
                  <a:cubicBezTo>
                    <a:pt x="2180" y="0"/>
                    <a:pt x="2139" y="5"/>
                    <a:pt x="2097" y="15"/>
                  </a:cubicBezTo>
                  <a:cubicBezTo>
                    <a:pt x="1208" y="226"/>
                    <a:pt x="1" y="714"/>
                    <a:pt x="931" y="1706"/>
                  </a:cubicBezTo>
                  <a:cubicBezTo>
                    <a:pt x="1182" y="1974"/>
                    <a:pt x="1407" y="2083"/>
                    <a:pt x="1606" y="2083"/>
                  </a:cubicBezTo>
                  <a:cubicBezTo>
                    <a:pt x="2145" y="2083"/>
                    <a:pt x="2499" y="1284"/>
                    <a:pt x="2693" y="646"/>
                  </a:cubicBezTo>
                  <a:cubicBezTo>
                    <a:pt x="2794" y="317"/>
                    <a:pt x="2544" y="0"/>
                    <a:pt x="2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40148" y="1923943"/>
              <a:ext cx="85205" cy="65502"/>
            </a:xfrm>
            <a:custGeom>
              <a:avLst/>
              <a:gdLst/>
              <a:ahLst/>
              <a:cxnLst/>
              <a:rect l="l" t="t" r="r" b="b"/>
              <a:pathLst>
                <a:path w="2759" h="2121" extrusionOk="0">
                  <a:moveTo>
                    <a:pt x="1655" y="1"/>
                  </a:moveTo>
                  <a:cubicBezTo>
                    <a:pt x="1464" y="1"/>
                    <a:pt x="1245" y="99"/>
                    <a:pt x="992" y="336"/>
                  </a:cubicBezTo>
                  <a:cubicBezTo>
                    <a:pt x="0" y="1266"/>
                    <a:pt x="1177" y="1832"/>
                    <a:pt x="2050" y="2098"/>
                  </a:cubicBezTo>
                  <a:cubicBezTo>
                    <a:pt x="2101" y="2114"/>
                    <a:pt x="2151" y="2121"/>
                    <a:pt x="2199" y="2121"/>
                  </a:cubicBezTo>
                  <a:cubicBezTo>
                    <a:pt x="2508" y="2121"/>
                    <a:pt x="2759" y="1830"/>
                    <a:pt x="2683" y="1502"/>
                  </a:cubicBezTo>
                  <a:cubicBezTo>
                    <a:pt x="2522" y="840"/>
                    <a:pt x="2213"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426371" y="1996763"/>
              <a:ext cx="85359" cy="65502"/>
            </a:xfrm>
            <a:custGeom>
              <a:avLst/>
              <a:gdLst/>
              <a:ahLst/>
              <a:cxnLst/>
              <a:rect l="l" t="t" r="r" b="b"/>
              <a:pathLst>
                <a:path w="2764" h="2121" extrusionOk="0">
                  <a:moveTo>
                    <a:pt x="562" y="0"/>
                  </a:moveTo>
                  <a:cubicBezTo>
                    <a:pt x="251" y="0"/>
                    <a:pt x="1" y="289"/>
                    <a:pt x="81" y="615"/>
                  </a:cubicBezTo>
                  <a:cubicBezTo>
                    <a:pt x="238" y="1277"/>
                    <a:pt x="550" y="2120"/>
                    <a:pt x="1110" y="2120"/>
                  </a:cubicBezTo>
                  <a:cubicBezTo>
                    <a:pt x="1300" y="2120"/>
                    <a:pt x="1520" y="2022"/>
                    <a:pt x="1772" y="1786"/>
                  </a:cubicBezTo>
                  <a:cubicBezTo>
                    <a:pt x="2763" y="855"/>
                    <a:pt x="1587" y="290"/>
                    <a:pt x="712" y="23"/>
                  </a:cubicBezTo>
                  <a:cubicBezTo>
                    <a:pt x="661" y="7"/>
                    <a:pt x="611" y="0"/>
                    <a:pt x="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387614" y="1958439"/>
              <a:ext cx="76650" cy="69331"/>
            </a:xfrm>
            <a:custGeom>
              <a:avLst/>
              <a:gdLst/>
              <a:ahLst/>
              <a:cxnLst/>
              <a:rect l="l" t="t" r="r" b="b"/>
              <a:pathLst>
                <a:path w="2482" h="2245" extrusionOk="0">
                  <a:moveTo>
                    <a:pt x="1241" y="1"/>
                  </a:moveTo>
                  <a:cubicBezTo>
                    <a:pt x="966" y="1"/>
                    <a:pt x="690" y="101"/>
                    <a:pt x="473" y="303"/>
                  </a:cubicBezTo>
                  <a:cubicBezTo>
                    <a:pt x="20" y="730"/>
                    <a:pt x="0" y="1439"/>
                    <a:pt x="421" y="1891"/>
                  </a:cubicBezTo>
                  <a:cubicBezTo>
                    <a:pt x="643" y="2126"/>
                    <a:pt x="941" y="2245"/>
                    <a:pt x="1240" y="2245"/>
                  </a:cubicBezTo>
                  <a:cubicBezTo>
                    <a:pt x="1515" y="2245"/>
                    <a:pt x="1790" y="2144"/>
                    <a:pt x="2004" y="1942"/>
                  </a:cubicBezTo>
                  <a:cubicBezTo>
                    <a:pt x="2456" y="1516"/>
                    <a:pt x="2482" y="807"/>
                    <a:pt x="2055" y="355"/>
                  </a:cubicBezTo>
                  <a:cubicBezTo>
                    <a:pt x="1836" y="119"/>
                    <a:pt x="1539"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3"/>
          <p:cNvGrpSpPr/>
          <p:nvPr/>
        </p:nvGrpSpPr>
        <p:grpSpPr>
          <a:xfrm flipH="1">
            <a:off x="1175621" y="4171316"/>
            <a:ext cx="829122" cy="1279335"/>
            <a:chOff x="7785456" y="599414"/>
            <a:chExt cx="405796" cy="626174"/>
          </a:xfrm>
        </p:grpSpPr>
        <p:sp>
          <p:nvSpPr>
            <p:cNvPr id="53" name="Google Shape;53;p3"/>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3"/>
          <p:cNvGrpSpPr/>
          <p:nvPr/>
        </p:nvGrpSpPr>
        <p:grpSpPr>
          <a:xfrm rot="-583388">
            <a:off x="348859" y="3189209"/>
            <a:ext cx="1048922" cy="2426513"/>
            <a:chOff x="7823719" y="1222366"/>
            <a:chExt cx="459532" cy="1063099"/>
          </a:xfrm>
        </p:grpSpPr>
        <p:sp>
          <p:nvSpPr>
            <p:cNvPr id="61" name="Google Shape;61;p3"/>
            <p:cNvSpPr/>
            <p:nvPr/>
          </p:nvSpPr>
          <p:spPr>
            <a:xfrm>
              <a:off x="7823719" y="1222366"/>
              <a:ext cx="459532" cy="1063099"/>
            </a:xfrm>
            <a:custGeom>
              <a:avLst/>
              <a:gdLst/>
              <a:ahLst/>
              <a:cxnLst/>
              <a:rect l="l" t="t" r="r" b="b"/>
              <a:pathLst>
                <a:path w="14880" h="34424" extrusionOk="0">
                  <a:moveTo>
                    <a:pt x="437" y="0"/>
                  </a:moveTo>
                  <a:cubicBezTo>
                    <a:pt x="215" y="0"/>
                    <a:pt x="1" y="191"/>
                    <a:pt x="49" y="453"/>
                  </a:cubicBezTo>
                  <a:cubicBezTo>
                    <a:pt x="117" y="802"/>
                    <a:pt x="189" y="1209"/>
                    <a:pt x="271" y="1665"/>
                  </a:cubicBezTo>
                  <a:cubicBezTo>
                    <a:pt x="353" y="2108"/>
                    <a:pt x="1154" y="2817"/>
                    <a:pt x="1258" y="3346"/>
                  </a:cubicBezTo>
                  <a:cubicBezTo>
                    <a:pt x="1360" y="3906"/>
                    <a:pt x="765" y="4297"/>
                    <a:pt x="888" y="4940"/>
                  </a:cubicBezTo>
                  <a:cubicBezTo>
                    <a:pt x="990" y="5479"/>
                    <a:pt x="2013" y="5941"/>
                    <a:pt x="2126" y="6527"/>
                  </a:cubicBezTo>
                  <a:cubicBezTo>
                    <a:pt x="2259" y="7226"/>
                    <a:pt x="1493" y="8059"/>
                    <a:pt x="1643" y="8804"/>
                  </a:cubicBezTo>
                  <a:cubicBezTo>
                    <a:pt x="1802" y="9601"/>
                    <a:pt x="2491" y="10402"/>
                    <a:pt x="2660" y="11240"/>
                  </a:cubicBezTo>
                  <a:cubicBezTo>
                    <a:pt x="2861" y="12210"/>
                    <a:pt x="2547" y="13228"/>
                    <a:pt x="2758" y="14226"/>
                  </a:cubicBezTo>
                  <a:cubicBezTo>
                    <a:pt x="2902" y="14888"/>
                    <a:pt x="3688" y="15509"/>
                    <a:pt x="3837" y="16173"/>
                  </a:cubicBezTo>
                  <a:cubicBezTo>
                    <a:pt x="4027" y="17046"/>
                    <a:pt x="3580" y="17951"/>
                    <a:pt x="3780" y="18799"/>
                  </a:cubicBezTo>
                  <a:cubicBezTo>
                    <a:pt x="3929" y="19446"/>
                    <a:pt x="4767" y="19894"/>
                    <a:pt x="4921" y="20520"/>
                  </a:cubicBezTo>
                  <a:cubicBezTo>
                    <a:pt x="5075" y="21152"/>
                    <a:pt x="4546" y="21970"/>
                    <a:pt x="4705" y="22565"/>
                  </a:cubicBezTo>
                  <a:cubicBezTo>
                    <a:pt x="4875" y="23224"/>
                    <a:pt x="5615" y="23649"/>
                    <a:pt x="5784" y="24246"/>
                  </a:cubicBezTo>
                  <a:cubicBezTo>
                    <a:pt x="5919" y="24735"/>
                    <a:pt x="5487" y="25402"/>
                    <a:pt x="5620" y="25839"/>
                  </a:cubicBezTo>
                  <a:cubicBezTo>
                    <a:pt x="5969" y="26995"/>
                    <a:pt x="6314" y="27972"/>
                    <a:pt x="6638" y="28717"/>
                  </a:cubicBezTo>
                  <a:cubicBezTo>
                    <a:pt x="6638" y="28717"/>
                    <a:pt x="8575" y="31641"/>
                    <a:pt x="11474" y="34040"/>
                  </a:cubicBezTo>
                  <a:cubicBezTo>
                    <a:pt x="11791" y="34304"/>
                    <a:pt x="12159" y="34423"/>
                    <a:pt x="12520" y="34423"/>
                  </a:cubicBezTo>
                  <a:cubicBezTo>
                    <a:pt x="13330" y="34423"/>
                    <a:pt x="14102" y="33824"/>
                    <a:pt x="14177" y="32899"/>
                  </a:cubicBezTo>
                  <a:cubicBezTo>
                    <a:pt x="14346" y="30880"/>
                    <a:pt x="14588" y="28008"/>
                    <a:pt x="14855" y="24996"/>
                  </a:cubicBezTo>
                  <a:cubicBezTo>
                    <a:pt x="14880" y="24698"/>
                    <a:pt x="14839" y="24396"/>
                    <a:pt x="14737" y="24112"/>
                  </a:cubicBezTo>
                  <a:cubicBezTo>
                    <a:pt x="14583" y="23686"/>
                    <a:pt x="13642" y="23290"/>
                    <a:pt x="13241" y="22319"/>
                  </a:cubicBezTo>
                  <a:cubicBezTo>
                    <a:pt x="13005" y="21749"/>
                    <a:pt x="13390" y="20762"/>
                    <a:pt x="13061" y="20032"/>
                  </a:cubicBezTo>
                  <a:cubicBezTo>
                    <a:pt x="12778" y="19401"/>
                    <a:pt x="11900" y="18851"/>
                    <a:pt x="11545" y="18111"/>
                  </a:cubicBezTo>
                  <a:cubicBezTo>
                    <a:pt x="11206" y="17416"/>
                    <a:pt x="11396" y="16533"/>
                    <a:pt x="10995" y="15756"/>
                  </a:cubicBezTo>
                  <a:cubicBezTo>
                    <a:pt x="10620" y="15027"/>
                    <a:pt x="9654" y="14591"/>
                    <a:pt x="9218" y="13804"/>
                  </a:cubicBezTo>
                  <a:cubicBezTo>
                    <a:pt x="8874" y="13182"/>
                    <a:pt x="9069" y="12221"/>
                    <a:pt x="8689" y="11574"/>
                  </a:cubicBezTo>
                  <a:cubicBezTo>
                    <a:pt x="8262" y="10844"/>
                    <a:pt x="7254" y="10381"/>
                    <a:pt x="6777" y="9620"/>
                  </a:cubicBezTo>
                  <a:cubicBezTo>
                    <a:pt x="6345" y="8927"/>
                    <a:pt x="6443" y="7936"/>
                    <a:pt x="5969" y="7221"/>
                  </a:cubicBezTo>
                  <a:cubicBezTo>
                    <a:pt x="5568" y="6620"/>
                    <a:pt x="4633" y="6321"/>
                    <a:pt x="4207" y="5711"/>
                  </a:cubicBezTo>
                  <a:cubicBezTo>
                    <a:pt x="3879" y="5248"/>
                    <a:pt x="4064" y="4471"/>
                    <a:pt x="3725" y="3999"/>
                  </a:cubicBezTo>
                  <a:cubicBezTo>
                    <a:pt x="3348" y="3491"/>
                    <a:pt x="2491" y="3290"/>
                    <a:pt x="2095" y="2770"/>
                  </a:cubicBezTo>
                  <a:cubicBezTo>
                    <a:pt x="1771" y="2350"/>
                    <a:pt x="1915" y="1620"/>
                    <a:pt x="1576" y="1193"/>
                  </a:cubicBezTo>
                  <a:cubicBezTo>
                    <a:pt x="1299" y="844"/>
                    <a:pt x="1016" y="494"/>
                    <a:pt x="728" y="140"/>
                  </a:cubicBezTo>
                  <a:cubicBezTo>
                    <a:pt x="647" y="43"/>
                    <a:pt x="541" y="0"/>
                    <a:pt x="4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7953763" y="1510711"/>
              <a:ext cx="248264" cy="723361"/>
            </a:xfrm>
            <a:custGeom>
              <a:avLst/>
              <a:gdLst/>
              <a:ahLst/>
              <a:cxnLst/>
              <a:rect l="l" t="t" r="r" b="b"/>
              <a:pathLst>
                <a:path w="8039" h="23423" extrusionOk="0">
                  <a:moveTo>
                    <a:pt x="82" y="0"/>
                  </a:moveTo>
                  <a:cubicBezTo>
                    <a:pt x="72" y="0"/>
                    <a:pt x="62" y="2"/>
                    <a:pt x="52" y="6"/>
                  </a:cubicBezTo>
                  <a:cubicBezTo>
                    <a:pt x="17" y="22"/>
                    <a:pt x="1" y="67"/>
                    <a:pt x="17" y="104"/>
                  </a:cubicBezTo>
                  <a:cubicBezTo>
                    <a:pt x="6209" y="14046"/>
                    <a:pt x="7874" y="23270"/>
                    <a:pt x="7889" y="23363"/>
                  </a:cubicBezTo>
                  <a:cubicBezTo>
                    <a:pt x="7894" y="23393"/>
                    <a:pt x="7915" y="23414"/>
                    <a:pt x="7946" y="23419"/>
                  </a:cubicBezTo>
                  <a:cubicBezTo>
                    <a:pt x="7951" y="23422"/>
                    <a:pt x="7955" y="23423"/>
                    <a:pt x="7959" y="23423"/>
                  </a:cubicBezTo>
                  <a:cubicBezTo>
                    <a:pt x="7963" y="23423"/>
                    <a:pt x="7967" y="23422"/>
                    <a:pt x="7972" y="23419"/>
                  </a:cubicBezTo>
                  <a:cubicBezTo>
                    <a:pt x="8012" y="23414"/>
                    <a:pt x="8038" y="23377"/>
                    <a:pt x="8033" y="23337"/>
                  </a:cubicBezTo>
                  <a:cubicBezTo>
                    <a:pt x="8017" y="23244"/>
                    <a:pt x="6347" y="14004"/>
                    <a:pt x="150" y="43"/>
                  </a:cubicBezTo>
                  <a:cubicBezTo>
                    <a:pt x="139" y="15"/>
                    <a:pt x="110"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rot="2441658">
            <a:off x="7212192" y="3394890"/>
            <a:ext cx="822108" cy="1841353"/>
            <a:chOff x="5860242" y="397600"/>
            <a:chExt cx="366143" cy="820085"/>
          </a:xfrm>
        </p:grpSpPr>
        <p:sp>
          <p:nvSpPr>
            <p:cNvPr id="64" name="Google Shape;64;p3"/>
            <p:cNvSpPr/>
            <p:nvPr/>
          </p:nvSpPr>
          <p:spPr>
            <a:xfrm>
              <a:off x="5860242" y="397600"/>
              <a:ext cx="366143" cy="693250"/>
            </a:xfrm>
            <a:custGeom>
              <a:avLst/>
              <a:gdLst/>
              <a:ahLst/>
              <a:cxnLst/>
              <a:rect l="l" t="t" r="r" b="b"/>
              <a:pathLst>
                <a:path w="11856" h="22448" extrusionOk="0">
                  <a:moveTo>
                    <a:pt x="4245" y="0"/>
                  </a:moveTo>
                  <a:cubicBezTo>
                    <a:pt x="4140" y="0"/>
                    <a:pt x="4038" y="40"/>
                    <a:pt x="3962" y="124"/>
                  </a:cubicBezTo>
                  <a:cubicBezTo>
                    <a:pt x="3340" y="798"/>
                    <a:pt x="2117" y="2349"/>
                    <a:pt x="1198" y="4878"/>
                  </a:cubicBezTo>
                  <a:cubicBezTo>
                    <a:pt x="1094" y="5161"/>
                    <a:pt x="1901" y="5885"/>
                    <a:pt x="1809" y="6189"/>
                  </a:cubicBezTo>
                  <a:cubicBezTo>
                    <a:pt x="1722" y="6476"/>
                    <a:pt x="729" y="6348"/>
                    <a:pt x="653" y="6656"/>
                  </a:cubicBezTo>
                  <a:cubicBezTo>
                    <a:pt x="575" y="6959"/>
                    <a:pt x="504" y="7273"/>
                    <a:pt x="442" y="7602"/>
                  </a:cubicBezTo>
                  <a:cubicBezTo>
                    <a:pt x="396" y="7813"/>
                    <a:pt x="1115" y="8316"/>
                    <a:pt x="1075" y="8537"/>
                  </a:cubicBezTo>
                  <a:cubicBezTo>
                    <a:pt x="1049" y="8712"/>
                    <a:pt x="262" y="8598"/>
                    <a:pt x="236" y="8783"/>
                  </a:cubicBezTo>
                  <a:cubicBezTo>
                    <a:pt x="82" y="9893"/>
                    <a:pt x="1" y="11112"/>
                    <a:pt x="26" y="12443"/>
                  </a:cubicBezTo>
                  <a:cubicBezTo>
                    <a:pt x="31" y="12839"/>
                    <a:pt x="1075" y="13295"/>
                    <a:pt x="1099" y="13712"/>
                  </a:cubicBezTo>
                  <a:cubicBezTo>
                    <a:pt x="1115" y="13933"/>
                    <a:pt x="108" y="14097"/>
                    <a:pt x="129" y="14319"/>
                  </a:cubicBezTo>
                  <a:cubicBezTo>
                    <a:pt x="195" y="15104"/>
                    <a:pt x="304" y="15922"/>
                    <a:pt x="452" y="16774"/>
                  </a:cubicBezTo>
                  <a:cubicBezTo>
                    <a:pt x="452" y="16774"/>
                    <a:pt x="1526" y="19632"/>
                    <a:pt x="6717" y="22447"/>
                  </a:cubicBezTo>
                  <a:cubicBezTo>
                    <a:pt x="6717" y="22447"/>
                    <a:pt x="9770" y="20377"/>
                    <a:pt x="11213" y="17941"/>
                  </a:cubicBezTo>
                  <a:cubicBezTo>
                    <a:pt x="11855" y="16857"/>
                    <a:pt x="11331" y="14395"/>
                    <a:pt x="10216" y="11440"/>
                  </a:cubicBezTo>
                  <a:cubicBezTo>
                    <a:pt x="10175" y="11328"/>
                    <a:pt x="9234" y="11271"/>
                    <a:pt x="9189" y="11153"/>
                  </a:cubicBezTo>
                  <a:cubicBezTo>
                    <a:pt x="9122" y="10973"/>
                    <a:pt x="9944" y="10731"/>
                    <a:pt x="9867" y="10546"/>
                  </a:cubicBezTo>
                  <a:cubicBezTo>
                    <a:pt x="9739" y="10223"/>
                    <a:pt x="9600" y="9893"/>
                    <a:pt x="9461" y="9564"/>
                  </a:cubicBezTo>
                  <a:cubicBezTo>
                    <a:pt x="9348" y="9303"/>
                    <a:pt x="8037" y="9220"/>
                    <a:pt x="7920" y="8959"/>
                  </a:cubicBezTo>
                  <a:cubicBezTo>
                    <a:pt x="7780" y="8639"/>
                    <a:pt x="8829" y="8136"/>
                    <a:pt x="8679" y="7813"/>
                  </a:cubicBezTo>
                  <a:cubicBezTo>
                    <a:pt x="8063" y="6481"/>
                    <a:pt x="7380" y="5124"/>
                    <a:pt x="6675" y="3809"/>
                  </a:cubicBezTo>
                  <a:cubicBezTo>
                    <a:pt x="6547" y="3568"/>
                    <a:pt x="5771" y="3613"/>
                    <a:pt x="5638" y="3378"/>
                  </a:cubicBezTo>
                  <a:cubicBezTo>
                    <a:pt x="5499" y="3120"/>
                    <a:pt x="6002" y="2576"/>
                    <a:pt x="5864" y="2318"/>
                  </a:cubicBezTo>
                  <a:cubicBezTo>
                    <a:pt x="5463" y="1609"/>
                    <a:pt x="5067" y="921"/>
                    <a:pt x="4671" y="259"/>
                  </a:cubicBezTo>
                  <a:cubicBezTo>
                    <a:pt x="4572" y="91"/>
                    <a:pt x="4405" y="0"/>
                    <a:pt x="4245" y="0"/>
                  </a:cubicBezTo>
                  <a:close/>
                </a:path>
              </a:pathLst>
            </a:custGeom>
            <a:solidFill>
              <a:srgbClr val="53B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967989" y="402387"/>
              <a:ext cx="146970" cy="815298"/>
            </a:xfrm>
            <a:custGeom>
              <a:avLst/>
              <a:gdLst/>
              <a:ahLst/>
              <a:cxnLst/>
              <a:rect l="l" t="t" r="r" b="b"/>
              <a:pathLst>
                <a:path w="4759" h="26400" extrusionOk="0">
                  <a:moveTo>
                    <a:pt x="817" y="0"/>
                  </a:moveTo>
                  <a:cubicBezTo>
                    <a:pt x="786" y="0"/>
                    <a:pt x="755" y="26"/>
                    <a:pt x="750" y="57"/>
                  </a:cubicBezTo>
                  <a:cubicBezTo>
                    <a:pt x="1" y="8171"/>
                    <a:pt x="1095" y="14893"/>
                    <a:pt x="2149" y="19102"/>
                  </a:cubicBezTo>
                  <a:cubicBezTo>
                    <a:pt x="3284" y="23660"/>
                    <a:pt x="4621" y="26337"/>
                    <a:pt x="4635" y="26362"/>
                  </a:cubicBezTo>
                  <a:cubicBezTo>
                    <a:pt x="4647" y="26385"/>
                    <a:pt x="4669" y="26400"/>
                    <a:pt x="4693" y="26400"/>
                  </a:cubicBezTo>
                  <a:cubicBezTo>
                    <a:pt x="4701" y="26400"/>
                    <a:pt x="4710" y="26398"/>
                    <a:pt x="4718" y="26393"/>
                  </a:cubicBezTo>
                  <a:lnTo>
                    <a:pt x="4718" y="26388"/>
                  </a:lnTo>
                  <a:cubicBezTo>
                    <a:pt x="4749" y="26374"/>
                    <a:pt x="4759" y="26337"/>
                    <a:pt x="4744" y="26306"/>
                  </a:cubicBezTo>
                  <a:cubicBezTo>
                    <a:pt x="4733" y="26281"/>
                    <a:pt x="3402" y="23618"/>
                    <a:pt x="2266" y="19071"/>
                  </a:cubicBezTo>
                  <a:cubicBezTo>
                    <a:pt x="1218" y="14873"/>
                    <a:pt x="124" y="8166"/>
                    <a:pt x="874" y="67"/>
                  </a:cubicBezTo>
                  <a:cubicBezTo>
                    <a:pt x="879" y="36"/>
                    <a:pt x="854" y="5"/>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913575" y="501981"/>
              <a:ext cx="74458" cy="106390"/>
            </a:xfrm>
            <a:custGeom>
              <a:avLst/>
              <a:gdLst/>
              <a:ahLst/>
              <a:cxnLst/>
              <a:rect l="l" t="t" r="r" b="b"/>
              <a:pathLst>
                <a:path w="2411" h="3445" extrusionOk="0">
                  <a:moveTo>
                    <a:pt x="71" y="1"/>
                  </a:moveTo>
                  <a:cubicBezTo>
                    <a:pt x="61" y="1"/>
                    <a:pt x="51" y="3"/>
                    <a:pt x="41" y="8"/>
                  </a:cubicBezTo>
                  <a:cubicBezTo>
                    <a:pt x="10" y="24"/>
                    <a:pt x="0" y="64"/>
                    <a:pt x="15" y="90"/>
                  </a:cubicBezTo>
                  <a:cubicBezTo>
                    <a:pt x="31" y="116"/>
                    <a:pt x="1229" y="2176"/>
                    <a:pt x="2292" y="3425"/>
                  </a:cubicBezTo>
                  <a:cubicBezTo>
                    <a:pt x="2304" y="3438"/>
                    <a:pt x="2320" y="3445"/>
                    <a:pt x="2337" y="3445"/>
                  </a:cubicBezTo>
                  <a:cubicBezTo>
                    <a:pt x="2348" y="3445"/>
                    <a:pt x="2359" y="3441"/>
                    <a:pt x="2369" y="3435"/>
                  </a:cubicBezTo>
                  <a:cubicBezTo>
                    <a:pt x="2374" y="3435"/>
                    <a:pt x="2379" y="3435"/>
                    <a:pt x="2379" y="3430"/>
                  </a:cubicBezTo>
                  <a:cubicBezTo>
                    <a:pt x="2405" y="3409"/>
                    <a:pt x="2410" y="3368"/>
                    <a:pt x="2389" y="3343"/>
                  </a:cubicBezTo>
                  <a:cubicBezTo>
                    <a:pt x="1331" y="2104"/>
                    <a:pt x="138" y="48"/>
                    <a:pt x="124" y="29"/>
                  </a:cubicBezTo>
                  <a:cubicBezTo>
                    <a:pt x="113" y="11"/>
                    <a:pt x="92"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990348" y="579804"/>
              <a:ext cx="112598" cy="153795"/>
            </a:xfrm>
            <a:custGeom>
              <a:avLst/>
              <a:gdLst/>
              <a:ahLst/>
              <a:cxnLst/>
              <a:rect l="l" t="t" r="r" b="b"/>
              <a:pathLst>
                <a:path w="3646" h="4980" extrusionOk="0">
                  <a:moveTo>
                    <a:pt x="3575" y="0"/>
                  </a:moveTo>
                  <a:cubicBezTo>
                    <a:pt x="3554" y="0"/>
                    <a:pt x="3535" y="12"/>
                    <a:pt x="3522" y="32"/>
                  </a:cubicBezTo>
                  <a:cubicBezTo>
                    <a:pt x="3506" y="52"/>
                    <a:pt x="1959" y="2478"/>
                    <a:pt x="22" y="4878"/>
                  </a:cubicBezTo>
                  <a:cubicBezTo>
                    <a:pt x="1" y="4909"/>
                    <a:pt x="7" y="4944"/>
                    <a:pt x="31" y="4965"/>
                  </a:cubicBezTo>
                  <a:cubicBezTo>
                    <a:pt x="44" y="4974"/>
                    <a:pt x="57" y="4979"/>
                    <a:pt x="71" y="4979"/>
                  </a:cubicBezTo>
                  <a:cubicBezTo>
                    <a:pt x="81" y="4979"/>
                    <a:pt x="90" y="4976"/>
                    <a:pt x="99" y="4970"/>
                  </a:cubicBezTo>
                  <a:cubicBezTo>
                    <a:pt x="109" y="4970"/>
                    <a:pt x="114" y="4965"/>
                    <a:pt x="119" y="4954"/>
                  </a:cubicBezTo>
                  <a:cubicBezTo>
                    <a:pt x="2061" y="2549"/>
                    <a:pt x="3608" y="118"/>
                    <a:pt x="3624" y="99"/>
                  </a:cubicBezTo>
                  <a:cubicBezTo>
                    <a:pt x="3645" y="68"/>
                    <a:pt x="3634" y="32"/>
                    <a:pt x="3608" y="11"/>
                  </a:cubicBezTo>
                  <a:cubicBezTo>
                    <a:pt x="3597" y="4"/>
                    <a:pt x="3586"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60860" y="708767"/>
              <a:ext cx="150027" cy="153115"/>
            </a:xfrm>
            <a:custGeom>
              <a:avLst/>
              <a:gdLst/>
              <a:ahLst/>
              <a:cxnLst/>
              <a:rect l="l" t="t" r="r" b="b"/>
              <a:pathLst>
                <a:path w="4858" h="4958" extrusionOk="0">
                  <a:moveTo>
                    <a:pt x="69" y="0"/>
                  </a:moveTo>
                  <a:cubicBezTo>
                    <a:pt x="55" y="0"/>
                    <a:pt x="42" y="4"/>
                    <a:pt x="31" y="12"/>
                  </a:cubicBezTo>
                  <a:cubicBezTo>
                    <a:pt x="6" y="38"/>
                    <a:pt x="0" y="74"/>
                    <a:pt x="26" y="100"/>
                  </a:cubicBezTo>
                  <a:cubicBezTo>
                    <a:pt x="52" y="131"/>
                    <a:pt x="2673" y="3178"/>
                    <a:pt x="4749" y="4941"/>
                  </a:cubicBezTo>
                  <a:cubicBezTo>
                    <a:pt x="4760" y="4952"/>
                    <a:pt x="4772" y="4957"/>
                    <a:pt x="4785" y="4957"/>
                  </a:cubicBezTo>
                  <a:cubicBezTo>
                    <a:pt x="4796" y="4957"/>
                    <a:pt x="4807" y="4953"/>
                    <a:pt x="4816" y="4946"/>
                  </a:cubicBezTo>
                  <a:cubicBezTo>
                    <a:pt x="4821" y="4946"/>
                    <a:pt x="4831" y="4941"/>
                    <a:pt x="4831" y="4936"/>
                  </a:cubicBezTo>
                  <a:cubicBezTo>
                    <a:pt x="4857" y="4910"/>
                    <a:pt x="4852" y="4869"/>
                    <a:pt x="4826" y="4848"/>
                  </a:cubicBezTo>
                  <a:cubicBezTo>
                    <a:pt x="2760" y="3091"/>
                    <a:pt x="145" y="49"/>
                    <a:pt x="119" y="23"/>
                  </a:cubicBezTo>
                  <a:cubicBezTo>
                    <a:pt x="107" y="8"/>
                    <a:pt x="88"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026727" y="787362"/>
              <a:ext cx="164913" cy="168557"/>
            </a:xfrm>
            <a:custGeom>
              <a:avLst/>
              <a:gdLst/>
              <a:ahLst/>
              <a:cxnLst/>
              <a:rect l="l" t="t" r="r" b="b"/>
              <a:pathLst>
                <a:path w="5340" h="5458" extrusionOk="0">
                  <a:moveTo>
                    <a:pt x="5269" y="1"/>
                  </a:moveTo>
                  <a:cubicBezTo>
                    <a:pt x="5248" y="1"/>
                    <a:pt x="5229" y="11"/>
                    <a:pt x="5216" y="26"/>
                  </a:cubicBezTo>
                  <a:cubicBezTo>
                    <a:pt x="5190" y="63"/>
                    <a:pt x="2738" y="3721"/>
                    <a:pt x="41" y="5346"/>
                  </a:cubicBezTo>
                  <a:cubicBezTo>
                    <a:pt x="10" y="5361"/>
                    <a:pt x="0" y="5398"/>
                    <a:pt x="20" y="5428"/>
                  </a:cubicBezTo>
                  <a:cubicBezTo>
                    <a:pt x="30" y="5448"/>
                    <a:pt x="48" y="5457"/>
                    <a:pt x="68" y="5457"/>
                  </a:cubicBezTo>
                  <a:cubicBezTo>
                    <a:pt x="79" y="5457"/>
                    <a:pt x="91" y="5454"/>
                    <a:pt x="103" y="5448"/>
                  </a:cubicBezTo>
                  <a:cubicBezTo>
                    <a:pt x="2826" y="3814"/>
                    <a:pt x="5293" y="135"/>
                    <a:pt x="5319" y="99"/>
                  </a:cubicBezTo>
                  <a:cubicBezTo>
                    <a:pt x="5339" y="68"/>
                    <a:pt x="5328" y="33"/>
                    <a:pt x="5304" y="12"/>
                  </a:cubicBezTo>
                  <a:cubicBezTo>
                    <a:pt x="5292" y="4"/>
                    <a:pt x="5280" y="1"/>
                    <a:pt x="5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864349" y="860707"/>
              <a:ext cx="185882" cy="177667"/>
            </a:xfrm>
            <a:custGeom>
              <a:avLst/>
              <a:gdLst/>
              <a:ahLst/>
              <a:cxnLst/>
              <a:rect l="l" t="t" r="r" b="b"/>
              <a:pathLst>
                <a:path w="6019" h="5753" extrusionOk="0">
                  <a:moveTo>
                    <a:pt x="73" y="1"/>
                  </a:moveTo>
                  <a:cubicBezTo>
                    <a:pt x="58" y="1"/>
                    <a:pt x="44" y="6"/>
                    <a:pt x="32" y="16"/>
                  </a:cubicBezTo>
                  <a:cubicBezTo>
                    <a:pt x="6" y="37"/>
                    <a:pt x="1" y="77"/>
                    <a:pt x="22" y="103"/>
                  </a:cubicBezTo>
                  <a:cubicBezTo>
                    <a:pt x="57" y="144"/>
                    <a:pt x="3551" y="4245"/>
                    <a:pt x="5911" y="5741"/>
                  </a:cubicBezTo>
                  <a:cubicBezTo>
                    <a:pt x="5922" y="5749"/>
                    <a:pt x="5934" y="5753"/>
                    <a:pt x="5947" y="5753"/>
                  </a:cubicBezTo>
                  <a:cubicBezTo>
                    <a:pt x="5958" y="5753"/>
                    <a:pt x="5968" y="5750"/>
                    <a:pt x="5977" y="5746"/>
                  </a:cubicBezTo>
                  <a:cubicBezTo>
                    <a:pt x="5982" y="5741"/>
                    <a:pt x="5992" y="5730"/>
                    <a:pt x="5998" y="5725"/>
                  </a:cubicBezTo>
                  <a:cubicBezTo>
                    <a:pt x="6018" y="5694"/>
                    <a:pt x="6008" y="5653"/>
                    <a:pt x="5977" y="5637"/>
                  </a:cubicBezTo>
                  <a:cubicBezTo>
                    <a:pt x="3634" y="4147"/>
                    <a:pt x="155" y="63"/>
                    <a:pt x="119" y="21"/>
                  </a:cubicBezTo>
                  <a:cubicBezTo>
                    <a:pt x="105" y="7"/>
                    <a:pt x="8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rot="6378681" flipH="1">
            <a:off x="5287398" y="-485507"/>
            <a:ext cx="866154" cy="1940006"/>
            <a:chOff x="5860242" y="397600"/>
            <a:chExt cx="366143" cy="820085"/>
          </a:xfrm>
        </p:grpSpPr>
        <p:sp>
          <p:nvSpPr>
            <p:cNvPr id="72" name="Google Shape;72;p3"/>
            <p:cNvSpPr/>
            <p:nvPr/>
          </p:nvSpPr>
          <p:spPr>
            <a:xfrm>
              <a:off x="5860242" y="397600"/>
              <a:ext cx="366143" cy="693250"/>
            </a:xfrm>
            <a:custGeom>
              <a:avLst/>
              <a:gdLst/>
              <a:ahLst/>
              <a:cxnLst/>
              <a:rect l="l" t="t" r="r" b="b"/>
              <a:pathLst>
                <a:path w="11856" h="22448" extrusionOk="0">
                  <a:moveTo>
                    <a:pt x="4245" y="0"/>
                  </a:moveTo>
                  <a:cubicBezTo>
                    <a:pt x="4140" y="0"/>
                    <a:pt x="4038" y="40"/>
                    <a:pt x="3962" y="124"/>
                  </a:cubicBezTo>
                  <a:cubicBezTo>
                    <a:pt x="3340" y="798"/>
                    <a:pt x="2117" y="2349"/>
                    <a:pt x="1198" y="4878"/>
                  </a:cubicBezTo>
                  <a:cubicBezTo>
                    <a:pt x="1094" y="5161"/>
                    <a:pt x="1901" y="5885"/>
                    <a:pt x="1809" y="6189"/>
                  </a:cubicBezTo>
                  <a:cubicBezTo>
                    <a:pt x="1722" y="6476"/>
                    <a:pt x="729" y="6348"/>
                    <a:pt x="653" y="6656"/>
                  </a:cubicBezTo>
                  <a:cubicBezTo>
                    <a:pt x="575" y="6959"/>
                    <a:pt x="504" y="7273"/>
                    <a:pt x="442" y="7602"/>
                  </a:cubicBezTo>
                  <a:cubicBezTo>
                    <a:pt x="396" y="7813"/>
                    <a:pt x="1115" y="8316"/>
                    <a:pt x="1075" y="8537"/>
                  </a:cubicBezTo>
                  <a:cubicBezTo>
                    <a:pt x="1049" y="8712"/>
                    <a:pt x="262" y="8598"/>
                    <a:pt x="236" y="8783"/>
                  </a:cubicBezTo>
                  <a:cubicBezTo>
                    <a:pt x="82" y="9893"/>
                    <a:pt x="1" y="11112"/>
                    <a:pt x="26" y="12443"/>
                  </a:cubicBezTo>
                  <a:cubicBezTo>
                    <a:pt x="31" y="12839"/>
                    <a:pt x="1075" y="13295"/>
                    <a:pt x="1099" y="13712"/>
                  </a:cubicBezTo>
                  <a:cubicBezTo>
                    <a:pt x="1115" y="13933"/>
                    <a:pt x="108" y="14097"/>
                    <a:pt x="129" y="14319"/>
                  </a:cubicBezTo>
                  <a:cubicBezTo>
                    <a:pt x="195" y="15104"/>
                    <a:pt x="304" y="15922"/>
                    <a:pt x="452" y="16774"/>
                  </a:cubicBezTo>
                  <a:cubicBezTo>
                    <a:pt x="452" y="16774"/>
                    <a:pt x="1526" y="19632"/>
                    <a:pt x="6717" y="22447"/>
                  </a:cubicBezTo>
                  <a:cubicBezTo>
                    <a:pt x="6717" y="22447"/>
                    <a:pt x="9770" y="20377"/>
                    <a:pt x="11213" y="17941"/>
                  </a:cubicBezTo>
                  <a:cubicBezTo>
                    <a:pt x="11855" y="16857"/>
                    <a:pt x="11331" y="14395"/>
                    <a:pt x="10216" y="11440"/>
                  </a:cubicBezTo>
                  <a:cubicBezTo>
                    <a:pt x="10175" y="11328"/>
                    <a:pt x="9234" y="11271"/>
                    <a:pt x="9189" y="11153"/>
                  </a:cubicBezTo>
                  <a:cubicBezTo>
                    <a:pt x="9122" y="10973"/>
                    <a:pt x="9944" y="10731"/>
                    <a:pt x="9867" y="10546"/>
                  </a:cubicBezTo>
                  <a:cubicBezTo>
                    <a:pt x="9739" y="10223"/>
                    <a:pt x="9600" y="9893"/>
                    <a:pt x="9461" y="9564"/>
                  </a:cubicBezTo>
                  <a:cubicBezTo>
                    <a:pt x="9348" y="9303"/>
                    <a:pt x="8037" y="9220"/>
                    <a:pt x="7920" y="8959"/>
                  </a:cubicBezTo>
                  <a:cubicBezTo>
                    <a:pt x="7780" y="8639"/>
                    <a:pt x="8829" y="8136"/>
                    <a:pt x="8679" y="7813"/>
                  </a:cubicBezTo>
                  <a:cubicBezTo>
                    <a:pt x="8063" y="6481"/>
                    <a:pt x="7380" y="5124"/>
                    <a:pt x="6675" y="3809"/>
                  </a:cubicBezTo>
                  <a:cubicBezTo>
                    <a:pt x="6547" y="3568"/>
                    <a:pt x="5771" y="3613"/>
                    <a:pt x="5638" y="3378"/>
                  </a:cubicBezTo>
                  <a:cubicBezTo>
                    <a:pt x="5499" y="3120"/>
                    <a:pt x="6002" y="2576"/>
                    <a:pt x="5864" y="2318"/>
                  </a:cubicBezTo>
                  <a:cubicBezTo>
                    <a:pt x="5463" y="1609"/>
                    <a:pt x="5067" y="921"/>
                    <a:pt x="4671" y="259"/>
                  </a:cubicBezTo>
                  <a:cubicBezTo>
                    <a:pt x="4572" y="91"/>
                    <a:pt x="4405" y="0"/>
                    <a:pt x="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967989" y="402387"/>
              <a:ext cx="146970" cy="815298"/>
            </a:xfrm>
            <a:custGeom>
              <a:avLst/>
              <a:gdLst/>
              <a:ahLst/>
              <a:cxnLst/>
              <a:rect l="l" t="t" r="r" b="b"/>
              <a:pathLst>
                <a:path w="4759" h="26400" extrusionOk="0">
                  <a:moveTo>
                    <a:pt x="817" y="0"/>
                  </a:moveTo>
                  <a:cubicBezTo>
                    <a:pt x="786" y="0"/>
                    <a:pt x="755" y="26"/>
                    <a:pt x="750" y="57"/>
                  </a:cubicBezTo>
                  <a:cubicBezTo>
                    <a:pt x="1" y="8171"/>
                    <a:pt x="1095" y="14893"/>
                    <a:pt x="2149" y="19102"/>
                  </a:cubicBezTo>
                  <a:cubicBezTo>
                    <a:pt x="3284" y="23660"/>
                    <a:pt x="4621" y="26337"/>
                    <a:pt x="4635" y="26362"/>
                  </a:cubicBezTo>
                  <a:cubicBezTo>
                    <a:pt x="4647" y="26385"/>
                    <a:pt x="4669" y="26400"/>
                    <a:pt x="4693" y="26400"/>
                  </a:cubicBezTo>
                  <a:cubicBezTo>
                    <a:pt x="4701" y="26400"/>
                    <a:pt x="4710" y="26398"/>
                    <a:pt x="4718" y="26393"/>
                  </a:cubicBezTo>
                  <a:lnTo>
                    <a:pt x="4718" y="26388"/>
                  </a:lnTo>
                  <a:cubicBezTo>
                    <a:pt x="4749" y="26374"/>
                    <a:pt x="4759" y="26337"/>
                    <a:pt x="4744" y="26306"/>
                  </a:cubicBezTo>
                  <a:cubicBezTo>
                    <a:pt x="4733" y="26281"/>
                    <a:pt x="3402" y="23618"/>
                    <a:pt x="2266" y="19071"/>
                  </a:cubicBezTo>
                  <a:cubicBezTo>
                    <a:pt x="1218" y="14873"/>
                    <a:pt x="124" y="8166"/>
                    <a:pt x="874" y="67"/>
                  </a:cubicBezTo>
                  <a:cubicBezTo>
                    <a:pt x="879" y="36"/>
                    <a:pt x="854" y="5"/>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913575" y="501981"/>
              <a:ext cx="74458" cy="106390"/>
            </a:xfrm>
            <a:custGeom>
              <a:avLst/>
              <a:gdLst/>
              <a:ahLst/>
              <a:cxnLst/>
              <a:rect l="l" t="t" r="r" b="b"/>
              <a:pathLst>
                <a:path w="2411" h="3445" extrusionOk="0">
                  <a:moveTo>
                    <a:pt x="71" y="1"/>
                  </a:moveTo>
                  <a:cubicBezTo>
                    <a:pt x="61" y="1"/>
                    <a:pt x="51" y="3"/>
                    <a:pt x="41" y="8"/>
                  </a:cubicBezTo>
                  <a:cubicBezTo>
                    <a:pt x="10" y="24"/>
                    <a:pt x="0" y="64"/>
                    <a:pt x="15" y="90"/>
                  </a:cubicBezTo>
                  <a:cubicBezTo>
                    <a:pt x="31" y="116"/>
                    <a:pt x="1229" y="2176"/>
                    <a:pt x="2292" y="3425"/>
                  </a:cubicBezTo>
                  <a:cubicBezTo>
                    <a:pt x="2304" y="3438"/>
                    <a:pt x="2320" y="3445"/>
                    <a:pt x="2337" y="3445"/>
                  </a:cubicBezTo>
                  <a:cubicBezTo>
                    <a:pt x="2348" y="3445"/>
                    <a:pt x="2359" y="3441"/>
                    <a:pt x="2369" y="3435"/>
                  </a:cubicBezTo>
                  <a:cubicBezTo>
                    <a:pt x="2374" y="3435"/>
                    <a:pt x="2379" y="3435"/>
                    <a:pt x="2379" y="3430"/>
                  </a:cubicBezTo>
                  <a:cubicBezTo>
                    <a:pt x="2405" y="3409"/>
                    <a:pt x="2410" y="3368"/>
                    <a:pt x="2389" y="3343"/>
                  </a:cubicBezTo>
                  <a:cubicBezTo>
                    <a:pt x="1331" y="2104"/>
                    <a:pt x="138" y="48"/>
                    <a:pt x="124" y="29"/>
                  </a:cubicBezTo>
                  <a:cubicBezTo>
                    <a:pt x="113" y="11"/>
                    <a:pt x="92"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990348" y="579804"/>
              <a:ext cx="112598" cy="153795"/>
            </a:xfrm>
            <a:custGeom>
              <a:avLst/>
              <a:gdLst/>
              <a:ahLst/>
              <a:cxnLst/>
              <a:rect l="l" t="t" r="r" b="b"/>
              <a:pathLst>
                <a:path w="3646" h="4980" extrusionOk="0">
                  <a:moveTo>
                    <a:pt x="3575" y="0"/>
                  </a:moveTo>
                  <a:cubicBezTo>
                    <a:pt x="3554" y="0"/>
                    <a:pt x="3535" y="12"/>
                    <a:pt x="3522" y="32"/>
                  </a:cubicBezTo>
                  <a:cubicBezTo>
                    <a:pt x="3506" y="52"/>
                    <a:pt x="1959" y="2478"/>
                    <a:pt x="22" y="4878"/>
                  </a:cubicBezTo>
                  <a:cubicBezTo>
                    <a:pt x="1" y="4909"/>
                    <a:pt x="7" y="4944"/>
                    <a:pt x="31" y="4965"/>
                  </a:cubicBezTo>
                  <a:cubicBezTo>
                    <a:pt x="44" y="4974"/>
                    <a:pt x="57" y="4979"/>
                    <a:pt x="71" y="4979"/>
                  </a:cubicBezTo>
                  <a:cubicBezTo>
                    <a:pt x="81" y="4979"/>
                    <a:pt x="90" y="4976"/>
                    <a:pt x="99" y="4970"/>
                  </a:cubicBezTo>
                  <a:cubicBezTo>
                    <a:pt x="109" y="4970"/>
                    <a:pt x="114" y="4965"/>
                    <a:pt x="119" y="4954"/>
                  </a:cubicBezTo>
                  <a:cubicBezTo>
                    <a:pt x="2061" y="2549"/>
                    <a:pt x="3608" y="118"/>
                    <a:pt x="3624" y="99"/>
                  </a:cubicBezTo>
                  <a:cubicBezTo>
                    <a:pt x="3645" y="68"/>
                    <a:pt x="3634" y="32"/>
                    <a:pt x="3608" y="11"/>
                  </a:cubicBezTo>
                  <a:cubicBezTo>
                    <a:pt x="3597" y="4"/>
                    <a:pt x="3586"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5860860" y="708767"/>
              <a:ext cx="150027" cy="153115"/>
            </a:xfrm>
            <a:custGeom>
              <a:avLst/>
              <a:gdLst/>
              <a:ahLst/>
              <a:cxnLst/>
              <a:rect l="l" t="t" r="r" b="b"/>
              <a:pathLst>
                <a:path w="4858" h="4958" extrusionOk="0">
                  <a:moveTo>
                    <a:pt x="69" y="0"/>
                  </a:moveTo>
                  <a:cubicBezTo>
                    <a:pt x="55" y="0"/>
                    <a:pt x="42" y="4"/>
                    <a:pt x="31" y="12"/>
                  </a:cubicBezTo>
                  <a:cubicBezTo>
                    <a:pt x="6" y="38"/>
                    <a:pt x="0" y="74"/>
                    <a:pt x="26" y="100"/>
                  </a:cubicBezTo>
                  <a:cubicBezTo>
                    <a:pt x="52" y="131"/>
                    <a:pt x="2673" y="3178"/>
                    <a:pt x="4749" y="4941"/>
                  </a:cubicBezTo>
                  <a:cubicBezTo>
                    <a:pt x="4760" y="4952"/>
                    <a:pt x="4772" y="4957"/>
                    <a:pt x="4785" y="4957"/>
                  </a:cubicBezTo>
                  <a:cubicBezTo>
                    <a:pt x="4796" y="4957"/>
                    <a:pt x="4807" y="4953"/>
                    <a:pt x="4816" y="4946"/>
                  </a:cubicBezTo>
                  <a:cubicBezTo>
                    <a:pt x="4821" y="4946"/>
                    <a:pt x="4831" y="4941"/>
                    <a:pt x="4831" y="4936"/>
                  </a:cubicBezTo>
                  <a:cubicBezTo>
                    <a:pt x="4857" y="4910"/>
                    <a:pt x="4852" y="4869"/>
                    <a:pt x="4826" y="4848"/>
                  </a:cubicBezTo>
                  <a:cubicBezTo>
                    <a:pt x="2760" y="3091"/>
                    <a:pt x="145" y="49"/>
                    <a:pt x="119" y="23"/>
                  </a:cubicBezTo>
                  <a:cubicBezTo>
                    <a:pt x="107" y="8"/>
                    <a:pt x="88"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6026727" y="787362"/>
              <a:ext cx="164913" cy="168557"/>
            </a:xfrm>
            <a:custGeom>
              <a:avLst/>
              <a:gdLst/>
              <a:ahLst/>
              <a:cxnLst/>
              <a:rect l="l" t="t" r="r" b="b"/>
              <a:pathLst>
                <a:path w="5340" h="5458" extrusionOk="0">
                  <a:moveTo>
                    <a:pt x="5269" y="1"/>
                  </a:moveTo>
                  <a:cubicBezTo>
                    <a:pt x="5248" y="1"/>
                    <a:pt x="5229" y="11"/>
                    <a:pt x="5216" y="26"/>
                  </a:cubicBezTo>
                  <a:cubicBezTo>
                    <a:pt x="5190" y="63"/>
                    <a:pt x="2738" y="3721"/>
                    <a:pt x="41" y="5346"/>
                  </a:cubicBezTo>
                  <a:cubicBezTo>
                    <a:pt x="10" y="5361"/>
                    <a:pt x="0" y="5398"/>
                    <a:pt x="20" y="5428"/>
                  </a:cubicBezTo>
                  <a:cubicBezTo>
                    <a:pt x="30" y="5448"/>
                    <a:pt x="48" y="5457"/>
                    <a:pt x="68" y="5457"/>
                  </a:cubicBezTo>
                  <a:cubicBezTo>
                    <a:pt x="79" y="5457"/>
                    <a:pt x="91" y="5454"/>
                    <a:pt x="103" y="5448"/>
                  </a:cubicBezTo>
                  <a:cubicBezTo>
                    <a:pt x="2826" y="3814"/>
                    <a:pt x="5293" y="135"/>
                    <a:pt x="5319" y="99"/>
                  </a:cubicBezTo>
                  <a:cubicBezTo>
                    <a:pt x="5339" y="68"/>
                    <a:pt x="5328" y="33"/>
                    <a:pt x="5304" y="12"/>
                  </a:cubicBezTo>
                  <a:cubicBezTo>
                    <a:pt x="5292" y="4"/>
                    <a:pt x="5280" y="1"/>
                    <a:pt x="5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864349" y="860707"/>
              <a:ext cx="185882" cy="177667"/>
            </a:xfrm>
            <a:custGeom>
              <a:avLst/>
              <a:gdLst/>
              <a:ahLst/>
              <a:cxnLst/>
              <a:rect l="l" t="t" r="r" b="b"/>
              <a:pathLst>
                <a:path w="6019" h="5753" extrusionOk="0">
                  <a:moveTo>
                    <a:pt x="73" y="1"/>
                  </a:moveTo>
                  <a:cubicBezTo>
                    <a:pt x="58" y="1"/>
                    <a:pt x="44" y="6"/>
                    <a:pt x="32" y="16"/>
                  </a:cubicBezTo>
                  <a:cubicBezTo>
                    <a:pt x="6" y="37"/>
                    <a:pt x="1" y="77"/>
                    <a:pt x="22" y="103"/>
                  </a:cubicBezTo>
                  <a:cubicBezTo>
                    <a:pt x="57" y="144"/>
                    <a:pt x="3551" y="4245"/>
                    <a:pt x="5911" y="5741"/>
                  </a:cubicBezTo>
                  <a:cubicBezTo>
                    <a:pt x="5922" y="5749"/>
                    <a:pt x="5934" y="5753"/>
                    <a:pt x="5947" y="5753"/>
                  </a:cubicBezTo>
                  <a:cubicBezTo>
                    <a:pt x="5958" y="5753"/>
                    <a:pt x="5968" y="5750"/>
                    <a:pt x="5977" y="5746"/>
                  </a:cubicBezTo>
                  <a:cubicBezTo>
                    <a:pt x="5982" y="5741"/>
                    <a:pt x="5992" y="5730"/>
                    <a:pt x="5998" y="5725"/>
                  </a:cubicBezTo>
                  <a:cubicBezTo>
                    <a:pt x="6018" y="5694"/>
                    <a:pt x="6008" y="5653"/>
                    <a:pt x="5977" y="5637"/>
                  </a:cubicBezTo>
                  <a:cubicBezTo>
                    <a:pt x="3634" y="4147"/>
                    <a:pt x="155" y="63"/>
                    <a:pt x="119" y="21"/>
                  </a:cubicBezTo>
                  <a:cubicBezTo>
                    <a:pt x="105" y="7"/>
                    <a:pt x="8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3"/>
          <p:cNvSpPr/>
          <p:nvPr/>
        </p:nvSpPr>
        <p:spPr>
          <a:xfrm rot="-1813586">
            <a:off x="2233401" y="282437"/>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735831" y="9649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276975">
            <a:off x="3753394" y="542680"/>
            <a:ext cx="201897" cy="276167"/>
            <a:chOff x="6909034" y="627862"/>
            <a:chExt cx="279193" cy="381901"/>
          </a:xfrm>
        </p:grpSpPr>
        <p:sp>
          <p:nvSpPr>
            <p:cNvPr id="82" name="Google Shape;82;p3"/>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276975">
            <a:off x="5217544" y="4405055"/>
            <a:ext cx="201897" cy="276167"/>
            <a:chOff x="6909034" y="627862"/>
            <a:chExt cx="279193" cy="381901"/>
          </a:xfrm>
        </p:grpSpPr>
        <p:sp>
          <p:nvSpPr>
            <p:cNvPr id="86" name="Google Shape;86;p3"/>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3"/>
          <p:cNvSpPr/>
          <p:nvPr/>
        </p:nvSpPr>
        <p:spPr>
          <a:xfrm>
            <a:off x="3106831" y="44181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1813586">
            <a:off x="8670651" y="3576787"/>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79031" y="283302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txBox="1">
            <a:spLocks noGrp="1"/>
          </p:cNvSpPr>
          <p:nvPr>
            <p:ph type="title"/>
          </p:nvPr>
        </p:nvSpPr>
        <p:spPr>
          <a:xfrm>
            <a:off x="3314036" y="1794000"/>
            <a:ext cx="4360200" cy="1027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3" name="Google Shape;93;p3"/>
          <p:cNvSpPr txBox="1">
            <a:spLocks noGrp="1"/>
          </p:cNvSpPr>
          <p:nvPr>
            <p:ph type="title" idx="2" hasCustomPrompt="1"/>
          </p:nvPr>
        </p:nvSpPr>
        <p:spPr>
          <a:xfrm>
            <a:off x="1744400" y="2090850"/>
            <a:ext cx="102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3"/>
          <p:cNvSpPr txBox="1">
            <a:spLocks noGrp="1"/>
          </p:cNvSpPr>
          <p:nvPr>
            <p:ph type="subTitle" idx="1"/>
          </p:nvPr>
        </p:nvSpPr>
        <p:spPr>
          <a:xfrm>
            <a:off x="3314025" y="2821200"/>
            <a:ext cx="4360200" cy="4800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4"/>
          <p:cNvSpPr/>
          <p:nvPr/>
        </p:nvSpPr>
        <p:spPr>
          <a:xfrm flipH="1">
            <a:off x="-1030498" y="2044773"/>
            <a:ext cx="6330023" cy="3680699"/>
          </a:xfrm>
          <a:custGeom>
            <a:avLst/>
            <a:gdLst/>
            <a:ahLst/>
            <a:cxnLst/>
            <a:rect l="l" t="t" r="r" b="b"/>
            <a:pathLst>
              <a:path w="246953" h="143595" extrusionOk="0">
                <a:moveTo>
                  <a:pt x="171522" y="1"/>
                </a:moveTo>
                <a:cubicBezTo>
                  <a:pt x="167307" y="1"/>
                  <a:pt x="162993" y="418"/>
                  <a:pt x="158613" y="1295"/>
                </a:cubicBezTo>
                <a:cubicBezTo>
                  <a:pt x="149293" y="3162"/>
                  <a:pt x="141097" y="6935"/>
                  <a:pt x="135885" y="13720"/>
                </a:cubicBezTo>
                <a:cubicBezTo>
                  <a:pt x="115761" y="39914"/>
                  <a:pt x="132373" y="70908"/>
                  <a:pt x="105712" y="70908"/>
                </a:cubicBezTo>
                <a:cubicBezTo>
                  <a:pt x="105427" y="70908"/>
                  <a:pt x="105136" y="70905"/>
                  <a:pt x="104840" y="70898"/>
                </a:cubicBezTo>
                <a:cubicBezTo>
                  <a:pt x="104189" y="70882"/>
                  <a:pt x="103511" y="70874"/>
                  <a:pt x="102808" y="70874"/>
                </a:cubicBezTo>
                <a:cubicBezTo>
                  <a:pt x="73379" y="70874"/>
                  <a:pt x="1" y="84819"/>
                  <a:pt x="33431" y="112747"/>
                </a:cubicBezTo>
                <a:cubicBezTo>
                  <a:pt x="52693" y="128838"/>
                  <a:pt x="100269" y="143594"/>
                  <a:pt x="143460" y="143594"/>
                </a:cubicBezTo>
                <a:cubicBezTo>
                  <a:pt x="177007" y="143594"/>
                  <a:pt x="207908" y="134692"/>
                  <a:pt x="220842" y="110600"/>
                </a:cubicBezTo>
                <a:cubicBezTo>
                  <a:pt x="225572" y="101788"/>
                  <a:pt x="229159" y="93699"/>
                  <a:pt x="231795" y="86239"/>
                </a:cubicBezTo>
                <a:cubicBezTo>
                  <a:pt x="246953" y="43342"/>
                  <a:pt x="214449" y="1"/>
                  <a:pt x="171522"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97" name="Google Shape;97;p4"/>
          <p:cNvSpPr/>
          <p:nvPr/>
        </p:nvSpPr>
        <p:spPr>
          <a:xfrm rot="4063934">
            <a:off x="6939738" y="-686477"/>
            <a:ext cx="2853379" cy="2067458"/>
          </a:xfrm>
          <a:custGeom>
            <a:avLst/>
            <a:gdLst/>
            <a:ahLst/>
            <a:cxnLst/>
            <a:rect l="l" t="t" r="r" b="b"/>
            <a:pathLst>
              <a:path w="140925" h="102121" extrusionOk="0">
                <a:moveTo>
                  <a:pt x="129923" y="0"/>
                </a:moveTo>
                <a:cubicBezTo>
                  <a:pt x="129780" y="0"/>
                  <a:pt x="129636" y="4"/>
                  <a:pt x="129491" y="10"/>
                </a:cubicBezTo>
                <a:cubicBezTo>
                  <a:pt x="124285" y="244"/>
                  <a:pt x="118712" y="4560"/>
                  <a:pt x="119187" y="10314"/>
                </a:cubicBezTo>
                <a:cubicBezTo>
                  <a:pt x="119655" y="16008"/>
                  <a:pt x="119696" y="21741"/>
                  <a:pt x="119194" y="27442"/>
                </a:cubicBezTo>
                <a:cubicBezTo>
                  <a:pt x="119140" y="28064"/>
                  <a:pt x="119073" y="28680"/>
                  <a:pt x="119006" y="29302"/>
                </a:cubicBezTo>
                <a:cubicBezTo>
                  <a:pt x="118993" y="29456"/>
                  <a:pt x="118973" y="29610"/>
                  <a:pt x="118960" y="29763"/>
                </a:cubicBezTo>
                <a:cubicBezTo>
                  <a:pt x="118725" y="31055"/>
                  <a:pt x="118558" y="32359"/>
                  <a:pt x="118311" y="33651"/>
                </a:cubicBezTo>
                <a:cubicBezTo>
                  <a:pt x="117775" y="36387"/>
                  <a:pt x="117106" y="39090"/>
                  <a:pt x="116277" y="41753"/>
                </a:cubicBezTo>
                <a:cubicBezTo>
                  <a:pt x="115882" y="43031"/>
                  <a:pt x="115454" y="44295"/>
                  <a:pt x="114992" y="45547"/>
                </a:cubicBezTo>
                <a:cubicBezTo>
                  <a:pt x="114818" y="46015"/>
                  <a:pt x="114631" y="46477"/>
                  <a:pt x="114450" y="46945"/>
                </a:cubicBezTo>
                <a:cubicBezTo>
                  <a:pt x="114350" y="47172"/>
                  <a:pt x="114249" y="47407"/>
                  <a:pt x="114149" y="47634"/>
                </a:cubicBezTo>
                <a:cubicBezTo>
                  <a:pt x="112951" y="50237"/>
                  <a:pt x="111586" y="52766"/>
                  <a:pt x="110048" y="55181"/>
                </a:cubicBezTo>
                <a:cubicBezTo>
                  <a:pt x="109365" y="56252"/>
                  <a:pt x="108616" y="57269"/>
                  <a:pt x="107893" y="58312"/>
                </a:cubicBezTo>
                <a:cubicBezTo>
                  <a:pt x="107826" y="58406"/>
                  <a:pt x="107759" y="58493"/>
                  <a:pt x="107693" y="58573"/>
                </a:cubicBezTo>
                <a:cubicBezTo>
                  <a:pt x="107258" y="59102"/>
                  <a:pt x="106816" y="59624"/>
                  <a:pt x="106361" y="60139"/>
                </a:cubicBezTo>
                <a:cubicBezTo>
                  <a:pt x="104635" y="62113"/>
                  <a:pt x="102768" y="63959"/>
                  <a:pt x="100788" y="65685"/>
                </a:cubicBezTo>
                <a:cubicBezTo>
                  <a:pt x="100279" y="66127"/>
                  <a:pt x="99757" y="66562"/>
                  <a:pt x="99229" y="66990"/>
                </a:cubicBezTo>
                <a:cubicBezTo>
                  <a:pt x="99169" y="67044"/>
                  <a:pt x="99115" y="67090"/>
                  <a:pt x="99062" y="67131"/>
                </a:cubicBezTo>
                <a:cubicBezTo>
                  <a:pt x="98031" y="67887"/>
                  <a:pt x="96988" y="68629"/>
                  <a:pt x="95917" y="69332"/>
                </a:cubicBezTo>
                <a:cubicBezTo>
                  <a:pt x="93723" y="70770"/>
                  <a:pt x="91441" y="72088"/>
                  <a:pt x="89099" y="73279"/>
                </a:cubicBezTo>
                <a:cubicBezTo>
                  <a:pt x="87969" y="73855"/>
                  <a:pt x="86818" y="74403"/>
                  <a:pt x="85660" y="74918"/>
                </a:cubicBezTo>
                <a:cubicBezTo>
                  <a:pt x="85533" y="74979"/>
                  <a:pt x="85413" y="75032"/>
                  <a:pt x="85286" y="75086"/>
                </a:cubicBezTo>
                <a:cubicBezTo>
                  <a:pt x="84777" y="75286"/>
                  <a:pt x="84269" y="75494"/>
                  <a:pt x="83753" y="75695"/>
                </a:cubicBezTo>
                <a:cubicBezTo>
                  <a:pt x="81171" y="76678"/>
                  <a:pt x="78535" y="77534"/>
                  <a:pt x="75872" y="78277"/>
                </a:cubicBezTo>
                <a:cubicBezTo>
                  <a:pt x="73289" y="79000"/>
                  <a:pt x="70680" y="79609"/>
                  <a:pt x="68044" y="80117"/>
                </a:cubicBezTo>
                <a:cubicBezTo>
                  <a:pt x="66779" y="80365"/>
                  <a:pt x="65508" y="80585"/>
                  <a:pt x="64230" y="80786"/>
                </a:cubicBezTo>
                <a:cubicBezTo>
                  <a:pt x="63683" y="80867"/>
                  <a:pt x="63135" y="80936"/>
                  <a:pt x="62588" y="81021"/>
                </a:cubicBezTo>
                <a:lnTo>
                  <a:pt x="62588" y="81021"/>
                </a:lnTo>
                <a:cubicBezTo>
                  <a:pt x="63673" y="80851"/>
                  <a:pt x="64049" y="80793"/>
                  <a:pt x="64046" y="80793"/>
                </a:cubicBezTo>
                <a:lnTo>
                  <a:pt x="64046" y="80793"/>
                </a:lnTo>
                <a:cubicBezTo>
                  <a:pt x="64042" y="80793"/>
                  <a:pt x="62742" y="80991"/>
                  <a:pt x="62236" y="81047"/>
                </a:cubicBezTo>
                <a:cubicBezTo>
                  <a:pt x="57597" y="81562"/>
                  <a:pt x="52899" y="81821"/>
                  <a:pt x="48220" y="81821"/>
                </a:cubicBezTo>
                <a:cubicBezTo>
                  <a:pt x="47184" y="81821"/>
                  <a:pt x="46149" y="81808"/>
                  <a:pt x="45115" y="81783"/>
                </a:cubicBezTo>
                <a:cubicBezTo>
                  <a:pt x="43503" y="81743"/>
                  <a:pt x="41890" y="81663"/>
                  <a:pt x="40278" y="81549"/>
                </a:cubicBezTo>
                <a:cubicBezTo>
                  <a:pt x="39421" y="81482"/>
                  <a:pt x="38565" y="81408"/>
                  <a:pt x="37709" y="81321"/>
                </a:cubicBezTo>
                <a:cubicBezTo>
                  <a:pt x="37441" y="81295"/>
                  <a:pt x="36411" y="81161"/>
                  <a:pt x="36049" y="81121"/>
                </a:cubicBezTo>
                <a:cubicBezTo>
                  <a:pt x="35668" y="81067"/>
                  <a:pt x="35293" y="81007"/>
                  <a:pt x="34912" y="80940"/>
                </a:cubicBezTo>
                <a:cubicBezTo>
                  <a:pt x="34069" y="80799"/>
                  <a:pt x="33226" y="80639"/>
                  <a:pt x="32383" y="80478"/>
                </a:cubicBezTo>
                <a:cubicBezTo>
                  <a:pt x="30811" y="80177"/>
                  <a:pt x="29245" y="79856"/>
                  <a:pt x="27686" y="79468"/>
                </a:cubicBezTo>
                <a:cubicBezTo>
                  <a:pt x="24608" y="78705"/>
                  <a:pt x="21631" y="77615"/>
                  <a:pt x="18573" y="76758"/>
                </a:cubicBezTo>
                <a:cubicBezTo>
                  <a:pt x="16981" y="76310"/>
                  <a:pt x="15435" y="75608"/>
                  <a:pt x="13850" y="75173"/>
                </a:cubicBezTo>
                <a:cubicBezTo>
                  <a:pt x="12264" y="74744"/>
                  <a:pt x="10705" y="74376"/>
                  <a:pt x="9153" y="73808"/>
                </a:cubicBezTo>
                <a:cubicBezTo>
                  <a:pt x="8609" y="73610"/>
                  <a:pt x="8026" y="73519"/>
                  <a:pt x="7430" y="73519"/>
                </a:cubicBezTo>
                <a:cubicBezTo>
                  <a:pt x="5079" y="73519"/>
                  <a:pt x="2537" y="74946"/>
                  <a:pt x="1486" y="76932"/>
                </a:cubicBezTo>
                <a:cubicBezTo>
                  <a:pt x="0" y="79742"/>
                  <a:pt x="495" y="82780"/>
                  <a:pt x="2549" y="85155"/>
                </a:cubicBezTo>
                <a:cubicBezTo>
                  <a:pt x="3499" y="86259"/>
                  <a:pt x="4476" y="87343"/>
                  <a:pt x="5487" y="88393"/>
                </a:cubicBezTo>
                <a:cubicBezTo>
                  <a:pt x="6878" y="89845"/>
                  <a:pt x="8691" y="91076"/>
                  <a:pt x="10357" y="92247"/>
                </a:cubicBezTo>
                <a:cubicBezTo>
                  <a:pt x="13402" y="94381"/>
                  <a:pt x="16700" y="95793"/>
                  <a:pt x="20179" y="97098"/>
                </a:cubicBezTo>
                <a:cubicBezTo>
                  <a:pt x="26676" y="99540"/>
                  <a:pt x="33407" y="100731"/>
                  <a:pt x="40278" y="101507"/>
                </a:cubicBezTo>
                <a:cubicBezTo>
                  <a:pt x="43943" y="101922"/>
                  <a:pt x="47639" y="102121"/>
                  <a:pt x="51340" y="102121"/>
                </a:cubicBezTo>
                <a:cubicBezTo>
                  <a:pt x="60164" y="102121"/>
                  <a:pt x="69019" y="100993"/>
                  <a:pt x="77565" y="98985"/>
                </a:cubicBezTo>
                <a:cubicBezTo>
                  <a:pt x="89099" y="96275"/>
                  <a:pt x="100580" y="91538"/>
                  <a:pt x="110068" y="84359"/>
                </a:cubicBezTo>
                <a:cubicBezTo>
                  <a:pt x="115788" y="80030"/>
                  <a:pt x="120605" y="75293"/>
                  <a:pt x="124954" y="69586"/>
                </a:cubicBezTo>
                <a:cubicBezTo>
                  <a:pt x="129002" y="64267"/>
                  <a:pt x="131933" y="58366"/>
                  <a:pt x="134375" y="52164"/>
                </a:cubicBezTo>
                <a:cubicBezTo>
                  <a:pt x="139533" y="39043"/>
                  <a:pt x="140925" y="24284"/>
                  <a:pt x="139787" y="10314"/>
                </a:cubicBezTo>
                <a:cubicBezTo>
                  <a:pt x="139370" y="5087"/>
                  <a:pt x="135560" y="0"/>
                  <a:pt x="129923" y="0"/>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4"/>
          <p:cNvGrpSpPr/>
          <p:nvPr/>
        </p:nvGrpSpPr>
        <p:grpSpPr>
          <a:xfrm>
            <a:off x="8209165" y="3685149"/>
            <a:ext cx="720969" cy="1740210"/>
            <a:chOff x="8209165" y="3685149"/>
            <a:chExt cx="720969" cy="1740210"/>
          </a:xfrm>
        </p:grpSpPr>
        <p:sp>
          <p:nvSpPr>
            <p:cNvPr id="99" name="Google Shape;99;p4"/>
            <p:cNvSpPr/>
            <p:nvPr/>
          </p:nvSpPr>
          <p:spPr>
            <a:xfrm flipH="1">
              <a:off x="8209165" y="3685149"/>
              <a:ext cx="720969" cy="1740210"/>
            </a:xfrm>
            <a:custGeom>
              <a:avLst/>
              <a:gdLst/>
              <a:ahLst/>
              <a:cxnLst/>
              <a:rect l="l" t="t" r="r" b="b"/>
              <a:pathLst>
                <a:path w="13414" h="32376" extrusionOk="0">
                  <a:moveTo>
                    <a:pt x="3637" y="1"/>
                  </a:moveTo>
                  <a:cubicBezTo>
                    <a:pt x="3634" y="1"/>
                    <a:pt x="3632" y="1"/>
                    <a:pt x="3629" y="1"/>
                  </a:cubicBezTo>
                  <a:cubicBezTo>
                    <a:pt x="3245" y="12"/>
                    <a:pt x="2683" y="1229"/>
                    <a:pt x="2612" y="1604"/>
                  </a:cubicBezTo>
                  <a:cubicBezTo>
                    <a:pt x="2529" y="2041"/>
                    <a:pt x="1291" y="2514"/>
                    <a:pt x="1219" y="2946"/>
                  </a:cubicBezTo>
                  <a:cubicBezTo>
                    <a:pt x="1127" y="3465"/>
                    <a:pt x="1594" y="4025"/>
                    <a:pt x="1518" y="4533"/>
                  </a:cubicBezTo>
                  <a:cubicBezTo>
                    <a:pt x="1425" y="5161"/>
                    <a:pt x="788" y="5736"/>
                    <a:pt x="705" y="6343"/>
                  </a:cubicBezTo>
                  <a:cubicBezTo>
                    <a:pt x="634" y="6908"/>
                    <a:pt x="1158" y="7483"/>
                    <a:pt x="1096" y="8034"/>
                  </a:cubicBezTo>
                  <a:cubicBezTo>
                    <a:pt x="1018" y="8753"/>
                    <a:pt x="361" y="9447"/>
                    <a:pt x="299" y="10145"/>
                  </a:cubicBezTo>
                  <a:cubicBezTo>
                    <a:pt x="233" y="10977"/>
                    <a:pt x="783" y="11779"/>
                    <a:pt x="736" y="12576"/>
                  </a:cubicBezTo>
                  <a:cubicBezTo>
                    <a:pt x="690" y="13449"/>
                    <a:pt x="48" y="14307"/>
                    <a:pt x="22" y="15135"/>
                  </a:cubicBezTo>
                  <a:cubicBezTo>
                    <a:pt x="7" y="15865"/>
                    <a:pt x="624" y="16594"/>
                    <a:pt x="618" y="17283"/>
                  </a:cubicBezTo>
                  <a:cubicBezTo>
                    <a:pt x="618" y="18157"/>
                    <a:pt x="1" y="18984"/>
                    <a:pt x="22" y="19786"/>
                  </a:cubicBezTo>
                  <a:cubicBezTo>
                    <a:pt x="43" y="20633"/>
                    <a:pt x="618" y="21297"/>
                    <a:pt x="660" y="22052"/>
                  </a:cubicBezTo>
                  <a:cubicBezTo>
                    <a:pt x="700" y="22848"/>
                    <a:pt x="207" y="23728"/>
                    <a:pt x="264" y="24401"/>
                  </a:cubicBezTo>
                  <a:cubicBezTo>
                    <a:pt x="325" y="25177"/>
                    <a:pt x="1117" y="25834"/>
                    <a:pt x="1184" y="26436"/>
                  </a:cubicBezTo>
                  <a:cubicBezTo>
                    <a:pt x="1296" y="27453"/>
                    <a:pt x="679" y="28234"/>
                    <a:pt x="747" y="28671"/>
                  </a:cubicBezTo>
                  <a:cubicBezTo>
                    <a:pt x="793" y="28958"/>
                    <a:pt x="901" y="29231"/>
                    <a:pt x="1065" y="29472"/>
                  </a:cubicBezTo>
                  <a:cubicBezTo>
                    <a:pt x="2704" y="31918"/>
                    <a:pt x="5942" y="30013"/>
                    <a:pt x="7037" y="31657"/>
                  </a:cubicBezTo>
                  <a:cubicBezTo>
                    <a:pt x="7360" y="32143"/>
                    <a:pt x="7867" y="32376"/>
                    <a:pt x="8372" y="32376"/>
                  </a:cubicBezTo>
                  <a:cubicBezTo>
                    <a:pt x="8993" y="32376"/>
                    <a:pt x="9610" y="32024"/>
                    <a:pt x="9874" y="31358"/>
                  </a:cubicBezTo>
                  <a:cubicBezTo>
                    <a:pt x="10413" y="29992"/>
                    <a:pt x="11117" y="29252"/>
                    <a:pt x="11764" y="28856"/>
                  </a:cubicBezTo>
                  <a:cubicBezTo>
                    <a:pt x="12839" y="28198"/>
                    <a:pt x="13413" y="26965"/>
                    <a:pt x="13157" y="25732"/>
                  </a:cubicBezTo>
                  <a:cubicBezTo>
                    <a:pt x="13142" y="25654"/>
                    <a:pt x="13126" y="25583"/>
                    <a:pt x="13111" y="25505"/>
                  </a:cubicBezTo>
                  <a:cubicBezTo>
                    <a:pt x="13019" y="25063"/>
                    <a:pt x="12334" y="24703"/>
                    <a:pt x="12222" y="24226"/>
                  </a:cubicBezTo>
                  <a:cubicBezTo>
                    <a:pt x="12088" y="23635"/>
                    <a:pt x="12519" y="22921"/>
                    <a:pt x="12355" y="22283"/>
                  </a:cubicBezTo>
                  <a:cubicBezTo>
                    <a:pt x="12206" y="21698"/>
                    <a:pt x="11373" y="21250"/>
                    <a:pt x="11209" y="20639"/>
                  </a:cubicBezTo>
                  <a:cubicBezTo>
                    <a:pt x="11045" y="20033"/>
                    <a:pt x="11554" y="19262"/>
                    <a:pt x="11373" y="18635"/>
                  </a:cubicBezTo>
                  <a:cubicBezTo>
                    <a:pt x="11148" y="17818"/>
                    <a:pt x="10341" y="17258"/>
                    <a:pt x="10095" y="16425"/>
                  </a:cubicBezTo>
                  <a:cubicBezTo>
                    <a:pt x="9910" y="15787"/>
                    <a:pt x="10289" y="14888"/>
                    <a:pt x="10099" y="14257"/>
                  </a:cubicBezTo>
                  <a:cubicBezTo>
                    <a:pt x="9817" y="13306"/>
                    <a:pt x="9066" y="12586"/>
                    <a:pt x="8783" y="11661"/>
                  </a:cubicBezTo>
                  <a:cubicBezTo>
                    <a:pt x="8537" y="10870"/>
                    <a:pt x="8748" y="9863"/>
                    <a:pt x="8511" y="9108"/>
                  </a:cubicBezTo>
                  <a:cubicBezTo>
                    <a:pt x="8285" y="8399"/>
                    <a:pt x="7242" y="8053"/>
                    <a:pt x="7031" y="7396"/>
                  </a:cubicBezTo>
                  <a:cubicBezTo>
                    <a:pt x="6852" y="6841"/>
                    <a:pt x="7505" y="5968"/>
                    <a:pt x="7339" y="5458"/>
                  </a:cubicBezTo>
                  <a:cubicBezTo>
                    <a:pt x="7144" y="4853"/>
                    <a:pt x="6451" y="4801"/>
                    <a:pt x="6281" y="4272"/>
                  </a:cubicBezTo>
                  <a:cubicBezTo>
                    <a:pt x="6117" y="3774"/>
                    <a:pt x="6713" y="2591"/>
                    <a:pt x="6328" y="2380"/>
                  </a:cubicBezTo>
                  <a:cubicBezTo>
                    <a:pt x="4396" y="1318"/>
                    <a:pt x="4090" y="1"/>
                    <a:pt x="3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flipH="1">
              <a:off x="8589753" y="3830484"/>
              <a:ext cx="143667" cy="1233939"/>
            </a:xfrm>
            <a:custGeom>
              <a:avLst/>
              <a:gdLst/>
              <a:ahLst/>
              <a:cxnLst/>
              <a:rect l="l" t="t" r="r" b="b"/>
              <a:pathLst>
                <a:path w="2673" h="22957" extrusionOk="0">
                  <a:moveTo>
                    <a:pt x="52" y="0"/>
                  </a:moveTo>
                  <a:cubicBezTo>
                    <a:pt x="21" y="5"/>
                    <a:pt x="0" y="36"/>
                    <a:pt x="5" y="67"/>
                  </a:cubicBezTo>
                  <a:cubicBezTo>
                    <a:pt x="21" y="211"/>
                    <a:pt x="1670" y="14594"/>
                    <a:pt x="2554" y="22909"/>
                  </a:cubicBezTo>
                  <a:cubicBezTo>
                    <a:pt x="2559" y="22937"/>
                    <a:pt x="2579" y="22956"/>
                    <a:pt x="2605" y="22956"/>
                  </a:cubicBezTo>
                  <a:cubicBezTo>
                    <a:pt x="2609" y="22956"/>
                    <a:pt x="2612" y="22956"/>
                    <a:pt x="2616" y="22955"/>
                  </a:cubicBezTo>
                  <a:cubicBezTo>
                    <a:pt x="2631" y="22955"/>
                    <a:pt x="2642" y="22950"/>
                    <a:pt x="2652" y="22945"/>
                  </a:cubicBezTo>
                  <a:cubicBezTo>
                    <a:pt x="2662" y="22930"/>
                    <a:pt x="2673" y="22914"/>
                    <a:pt x="2668" y="22893"/>
                  </a:cubicBezTo>
                  <a:cubicBezTo>
                    <a:pt x="1784" y="14584"/>
                    <a:pt x="133" y="195"/>
                    <a:pt x="119" y="52"/>
                  </a:cubicBezTo>
                  <a:cubicBezTo>
                    <a:pt x="114" y="21"/>
                    <a:pt x="83" y="0"/>
                    <a:pt x="5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4"/>
          <p:cNvGrpSpPr/>
          <p:nvPr/>
        </p:nvGrpSpPr>
        <p:grpSpPr>
          <a:xfrm>
            <a:off x="151557" y="4016511"/>
            <a:ext cx="973302" cy="1925224"/>
            <a:chOff x="151557" y="4016511"/>
            <a:chExt cx="973302" cy="1925224"/>
          </a:xfrm>
        </p:grpSpPr>
        <p:sp>
          <p:nvSpPr>
            <p:cNvPr id="102" name="Google Shape;102;p4"/>
            <p:cNvSpPr/>
            <p:nvPr/>
          </p:nvSpPr>
          <p:spPr>
            <a:xfrm rot="-907763" flipH="1">
              <a:off x="613859" y="4216855"/>
              <a:ext cx="292056" cy="1716515"/>
            </a:xfrm>
            <a:custGeom>
              <a:avLst/>
              <a:gdLst/>
              <a:ahLst/>
              <a:cxnLst/>
              <a:rect l="l" t="t" r="r" b="b"/>
              <a:pathLst>
                <a:path w="4158" h="24438" extrusionOk="0">
                  <a:moveTo>
                    <a:pt x="4089" y="0"/>
                  </a:moveTo>
                  <a:cubicBezTo>
                    <a:pt x="4063" y="0"/>
                    <a:pt x="4038" y="19"/>
                    <a:pt x="4030" y="44"/>
                  </a:cubicBezTo>
                  <a:cubicBezTo>
                    <a:pt x="0" y="12171"/>
                    <a:pt x="2920" y="24269"/>
                    <a:pt x="2951" y="24392"/>
                  </a:cubicBezTo>
                  <a:cubicBezTo>
                    <a:pt x="2955" y="24417"/>
                    <a:pt x="2981" y="24438"/>
                    <a:pt x="3012" y="24438"/>
                  </a:cubicBezTo>
                  <a:cubicBezTo>
                    <a:pt x="3012" y="24438"/>
                    <a:pt x="3017" y="24438"/>
                    <a:pt x="3022" y="24433"/>
                  </a:cubicBezTo>
                  <a:cubicBezTo>
                    <a:pt x="3058" y="24428"/>
                    <a:pt x="3079" y="24392"/>
                    <a:pt x="3069" y="24361"/>
                  </a:cubicBezTo>
                  <a:cubicBezTo>
                    <a:pt x="3038" y="24238"/>
                    <a:pt x="124" y="12176"/>
                    <a:pt x="4148" y="85"/>
                  </a:cubicBezTo>
                  <a:cubicBezTo>
                    <a:pt x="4158" y="49"/>
                    <a:pt x="4142" y="13"/>
                    <a:pt x="4106" y="3"/>
                  </a:cubicBezTo>
                  <a:cubicBezTo>
                    <a:pt x="4100" y="1"/>
                    <a:pt x="4095" y="0"/>
                    <a:pt x="4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907763" flipH="1">
              <a:off x="268083" y="4050404"/>
              <a:ext cx="293250" cy="252511"/>
            </a:xfrm>
            <a:custGeom>
              <a:avLst/>
              <a:gdLst/>
              <a:ahLst/>
              <a:cxnLst/>
              <a:rect l="l" t="t" r="r" b="b"/>
              <a:pathLst>
                <a:path w="4175" h="3595" extrusionOk="0">
                  <a:moveTo>
                    <a:pt x="2648" y="0"/>
                  </a:moveTo>
                  <a:cubicBezTo>
                    <a:pt x="2432" y="0"/>
                    <a:pt x="2213" y="88"/>
                    <a:pt x="2052" y="277"/>
                  </a:cubicBezTo>
                  <a:cubicBezTo>
                    <a:pt x="1106" y="1377"/>
                    <a:pt x="1" y="3134"/>
                    <a:pt x="2118" y="3540"/>
                  </a:cubicBezTo>
                  <a:cubicBezTo>
                    <a:pt x="2307" y="3577"/>
                    <a:pt x="2476" y="3594"/>
                    <a:pt x="2628" y="3594"/>
                  </a:cubicBezTo>
                  <a:cubicBezTo>
                    <a:pt x="4174" y="3594"/>
                    <a:pt x="3829" y="1789"/>
                    <a:pt x="3404" y="539"/>
                  </a:cubicBezTo>
                  <a:cubicBezTo>
                    <a:pt x="3284" y="193"/>
                    <a:pt x="2968" y="0"/>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907763" flipH="1">
              <a:off x="361642" y="4357643"/>
              <a:ext cx="293180" cy="252652"/>
            </a:xfrm>
            <a:custGeom>
              <a:avLst/>
              <a:gdLst/>
              <a:ahLst/>
              <a:cxnLst/>
              <a:rect l="l" t="t" r="r" b="b"/>
              <a:pathLst>
                <a:path w="4174" h="3597" extrusionOk="0">
                  <a:moveTo>
                    <a:pt x="1547" y="1"/>
                  </a:moveTo>
                  <a:cubicBezTo>
                    <a:pt x="1" y="1"/>
                    <a:pt x="346" y="1805"/>
                    <a:pt x="772" y="3056"/>
                  </a:cubicBezTo>
                  <a:cubicBezTo>
                    <a:pt x="890" y="3405"/>
                    <a:pt x="1204" y="3596"/>
                    <a:pt x="1523" y="3596"/>
                  </a:cubicBezTo>
                  <a:cubicBezTo>
                    <a:pt x="1741" y="3596"/>
                    <a:pt x="1961" y="3507"/>
                    <a:pt x="2123" y="3318"/>
                  </a:cubicBezTo>
                  <a:cubicBezTo>
                    <a:pt x="3068" y="2219"/>
                    <a:pt x="4173" y="466"/>
                    <a:pt x="2055" y="54"/>
                  </a:cubicBezTo>
                  <a:cubicBezTo>
                    <a:pt x="1867" y="18"/>
                    <a:pt x="1698"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907763" flipH="1">
              <a:off x="470997" y="4166459"/>
              <a:ext cx="279413" cy="200815"/>
            </a:xfrm>
            <a:custGeom>
              <a:avLst/>
              <a:gdLst/>
              <a:ahLst/>
              <a:cxnLst/>
              <a:rect l="l" t="t" r="r" b="b"/>
              <a:pathLst>
                <a:path w="3978" h="2859" extrusionOk="0">
                  <a:moveTo>
                    <a:pt x="2514" y="1"/>
                  </a:moveTo>
                  <a:cubicBezTo>
                    <a:pt x="1948" y="1"/>
                    <a:pt x="1285" y="173"/>
                    <a:pt x="730" y="362"/>
                  </a:cubicBezTo>
                  <a:cubicBezTo>
                    <a:pt x="149" y="557"/>
                    <a:pt x="0" y="1313"/>
                    <a:pt x="467" y="1714"/>
                  </a:cubicBezTo>
                  <a:cubicBezTo>
                    <a:pt x="1106" y="2259"/>
                    <a:pt x="1960" y="2858"/>
                    <a:pt x="2647" y="2858"/>
                  </a:cubicBezTo>
                  <a:cubicBezTo>
                    <a:pt x="3149" y="2858"/>
                    <a:pt x="3562" y="2538"/>
                    <a:pt x="3736" y="1641"/>
                  </a:cubicBezTo>
                  <a:cubicBezTo>
                    <a:pt x="3978" y="378"/>
                    <a:pt x="3351"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rot="-907763" flipH="1">
              <a:off x="172922" y="4293331"/>
              <a:ext cx="279343" cy="200815"/>
            </a:xfrm>
            <a:custGeom>
              <a:avLst/>
              <a:gdLst/>
              <a:ahLst/>
              <a:cxnLst/>
              <a:rect l="l" t="t" r="r" b="b"/>
              <a:pathLst>
                <a:path w="3977" h="2859" extrusionOk="0">
                  <a:moveTo>
                    <a:pt x="1336" y="1"/>
                  </a:moveTo>
                  <a:cubicBezTo>
                    <a:pt x="834" y="1"/>
                    <a:pt x="420" y="321"/>
                    <a:pt x="246" y="1216"/>
                  </a:cubicBezTo>
                  <a:cubicBezTo>
                    <a:pt x="1" y="2481"/>
                    <a:pt x="630" y="2858"/>
                    <a:pt x="1469" y="2858"/>
                  </a:cubicBezTo>
                  <a:cubicBezTo>
                    <a:pt x="2035" y="2858"/>
                    <a:pt x="2695" y="2687"/>
                    <a:pt x="3248" y="2501"/>
                  </a:cubicBezTo>
                  <a:cubicBezTo>
                    <a:pt x="3834" y="2300"/>
                    <a:pt x="3977" y="1550"/>
                    <a:pt x="3509" y="1144"/>
                  </a:cubicBezTo>
                  <a:cubicBezTo>
                    <a:pt x="2874" y="598"/>
                    <a:pt x="2022" y="1"/>
                    <a:pt x="1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rot="-907763" flipH="1">
              <a:off x="185443" y="4165223"/>
              <a:ext cx="315727" cy="222940"/>
            </a:xfrm>
            <a:custGeom>
              <a:avLst/>
              <a:gdLst/>
              <a:ahLst/>
              <a:cxnLst/>
              <a:rect l="l" t="t" r="r" b="b"/>
              <a:pathLst>
                <a:path w="4495" h="3174" extrusionOk="0">
                  <a:moveTo>
                    <a:pt x="3534" y="0"/>
                  </a:moveTo>
                  <a:cubicBezTo>
                    <a:pt x="3504" y="0"/>
                    <a:pt x="3474" y="2"/>
                    <a:pt x="3444" y="5"/>
                  </a:cubicBezTo>
                  <a:cubicBezTo>
                    <a:pt x="2005" y="165"/>
                    <a:pt x="0" y="695"/>
                    <a:pt x="1269" y="2441"/>
                  </a:cubicBezTo>
                  <a:cubicBezTo>
                    <a:pt x="1651" y="2965"/>
                    <a:pt x="2019" y="3174"/>
                    <a:pt x="2364" y="3174"/>
                  </a:cubicBezTo>
                  <a:cubicBezTo>
                    <a:pt x="3165" y="3174"/>
                    <a:pt x="3839" y="2044"/>
                    <a:pt x="4255" y="1121"/>
                  </a:cubicBezTo>
                  <a:cubicBezTo>
                    <a:pt x="4494" y="588"/>
                    <a:pt x="4099" y="0"/>
                    <a:pt x="3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907763" flipH="1">
              <a:off x="421796" y="4272458"/>
              <a:ext cx="315727" cy="222870"/>
            </a:xfrm>
            <a:custGeom>
              <a:avLst/>
              <a:gdLst/>
              <a:ahLst/>
              <a:cxnLst/>
              <a:rect l="l" t="t" r="r" b="b"/>
              <a:pathLst>
                <a:path w="4495" h="3173" extrusionOk="0">
                  <a:moveTo>
                    <a:pt x="2129" y="1"/>
                  </a:moveTo>
                  <a:cubicBezTo>
                    <a:pt x="1329" y="1"/>
                    <a:pt x="657" y="1129"/>
                    <a:pt x="239" y="2052"/>
                  </a:cubicBezTo>
                  <a:cubicBezTo>
                    <a:pt x="0" y="2589"/>
                    <a:pt x="392" y="3172"/>
                    <a:pt x="961" y="3172"/>
                  </a:cubicBezTo>
                  <a:cubicBezTo>
                    <a:pt x="991" y="3172"/>
                    <a:pt x="1021" y="3171"/>
                    <a:pt x="1052" y="3167"/>
                  </a:cubicBezTo>
                  <a:cubicBezTo>
                    <a:pt x="2490" y="3008"/>
                    <a:pt x="4494" y="2484"/>
                    <a:pt x="3225" y="736"/>
                  </a:cubicBezTo>
                  <a:cubicBezTo>
                    <a:pt x="2843" y="210"/>
                    <a:pt x="2474" y="1"/>
                    <a:pt x="2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907763" flipH="1">
              <a:off x="327247" y="4075773"/>
              <a:ext cx="297675" cy="243240"/>
            </a:xfrm>
            <a:custGeom>
              <a:avLst/>
              <a:gdLst/>
              <a:ahLst/>
              <a:cxnLst/>
              <a:rect l="l" t="t" r="r" b="b"/>
              <a:pathLst>
                <a:path w="4238" h="3463" extrusionOk="0">
                  <a:moveTo>
                    <a:pt x="837" y="0"/>
                  </a:moveTo>
                  <a:cubicBezTo>
                    <a:pt x="391" y="0"/>
                    <a:pt x="0" y="389"/>
                    <a:pt x="54" y="881"/>
                  </a:cubicBezTo>
                  <a:cubicBezTo>
                    <a:pt x="177" y="2003"/>
                    <a:pt x="525" y="3462"/>
                    <a:pt x="1493" y="3462"/>
                  </a:cubicBezTo>
                  <a:cubicBezTo>
                    <a:pt x="1771" y="3462"/>
                    <a:pt x="2100" y="3342"/>
                    <a:pt x="2490" y="3059"/>
                  </a:cubicBezTo>
                  <a:cubicBezTo>
                    <a:pt x="4237" y="1790"/>
                    <a:pt x="2495" y="670"/>
                    <a:pt x="1169" y="74"/>
                  </a:cubicBezTo>
                  <a:cubicBezTo>
                    <a:pt x="1059" y="23"/>
                    <a:pt x="94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907763" flipH="1">
              <a:off x="298131" y="4341535"/>
              <a:ext cx="297535" cy="243450"/>
            </a:xfrm>
            <a:custGeom>
              <a:avLst/>
              <a:gdLst/>
              <a:ahLst/>
              <a:cxnLst/>
              <a:rect l="l" t="t" r="r" b="b"/>
              <a:pathLst>
                <a:path w="4236" h="3466" extrusionOk="0">
                  <a:moveTo>
                    <a:pt x="2744" y="1"/>
                  </a:moveTo>
                  <a:cubicBezTo>
                    <a:pt x="2466" y="1"/>
                    <a:pt x="2137" y="121"/>
                    <a:pt x="1747" y="404"/>
                  </a:cubicBezTo>
                  <a:cubicBezTo>
                    <a:pt x="1" y="1673"/>
                    <a:pt x="1742" y="2799"/>
                    <a:pt x="3063" y="3395"/>
                  </a:cubicBezTo>
                  <a:cubicBezTo>
                    <a:pt x="3172" y="3443"/>
                    <a:pt x="3284" y="3466"/>
                    <a:pt x="3392" y="3466"/>
                  </a:cubicBezTo>
                  <a:cubicBezTo>
                    <a:pt x="3842" y="3466"/>
                    <a:pt x="4236" y="3077"/>
                    <a:pt x="4178" y="2583"/>
                  </a:cubicBezTo>
                  <a:cubicBezTo>
                    <a:pt x="4058" y="1461"/>
                    <a:pt x="3712" y="1"/>
                    <a:pt x="2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907763" flipH="1">
              <a:off x="325786" y="4205349"/>
              <a:ext cx="271476" cy="250193"/>
            </a:xfrm>
            <a:custGeom>
              <a:avLst/>
              <a:gdLst/>
              <a:ahLst/>
              <a:cxnLst/>
              <a:rect l="l" t="t" r="r" b="b"/>
              <a:pathLst>
                <a:path w="3865" h="3562" extrusionOk="0">
                  <a:moveTo>
                    <a:pt x="1928" y="0"/>
                  </a:moveTo>
                  <a:cubicBezTo>
                    <a:pt x="1092" y="0"/>
                    <a:pt x="348" y="592"/>
                    <a:pt x="185" y="1442"/>
                  </a:cubicBezTo>
                  <a:cubicBezTo>
                    <a:pt x="0" y="2408"/>
                    <a:pt x="627" y="3338"/>
                    <a:pt x="1594" y="3529"/>
                  </a:cubicBezTo>
                  <a:cubicBezTo>
                    <a:pt x="1707" y="3551"/>
                    <a:pt x="1820" y="3561"/>
                    <a:pt x="1931" y="3561"/>
                  </a:cubicBezTo>
                  <a:cubicBezTo>
                    <a:pt x="2768" y="3561"/>
                    <a:pt x="3516" y="2968"/>
                    <a:pt x="3679" y="2116"/>
                  </a:cubicBezTo>
                  <a:cubicBezTo>
                    <a:pt x="3864" y="1155"/>
                    <a:pt x="3233" y="219"/>
                    <a:pt x="2272" y="34"/>
                  </a:cubicBezTo>
                  <a:cubicBezTo>
                    <a:pt x="2156" y="11"/>
                    <a:pt x="2041" y="0"/>
                    <a:pt x="1928" y="0"/>
                  </a:cubicBezTo>
                  <a:close/>
                </a:path>
              </a:pathLst>
            </a:custGeom>
            <a:solidFill>
              <a:srgbClr val="FFB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4"/>
          <p:cNvGrpSpPr/>
          <p:nvPr/>
        </p:nvGrpSpPr>
        <p:grpSpPr>
          <a:xfrm>
            <a:off x="715099" y="4214125"/>
            <a:ext cx="553422" cy="952849"/>
            <a:chOff x="715099" y="4214125"/>
            <a:chExt cx="553422" cy="952849"/>
          </a:xfrm>
        </p:grpSpPr>
        <p:sp>
          <p:nvSpPr>
            <p:cNvPr id="113" name="Google Shape;113;p4"/>
            <p:cNvSpPr/>
            <p:nvPr/>
          </p:nvSpPr>
          <p:spPr>
            <a:xfrm>
              <a:off x="894061" y="4527645"/>
              <a:ext cx="142523" cy="639329"/>
            </a:xfrm>
            <a:custGeom>
              <a:avLst/>
              <a:gdLst/>
              <a:ahLst/>
              <a:cxnLst/>
              <a:rect l="l" t="t" r="r" b="b"/>
              <a:pathLst>
                <a:path w="2112" h="9474" extrusionOk="0">
                  <a:moveTo>
                    <a:pt x="1220" y="0"/>
                  </a:moveTo>
                  <a:cubicBezTo>
                    <a:pt x="1193" y="0"/>
                    <a:pt x="1170" y="19"/>
                    <a:pt x="1161" y="50"/>
                  </a:cubicBezTo>
                  <a:cubicBezTo>
                    <a:pt x="0" y="4685"/>
                    <a:pt x="1969" y="9386"/>
                    <a:pt x="1988" y="9433"/>
                  </a:cubicBezTo>
                  <a:cubicBezTo>
                    <a:pt x="1999" y="9459"/>
                    <a:pt x="2019" y="9474"/>
                    <a:pt x="2045" y="9474"/>
                  </a:cubicBezTo>
                  <a:cubicBezTo>
                    <a:pt x="2050" y="9474"/>
                    <a:pt x="2061" y="9469"/>
                    <a:pt x="2066" y="9469"/>
                  </a:cubicBezTo>
                  <a:cubicBezTo>
                    <a:pt x="2097" y="9454"/>
                    <a:pt x="2112" y="9417"/>
                    <a:pt x="2102" y="9386"/>
                  </a:cubicBezTo>
                  <a:cubicBezTo>
                    <a:pt x="2081" y="9340"/>
                    <a:pt x="129" y="4675"/>
                    <a:pt x="1279" y="75"/>
                  </a:cubicBezTo>
                  <a:cubicBezTo>
                    <a:pt x="1290" y="44"/>
                    <a:pt x="1269" y="13"/>
                    <a:pt x="1239" y="3"/>
                  </a:cubicBezTo>
                  <a:cubicBezTo>
                    <a:pt x="1232" y="1"/>
                    <a:pt x="1226"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34348" y="4214125"/>
              <a:ext cx="314131" cy="273979"/>
            </a:xfrm>
            <a:custGeom>
              <a:avLst/>
              <a:gdLst/>
              <a:ahLst/>
              <a:cxnLst/>
              <a:rect l="l" t="t" r="r" b="b"/>
              <a:pathLst>
                <a:path w="4655" h="4060" extrusionOk="0">
                  <a:moveTo>
                    <a:pt x="1434" y="1"/>
                  </a:moveTo>
                  <a:cubicBezTo>
                    <a:pt x="195" y="1"/>
                    <a:pt x="1" y="1813"/>
                    <a:pt x="30" y="3164"/>
                  </a:cubicBezTo>
                  <a:cubicBezTo>
                    <a:pt x="37" y="3691"/>
                    <a:pt x="468" y="4059"/>
                    <a:pt x="936" y="4059"/>
                  </a:cubicBezTo>
                  <a:cubicBezTo>
                    <a:pt x="1097" y="4059"/>
                    <a:pt x="1263" y="4015"/>
                    <a:pt x="1417" y="3919"/>
                  </a:cubicBezTo>
                  <a:cubicBezTo>
                    <a:pt x="2836" y="3046"/>
                    <a:pt x="4655" y="1509"/>
                    <a:pt x="2475" y="322"/>
                  </a:cubicBezTo>
                  <a:cubicBezTo>
                    <a:pt x="2065" y="99"/>
                    <a:pt x="1721" y="1"/>
                    <a:pt x="1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742497" y="4381885"/>
              <a:ext cx="314131" cy="274046"/>
            </a:xfrm>
            <a:custGeom>
              <a:avLst/>
              <a:gdLst/>
              <a:ahLst/>
              <a:cxnLst/>
              <a:rect l="l" t="t" r="r" b="b"/>
              <a:pathLst>
                <a:path w="4655" h="4061" extrusionOk="0">
                  <a:moveTo>
                    <a:pt x="3714" y="1"/>
                  </a:moveTo>
                  <a:cubicBezTo>
                    <a:pt x="3554" y="1"/>
                    <a:pt x="3391" y="44"/>
                    <a:pt x="3238" y="138"/>
                  </a:cubicBezTo>
                  <a:cubicBezTo>
                    <a:pt x="1820" y="1017"/>
                    <a:pt x="0" y="2554"/>
                    <a:pt x="2180" y="3740"/>
                  </a:cubicBezTo>
                  <a:cubicBezTo>
                    <a:pt x="2589" y="3963"/>
                    <a:pt x="2933" y="4060"/>
                    <a:pt x="3220" y="4060"/>
                  </a:cubicBezTo>
                  <a:cubicBezTo>
                    <a:pt x="4460" y="4060"/>
                    <a:pt x="4654" y="2251"/>
                    <a:pt x="4625" y="899"/>
                  </a:cubicBezTo>
                  <a:cubicBezTo>
                    <a:pt x="4613" y="370"/>
                    <a:pt x="4182" y="1"/>
                    <a:pt x="3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15099" y="4267638"/>
              <a:ext cx="344026" cy="233354"/>
            </a:xfrm>
            <a:custGeom>
              <a:avLst/>
              <a:gdLst/>
              <a:ahLst/>
              <a:cxnLst/>
              <a:rect l="l" t="t" r="r" b="b"/>
              <a:pathLst>
                <a:path w="5098" h="3458" extrusionOk="0">
                  <a:moveTo>
                    <a:pt x="2395" y="0"/>
                  </a:moveTo>
                  <a:cubicBezTo>
                    <a:pt x="1959" y="0"/>
                    <a:pt x="1525" y="282"/>
                    <a:pt x="1130" y="1009"/>
                  </a:cubicBezTo>
                  <a:cubicBezTo>
                    <a:pt x="0" y="3084"/>
                    <a:pt x="2086" y="3458"/>
                    <a:pt x="3730" y="3458"/>
                  </a:cubicBezTo>
                  <a:cubicBezTo>
                    <a:pt x="3812" y="3458"/>
                    <a:pt x="3894" y="3457"/>
                    <a:pt x="3973" y="3455"/>
                  </a:cubicBezTo>
                  <a:cubicBezTo>
                    <a:pt x="4676" y="3440"/>
                    <a:pt x="5098" y="2670"/>
                    <a:pt x="4728" y="2068"/>
                  </a:cubicBezTo>
                  <a:cubicBezTo>
                    <a:pt x="4143" y="1123"/>
                    <a:pt x="3266" y="0"/>
                    <a:pt x="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24158" y="4383032"/>
              <a:ext cx="344363" cy="233422"/>
            </a:xfrm>
            <a:custGeom>
              <a:avLst/>
              <a:gdLst/>
              <a:ahLst/>
              <a:cxnLst/>
              <a:rect l="l" t="t" r="r" b="b"/>
              <a:pathLst>
                <a:path w="5103" h="3459" extrusionOk="0">
                  <a:moveTo>
                    <a:pt x="1381" y="1"/>
                  </a:moveTo>
                  <a:cubicBezTo>
                    <a:pt x="1296" y="1"/>
                    <a:pt x="1213" y="2"/>
                    <a:pt x="1132" y="4"/>
                  </a:cubicBezTo>
                  <a:cubicBezTo>
                    <a:pt x="423" y="18"/>
                    <a:pt x="1" y="789"/>
                    <a:pt x="376" y="1391"/>
                  </a:cubicBezTo>
                  <a:cubicBezTo>
                    <a:pt x="958" y="2336"/>
                    <a:pt x="1835" y="3459"/>
                    <a:pt x="2706" y="3459"/>
                  </a:cubicBezTo>
                  <a:cubicBezTo>
                    <a:pt x="3142" y="3459"/>
                    <a:pt x="3577" y="3177"/>
                    <a:pt x="3973" y="2449"/>
                  </a:cubicBezTo>
                  <a:cubicBezTo>
                    <a:pt x="5103" y="377"/>
                    <a:pt x="3020" y="1"/>
                    <a:pt x="1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75976" y="4333973"/>
              <a:ext cx="240035" cy="210208"/>
            </a:xfrm>
            <a:custGeom>
              <a:avLst/>
              <a:gdLst/>
              <a:ahLst/>
              <a:cxnLst/>
              <a:rect l="l" t="t" r="r" b="b"/>
              <a:pathLst>
                <a:path w="3557" h="3115" extrusionOk="0">
                  <a:moveTo>
                    <a:pt x="1780" y="1"/>
                  </a:moveTo>
                  <a:cubicBezTo>
                    <a:pt x="1228" y="1"/>
                    <a:pt x="694" y="294"/>
                    <a:pt x="411" y="812"/>
                  </a:cubicBezTo>
                  <a:cubicBezTo>
                    <a:pt x="1" y="1568"/>
                    <a:pt x="278" y="2513"/>
                    <a:pt x="1034" y="2925"/>
                  </a:cubicBezTo>
                  <a:cubicBezTo>
                    <a:pt x="1271" y="3054"/>
                    <a:pt x="1526" y="3115"/>
                    <a:pt x="1778" y="3115"/>
                  </a:cubicBezTo>
                  <a:cubicBezTo>
                    <a:pt x="2329" y="3115"/>
                    <a:pt x="2864" y="2821"/>
                    <a:pt x="3146" y="2303"/>
                  </a:cubicBezTo>
                  <a:cubicBezTo>
                    <a:pt x="3556" y="1547"/>
                    <a:pt x="3279" y="601"/>
                    <a:pt x="2524" y="191"/>
                  </a:cubicBezTo>
                  <a:cubicBezTo>
                    <a:pt x="2287" y="62"/>
                    <a:pt x="2032" y="1"/>
                    <a:pt x="1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a:off x="8039020" y="-272121"/>
            <a:ext cx="943868" cy="1238733"/>
            <a:chOff x="8039020" y="-272121"/>
            <a:chExt cx="943868" cy="1238733"/>
          </a:xfrm>
        </p:grpSpPr>
        <p:sp>
          <p:nvSpPr>
            <p:cNvPr id="120" name="Google Shape;120;p4"/>
            <p:cNvSpPr/>
            <p:nvPr/>
          </p:nvSpPr>
          <p:spPr>
            <a:xfrm rot="10800000">
              <a:off x="8039020" y="-56210"/>
              <a:ext cx="943868" cy="1022822"/>
            </a:xfrm>
            <a:custGeom>
              <a:avLst/>
              <a:gdLst/>
              <a:ahLst/>
              <a:cxnLst/>
              <a:rect l="l" t="t" r="r" b="b"/>
              <a:pathLst>
                <a:path w="11895" h="12890" extrusionOk="0">
                  <a:moveTo>
                    <a:pt x="11528" y="0"/>
                  </a:moveTo>
                  <a:cubicBezTo>
                    <a:pt x="11518" y="0"/>
                    <a:pt x="11507" y="1"/>
                    <a:pt x="11496" y="2"/>
                  </a:cubicBezTo>
                  <a:cubicBezTo>
                    <a:pt x="10776" y="58"/>
                    <a:pt x="9245" y="294"/>
                    <a:pt x="7395" y="1168"/>
                  </a:cubicBezTo>
                  <a:cubicBezTo>
                    <a:pt x="7184" y="1266"/>
                    <a:pt x="7296" y="2011"/>
                    <a:pt x="7081" y="2129"/>
                  </a:cubicBezTo>
                  <a:cubicBezTo>
                    <a:pt x="7062" y="2139"/>
                    <a:pt x="7041" y="2144"/>
                    <a:pt x="7018" y="2144"/>
                  </a:cubicBezTo>
                  <a:cubicBezTo>
                    <a:pt x="6817" y="2144"/>
                    <a:pt x="6440" y="1812"/>
                    <a:pt x="6226" y="1812"/>
                  </a:cubicBezTo>
                  <a:cubicBezTo>
                    <a:pt x="6198" y="1812"/>
                    <a:pt x="6172" y="1818"/>
                    <a:pt x="6151" y="1831"/>
                  </a:cubicBezTo>
                  <a:cubicBezTo>
                    <a:pt x="5951" y="1954"/>
                    <a:pt x="5745" y="2083"/>
                    <a:pt x="5539" y="2222"/>
                  </a:cubicBezTo>
                  <a:cubicBezTo>
                    <a:pt x="5406" y="2308"/>
                    <a:pt x="5576" y="2900"/>
                    <a:pt x="5437" y="2998"/>
                  </a:cubicBezTo>
                  <a:cubicBezTo>
                    <a:pt x="5428" y="3004"/>
                    <a:pt x="5416" y="3007"/>
                    <a:pt x="5403" y="3007"/>
                  </a:cubicBezTo>
                  <a:cubicBezTo>
                    <a:pt x="5276" y="3007"/>
                    <a:pt x="4975" y="2725"/>
                    <a:pt x="4845" y="2725"/>
                  </a:cubicBezTo>
                  <a:cubicBezTo>
                    <a:pt x="4831" y="2725"/>
                    <a:pt x="4820" y="2728"/>
                    <a:pt x="4810" y="2735"/>
                  </a:cubicBezTo>
                  <a:cubicBezTo>
                    <a:pt x="4142" y="3239"/>
                    <a:pt x="3468" y="3830"/>
                    <a:pt x="2795" y="4523"/>
                  </a:cubicBezTo>
                  <a:cubicBezTo>
                    <a:pt x="2600" y="4734"/>
                    <a:pt x="2986" y="5453"/>
                    <a:pt x="2785" y="5680"/>
                  </a:cubicBezTo>
                  <a:cubicBezTo>
                    <a:pt x="2771" y="5697"/>
                    <a:pt x="2746" y="5703"/>
                    <a:pt x="2712" y="5703"/>
                  </a:cubicBezTo>
                  <a:cubicBezTo>
                    <a:pt x="2538" y="5703"/>
                    <a:pt x="2144" y="5516"/>
                    <a:pt x="1967" y="5516"/>
                  </a:cubicBezTo>
                  <a:cubicBezTo>
                    <a:pt x="1932" y="5516"/>
                    <a:pt x="1905" y="5523"/>
                    <a:pt x="1891" y="5541"/>
                  </a:cubicBezTo>
                  <a:cubicBezTo>
                    <a:pt x="1531" y="5977"/>
                    <a:pt x="1172" y="6446"/>
                    <a:pt x="821" y="6954"/>
                  </a:cubicBezTo>
                  <a:cubicBezTo>
                    <a:pt x="821" y="6954"/>
                    <a:pt x="0" y="8928"/>
                    <a:pt x="1660" y="12787"/>
                  </a:cubicBezTo>
                  <a:cubicBezTo>
                    <a:pt x="1660" y="12787"/>
                    <a:pt x="2510" y="12890"/>
                    <a:pt x="3626" y="12890"/>
                  </a:cubicBezTo>
                  <a:cubicBezTo>
                    <a:pt x="4569" y="12890"/>
                    <a:pt x="5703" y="12816"/>
                    <a:pt x="6675" y="12545"/>
                  </a:cubicBezTo>
                  <a:cubicBezTo>
                    <a:pt x="7616" y="12283"/>
                    <a:pt x="8567" y="10773"/>
                    <a:pt x="9419" y="8733"/>
                  </a:cubicBezTo>
                  <a:cubicBezTo>
                    <a:pt x="9455" y="8655"/>
                    <a:pt x="8921" y="8193"/>
                    <a:pt x="8952" y="8111"/>
                  </a:cubicBezTo>
                  <a:cubicBezTo>
                    <a:pt x="8962" y="8084"/>
                    <a:pt x="8999" y="8074"/>
                    <a:pt x="9050" y="8074"/>
                  </a:cubicBezTo>
                  <a:cubicBezTo>
                    <a:pt x="9190" y="8074"/>
                    <a:pt x="9439" y="8148"/>
                    <a:pt x="9576" y="8148"/>
                  </a:cubicBezTo>
                  <a:cubicBezTo>
                    <a:pt x="9626" y="8148"/>
                    <a:pt x="9661" y="8138"/>
                    <a:pt x="9671" y="8111"/>
                  </a:cubicBezTo>
                  <a:cubicBezTo>
                    <a:pt x="9763" y="7884"/>
                    <a:pt x="9846" y="7654"/>
                    <a:pt x="9933" y="7417"/>
                  </a:cubicBezTo>
                  <a:cubicBezTo>
                    <a:pt x="10000" y="7227"/>
                    <a:pt x="9260" y="6579"/>
                    <a:pt x="9322" y="6389"/>
                  </a:cubicBezTo>
                  <a:cubicBezTo>
                    <a:pt x="9404" y="6158"/>
                    <a:pt x="10293" y="6384"/>
                    <a:pt x="10365" y="6153"/>
                  </a:cubicBezTo>
                  <a:cubicBezTo>
                    <a:pt x="10683" y="5176"/>
                    <a:pt x="10972" y="4164"/>
                    <a:pt x="11228" y="3157"/>
                  </a:cubicBezTo>
                  <a:cubicBezTo>
                    <a:pt x="11274" y="2972"/>
                    <a:pt x="10781" y="2638"/>
                    <a:pt x="10827" y="2453"/>
                  </a:cubicBezTo>
                  <a:cubicBezTo>
                    <a:pt x="10879" y="2258"/>
                    <a:pt x="11459" y="2206"/>
                    <a:pt x="11506" y="2011"/>
                  </a:cubicBezTo>
                  <a:cubicBezTo>
                    <a:pt x="11634" y="1461"/>
                    <a:pt x="11747" y="921"/>
                    <a:pt x="11855" y="397"/>
                  </a:cubicBezTo>
                  <a:cubicBezTo>
                    <a:pt x="11895" y="187"/>
                    <a:pt x="11734" y="0"/>
                    <a:pt x="1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10800000">
              <a:off x="8052748" y="-272121"/>
              <a:ext cx="899670" cy="1227386"/>
            </a:xfrm>
            <a:custGeom>
              <a:avLst/>
              <a:gdLst/>
              <a:ahLst/>
              <a:cxnLst/>
              <a:rect l="l" t="t" r="r" b="b"/>
              <a:pathLst>
                <a:path w="11338" h="15468" extrusionOk="0">
                  <a:moveTo>
                    <a:pt x="11271" y="1"/>
                  </a:moveTo>
                  <a:cubicBezTo>
                    <a:pt x="11256" y="1"/>
                    <a:pt x="11241" y="6"/>
                    <a:pt x="11229" y="18"/>
                  </a:cubicBezTo>
                  <a:cubicBezTo>
                    <a:pt x="2370" y="7361"/>
                    <a:pt x="32" y="15311"/>
                    <a:pt x="12" y="15388"/>
                  </a:cubicBezTo>
                  <a:cubicBezTo>
                    <a:pt x="1" y="15419"/>
                    <a:pt x="22" y="15454"/>
                    <a:pt x="53" y="15466"/>
                  </a:cubicBezTo>
                  <a:cubicBezTo>
                    <a:pt x="56" y="15467"/>
                    <a:pt x="60" y="15468"/>
                    <a:pt x="64" y="15468"/>
                  </a:cubicBezTo>
                  <a:cubicBezTo>
                    <a:pt x="72" y="15468"/>
                    <a:pt x="82" y="15466"/>
                    <a:pt x="88" y="15466"/>
                  </a:cubicBezTo>
                  <a:cubicBezTo>
                    <a:pt x="109" y="15454"/>
                    <a:pt x="124" y="15440"/>
                    <a:pt x="129" y="15424"/>
                  </a:cubicBezTo>
                  <a:cubicBezTo>
                    <a:pt x="135" y="15404"/>
                    <a:pt x="710" y="13414"/>
                    <a:pt x="2365" y="10547"/>
                  </a:cubicBezTo>
                  <a:cubicBezTo>
                    <a:pt x="3897" y="7895"/>
                    <a:pt x="6692" y="3934"/>
                    <a:pt x="11307" y="111"/>
                  </a:cubicBezTo>
                  <a:cubicBezTo>
                    <a:pt x="11333" y="90"/>
                    <a:pt x="11338" y="49"/>
                    <a:pt x="11317" y="23"/>
                  </a:cubicBezTo>
                  <a:cubicBezTo>
                    <a:pt x="11306" y="9"/>
                    <a:pt x="11288" y="1"/>
                    <a:pt x="11271"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10800000">
              <a:off x="8303584" y="686348"/>
              <a:ext cx="37929" cy="229322"/>
            </a:xfrm>
            <a:custGeom>
              <a:avLst/>
              <a:gdLst/>
              <a:ahLst/>
              <a:cxnLst/>
              <a:rect l="l" t="t" r="r" b="b"/>
              <a:pathLst>
                <a:path w="478" h="2890" extrusionOk="0">
                  <a:moveTo>
                    <a:pt x="413" y="1"/>
                  </a:moveTo>
                  <a:cubicBezTo>
                    <a:pt x="384" y="1"/>
                    <a:pt x="354" y="21"/>
                    <a:pt x="349" y="53"/>
                  </a:cubicBezTo>
                  <a:cubicBezTo>
                    <a:pt x="344" y="69"/>
                    <a:pt x="0" y="1692"/>
                    <a:pt x="0" y="2828"/>
                  </a:cubicBezTo>
                  <a:cubicBezTo>
                    <a:pt x="0" y="2864"/>
                    <a:pt x="26" y="2890"/>
                    <a:pt x="57" y="2890"/>
                  </a:cubicBezTo>
                  <a:cubicBezTo>
                    <a:pt x="67" y="2890"/>
                    <a:pt x="72" y="2890"/>
                    <a:pt x="83" y="2885"/>
                  </a:cubicBezTo>
                  <a:cubicBezTo>
                    <a:pt x="103" y="2880"/>
                    <a:pt x="124" y="2854"/>
                    <a:pt x="124" y="2828"/>
                  </a:cubicBezTo>
                  <a:cubicBezTo>
                    <a:pt x="124" y="1703"/>
                    <a:pt x="468" y="94"/>
                    <a:pt x="468" y="79"/>
                  </a:cubicBezTo>
                  <a:cubicBezTo>
                    <a:pt x="478" y="43"/>
                    <a:pt x="458" y="12"/>
                    <a:pt x="422" y="1"/>
                  </a:cubicBezTo>
                  <a:cubicBezTo>
                    <a:pt x="419" y="1"/>
                    <a:pt x="416" y="1"/>
                    <a:pt x="413"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0800000">
              <a:off x="8121631" y="512573"/>
              <a:ext cx="375722" cy="79429"/>
            </a:xfrm>
            <a:custGeom>
              <a:avLst/>
              <a:gdLst/>
              <a:ahLst/>
              <a:cxnLst/>
              <a:rect l="l" t="t" r="r" b="b"/>
              <a:pathLst>
                <a:path w="4735" h="1001" extrusionOk="0">
                  <a:moveTo>
                    <a:pt x="4669" y="0"/>
                  </a:moveTo>
                  <a:cubicBezTo>
                    <a:pt x="4663" y="0"/>
                    <a:pt x="4657" y="1"/>
                    <a:pt x="4652" y="3"/>
                  </a:cubicBezTo>
                  <a:cubicBezTo>
                    <a:pt x="4631" y="8"/>
                    <a:pt x="2458" y="542"/>
                    <a:pt x="58" y="882"/>
                  </a:cubicBezTo>
                  <a:cubicBezTo>
                    <a:pt x="27" y="882"/>
                    <a:pt x="1" y="912"/>
                    <a:pt x="6" y="948"/>
                  </a:cubicBezTo>
                  <a:cubicBezTo>
                    <a:pt x="11" y="981"/>
                    <a:pt x="37" y="1001"/>
                    <a:pt x="64" y="1001"/>
                  </a:cubicBezTo>
                  <a:cubicBezTo>
                    <a:pt x="67" y="1001"/>
                    <a:pt x="70" y="1000"/>
                    <a:pt x="74" y="1000"/>
                  </a:cubicBezTo>
                  <a:cubicBezTo>
                    <a:pt x="2479" y="661"/>
                    <a:pt x="4657" y="127"/>
                    <a:pt x="4682" y="122"/>
                  </a:cubicBezTo>
                  <a:lnTo>
                    <a:pt x="4687" y="122"/>
                  </a:lnTo>
                  <a:cubicBezTo>
                    <a:pt x="4718" y="111"/>
                    <a:pt x="4734" y="80"/>
                    <a:pt x="4723" y="49"/>
                  </a:cubicBezTo>
                  <a:cubicBezTo>
                    <a:pt x="4719" y="20"/>
                    <a:pt x="4694" y="0"/>
                    <a:pt x="4669"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0800000">
              <a:off x="8631452" y="323323"/>
              <a:ext cx="37136" cy="380959"/>
            </a:xfrm>
            <a:custGeom>
              <a:avLst/>
              <a:gdLst/>
              <a:ahLst/>
              <a:cxnLst/>
              <a:rect l="l" t="t" r="r" b="b"/>
              <a:pathLst>
                <a:path w="468" h="4801" extrusionOk="0">
                  <a:moveTo>
                    <a:pt x="62" y="0"/>
                  </a:moveTo>
                  <a:cubicBezTo>
                    <a:pt x="26" y="0"/>
                    <a:pt x="0" y="26"/>
                    <a:pt x="0" y="62"/>
                  </a:cubicBezTo>
                  <a:cubicBezTo>
                    <a:pt x="0" y="88"/>
                    <a:pt x="0" y="2877"/>
                    <a:pt x="340" y="4748"/>
                  </a:cubicBezTo>
                  <a:cubicBezTo>
                    <a:pt x="344" y="4780"/>
                    <a:pt x="369" y="4800"/>
                    <a:pt x="400" y="4800"/>
                  </a:cubicBezTo>
                  <a:cubicBezTo>
                    <a:pt x="404" y="4800"/>
                    <a:pt x="408" y="4800"/>
                    <a:pt x="412" y="4799"/>
                  </a:cubicBezTo>
                  <a:lnTo>
                    <a:pt x="422" y="4799"/>
                  </a:lnTo>
                  <a:cubicBezTo>
                    <a:pt x="448" y="4789"/>
                    <a:pt x="468" y="4758"/>
                    <a:pt x="463" y="4727"/>
                  </a:cubicBezTo>
                  <a:cubicBezTo>
                    <a:pt x="124" y="2868"/>
                    <a:pt x="124" y="88"/>
                    <a:pt x="124" y="62"/>
                  </a:cubicBezTo>
                  <a:cubicBezTo>
                    <a:pt x="124" y="26"/>
                    <a:pt x="98" y="0"/>
                    <a:pt x="6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10800000">
              <a:off x="8259538" y="164626"/>
              <a:ext cx="475862" cy="46816"/>
            </a:xfrm>
            <a:custGeom>
              <a:avLst/>
              <a:gdLst/>
              <a:ahLst/>
              <a:cxnLst/>
              <a:rect l="l" t="t" r="r" b="b"/>
              <a:pathLst>
                <a:path w="5997" h="590" extrusionOk="0">
                  <a:moveTo>
                    <a:pt x="5924" y="1"/>
                  </a:moveTo>
                  <a:cubicBezTo>
                    <a:pt x="5921" y="1"/>
                    <a:pt x="5918" y="1"/>
                    <a:pt x="5915" y="1"/>
                  </a:cubicBezTo>
                  <a:cubicBezTo>
                    <a:pt x="5887" y="10"/>
                    <a:pt x="3833" y="467"/>
                    <a:pt x="1767" y="467"/>
                  </a:cubicBezTo>
                  <a:cubicBezTo>
                    <a:pt x="1190" y="467"/>
                    <a:pt x="612" y="432"/>
                    <a:pt x="77" y="341"/>
                  </a:cubicBezTo>
                  <a:cubicBezTo>
                    <a:pt x="74" y="340"/>
                    <a:pt x="71" y="340"/>
                    <a:pt x="69" y="340"/>
                  </a:cubicBezTo>
                  <a:cubicBezTo>
                    <a:pt x="41" y="340"/>
                    <a:pt x="14" y="364"/>
                    <a:pt x="5" y="392"/>
                  </a:cubicBezTo>
                  <a:cubicBezTo>
                    <a:pt x="0" y="428"/>
                    <a:pt x="26" y="459"/>
                    <a:pt x="57" y="464"/>
                  </a:cubicBezTo>
                  <a:cubicBezTo>
                    <a:pt x="594" y="554"/>
                    <a:pt x="1174" y="590"/>
                    <a:pt x="1753" y="590"/>
                  </a:cubicBezTo>
                  <a:cubicBezTo>
                    <a:pt x="3842" y="590"/>
                    <a:pt x="5917" y="129"/>
                    <a:pt x="5941" y="125"/>
                  </a:cubicBezTo>
                  <a:cubicBezTo>
                    <a:pt x="5946" y="120"/>
                    <a:pt x="5946" y="120"/>
                    <a:pt x="5951" y="120"/>
                  </a:cubicBezTo>
                  <a:cubicBezTo>
                    <a:pt x="5977" y="110"/>
                    <a:pt x="5997" y="79"/>
                    <a:pt x="5987" y="48"/>
                  </a:cubicBezTo>
                  <a:cubicBezTo>
                    <a:pt x="5982" y="20"/>
                    <a:pt x="5953" y="1"/>
                    <a:pt x="5924"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10800000">
              <a:off x="8804273" y="42663"/>
              <a:ext cx="61258" cy="456104"/>
            </a:xfrm>
            <a:custGeom>
              <a:avLst/>
              <a:gdLst/>
              <a:ahLst/>
              <a:cxnLst/>
              <a:rect l="l" t="t" r="r" b="b"/>
              <a:pathLst>
                <a:path w="772" h="5748" extrusionOk="0">
                  <a:moveTo>
                    <a:pt x="77" y="0"/>
                  </a:moveTo>
                  <a:cubicBezTo>
                    <a:pt x="47" y="0"/>
                    <a:pt x="16" y="26"/>
                    <a:pt x="16" y="62"/>
                  </a:cubicBezTo>
                  <a:cubicBezTo>
                    <a:pt x="16" y="98"/>
                    <a:pt x="1" y="3833"/>
                    <a:pt x="648" y="5704"/>
                  </a:cubicBezTo>
                  <a:cubicBezTo>
                    <a:pt x="656" y="5733"/>
                    <a:pt x="681" y="5748"/>
                    <a:pt x="706" y="5748"/>
                  </a:cubicBezTo>
                  <a:cubicBezTo>
                    <a:pt x="712" y="5748"/>
                    <a:pt x="719" y="5747"/>
                    <a:pt x="725" y="5745"/>
                  </a:cubicBezTo>
                  <a:cubicBezTo>
                    <a:pt x="756" y="5730"/>
                    <a:pt x="772" y="5699"/>
                    <a:pt x="761" y="5662"/>
                  </a:cubicBezTo>
                  <a:cubicBezTo>
                    <a:pt x="124" y="3812"/>
                    <a:pt x="139" y="98"/>
                    <a:pt x="139" y="62"/>
                  </a:cubicBezTo>
                  <a:cubicBezTo>
                    <a:pt x="139" y="26"/>
                    <a:pt x="113" y="0"/>
                    <a:pt x="77"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4"/>
          <p:cNvGrpSpPr/>
          <p:nvPr/>
        </p:nvGrpSpPr>
        <p:grpSpPr>
          <a:xfrm>
            <a:off x="249064" y="166626"/>
            <a:ext cx="8715545" cy="4788880"/>
            <a:chOff x="249064" y="166626"/>
            <a:chExt cx="8715545" cy="4788880"/>
          </a:xfrm>
        </p:grpSpPr>
        <p:sp>
          <p:nvSpPr>
            <p:cNvPr id="128" name="Google Shape;128;p4"/>
            <p:cNvSpPr/>
            <p:nvPr/>
          </p:nvSpPr>
          <p:spPr>
            <a:xfrm>
              <a:off x="2987531" y="21658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813586">
              <a:off x="6635663" y="213608"/>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05331" y="310073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5025981" y="484888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4"/>
            <p:cNvGrpSpPr/>
            <p:nvPr/>
          </p:nvGrpSpPr>
          <p:grpSpPr>
            <a:xfrm rot="-1733626">
              <a:off x="8708549" y="2134817"/>
              <a:ext cx="201889" cy="276177"/>
              <a:chOff x="6909034" y="627862"/>
              <a:chExt cx="279193" cy="381901"/>
            </a:xfrm>
          </p:grpSpPr>
          <p:sp>
            <p:nvSpPr>
              <p:cNvPr id="133" name="Google Shape;133;p4"/>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4"/>
            <p:cNvGrpSpPr/>
            <p:nvPr/>
          </p:nvGrpSpPr>
          <p:grpSpPr>
            <a:xfrm rot="276975">
              <a:off x="259831" y="895987"/>
              <a:ext cx="201897" cy="276167"/>
              <a:chOff x="6909034" y="627862"/>
              <a:chExt cx="279193" cy="381901"/>
            </a:xfrm>
          </p:grpSpPr>
          <p:sp>
            <p:nvSpPr>
              <p:cNvPr id="137" name="Google Shape;137;p4"/>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 name="Google Shape;140;p4"/>
          <p:cNvSpPr txBox="1">
            <a:spLocks noGrp="1"/>
          </p:cNvSpPr>
          <p:nvPr>
            <p:ph type="title"/>
          </p:nvPr>
        </p:nvSpPr>
        <p:spPr>
          <a:xfrm>
            <a:off x="720000" y="375625"/>
            <a:ext cx="7704000" cy="678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1" name="Google Shape;141;p4"/>
          <p:cNvSpPr txBox="1">
            <a:spLocks noGrp="1"/>
          </p:cNvSpPr>
          <p:nvPr>
            <p:ph type="body" idx="1"/>
          </p:nvPr>
        </p:nvSpPr>
        <p:spPr>
          <a:xfrm>
            <a:off x="720000" y="1092575"/>
            <a:ext cx="7704000" cy="614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58"/>
        <p:cNvGrpSpPr/>
        <p:nvPr/>
      </p:nvGrpSpPr>
      <p:grpSpPr>
        <a:xfrm>
          <a:off x="0" y="0"/>
          <a:ext cx="0" cy="0"/>
          <a:chOff x="0" y="0"/>
          <a:chExt cx="0" cy="0"/>
        </a:xfrm>
      </p:grpSpPr>
      <p:sp>
        <p:nvSpPr>
          <p:cNvPr id="459" name="Google Shape;459;p14"/>
          <p:cNvSpPr/>
          <p:nvPr/>
        </p:nvSpPr>
        <p:spPr>
          <a:xfrm rot="-8331496" flipH="1">
            <a:off x="-617839" y="2682955"/>
            <a:ext cx="3918871" cy="3674391"/>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rot="-7962788" flipH="1">
            <a:off x="5847100" y="-1598148"/>
            <a:ext cx="4550317" cy="4266285"/>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rot="-9311588">
            <a:off x="6483145" y="4250724"/>
            <a:ext cx="3466353" cy="2511654"/>
          </a:xfrm>
          <a:custGeom>
            <a:avLst/>
            <a:gdLst/>
            <a:ahLst/>
            <a:cxnLst/>
            <a:rect l="l" t="t" r="r" b="b"/>
            <a:pathLst>
              <a:path w="140925" h="102121" extrusionOk="0">
                <a:moveTo>
                  <a:pt x="129923" y="0"/>
                </a:moveTo>
                <a:cubicBezTo>
                  <a:pt x="129780" y="0"/>
                  <a:pt x="129636" y="4"/>
                  <a:pt x="129491" y="10"/>
                </a:cubicBezTo>
                <a:cubicBezTo>
                  <a:pt x="124285" y="244"/>
                  <a:pt x="118712" y="4560"/>
                  <a:pt x="119187" y="10314"/>
                </a:cubicBezTo>
                <a:cubicBezTo>
                  <a:pt x="119655" y="16008"/>
                  <a:pt x="119696" y="21741"/>
                  <a:pt x="119194" y="27442"/>
                </a:cubicBezTo>
                <a:cubicBezTo>
                  <a:pt x="119140" y="28064"/>
                  <a:pt x="119073" y="28680"/>
                  <a:pt x="119006" y="29302"/>
                </a:cubicBezTo>
                <a:cubicBezTo>
                  <a:pt x="118993" y="29456"/>
                  <a:pt x="118973" y="29610"/>
                  <a:pt x="118960" y="29763"/>
                </a:cubicBezTo>
                <a:cubicBezTo>
                  <a:pt x="118725" y="31055"/>
                  <a:pt x="118558" y="32359"/>
                  <a:pt x="118311" y="33651"/>
                </a:cubicBezTo>
                <a:cubicBezTo>
                  <a:pt x="117775" y="36387"/>
                  <a:pt x="117106" y="39090"/>
                  <a:pt x="116277" y="41753"/>
                </a:cubicBezTo>
                <a:cubicBezTo>
                  <a:pt x="115882" y="43031"/>
                  <a:pt x="115454" y="44295"/>
                  <a:pt x="114992" y="45547"/>
                </a:cubicBezTo>
                <a:cubicBezTo>
                  <a:pt x="114818" y="46015"/>
                  <a:pt x="114631" y="46477"/>
                  <a:pt x="114450" y="46945"/>
                </a:cubicBezTo>
                <a:cubicBezTo>
                  <a:pt x="114350" y="47172"/>
                  <a:pt x="114249" y="47407"/>
                  <a:pt x="114149" y="47634"/>
                </a:cubicBezTo>
                <a:cubicBezTo>
                  <a:pt x="112951" y="50237"/>
                  <a:pt x="111586" y="52766"/>
                  <a:pt x="110048" y="55181"/>
                </a:cubicBezTo>
                <a:cubicBezTo>
                  <a:pt x="109365" y="56252"/>
                  <a:pt x="108616" y="57269"/>
                  <a:pt x="107893" y="58312"/>
                </a:cubicBezTo>
                <a:cubicBezTo>
                  <a:pt x="107826" y="58406"/>
                  <a:pt x="107759" y="58493"/>
                  <a:pt x="107693" y="58573"/>
                </a:cubicBezTo>
                <a:cubicBezTo>
                  <a:pt x="107258" y="59102"/>
                  <a:pt x="106816" y="59624"/>
                  <a:pt x="106361" y="60139"/>
                </a:cubicBezTo>
                <a:cubicBezTo>
                  <a:pt x="104635" y="62113"/>
                  <a:pt x="102768" y="63959"/>
                  <a:pt x="100788" y="65685"/>
                </a:cubicBezTo>
                <a:cubicBezTo>
                  <a:pt x="100279" y="66127"/>
                  <a:pt x="99757" y="66562"/>
                  <a:pt x="99229" y="66990"/>
                </a:cubicBezTo>
                <a:cubicBezTo>
                  <a:pt x="99169" y="67044"/>
                  <a:pt x="99115" y="67090"/>
                  <a:pt x="99062" y="67131"/>
                </a:cubicBezTo>
                <a:cubicBezTo>
                  <a:pt x="98031" y="67887"/>
                  <a:pt x="96988" y="68629"/>
                  <a:pt x="95917" y="69332"/>
                </a:cubicBezTo>
                <a:cubicBezTo>
                  <a:pt x="93723" y="70770"/>
                  <a:pt x="91441" y="72088"/>
                  <a:pt x="89099" y="73279"/>
                </a:cubicBezTo>
                <a:cubicBezTo>
                  <a:pt x="87969" y="73855"/>
                  <a:pt x="86818" y="74403"/>
                  <a:pt x="85660" y="74918"/>
                </a:cubicBezTo>
                <a:cubicBezTo>
                  <a:pt x="85533" y="74979"/>
                  <a:pt x="85413" y="75032"/>
                  <a:pt x="85286" y="75086"/>
                </a:cubicBezTo>
                <a:cubicBezTo>
                  <a:pt x="84777" y="75286"/>
                  <a:pt x="84269" y="75494"/>
                  <a:pt x="83753" y="75695"/>
                </a:cubicBezTo>
                <a:cubicBezTo>
                  <a:pt x="81171" y="76678"/>
                  <a:pt x="78535" y="77534"/>
                  <a:pt x="75872" y="78277"/>
                </a:cubicBezTo>
                <a:cubicBezTo>
                  <a:pt x="73289" y="79000"/>
                  <a:pt x="70680" y="79609"/>
                  <a:pt x="68044" y="80117"/>
                </a:cubicBezTo>
                <a:cubicBezTo>
                  <a:pt x="66779" y="80365"/>
                  <a:pt x="65508" y="80585"/>
                  <a:pt x="64230" y="80786"/>
                </a:cubicBezTo>
                <a:cubicBezTo>
                  <a:pt x="63683" y="80867"/>
                  <a:pt x="63135" y="80936"/>
                  <a:pt x="62588" y="81021"/>
                </a:cubicBezTo>
                <a:lnTo>
                  <a:pt x="62588" y="81021"/>
                </a:lnTo>
                <a:cubicBezTo>
                  <a:pt x="63673" y="80851"/>
                  <a:pt x="64049" y="80793"/>
                  <a:pt x="64046" y="80793"/>
                </a:cubicBezTo>
                <a:lnTo>
                  <a:pt x="64046" y="80793"/>
                </a:lnTo>
                <a:cubicBezTo>
                  <a:pt x="64042" y="80793"/>
                  <a:pt x="62742" y="80991"/>
                  <a:pt x="62236" y="81047"/>
                </a:cubicBezTo>
                <a:cubicBezTo>
                  <a:pt x="57597" y="81562"/>
                  <a:pt x="52899" y="81821"/>
                  <a:pt x="48220" y="81821"/>
                </a:cubicBezTo>
                <a:cubicBezTo>
                  <a:pt x="47184" y="81821"/>
                  <a:pt x="46149" y="81808"/>
                  <a:pt x="45115" y="81783"/>
                </a:cubicBezTo>
                <a:cubicBezTo>
                  <a:pt x="43503" y="81743"/>
                  <a:pt x="41890" y="81663"/>
                  <a:pt x="40278" y="81549"/>
                </a:cubicBezTo>
                <a:cubicBezTo>
                  <a:pt x="39421" y="81482"/>
                  <a:pt x="38565" y="81408"/>
                  <a:pt x="37709" y="81321"/>
                </a:cubicBezTo>
                <a:cubicBezTo>
                  <a:pt x="37441" y="81295"/>
                  <a:pt x="36411" y="81161"/>
                  <a:pt x="36049" y="81121"/>
                </a:cubicBezTo>
                <a:cubicBezTo>
                  <a:pt x="35668" y="81067"/>
                  <a:pt x="35293" y="81007"/>
                  <a:pt x="34912" y="80940"/>
                </a:cubicBezTo>
                <a:cubicBezTo>
                  <a:pt x="34069" y="80799"/>
                  <a:pt x="33226" y="80639"/>
                  <a:pt x="32383" y="80478"/>
                </a:cubicBezTo>
                <a:cubicBezTo>
                  <a:pt x="30811" y="80177"/>
                  <a:pt x="29245" y="79856"/>
                  <a:pt x="27686" y="79468"/>
                </a:cubicBezTo>
                <a:cubicBezTo>
                  <a:pt x="24608" y="78705"/>
                  <a:pt x="21631" y="77615"/>
                  <a:pt x="18573" y="76758"/>
                </a:cubicBezTo>
                <a:cubicBezTo>
                  <a:pt x="16981" y="76310"/>
                  <a:pt x="15435" y="75608"/>
                  <a:pt x="13850" y="75173"/>
                </a:cubicBezTo>
                <a:cubicBezTo>
                  <a:pt x="12264" y="74744"/>
                  <a:pt x="10705" y="74376"/>
                  <a:pt x="9153" y="73808"/>
                </a:cubicBezTo>
                <a:cubicBezTo>
                  <a:pt x="8609" y="73610"/>
                  <a:pt x="8026" y="73519"/>
                  <a:pt x="7430" y="73519"/>
                </a:cubicBezTo>
                <a:cubicBezTo>
                  <a:pt x="5079" y="73519"/>
                  <a:pt x="2537" y="74946"/>
                  <a:pt x="1486" y="76932"/>
                </a:cubicBezTo>
                <a:cubicBezTo>
                  <a:pt x="0" y="79742"/>
                  <a:pt x="495" y="82780"/>
                  <a:pt x="2549" y="85155"/>
                </a:cubicBezTo>
                <a:cubicBezTo>
                  <a:pt x="3499" y="86259"/>
                  <a:pt x="4476" y="87343"/>
                  <a:pt x="5487" y="88393"/>
                </a:cubicBezTo>
                <a:cubicBezTo>
                  <a:pt x="6878" y="89845"/>
                  <a:pt x="8691" y="91076"/>
                  <a:pt x="10357" y="92247"/>
                </a:cubicBezTo>
                <a:cubicBezTo>
                  <a:pt x="13402" y="94381"/>
                  <a:pt x="16700" y="95793"/>
                  <a:pt x="20179" y="97098"/>
                </a:cubicBezTo>
                <a:cubicBezTo>
                  <a:pt x="26676" y="99540"/>
                  <a:pt x="33407" y="100731"/>
                  <a:pt x="40278" y="101507"/>
                </a:cubicBezTo>
                <a:cubicBezTo>
                  <a:pt x="43943" y="101922"/>
                  <a:pt x="47639" y="102121"/>
                  <a:pt x="51340" y="102121"/>
                </a:cubicBezTo>
                <a:cubicBezTo>
                  <a:pt x="60164" y="102121"/>
                  <a:pt x="69019" y="100993"/>
                  <a:pt x="77565" y="98985"/>
                </a:cubicBezTo>
                <a:cubicBezTo>
                  <a:pt x="89099" y="96275"/>
                  <a:pt x="100580" y="91538"/>
                  <a:pt x="110068" y="84359"/>
                </a:cubicBezTo>
                <a:cubicBezTo>
                  <a:pt x="115788" y="80030"/>
                  <a:pt x="120605" y="75293"/>
                  <a:pt x="124954" y="69586"/>
                </a:cubicBezTo>
                <a:cubicBezTo>
                  <a:pt x="129002" y="64267"/>
                  <a:pt x="131933" y="58366"/>
                  <a:pt x="134375" y="52164"/>
                </a:cubicBezTo>
                <a:cubicBezTo>
                  <a:pt x="139533" y="39043"/>
                  <a:pt x="140925" y="24284"/>
                  <a:pt x="139787" y="10314"/>
                </a:cubicBezTo>
                <a:cubicBezTo>
                  <a:pt x="139370" y="5087"/>
                  <a:pt x="135560" y="0"/>
                  <a:pt x="129923" y="0"/>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rot="-1813586">
            <a:off x="8551851" y="433912"/>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732731" y="1739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14"/>
          <p:cNvGrpSpPr/>
          <p:nvPr/>
        </p:nvGrpSpPr>
        <p:grpSpPr>
          <a:xfrm rot="276975">
            <a:off x="264469" y="1564030"/>
            <a:ext cx="201897" cy="276167"/>
            <a:chOff x="6909034" y="627862"/>
            <a:chExt cx="279193" cy="381901"/>
          </a:xfrm>
        </p:grpSpPr>
        <p:sp>
          <p:nvSpPr>
            <p:cNvPr id="465" name="Google Shape;465;p14"/>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4"/>
          <p:cNvGrpSpPr/>
          <p:nvPr/>
        </p:nvGrpSpPr>
        <p:grpSpPr>
          <a:xfrm rot="-1226241">
            <a:off x="8632775" y="3094115"/>
            <a:ext cx="201889" cy="276173"/>
            <a:chOff x="6909034" y="627862"/>
            <a:chExt cx="279193" cy="381901"/>
          </a:xfrm>
        </p:grpSpPr>
        <p:sp>
          <p:nvSpPr>
            <p:cNvPr id="469" name="Google Shape;469;p14"/>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4"/>
          <p:cNvSpPr/>
          <p:nvPr/>
        </p:nvSpPr>
        <p:spPr>
          <a:xfrm>
            <a:off x="5338531" y="474315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rot="660631">
            <a:off x="2569226" y="4507413"/>
            <a:ext cx="241247" cy="202175"/>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flipH="1">
            <a:off x="-80339" y="3862632"/>
            <a:ext cx="891502" cy="1339971"/>
            <a:chOff x="8234666" y="620136"/>
            <a:chExt cx="389830" cy="585934"/>
          </a:xfrm>
        </p:grpSpPr>
        <p:sp>
          <p:nvSpPr>
            <p:cNvPr id="475" name="Google Shape;475;p14"/>
            <p:cNvSpPr/>
            <p:nvPr/>
          </p:nvSpPr>
          <p:spPr>
            <a:xfrm>
              <a:off x="8234666" y="620136"/>
              <a:ext cx="389830" cy="585316"/>
            </a:xfrm>
            <a:custGeom>
              <a:avLst/>
              <a:gdLst/>
              <a:ahLst/>
              <a:cxnLst/>
              <a:rect l="l" t="t" r="r" b="b"/>
              <a:pathLst>
                <a:path w="12623" h="18953" extrusionOk="0">
                  <a:moveTo>
                    <a:pt x="12185" y="1"/>
                  </a:moveTo>
                  <a:cubicBezTo>
                    <a:pt x="12151" y="1"/>
                    <a:pt x="12117" y="5"/>
                    <a:pt x="12082" y="15"/>
                  </a:cubicBezTo>
                  <a:cubicBezTo>
                    <a:pt x="11204" y="273"/>
                    <a:pt x="9354" y="966"/>
                    <a:pt x="7257" y="2652"/>
                  </a:cubicBezTo>
                  <a:cubicBezTo>
                    <a:pt x="7021" y="2837"/>
                    <a:pt x="7339" y="3869"/>
                    <a:pt x="7098" y="4085"/>
                  </a:cubicBezTo>
                  <a:cubicBezTo>
                    <a:pt x="7066" y="4114"/>
                    <a:pt x="7022" y="4125"/>
                    <a:pt x="6971" y="4125"/>
                  </a:cubicBezTo>
                  <a:cubicBezTo>
                    <a:pt x="6717" y="4125"/>
                    <a:pt x="6270" y="3837"/>
                    <a:pt x="6010" y="3837"/>
                  </a:cubicBezTo>
                  <a:cubicBezTo>
                    <a:pt x="5953" y="3837"/>
                    <a:pt x="5905" y="3851"/>
                    <a:pt x="5870" y="3885"/>
                  </a:cubicBezTo>
                  <a:cubicBezTo>
                    <a:pt x="5643" y="4106"/>
                    <a:pt x="5422" y="4338"/>
                    <a:pt x="5196" y="4578"/>
                  </a:cubicBezTo>
                  <a:cubicBezTo>
                    <a:pt x="5052" y="4738"/>
                    <a:pt x="5402" y="5545"/>
                    <a:pt x="5253" y="5709"/>
                  </a:cubicBezTo>
                  <a:cubicBezTo>
                    <a:pt x="5239" y="5726"/>
                    <a:pt x="5218" y="5734"/>
                    <a:pt x="5190" y="5734"/>
                  </a:cubicBezTo>
                  <a:cubicBezTo>
                    <a:pt x="5024" y="5734"/>
                    <a:pt x="4648" y="5462"/>
                    <a:pt x="4477" y="5462"/>
                  </a:cubicBezTo>
                  <a:cubicBezTo>
                    <a:pt x="4448" y="5462"/>
                    <a:pt x="4425" y="5470"/>
                    <a:pt x="4410" y="5488"/>
                  </a:cubicBezTo>
                  <a:cubicBezTo>
                    <a:pt x="3700" y="6357"/>
                    <a:pt x="2997" y="7353"/>
                    <a:pt x="2329" y="8505"/>
                  </a:cubicBezTo>
                  <a:cubicBezTo>
                    <a:pt x="2128" y="8849"/>
                    <a:pt x="2782" y="9779"/>
                    <a:pt x="2590" y="10149"/>
                  </a:cubicBezTo>
                  <a:cubicBezTo>
                    <a:pt x="2568" y="10191"/>
                    <a:pt x="2506" y="10207"/>
                    <a:pt x="2422" y="10207"/>
                  </a:cubicBezTo>
                  <a:cubicBezTo>
                    <a:pt x="2204" y="10207"/>
                    <a:pt x="1836" y="10104"/>
                    <a:pt x="1617" y="10104"/>
                  </a:cubicBezTo>
                  <a:cubicBezTo>
                    <a:pt x="1530" y="10104"/>
                    <a:pt x="1466" y="10120"/>
                    <a:pt x="1445" y="10165"/>
                  </a:cubicBezTo>
                  <a:cubicBezTo>
                    <a:pt x="1096" y="10868"/>
                    <a:pt x="761" y="11624"/>
                    <a:pt x="443" y="12431"/>
                  </a:cubicBezTo>
                  <a:cubicBezTo>
                    <a:pt x="443" y="12431"/>
                    <a:pt x="0" y="14815"/>
                    <a:pt x="2016" y="18953"/>
                  </a:cubicBezTo>
                  <a:lnTo>
                    <a:pt x="9056" y="18953"/>
                  </a:lnTo>
                  <a:cubicBezTo>
                    <a:pt x="10166" y="18361"/>
                    <a:pt x="10983" y="16043"/>
                    <a:pt x="11563" y="12934"/>
                  </a:cubicBezTo>
                  <a:cubicBezTo>
                    <a:pt x="11584" y="12817"/>
                    <a:pt x="10808" y="12281"/>
                    <a:pt x="10834" y="12158"/>
                  </a:cubicBezTo>
                  <a:cubicBezTo>
                    <a:pt x="10846" y="12087"/>
                    <a:pt x="10971" y="12073"/>
                    <a:pt x="11125" y="12073"/>
                  </a:cubicBezTo>
                  <a:cubicBezTo>
                    <a:pt x="11223" y="12073"/>
                    <a:pt x="11332" y="12078"/>
                    <a:pt x="11430" y="12078"/>
                  </a:cubicBezTo>
                  <a:cubicBezTo>
                    <a:pt x="11587" y="12078"/>
                    <a:pt x="11716" y="12064"/>
                    <a:pt x="11728" y="11989"/>
                  </a:cubicBezTo>
                  <a:cubicBezTo>
                    <a:pt x="11785" y="11645"/>
                    <a:pt x="11836" y="11295"/>
                    <a:pt x="11887" y="10941"/>
                  </a:cubicBezTo>
                  <a:cubicBezTo>
                    <a:pt x="11928" y="10658"/>
                    <a:pt x="10849" y="9907"/>
                    <a:pt x="10891" y="9620"/>
                  </a:cubicBezTo>
                  <a:cubicBezTo>
                    <a:pt x="10931" y="9276"/>
                    <a:pt x="12087" y="9388"/>
                    <a:pt x="12129" y="9039"/>
                  </a:cubicBezTo>
                  <a:cubicBezTo>
                    <a:pt x="12293" y="7580"/>
                    <a:pt x="12411" y="6069"/>
                    <a:pt x="12494" y="4573"/>
                  </a:cubicBezTo>
                  <a:cubicBezTo>
                    <a:pt x="12509" y="4301"/>
                    <a:pt x="11821" y="3937"/>
                    <a:pt x="11831" y="3669"/>
                  </a:cubicBezTo>
                  <a:cubicBezTo>
                    <a:pt x="11847" y="3376"/>
                    <a:pt x="12561" y="3171"/>
                    <a:pt x="12571" y="2882"/>
                  </a:cubicBezTo>
                  <a:cubicBezTo>
                    <a:pt x="12601" y="2066"/>
                    <a:pt x="12617" y="1269"/>
                    <a:pt x="12622" y="498"/>
                  </a:cubicBezTo>
                  <a:cubicBezTo>
                    <a:pt x="12622" y="220"/>
                    <a:pt x="12418" y="1"/>
                    <a:pt x="12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8330060" y="626714"/>
              <a:ext cx="287423" cy="579356"/>
            </a:xfrm>
            <a:custGeom>
              <a:avLst/>
              <a:gdLst/>
              <a:ahLst/>
              <a:cxnLst/>
              <a:rect l="l" t="t" r="r" b="b"/>
              <a:pathLst>
                <a:path w="9307" h="18760" extrusionOk="0">
                  <a:moveTo>
                    <a:pt x="9239" y="1"/>
                  </a:moveTo>
                  <a:cubicBezTo>
                    <a:pt x="9220" y="1"/>
                    <a:pt x="9201" y="9"/>
                    <a:pt x="9189" y="24"/>
                  </a:cubicBezTo>
                  <a:cubicBezTo>
                    <a:pt x="4337" y="6570"/>
                    <a:pt x="1789" y="12886"/>
                    <a:pt x="504" y="17028"/>
                  </a:cubicBezTo>
                  <a:cubicBezTo>
                    <a:pt x="329" y="17593"/>
                    <a:pt x="139" y="18240"/>
                    <a:pt x="1" y="18754"/>
                  </a:cubicBezTo>
                  <a:lnTo>
                    <a:pt x="124" y="18759"/>
                  </a:lnTo>
                  <a:cubicBezTo>
                    <a:pt x="262" y="18256"/>
                    <a:pt x="447" y="17618"/>
                    <a:pt x="623" y="17063"/>
                  </a:cubicBezTo>
                  <a:cubicBezTo>
                    <a:pt x="1902" y="12932"/>
                    <a:pt x="4446" y="6632"/>
                    <a:pt x="9292" y="100"/>
                  </a:cubicBezTo>
                  <a:cubicBezTo>
                    <a:pt x="9306" y="69"/>
                    <a:pt x="9302" y="34"/>
                    <a:pt x="9276" y="13"/>
                  </a:cubicBezTo>
                  <a:cubicBezTo>
                    <a:pt x="9265" y="5"/>
                    <a:pt x="9252" y="1"/>
                    <a:pt x="9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494322" y="671678"/>
              <a:ext cx="12106" cy="127946"/>
            </a:xfrm>
            <a:custGeom>
              <a:avLst/>
              <a:gdLst/>
              <a:ahLst/>
              <a:cxnLst/>
              <a:rect l="l" t="t" r="r" b="b"/>
              <a:pathLst>
                <a:path w="392" h="4143" extrusionOk="0">
                  <a:moveTo>
                    <a:pt x="109" y="1"/>
                  </a:moveTo>
                  <a:cubicBezTo>
                    <a:pt x="72" y="1"/>
                    <a:pt x="47" y="27"/>
                    <a:pt x="47" y="58"/>
                  </a:cubicBezTo>
                  <a:cubicBezTo>
                    <a:pt x="47" y="84"/>
                    <a:pt x="0" y="2473"/>
                    <a:pt x="263" y="4087"/>
                  </a:cubicBezTo>
                  <a:cubicBezTo>
                    <a:pt x="268" y="4118"/>
                    <a:pt x="294" y="4138"/>
                    <a:pt x="318" y="4142"/>
                  </a:cubicBezTo>
                  <a:cubicBezTo>
                    <a:pt x="324" y="4142"/>
                    <a:pt x="329" y="4142"/>
                    <a:pt x="334" y="4138"/>
                  </a:cubicBezTo>
                  <a:cubicBezTo>
                    <a:pt x="365" y="4133"/>
                    <a:pt x="391" y="4102"/>
                    <a:pt x="386" y="4071"/>
                  </a:cubicBezTo>
                  <a:cubicBezTo>
                    <a:pt x="123" y="2463"/>
                    <a:pt x="170" y="89"/>
                    <a:pt x="170" y="63"/>
                  </a:cubicBezTo>
                  <a:cubicBezTo>
                    <a:pt x="170" y="27"/>
                    <a:pt x="144"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8442903" y="834179"/>
              <a:ext cx="174579" cy="75909"/>
            </a:xfrm>
            <a:custGeom>
              <a:avLst/>
              <a:gdLst/>
              <a:ahLst/>
              <a:cxnLst/>
              <a:rect l="l" t="t" r="r" b="b"/>
              <a:pathLst>
                <a:path w="5653" h="2458" extrusionOk="0">
                  <a:moveTo>
                    <a:pt x="5581" y="0"/>
                  </a:moveTo>
                  <a:cubicBezTo>
                    <a:pt x="5572" y="0"/>
                    <a:pt x="5564" y="2"/>
                    <a:pt x="5555" y="6"/>
                  </a:cubicBezTo>
                  <a:cubicBezTo>
                    <a:pt x="5529" y="21"/>
                    <a:pt x="2950" y="1292"/>
                    <a:pt x="47" y="2334"/>
                  </a:cubicBezTo>
                  <a:cubicBezTo>
                    <a:pt x="16" y="2350"/>
                    <a:pt x="0" y="2386"/>
                    <a:pt x="10" y="2416"/>
                  </a:cubicBezTo>
                  <a:cubicBezTo>
                    <a:pt x="21" y="2442"/>
                    <a:pt x="41" y="2457"/>
                    <a:pt x="67" y="2457"/>
                  </a:cubicBezTo>
                  <a:cubicBezTo>
                    <a:pt x="78" y="2457"/>
                    <a:pt x="83" y="2457"/>
                    <a:pt x="93" y="2452"/>
                  </a:cubicBezTo>
                  <a:cubicBezTo>
                    <a:pt x="3001" y="1404"/>
                    <a:pt x="5586" y="130"/>
                    <a:pt x="5612" y="120"/>
                  </a:cubicBezTo>
                  <a:cubicBezTo>
                    <a:pt x="5643" y="104"/>
                    <a:pt x="5652" y="63"/>
                    <a:pt x="5638" y="32"/>
                  </a:cubicBezTo>
                  <a:cubicBezTo>
                    <a:pt x="5626" y="14"/>
                    <a:pt x="5604" y="0"/>
                    <a:pt x="5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8343216" y="821023"/>
              <a:ext cx="51296" cy="207036"/>
            </a:xfrm>
            <a:custGeom>
              <a:avLst/>
              <a:gdLst/>
              <a:ahLst/>
              <a:cxnLst/>
              <a:rect l="l" t="t" r="r" b="b"/>
              <a:pathLst>
                <a:path w="1661" h="6704" extrusionOk="0">
                  <a:moveTo>
                    <a:pt x="65" y="0"/>
                  </a:moveTo>
                  <a:cubicBezTo>
                    <a:pt x="62" y="0"/>
                    <a:pt x="60" y="0"/>
                    <a:pt x="57" y="1"/>
                  </a:cubicBezTo>
                  <a:cubicBezTo>
                    <a:pt x="21" y="11"/>
                    <a:pt x="0" y="42"/>
                    <a:pt x="7" y="72"/>
                  </a:cubicBezTo>
                  <a:cubicBezTo>
                    <a:pt x="12" y="114"/>
                    <a:pt x="674" y="4076"/>
                    <a:pt x="1532" y="6661"/>
                  </a:cubicBezTo>
                  <a:cubicBezTo>
                    <a:pt x="1542" y="6687"/>
                    <a:pt x="1563" y="6701"/>
                    <a:pt x="1589" y="6701"/>
                  </a:cubicBezTo>
                  <a:cubicBezTo>
                    <a:pt x="1591" y="6703"/>
                    <a:pt x="1593" y="6704"/>
                    <a:pt x="1595" y="6704"/>
                  </a:cubicBezTo>
                  <a:cubicBezTo>
                    <a:pt x="1600" y="6704"/>
                    <a:pt x="1606" y="6701"/>
                    <a:pt x="1610" y="6701"/>
                  </a:cubicBezTo>
                  <a:cubicBezTo>
                    <a:pt x="1641" y="6692"/>
                    <a:pt x="1661" y="6656"/>
                    <a:pt x="1651" y="6625"/>
                  </a:cubicBezTo>
                  <a:cubicBezTo>
                    <a:pt x="792" y="4050"/>
                    <a:pt x="135" y="93"/>
                    <a:pt x="130" y="53"/>
                  </a:cubicBezTo>
                  <a:cubicBezTo>
                    <a:pt x="124" y="24"/>
                    <a:pt x="9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8358935" y="1057641"/>
              <a:ext cx="226678" cy="61456"/>
            </a:xfrm>
            <a:custGeom>
              <a:avLst/>
              <a:gdLst/>
              <a:ahLst/>
              <a:cxnLst/>
              <a:rect l="l" t="t" r="r" b="b"/>
              <a:pathLst>
                <a:path w="7340" h="1990" extrusionOk="0">
                  <a:moveTo>
                    <a:pt x="7272" y="0"/>
                  </a:moveTo>
                  <a:cubicBezTo>
                    <a:pt x="7264" y="0"/>
                    <a:pt x="7255" y="2"/>
                    <a:pt x="7247" y="6"/>
                  </a:cubicBezTo>
                  <a:cubicBezTo>
                    <a:pt x="7206" y="26"/>
                    <a:pt x="3234" y="1866"/>
                    <a:pt x="88" y="1866"/>
                  </a:cubicBezTo>
                  <a:cubicBezTo>
                    <a:pt x="79" y="1866"/>
                    <a:pt x="71" y="1866"/>
                    <a:pt x="62" y="1866"/>
                  </a:cubicBezTo>
                  <a:cubicBezTo>
                    <a:pt x="27" y="1866"/>
                    <a:pt x="1" y="1892"/>
                    <a:pt x="1" y="1928"/>
                  </a:cubicBezTo>
                  <a:cubicBezTo>
                    <a:pt x="1" y="1959"/>
                    <a:pt x="27" y="1985"/>
                    <a:pt x="62" y="1990"/>
                  </a:cubicBezTo>
                  <a:cubicBezTo>
                    <a:pt x="71" y="1990"/>
                    <a:pt x="79" y="1990"/>
                    <a:pt x="88" y="1990"/>
                  </a:cubicBezTo>
                  <a:cubicBezTo>
                    <a:pt x="3259" y="1990"/>
                    <a:pt x="7257" y="135"/>
                    <a:pt x="7298" y="119"/>
                  </a:cubicBezTo>
                  <a:cubicBezTo>
                    <a:pt x="7329" y="104"/>
                    <a:pt x="7339" y="68"/>
                    <a:pt x="7329" y="37"/>
                  </a:cubicBezTo>
                  <a:cubicBezTo>
                    <a:pt x="7318" y="15"/>
                    <a:pt x="7295" y="0"/>
                    <a:pt x="7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8267370" y="952735"/>
              <a:ext cx="69208" cy="246659"/>
            </a:xfrm>
            <a:custGeom>
              <a:avLst/>
              <a:gdLst/>
              <a:ahLst/>
              <a:cxnLst/>
              <a:rect l="l" t="t" r="r" b="b"/>
              <a:pathLst>
                <a:path w="2241" h="7987" extrusionOk="0">
                  <a:moveTo>
                    <a:pt x="65" y="0"/>
                  </a:moveTo>
                  <a:cubicBezTo>
                    <a:pt x="63" y="0"/>
                    <a:pt x="60" y="0"/>
                    <a:pt x="58" y="1"/>
                  </a:cubicBezTo>
                  <a:cubicBezTo>
                    <a:pt x="21" y="6"/>
                    <a:pt x="1" y="43"/>
                    <a:pt x="6" y="73"/>
                  </a:cubicBezTo>
                  <a:cubicBezTo>
                    <a:pt x="16" y="129"/>
                    <a:pt x="874" y="5448"/>
                    <a:pt x="2112" y="7951"/>
                  </a:cubicBezTo>
                  <a:cubicBezTo>
                    <a:pt x="2123" y="7972"/>
                    <a:pt x="2143" y="7982"/>
                    <a:pt x="2169" y="7986"/>
                  </a:cubicBezTo>
                  <a:cubicBezTo>
                    <a:pt x="2179" y="7986"/>
                    <a:pt x="2190" y="7982"/>
                    <a:pt x="2195" y="7977"/>
                  </a:cubicBezTo>
                  <a:cubicBezTo>
                    <a:pt x="2226" y="7961"/>
                    <a:pt x="2241" y="7925"/>
                    <a:pt x="2226" y="7894"/>
                  </a:cubicBezTo>
                  <a:cubicBezTo>
                    <a:pt x="993" y="5408"/>
                    <a:pt x="134" y="109"/>
                    <a:pt x="129" y="52"/>
                  </a:cubicBezTo>
                  <a:cubicBezTo>
                    <a:pt x="125" y="24"/>
                    <a:pt x="9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14"/>
          <p:cNvGrpSpPr/>
          <p:nvPr/>
        </p:nvGrpSpPr>
        <p:grpSpPr>
          <a:xfrm rot="3020395">
            <a:off x="668769" y="4246037"/>
            <a:ext cx="609252" cy="1364599"/>
            <a:chOff x="5860242" y="397600"/>
            <a:chExt cx="366143" cy="820085"/>
          </a:xfrm>
        </p:grpSpPr>
        <p:sp>
          <p:nvSpPr>
            <p:cNvPr id="483" name="Google Shape;483;p14"/>
            <p:cNvSpPr/>
            <p:nvPr/>
          </p:nvSpPr>
          <p:spPr>
            <a:xfrm>
              <a:off x="5860242" y="397600"/>
              <a:ext cx="366143" cy="693250"/>
            </a:xfrm>
            <a:custGeom>
              <a:avLst/>
              <a:gdLst/>
              <a:ahLst/>
              <a:cxnLst/>
              <a:rect l="l" t="t" r="r" b="b"/>
              <a:pathLst>
                <a:path w="11856" h="22448" extrusionOk="0">
                  <a:moveTo>
                    <a:pt x="4245" y="0"/>
                  </a:moveTo>
                  <a:cubicBezTo>
                    <a:pt x="4140" y="0"/>
                    <a:pt x="4038" y="40"/>
                    <a:pt x="3962" y="124"/>
                  </a:cubicBezTo>
                  <a:cubicBezTo>
                    <a:pt x="3340" y="798"/>
                    <a:pt x="2117" y="2349"/>
                    <a:pt x="1198" y="4878"/>
                  </a:cubicBezTo>
                  <a:cubicBezTo>
                    <a:pt x="1094" y="5161"/>
                    <a:pt x="1901" y="5885"/>
                    <a:pt x="1809" y="6189"/>
                  </a:cubicBezTo>
                  <a:cubicBezTo>
                    <a:pt x="1722" y="6476"/>
                    <a:pt x="729" y="6348"/>
                    <a:pt x="653" y="6656"/>
                  </a:cubicBezTo>
                  <a:cubicBezTo>
                    <a:pt x="575" y="6959"/>
                    <a:pt x="504" y="7273"/>
                    <a:pt x="442" y="7602"/>
                  </a:cubicBezTo>
                  <a:cubicBezTo>
                    <a:pt x="396" y="7813"/>
                    <a:pt x="1115" y="8316"/>
                    <a:pt x="1075" y="8537"/>
                  </a:cubicBezTo>
                  <a:cubicBezTo>
                    <a:pt x="1049" y="8712"/>
                    <a:pt x="262" y="8598"/>
                    <a:pt x="236" y="8783"/>
                  </a:cubicBezTo>
                  <a:cubicBezTo>
                    <a:pt x="82" y="9893"/>
                    <a:pt x="1" y="11112"/>
                    <a:pt x="26" y="12443"/>
                  </a:cubicBezTo>
                  <a:cubicBezTo>
                    <a:pt x="31" y="12839"/>
                    <a:pt x="1075" y="13295"/>
                    <a:pt x="1099" y="13712"/>
                  </a:cubicBezTo>
                  <a:cubicBezTo>
                    <a:pt x="1115" y="13933"/>
                    <a:pt x="108" y="14097"/>
                    <a:pt x="129" y="14319"/>
                  </a:cubicBezTo>
                  <a:cubicBezTo>
                    <a:pt x="195" y="15104"/>
                    <a:pt x="304" y="15922"/>
                    <a:pt x="452" y="16774"/>
                  </a:cubicBezTo>
                  <a:cubicBezTo>
                    <a:pt x="452" y="16774"/>
                    <a:pt x="1526" y="19632"/>
                    <a:pt x="6717" y="22447"/>
                  </a:cubicBezTo>
                  <a:cubicBezTo>
                    <a:pt x="6717" y="22447"/>
                    <a:pt x="9770" y="20377"/>
                    <a:pt x="11213" y="17941"/>
                  </a:cubicBezTo>
                  <a:cubicBezTo>
                    <a:pt x="11855" y="16857"/>
                    <a:pt x="11331" y="14395"/>
                    <a:pt x="10216" y="11440"/>
                  </a:cubicBezTo>
                  <a:cubicBezTo>
                    <a:pt x="10175" y="11328"/>
                    <a:pt x="9234" y="11271"/>
                    <a:pt x="9189" y="11153"/>
                  </a:cubicBezTo>
                  <a:cubicBezTo>
                    <a:pt x="9122" y="10973"/>
                    <a:pt x="9944" y="10731"/>
                    <a:pt x="9867" y="10546"/>
                  </a:cubicBezTo>
                  <a:cubicBezTo>
                    <a:pt x="9739" y="10223"/>
                    <a:pt x="9600" y="9893"/>
                    <a:pt x="9461" y="9564"/>
                  </a:cubicBezTo>
                  <a:cubicBezTo>
                    <a:pt x="9348" y="9303"/>
                    <a:pt x="8037" y="9220"/>
                    <a:pt x="7920" y="8959"/>
                  </a:cubicBezTo>
                  <a:cubicBezTo>
                    <a:pt x="7780" y="8639"/>
                    <a:pt x="8829" y="8136"/>
                    <a:pt x="8679" y="7813"/>
                  </a:cubicBezTo>
                  <a:cubicBezTo>
                    <a:pt x="8063" y="6481"/>
                    <a:pt x="7380" y="5124"/>
                    <a:pt x="6675" y="3809"/>
                  </a:cubicBezTo>
                  <a:cubicBezTo>
                    <a:pt x="6547" y="3568"/>
                    <a:pt x="5771" y="3613"/>
                    <a:pt x="5638" y="3378"/>
                  </a:cubicBezTo>
                  <a:cubicBezTo>
                    <a:pt x="5499" y="3120"/>
                    <a:pt x="6002" y="2576"/>
                    <a:pt x="5864" y="2318"/>
                  </a:cubicBezTo>
                  <a:cubicBezTo>
                    <a:pt x="5463" y="1609"/>
                    <a:pt x="5067" y="921"/>
                    <a:pt x="4671" y="259"/>
                  </a:cubicBezTo>
                  <a:cubicBezTo>
                    <a:pt x="4572" y="91"/>
                    <a:pt x="4405" y="0"/>
                    <a:pt x="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5967989" y="402387"/>
              <a:ext cx="146970" cy="815298"/>
            </a:xfrm>
            <a:custGeom>
              <a:avLst/>
              <a:gdLst/>
              <a:ahLst/>
              <a:cxnLst/>
              <a:rect l="l" t="t" r="r" b="b"/>
              <a:pathLst>
                <a:path w="4759" h="26400" extrusionOk="0">
                  <a:moveTo>
                    <a:pt x="817" y="0"/>
                  </a:moveTo>
                  <a:cubicBezTo>
                    <a:pt x="786" y="0"/>
                    <a:pt x="755" y="26"/>
                    <a:pt x="750" y="57"/>
                  </a:cubicBezTo>
                  <a:cubicBezTo>
                    <a:pt x="1" y="8171"/>
                    <a:pt x="1095" y="14893"/>
                    <a:pt x="2149" y="19102"/>
                  </a:cubicBezTo>
                  <a:cubicBezTo>
                    <a:pt x="3284" y="23660"/>
                    <a:pt x="4621" y="26337"/>
                    <a:pt x="4635" y="26362"/>
                  </a:cubicBezTo>
                  <a:cubicBezTo>
                    <a:pt x="4647" y="26385"/>
                    <a:pt x="4669" y="26400"/>
                    <a:pt x="4693" y="26400"/>
                  </a:cubicBezTo>
                  <a:cubicBezTo>
                    <a:pt x="4701" y="26400"/>
                    <a:pt x="4710" y="26398"/>
                    <a:pt x="4718" y="26393"/>
                  </a:cubicBezTo>
                  <a:lnTo>
                    <a:pt x="4718" y="26388"/>
                  </a:lnTo>
                  <a:cubicBezTo>
                    <a:pt x="4749" y="26374"/>
                    <a:pt x="4759" y="26337"/>
                    <a:pt x="4744" y="26306"/>
                  </a:cubicBezTo>
                  <a:cubicBezTo>
                    <a:pt x="4733" y="26281"/>
                    <a:pt x="3402" y="23618"/>
                    <a:pt x="2266" y="19071"/>
                  </a:cubicBezTo>
                  <a:cubicBezTo>
                    <a:pt x="1218" y="14873"/>
                    <a:pt x="124" y="8166"/>
                    <a:pt x="874" y="67"/>
                  </a:cubicBezTo>
                  <a:cubicBezTo>
                    <a:pt x="879" y="36"/>
                    <a:pt x="854" y="5"/>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913575" y="501981"/>
              <a:ext cx="74458" cy="106390"/>
            </a:xfrm>
            <a:custGeom>
              <a:avLst/>
              <a:gdLst/>
              <a:ahLst/>
              <a:cxnLst/>
              <a:rect l="l" t="t" r="r" b="b"/>
              <a:pathLst>
                <a:path w="2411" h="3445" extrusionOk="0">
                  <a:moveTo>
                    <a:pt x="71" y="1"/>
                  </a:moveTo>
                  <a:cubicBezTo>
                    <a:pt x="61" y="1"/>
                    <a:pt x="51" y="3"/>
                    <a:pt x="41" y="8"/>
                  </a:cubicBezTo>
                  <a:cubicBezTo>
                    <a:pt x="10" y="24"/>
                    <a:pt x="0" y="64"/>
                    <a:pt x="15" y="90"/>
                  </a:cubicBezTo>
                  <a:cubicBezTo>
                    <a:pt x="31" y="116"/>
                    <a:pt x="1229" y="2176"/>
                    <a:pt x="2292" y="3425"/>
                  </a:cubicBezTo>
                  <a:cubicBezTo>
                    <a:pt x="2304" y="3438"/>
                    <a:pt x="2320" y="3445"/>
                    <a:pt x="2337" y="3445"/>
                  </a:cubicBezTo>
                  <a:cubicBezTo>
                    <a:pt x="2348" y="3445"/>
                    <a:pt x="2359" y="3441"/>
                    <a:pt x="2369" y="3435"/>
                  </a:cubicBezTo>
                  <a:cubicBezTo>
                    <a:pt x="2374" y="3435"/>
                    <a:pt x="2379" y="3435"/>
                    <a:pt x="2379" y="3430"/>
                  </a:cubicBezTo>
                  <a:cubicBezTo>
                    <a:pt x="2405" y="3409"/>
                    <a:pt x="2410" y="3368"/>
                    <a:pt x="2389" y="3343"/>
                  </a:cubicBezTo>
                  <a:cubicBezTo>
                    <a:pt x="1331" y="2104"/>
                    <a:pt x="138" y="48"/>
                    <a:pt x="124" y="29"/>
                  </a:cubicBezTo>
                  <a:cubicBezTo>
                    <a:pt x="113" y="11"/>
                    <a:pt x="92"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5990348" y="579804"/>
              <a:ext cx="112598" cy="153795"/>
            </a:xfrm>
            <a:custGeom>
              <a:avLst/>
              <a:gdLst/>
              <a:ahLst/>
              <a:cxnLst/>
              <a:rect l="l" t="t" r="r" b="b"/>
              <a:pathLst>
                <a:path w="3646" h="4980" extrusionOk="0">
                  <a:moveTo>
                    <a:pt x="3575" y="0"/>
                  </a:moveTo>
                  <a:cubicBezTo>
                    <a:pt x="3554" y="0"/>
                    <a:pt x="3535" y="12"/>
                    <a:pt x="3522" y="32"/>
                  </a:cubicBezTo>
                  <a:cubicBezTo>
                    <a:pt x="3506" y="52"/>
                    <a:pt x="1959" y="2478"/>
                    <a:pt x="22" y="4878"/>
                  </a:cubicBezTo>
                  <a:cubicBezTo>
                    <a:pt x="1" y="4909"/>
                    <a:pt x="7" y="4944"/>
                    <a:pt x="31" y="4965"/>
                  </a:cubicBezTo>
                  <a:cubicBezTo>
                    <a:pt x="44" y="4974"/>
                    <a:pt x="57" y="4979"/>
                    <a:pt x="71" y="4979"/>
                  </a:cubicBezTo>
                  <a:cubicBezTo>
                    <a:pt x="81" y="4979"/>
                    <a:pt x="90" y="4976"/>
                    <a:pt x="99" y="4970"/>
                  </a:cubicBezTo>
                  <a:cubicBezTo>
                    <a:pt x="109" y="4970"/>
                    <a:pt x="114" y="4965"/>
                    <a:pt x="119" y="4954"/>
                  </a:cubicBezTo>
                  <a:cubicBezTo>
                    <a:pt x="2061" y="2549"/>
                    <a:pt x="3608" y="118"/>
                    <a:pt x="3624" y="99"/>
                  </a:cubicBezTo>
                  <a:cubicBezTo>
                    <a:pt x="3645" y="68"/>
                    <a:pt x="3634" y="32"/>
                    <a:pt x="3608" y="11"/>
                  </a:cubicBezTo>
                  <a:cubicBezTo>
                    <a:pt x="3597" y="4"/>
                    <a:pt x="3586"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5860860" y="708767"/>
              <a:ext cx="150027" cy="153115"/>
            </a:xfrm>
            <a:custGeom>
              <a:avLst/>
              <a:gdLst/>
              <a:ahLst/>
              <a:cxnLst/>
              <a:rect l="l" t="t" r="r" b="b"/>
              <a:pathLst>
                <a:path w="4858" h="4958" extrusionOk="0">
                  <a:moveTo>
                    <a:pt x="69" y="0"/>
                  </a:moveTo>
                  <a:cubicBezTo>
                    <a:pt x="55" y="0"/>
                    <a:pt x="42" y="4"/>
                    <a:pt x="31" y="12"/>
                  </a:cubicBezTo>
                  <a:cubicBezTo>
                    <a:pt x="6" y="38"/>
                    <a:pt x="0" y="74"/>
                    <a:pt x="26" y="100"/>
                  </a:cubicBezTo>
                  <a:cubicBezTo>
                    <a:pt x="52" y="131"/>
                    <a:pt x="2673" y="3178"/>
                    <a:pt x="4749" y="4941"/>
                  </a:cubicBezTo>
                  <a:cubicBezTo>
                    <a:pt x="4760" y="4952"/>
                    <a:pt x="4772" y="4957"/>
                    <a:pt x="4785" y="4957"/>
                  </a:cubicBezTo>
                  <a:cubicBezTo>
                    <a:pt x="4796" y="4957"/>
                    <a:pt x="4807" y="4953"/>
                    <a:pt x="4816" y="4946"/>
                  </a:cubicBezTo>
                  <a:cubicBezTo>
                    <a:pt x="4821" y="4946"/>
                    <a:pt x="4831" y="4941"/>
                    <a:pt x="4831" y="4936"/>
                  </a:cubicBezTo>
                  <a:cubicBezTo>
                    <a:pt x="4857" y="4910"/>
                    <a:pt x="4852" y="4869"/>
                    <a:pt x="4826" y="4848"/>
                  </a:cubicBezTo>
                  <a:cubicBezTo>
                    <a:pt x="2760" y="3091"/>
                    <a:pt x="145" y="49"/>
                    <a:pt x="119" y="23"/>
                  </a:cubicBezTo>
                  <a:cubicBezTo>
                    <a:pt x="107" y="8"/>
                    <a:pt x="88"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6026727" y="787362"/>
              <a:ext cx="164913" cy="168557"/>
            </a:xfrm>
            <a:custGeom>
              <a:avLst/>
              <a:gdLst/>
              <a:ahLst/>
              <a:cxnLst/>
              <a:rect l="l" t="t" r="r" b="b"/>
              <a:pathLst>
                <a:path w="5340" h="5458" extrusionOk="0">
                  <a:moveTo>
                    <a:pt x="5269" y="1"/>
                  </a:moveTo>
                  <a:cubicBezTo>
                    <a:pt x="5248" y="1"/>
                    <a:pt x="5229" y="11"/>
                    <a:pt x="5216" y="26"/>
                  </a:cubicBezTo>
                  <a:cubicBezTo>
                    <a:pt x="5190" y="63"/>
                    <a:pt x="2738" y="3721"/>
                    <a:pt x="41" y="5346"/>
                  </a:cubicBezTo>
                  <a:cubicBezTo>
                    <a:pt x="10" y="5361"/>
                    <a:pt x="0" y="5398"/>
                    <a:pt x="20" y="5428"/>
                  </a:cubicBezTo>
                  <a:cubicBezTo>
                    <a:pt x="30" y="5448"/>
                    <a:pt x="48" y="5457"/>
                    <a:pt x="68" y="5457"/>
                  </a:cubicBezTo>
                  <a:cubicBezTo>
                    <a:pt x="79" y="5457"/>
                    <a:pt x="91" y="5454"/>
                    <a:pt x="103" y="5448"/>
                  </a:cubicBezTo>
                  <a:cubicBezTo>
                    <a:pt x="2826" y="3814"/>
                    <a:pt x="5293" y="135"/>
                    <a:pt x="5319" y="99"/>
                  </a:cubicBezTo>
                  <a:cubicBezTo>
                    <a:pt x="5339" y="68"/>
                    <a:pt x="5328" y="33"/>
                    <a:pt x="5304" y="12"/>
                  </a:cubicBezTo>
                  <a:cubicBezTo>
                    <a:pt x="5292" y="4"/>
                    <a:pt x="5280" y="1"/>
                    <a:pt x="5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5864349" y="860707"/>
              <a:ext cx="185882" cy="177667"/>
            </a:xfrm>
            <a:custGeom>
              <a:avLst/>
              <a:gdLst/>
              <a:ahLst/>
              <a:cxnLst/>
              <a:rect l="l" t="t" r="r" b="b"/>
              <a:pathLst>
                <a:path w="6019" h="5753" extrusionOk="0">
                  <a:moveTo>
                    <a:pt x="73" y="1"/>
                  </a:moveTo>
                  <a:cubicBezTo>
                    <a:pt x="58" y="1"/>
                    <a:pt x="44" y="6"/>
                    <a:pt x="32" y="16"/>
                  </a:cubicBezTo>
                  <a:cubicBezTo>
                    <a:pt x="6" y="37"/>
                    <a:pt x="1" y="77"/>
                    <a:pt x="22" y="103"/>
                  </a:cubicBezTo>
                  <a:cubicBezTo>
                    <a:pt x="57" y="144"/>
                    <a:pt x="3551" y="4245"/>
                    <a:pt x="5911" y="5741"/>
                  </a:cubicBezTo>
                  <a:cubicBezTo>
                    <a:pt x="5922" y="5749"/>
                    <a:pt x="5934" y="5753"/>
                    <a:pt x="5947" y="5753"/>
                  </a:cubicBezTo>
                  <a:cubicBezTo>
                    <a:pt x="5958" y="5753"/>
                    <a:pt x="5968" y="5750"/>
                    <a:pt x="5977" y="5746"/>
                  </a:cubicBezTo>
                  <a:cubicBezTo>
                    <a:pt x="5982" y="5741"/>
                    <a:pt x="5992" y="5730"/>
                    <a:pt x="5998" y="5725"/>
                  </a:cubicBezTo>
                  <a:cubicBezTo>
                    <a:pt x="6018" y="5694"/>
                    <a:pt x="6008" y="5653"/>
                    <a:pt x="5977" y="5637"/>
                  </a:cubicBezTo>
                  <a:cubicBezTo>
                    <a:pt x="3634" y="4147"/>
                    <a:pt x="155" y="63"/>
                    <a:pt x="119" y="21"/>
                  </a:cubicBezTo>
                  <a:cubicBezTo>
                    <a:pt x="105" y="7"/>
                    <a:pt x="8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4"/>
          <p:cNvGrpSpPr/>
          <p:nvPr/>
        </p:nvGrpSpPr>
        <p:grpSpPr>
          <a:xfrm rot="-8999824">
            <a:off x="6857178" y="-283748"/>
            <a:ext cx="575076" cy="1215239"/>
            <a:chOff x="7564310" y="1708449"/>
            <a:chExt cx="381739" cy="806682"/>
          </a:xfrm>
        </p:grpSpPr>
        <p:sp>
          <p:nvSpPr>
            <p:cNvPr id="491" name="Google Shape;491;p14"/>
            <p:cNvSpPr/>
            <p:nvPr/>
          </p:nvSpPr>
          <p:spPr>
            <a:xfrm>
              <a:off x="7565607" y="1708449"/>
              <a:ext cx="380442" cy="684202"/>
            </a:xfrm>
            <a:custGeom>
              <a:avLst/>
              <a:gdLst/>
              <a:ahLst/>
              <a:cxnLst/>
              <a:rect l="l" t="t" r="r" b="b"/>
              <a:pathLst>
                <a:path w="12319" h="22155" extrusionOk="0">
                  <a:moveTo>
                    <a:pt x="3340" y="1"/>
                  </a:moveTo>
                  <a:cubicBezTo>
                    <a:pt x="3221" y="1"/>
                    <a:pt x="3108" y="50"/>
                    <a:pt x="3032" y="151"/>
                  </a:cubicBezTo>
                  <a:cubicBezTo>
                    <a:pt x="2472" y="874"/>
                    <a:pt x="1383" y="2525"/>
                    <a:pt x="684" y="5120"/>
                  </a:cubicBezTo>
                  <a:cubicBezTo>
                    <a:pt x="606" y="5412"/>
                    <a:pt x="1470" y="6059"/>
                    <a:pt x="1403" y="6374"/>
                  </a:cubicBezTo>
                  <a:cubicBezTo>
                    <a:pt x="1337" y="6666"/>
                    <a:pt x="345" y="6625"/>
                    <a:pt x="293" y="6934"/>
                  </a:cubicBezTo>
                  <a:cubicBezTo>
                    <a:pt x="243" y="7247"/>
                    <a:pt x="196" y="7565"/>
                    <a:pt x="160" y="7895"/>
                  </a:cubicBezTo>
                  <a:cubicBezTo>
                    <a:pt x="134" y="8110"/>
                    <a:pt x="890" y="8552"/>
                    <a:pt x="874" y="8773"/>
                  </a:cubicBezTo>
                  <a:cubicBezTo>
                    <a:pt x="859" y="8953"/>
                    <a:pt x="67" y="8907"/>
                    <a:pt x="58" y="9092"/>
                  </a:cubicBezTo>
                  <a:cubicBezTo>
                    <a:pt x="1" y="10212"/>
                    <a:pt x="21" y="11431"/>
                    <a:pt x="160" y="12756"/>
                  </a:cubicBezTo>
                  <a:cubicBezTo>
                    <a:pt x="201" y="13151"/>
                    <a:pt x="1275" y="13516"/>
                    <a:pt x="1337" y="13933"/>
                  </a:cubicBezTo>
                  <a:cubicBezTo>
                    <a:pt x="1372" y="14144"/>
                    <a:pt x="381" y="14395"/>
                    <a:pt x="421" y="14616"/>
                  </a:cubicBezTo>
                  <a:cubicBezTo>
                    <a:pt x="556" y="15392"/>
                    <a:pt x="730" y="16199"/>
                    <a:pt x="952" y="17036"/>
                  </a:cubicBezTo>
                  <a:cubicBezTo>
                    <a:pt x="952" y="17036"/>
                    <a:pt x="2266" y="19791"/>
                    <a:pt x="7678" y="22154"/>
                  </a:cubicBezTo>
                  <a:cubicBezTo>
                    <a:pt x="7678" y="22154"/>
                    <a:pt x="10541" y="19832"/>
                    <a:pt x="11774" y="17283"/>
                  </a:cubicBezTo>
                  <a:cubicBezTo>
                    <a:pt x="12318" y="16148"/>
                    <a:pt x="11589" y="13743"/>
                    <a:pt x="10226" y="10890"/>
                  </a:cubicBezTo>
                  <a:cubicBezTo>
                    <a:pt x="10176" y="10777"/>
                    <a:pt x="9235" y="10803"/>
                    <a:pt x="9178" y="10691"/>
                  </a:cubicBezTo>
                  <a:cubicBezTo>
                    <a:pt x="9097" y="10515"/>
                    <a:pt x="9893" y="10207"/>
                    <a:pt x="9806" y="10027"/>
                  </a:cubicBezTo>
                  <a:cubicBezTo>
                    <a:pt x="9647" y="9719"/>
                    <a:pt x="9481" y="9400"/>
                    <a:pt x="9312" y="9081"/>
                  </a:cubicBezTo>
                  <a:cubicBezTo>
                    <a:pt x="9178" y="8829"/>
                    <a:pt x="7868" y="8865"/>
                    <a:pt x="7729" y="8609"/>
                  </a:cubicBezTo>
                  <a:cubicBezTo>
                    <a:pt x="7560" y="8305"/>
                    <a:pt x="8561" y="7715"/>
                    <a:pt x="8387" y="7406"/>
                  </a:cubicBezTo>
                  <a:cubicBezTo>
                    <a:pt x="7657" y="6132"/>
                    <a:pt x="6861" y="4842"/>
                    <a:pt x="6049" y="3588"/>
                  </a:cubicBezTo>
                  <a:cubicBezTo>
                    <a:pt x="5900" y="3357"/>
                    <a:pt x="5129" y="3469"/>
                    <a:pt x="4980" y="3244"/>
                  </a:cubicBezTo>
                  <a:cubicBezTo>
                    <a:pt x="4816" y="2997"/>
                    <a:pt x="5273" y="2411"/>
                    <a:pt x="5114" y="2174"/>
                  </a:cubicBezTo>
                  <a:cubicBezTo>
                    <a:pt x="4657" y="1502"/>
                    <a:pt x="4199" y="844"/>
                    <a:pt x="3751" y="222"/>
                  </a:cubicBezTo>
                  <a:cubicBezTo>
                    <a:pt x="3646" y="77"/>
                    <a:pt x="3488" y="1"/>
                    <a:pt x="3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7666221" y="1713081"/>
              <a:ext cx="194251" cy="802049"/>
            </a:xfrm>
            <a:custGeom>
              <a:avLst/>
              <a:gdLst/>
              <a:ahLst/>
              <a:cxnLst/>
              <a:rect l="l" t="t" r="r" b="b"/>
              <a:pathLst>
                <a:path w="6290" h="25971" extrusionOk="0">
                  <a:moveTo>
                    <a:pt x="123" y="1"/>
                  </a:moveTo>
                  <a:cubicBezTo>
                    <a:pt x="88" y="1"/>
                    <a:pt x="62" y="26"/>
                    <a:pt x="62" y="62"/>
                  </a:cubicBezTo>
                  <a:cubicBezTo>
                    <a:pt x="0" y="8212"/>
                    <a:pt x="1665" y="14810"/>
                    <a:pt x="3069" y="18916"/>
                  </a:cubicBezTo>
                  <a:cubicBezTo>
                    <a:pt x="4594" y="23361"/>
                    <a:pt x="6152" y="25915"/>
                    <a:pt x="6167" y="25941"/>
                  </a:cubicBezTo>
                  <a:cubicBezTo>
                    <a:pt x="6177" y="25961"/>
                    <a:pt x="6198" y="25970"/>
                    <a:pt x="6219" y="25970"/>
                  </a:cubicBezTo>
                  <a:cubicBezTo>
                    <a:pt x="6231" y="25970"/>
                    <a:pt x="6243" y="25967"/>
                    <a:pt x="6254" y="25962"/>
                  </a:cubicBezTo>
                  <a:cubicBezTo>
                    <a:pt x="6280" y="25941"/>
                    <a:pt x="6290" y="25905"/>
                    <a:pt x="6270" y="25879"/>
                  </a:cubicBezTo>
                  <a:cubicBezTo>
                    <a:pt x="6254" y="25853"/>
                    <a:pt x="4708" y="23310"/>
                    <a:pt x="3187" y="18875"/>
                  </a:cubicBezTo>
                  <a:cubicBezTo>
                    <a:pt x="1783" y="14779"/>
                    <a:pt x="123" y="8197"/>
                    <a:pt x="185" y="62"/>
                  </a:cubicBezTo>
                  <a:cubicBezTo>
                    <a:pt x="185" y="26"/>
                    <a:pt x="154"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7599238" y="1818821"/>
              <a:ext cx="82734" cy="100121"/>
            </a:xfrm>
            <a:custGeom>
              <a:avLst/>
              <a:gdLst/>
              <a:ahLst/>
              <a:cxnLst/>
              <a:rect l="l" t="t" r="r" b="b"/>
              <a:pathLst>
                <a:path w="2679" h="3242" extrusionOk="0">
                  <a:moveTo>
                    <a:pt x="67" y="1"/>
                  </a:moveTo>
                  <a:cubicBezTo>
                    <a:pt x="55" y="1"/>
                    <a:pt x="43" y="3"/>
                    <a:pt x="32" y="9"/>
                  </a:cubicBezTo>
                  <a:lnTo>
                    <a:pt x="32" y="14"/>
                  </a:lnTo>
                  <a:cubicBezTo>
                    <a:pt x="6" y="30"/>
                    <a:pt x="1" y="71"/>
                    <a:pt x="17" y="96"/>
                  </a:cubicBezTo>
                  <a:cubicBezTo>
                    <a:pt x="32" y="117"/>
                    <a:pt x="1404" y="2070"/>
                    <a:pt x="2570" y="3225"/>
                  </a:cubicBezTo>
                  <a:cubicBezTo>
                    <a:pt x="2581" y="3237"/>
                    <a:pt x="2596" y="3242"/>
                    <a:pt x="2610" y="3242"/>
                  </a:cubicBezTo>
                  <a:cubicBezTo>
                    <a:pt x="2623" y="3242"/>
                    <a:pt x="2636" y="3238"/>
                    <a:pt x="2648" y="3232"/>
                  </a:cubicBezTo>
                  <a:cubicBezTo>
                    <a:pt x="2653" y="3225"/>
                    <a:pt x="2653" y="3225"/>
                    <a:pt x="2657" y="3220"/>
                  </a:cubicBezTo>
                  <a:cubicBezTo>
                    <a:pt x="2678" y="3201"/>
                    <a:pt x="2678" y="3159"/>
                    <a:pt x="2657" y="3133"/>
                  </a:cubicBezTo>
                  <a:cubicBezTo>
                    <a:pt x="1497" y="1992"/>
                    <a:pt x="134" y="45"/>
                    <a:pt x="119" y="25"/>
                  </a:cubicBezTo>
                  <a:cubicBezTo>
                    <a:pt x="106" y="9"/>
                    <a:pt x="87"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695127" y="1880616"/>
              <a:ext cx="99349" cy="162442"/>
            </a:xfrm>
            <a:custGeom>
              <a:avLst/>
              <a:gdLst/>
              <a:ahLst/>
              <a:cxnLst/>
              <a:rect l="l" t="t" r="r" b="b"/>
              <a:pathLst>
                <a:path w="3217" h="5260" extrusionOk="0">
                  <a:moveTo>
                    <a:pt x="3150" y="1"/>
                  </a:moveTo>
                  <a:cubicBezTo>
                    <a:pt x="3127" y="1"/>
                    <a:pt x="3105" y="14"/>
                    <a:pt x="3093" y="33"/>
                  </a:cubicBezTo>
                  <a:cubicBezTo>
                    <a:pt x="3079" y="59"/>
                    <a:pt x="1742" y="2607"/>
                    <a:pt x="15" y="5166"/>
                  </a:cubicBezTo>
                  <a:cubicBezTo>
                    <a:pt x="0" y="5192"/>
                    <a:pt x="5" y="5233"/>
                    <a:pt x="36" y="5249"/>
                  </a:cubicBezTo>
                  <a:cubicBezTo>
                    <a:pt x="46" y="5256"/>
                    <a:pt x="58" y="5260"/>
                    <a:pt x="69" y="5260"/>
                  </a:cubicBezTo>
                  <a:cubicBezTo>
                    <a:pt x="81" y="5260"/>
                    <a:pt x="92" y="5256"/>
                    <a:pt x="102" y="5249"/>
                  </a:cubicBezTo>
                  <a:cubicBezTo>
                    <a:pt x="107" y="5244"/>
                    <a:pt x="112" y="5239"/>
                    <a:pt x="119" y="5233"/>
                  </a:cubicBezTo>
                  <a:cubicBezTo>
                    <a:pt x="1850" y="2669"/>
                    <a:pt x="3186" y="114"/>
                    <a:pt x="3202" y="95"/>
                  </a:cubicBezTo>
                  <a:cubicBezTo>
                    <a:pt x="3217" y="64"/>
                    <a:pt x="3207" y="22"/>
                    <a:pt x="3176" y="7"/>
                  </a:cubicBezTo>
                  <a:cubicBezTo>
                    <a:pt x="3167" y="3"/>
                    <a:pt x="3159" y="1"/>
                    <a:pt x="3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7564310" y="2029375"/>
              <a:ext cx="162102" cy="140176"/>
            </a:xfrm>
            <a:custGeom>
              <a:avLst/>
              <a:gdLst/>
              <a:ahLst/>
              <a:cxnLst/>
              <a:rect l="l" t="t" r="r" b="b"/>
              <a:pathLst>
                <a:path w="5249" h="4539" extrusionOk="0">
                  <a:moveTo>
                    <a:pt x="69" y="0"/>
                  </a:moveTo>
                  <a:cubicBezTo>
                    <a:pt x="53" y="0"/>
                    <a:pt x="37" y="5"/>
                    <a:pt x="27" y="15"/>
                  </a:cubicBezTo>
                  <a:cubicBezTo>
                    <a:pt x="1" y="41"/>
                    <a:pt x="1" y="83"/>
                    <a:pt x="27" y="102"/>
                  </a:cubicBezTo>
                  <a:cubicBezTo>
                    <a:pt x="53" y="133"/>
                    <a:pt x="2925" y="2944"/>
                    <a:pt x="5145" y="4528"/>
                  </a:cubicBezTo>
                  <a:cubicBezTo>
                    <a:pt x="5156" y="4535"/>
                    <a:pt x="5167" y="4539"/>
                    <a:pt x="5179" y="4539"/>
                  </a:cubicBezTo>
                  <a:cubicBezTo>
                    <a:pt x="5190" y="4539"/>
                    <a:pt x="5202" y="4535"/>
                    <a:pt x="5212" y="4528"/>
                  </a:cubicBezTo>
                  <a:cubicBezTo>
                    <a:pt x="5223" y="4523"/>
                    <a:pt x="5228" y="4516"/>
                    <a:pt x="5228" y="4512"/>
                  </a:cubicBezTo>
                  <a:cubicBezTo>
                    <a:pt x="5249" y="4481"/>
                    <a:pt x="5243" y="4445"/>
                    <a:pt x="5218" y="4424"/>
                  </a:cubicBezTo>
                  <a:cubicBezTo>
                    <a:pt x="3003" y="2852"/>
                    <a:pt x="140" y="46"/>
                    <a:pt x="114" y="15"/>
                  </a:cubicBezTo>
                  <a:cubicBezTo>
                    <a:pt x="101" y="5"/>
                    <a:pt x="85"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7750344" y="2079928"/>
              <a:ext cx="150120" cy="181589"/>
            </a:xfrm>
            <a:custGeom>
              <a:avLst/>
              <a:gdLst/>
              <a:ahLst/>
              <a:cxnLst/>
              <a:rect l="l" t="t" r="r" b="b"/>
              <a:pathLst>
                <a:path w="4861" h="5880" extrusionOk="0">
                  <a:moveTo>
                    <a:pt x="4791" y="0"/>
                  </a:moveTo>
                  <a:cubicBezTo>
                    <a:pt x="4769" y="0"/>
                    <a:pt x="4749" y="12"/>
                    <a:pt x="4738" y="33"/>
                  </a:cubicBezTo>
                  <a:cubicBezTo>
                    <a:pt x="4718" y="69"/>
                    <a:pt x="2586" y="3923"/>
                    <a:pt x="31" y="5768"/>
                  </a:cubicBezTo>
                  <a:cubicBezTo>
                    <a:pt x="5" y="5789"/>
                    <a:pt x="0" y="5825"/>
                    <a:pt x="20" y="5856"/>
                  </a:cubicBezTo>
                  <a:cubicBezTo>
                    <a:pt x="33" y="5872"/>
                    <a:pt x="52" y="5880"/>
                    <a:pt x="70" y="5880"/>
                  </a:cubicBezTo>
                  <a:cubicBezTo>
                    <a:pt x="82" y="5880"/>
                    <a:pt x="93" y="5876"/>
                    <a:pt x="103" y="5870"/>
                  </a:cubicBezTo>
                  <a:lnTo>
                    <a:pt x="103" y="5865"/>
                  </a:lnTo>
                  <a:cubicBezTo>
                    <a:pt x="2678" y="4006"/>
                    <a:pt x="4825" y="130"/>
                    <a:pt x="4846" y="90"/>
                  </a:cubicBezTo>
                  <a:cubicBezTo>
                    <a:pt x="4861" y="64"/>
                    <a:pt x="4851" y="23"/>
                    <a:pt x="4820" y="7"/>
                  </a:cubicBezTo>
                  <a:cubicBezTo>
                    <a:pt x="4811" y="3"/>
                    <a:pt x="4801" y="0"/>
                    <a:pt x="4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7580709" y="2180449"/>
              <a:ext cx="199995" cy="161577"/>
            </a:xfrm>
            <a:custGeom>
              <a:avLst/>
              <a:gdLst/>
              <a:ahLst/>
              <a:cxnLst/>
              <a:rect l="l" t="t" r="r" b="b"/>
              <a:pathLst>
                <a:path w="6476" h="5232" extrusionOk="0">
                  <a:moveTo>
                    <a:pt x="69" y="1"/>
                  </a:moveTo>
                  <a:cubicBezTo>
                    <a:pt x="53" y="1"/>
                    <a:pt x="38" y="7"/>
                    <a:pt x="25" y="20"/>
                  </a:cubicBezTo>
                  <a:cubicBezTo>
                    <a:pt x="0" y="41"/>
                    <a:pt x="0" y="82"/>
                    <a:pt x="25" y="108"/>
                  </a:cubicBezTo>
                  <a:cubicBezTo>
                    <a:pt x="67" y="144"/>
                    <a:pt x="3895" y="3931"/>
                    <a:pt x="6372" y="5226"/>
                  </a:cubicBezTo>
                  <a:cubicBezTo>
                    <a:pt x="6380" y="5230"/>
                    <a:pt x="6388" y="5232"/>
                    <a:pt x="6397" y="5232"/>
                  </a:cubicBezTo>
                  <a:cubicBezTo>
                    <a:pt x="6411" y="5232"/>
                    <a:pt x="6426" y="5227"/>
                    <a:pt x="6438" y="5221"/>
                  </a:cubicBezTo>
                  <a:cubicBezTo>
                    <a:pt x="6444" y="5216"/>
                    <a:pt x="6454" y="5205"/>
                    <a:pt x="6459" y="5195"/>
                  </a:cubicBezTo>
                  <a:cubicBezTo>
                    <a:pt x="6475" y="5170"/>
                    <a:pt x="6459" y="5129"/>
                    <a:pt x="6428" y="5113"/>
                  </a:cubicBezTo>
                  <a:cubicBezTo>
                    <a:pt x="3967" y="3834"/>
                    <a:pt x="148" y="56"/>
                    <a:pt x="112" y="20"/>
                  </a:cubicBezTo>
                  <a:cubicBezTo>
                    <a:pt x="99" y="7"/>
                    <a:pt x="84"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4"/>
          <p:cNvGrpSpPr/>
          <p:nvPr/>
        </p:nvGrpSpPr>
        <p:grpSpPr>
          <a:xfrm rot="9900066">
            <a:off x="7388091" y="-450712"/>
            <a:ext cx="761564" cy="1761833"/>
            <a:chOff x="7823719" y="1222366"/>
            <a:chExt cx="459532" cy="1063099"/>
          </a:xfrm>
        </p:grpSpPr>
        <p:sp>
          <p:nvSpPr>
            <p:cNvPr id="499" name="Google Shape;499;p14"/>
            <p:cNvSpPr/>
            <p:nvPr/>
          </p:nvSpPr>
          <p:spPr>
            <a:xfrm>
              <a:off x="7823719" y="1222366"/>
              <a:ext cx="459532" cy="1063099"/>
            </a:xfrm>
            <a:custGeom>
              <a:avLst/>
              <a:gdLst/>
              <a:ahLst/>
              <a:cxnLst/>
              <a:rect l="l" t="t" r="r" b="b"/>
              <a:pathLst>
                <a:path w="14880" h="34424" extrusionOk="0">
                  <a:moveTo>
                    <a:pt x="437" y="0"/>
                  </a:moveTo>
                  <a:cubicBezTo>
                    <a:pt x="215" y="0"/>
                    <a:pt x="1" y="191"/>
                    <a:pt x="49" y="453"/>
                  </a:cubicBezTo>
                  <a:cubicBezTo>
                    <a:pt x="117" y="802"/>
                    <a:pt x="189" y="1209"/>
                    <a:pt x="271" y="1665"/>
                  </a:cubicBezTo>
                  <a:cubicBezTo>
                    <a:pt x="353" y="2108"/>
                    <a:pt x="1154" y="2817"/>
                    <a:pt x="1258" y="3346"/>
                  </a:cubicBezTo>
                  <a:cubicBezTo>
                    <a:pt x="1360" y="3906"/>
                    <a:pt x="765" y="4297"/>
                    <a:pt x="888" y="4940"/>
                  </a:cubicBezTo>
                  <a:cubicBezTo>
                    <a:pt x="990" y="5479"/>
                    <a:pt x="2013" y="5941"/>
                    <a:pt x="2126" y="6527"/>
                  </a:cubicBezTo>
                  <a:cubicBezTo>
                    <a:pt x="2259" y="7226"/>
                    <a:pt x="1493" y="8059"/>
                    <a:pt x="1643" y="8804"/>
                  </a:cubicBezTo>
                  <a:cubicBezTo>
                    <a:pt x="1802" y="9601"/>
                    <a:pt x="2491" y="10402"/>
                    <a:pt x="2660" y="11240"/>
                  </a:cubicBezTo>
                  <a:cubicBezTo>
                    <a:pt x="2861" y="12210"/>
                    <a:pt x="2547" y="13228"/>
                    <a:pt x="2758" y="14226"/>
                  </a:cubicBezTo>
                  <a:cubicBezTo>
                    <a:pt x="2902" y="14888"/>
                    <a:pt x="3688" y="15509"/>
                    <a:pt x="3837" y="16173"/>
                  </a:cubicBezTo>
                  <a:cubicBezTo>
                    <a:pt x="4027" y="17046"/>
                    <a:pt x="3580" y="17951"/>
                    <a:pt x="3780" y="18799"/>
                  </a:cubicBezTo>
                  <a:cubicBezTo>
                    <a:pt x="3929" y="19446"/>
                    <a:pt x="4767" y="19894"/>
                    <a:pt x="4921" y="20520"/>
                  </a:cubicBezTo>
                  <a:cubicBezTo>
                    <a:pt x="5075" y="21152"/>
                    <a:pt x="4546" y="21970"/>
                    <a:pt x="4705" y="22565"/>
                  </a:cubicBezTo>
                  <a:cubicBezTo>
                    <a:pt x="4875" y="23224"/>
                    <a:pt x="5615" y="23649"/>
                    <a:pt x="5784" y="24246"/>
                  </a:cubicBezTo>
                  <a:cubicBezTo>
                    <a:pt x="5919" y="24735"/>
                    <a:pt x="5487" y="25402"/>
                    <a:pt x="5620" y="25839"/>
                  </a:cubicBezTo>
                  <a:cubicBezTo>
                    <a:pt x="5969" y="26995"/>
                    <a:pt x="6314" y="27972"/>
                    <a:pt x="6638" y="28717"/>
                  </a:cubicBezTo>
                  <a:cubicBezTo>
                    <a:pt x="6638" y="28717"/>
                    <a:pt x="8575" y="31641"/>
                    <a:pt x="11474" y="34040"/>
                  </a:cubicBezTo>
                  <a:cubicBezTo>
                    <a:pt x="11791" y="34304"/>
                    <a:pt x="12159" y="34423"/>
                    <a:pt x="12520" y="34423"/>
                  </a:cubicBezTo>
                  <a:cubicBezTo>
                    <a:pt x="13330" y="34423"/>
                    <a:pt x="14102" y="33824"/>
                    <a:pt x="14177" y="32899"/>
                  </a:cubicBezTo>
                  <a:cubicBezTo>
                    <a:pt x="14346" y="30880"/>
                    <a:pt x="14588" y="28008"/>
                    <a:pt x="14855" y="24996"/>
                  </a:cubicBezTo>
                  <a:cubicBezTo>
                    <a:pt x="14880" y="24698"/>
                    <a:pt x="14839" y="24396"/>
                    <a:pt x="14737" y="24112"/>
                  </a:cubicBezTo>
                  <a:cubicBezTo>
                    <a:pt x="14583" y="23686"/>
                    <a:pt x="13642" y="23290"/>
                    <a:pt x="13241" y="22319"/>
                  </a:cubicBezTo>
                  <a:cubicBezTo>
                    <a:pt x="13005" y="21749"/>
                    <a:pt x="13390" y="20762"/>
                    <a:pt x="13061" y="20032"/>
                  </a:cubicBezTo>
                  <a:cubicBezTo>
                    <a:pt x="12778" y="19401"/>
                    <a:pt x="11900" y="18851"/>
                    <a:pt x="11545" y="18111"/>
                  </a:cubicBezTo>
                  <a:cubicBezTo>
                    <a:pt x="11206" y="17416"/>
                    <a:pt x="11396" y="16533"/>
                    <a:pt x="10995" y="15756"/>
                  </a:cubicBezTo>
                  <a:cubicBezTo>
                    <a:pt x="10620" y="15027"/>
                    <a:pt x="9654" y="14591"/>
                    <a:pt x="9218" y="13804"/>
                  </a:cubicBezTo>
                  <a:cubicBezTo>
                    <a:pt x="8874" y="13182"/>
                    <a:pt x="9069" y="12221"/>
                    <a:pt x="8689" y="11574"/>
                  </a:cubicBezTo>
                  <a:cubicBezTo>
                    <a:pt x="8262" y="10844"/>
                    <a:pt x="7254" y="10381"/>
                    <a:pt x="6777" y="9620"/>
                  </a:cubicBezTo>
                  <a:cubicBezTo>
                    <a:pt x="6345" y="8927"/>
                    <a:pt x="6443" y="7936"/>
                    <a:pt x="5969" y="7221"/>
                  </a:cubicBezTo>
                  <a:cubicBezTo>
                    <a:pt x="5568" y="6620"/>
                    <a:pt x="4633" y="6321"/>
                    <a:pt x="4207" y="5711"/>
                  </a:cubicBezTo>
                  <a:cubicBezTo>
                    <a:pt x="3879" y="5248"/>
                    <a:pt x="4064" y="4471"/>
                    <a:pt x="3725" y="3999"/>
                  </a:cubicBezTo>
                  <a:cubicBezTo>
                    <a:pt x="3348" y="3491"/>
                    <a:pt x="2491" y="3290"/>
                    <a:pt x="2095" y="2770"/>
                  </a:cubicBezTo>
                  <a:cubicBezTo>
                    <a:pt x="1771" y="2350"/>
                    <a:pt x="1915" y="1620"/>
                    <a:pt x="1576" y="1193"/>
                  </a:cubicBezTo>
                  <a:cubicBezTo>
                    <a:pt x="1299" y="844"/>
                    <a:pt x="1016" y="494"/>
                    <a:pt x="728" y="140"/>
                  </a:cubicBezTo>
                  <a:cubicBezTo>
                    <a:pt x="647" y="43"/>
                    <a:pt x="541" y="0"/>
                    <a:pt x="4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7953763" y="1510711"/>
              <a:ext cx="248264" cy="723361"/>
            </a:xfrm>
            <a:custGeom>
              <a:avLst/>
              <a:gdLst/>
              <a:ahLst/>
              <a:cxnLst/>
              <a:rect l="l" t="t" r="r" b="b"/>
              <a:pathLst>
                <a:path w="8039" h="23423" extrusionOk="0">
                  <a:moveTo>
                    <a:pt x="82" y="0"/>
                  </a:moveTo>
                  <a:cubicBezTo>
                    <a:pt x="72" y="0"/>
                    <a:pt x="62" y="2"/>
                    <a:pt x="52" y="6"/>
                  </a:cubicBezTo>
                  <a:cubicBezTo>
                    <a:pt x="17" y="22"/>
                    <a:pt x="1" y="67"/>
                    <a:pt x="17" y="104"/>
                  </a:cubicBezTo>
                  <a:cubicBezTo>
                    <a:pt x="6209" y="14046"/>
                    <a:pt x="7874" y="23270"/>
                    <a:pt x="7889" y="23363"/>
                  </a:cubicBezTo>
                  <a:cubicBezTo>
                    <a:pt x="7894" y="23393"/>
                    <a:pt x="7915" y="23414"/>
                    <a:pt x="7946" y="23419"/>
                  </a:cubicBezTo>
                  <a:cubicBezTo>
                    <a:pt x="7951" y="23422"/>
                    <a:pt x="7955" y="23423"/>
                    <a:pt x="7959" y="23423"/>
                  </a:cubicBezTo>
                  <a:cubicBezTo>
                    <a:pt x="7963" y="23423"/>
                    <a:pt x="7967" y="23422"/>
                    <a:pt x="7972" y="23419"/>
                  </a:cubicBezTo>
                  <a:cubicBezTo>
                    <a:pt x="8012" y="23414"/>
                    <a:pt x="8038" y="23377"/>
                    <a:pt x="8033" y="23337"/>
                  </a:cubicBezTo>
                  <a:cubicBezTo>
                    <a:pt x="8017" y="23244"/>
                    <a:pt x="6347" y="14004"/>
                    <a:pt x="150" y="43"/>
                  </a:cubicBezTo>
                  <a:cubicBezTo>
                    <a:pt x="139" y="15"/>
                    <a:pt x="110"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14"/>
          <p:cNvSpPr txBox="1">
            <a:spLocks noGrp="1"/>
          </p:cNvSpPr>
          <p:nvPr>
            <p:ph type="title"/>
          </p:nvPr>
        </p:nvSpPr>
        <p:spPr>
          <a:xfrm>
            <a:off x="720000" y="375625"/>
            <a:ext cx="6045300" cy="678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57"/>
        <p:cNvGrpSpPr/>
        <p:nvPr/>
      </p:nvGrpSpPr>
      <p:grpSpPr>
        <a:xfrm>
          <a:off x="0" y="0"/>
          <a:ext cx="0" cy="0"/>
          <a:chOff x="0" y="0"/>
          <a:chExt cx="0" cy="0"/>
        </a:xfrm>
      </p:grpSpPr>
      <p:sp>
        <p:nvSpPr>
          <p:cNvPr id="758" name="Google Shape;758;p22"/>
          <p:cNvSpPr/>
          <p:nvPr/>
        </p:nvSpPr>
        <p:spPr>
          <a:xfrm rot="-3692047" flipH="1">
            <a:off x="-1942275" y="2212966"/>
            <a:ext cx="3515291" cy="3466772"/>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2"/>
          <p:cNvSpPr/>
          <p:nvPr/>
        </p:nvSpPr>
        <p:spPr>
          <a:xfrm rot="10590757" flipH="1">
            <a:off x="4282948" y="-1412752"/>
            <a:ext cx="7317803" cy="4255061"/>
          </a:xfrm>
          <a:custGeom>
            <a:avLst/>
            <a:gdLst/>
            <a:ahLst/>
            <a:cxnLst/>
            <a:rect l="l" t="t" r="r" b="b"/>
            <a:pathLst>
              <a:path w="246953" h="143595" extrusionOk="0">
                <a:moveTo>
                  <a:pt x="171522" y="1"/>
                </a:moveTo>
                <a:cubicBezTo>
                  <a:pt x="167307" y="1"/>
                  <a:pt x="162993" y="418"/>
                  <a:pt x="158613" y="1295"/>
                </a:cubicBezTo>
                <a:cubicBezTo>
                  <a:pt x="149293" y="3162"/>
                  <a:pt x="141097" y="6935"/>
                  <a:pt x="135885" y="13720"/>
                </a:cubicBezTo>
                <a:cubicBezTo>
                  <a:pt x="115761" y="39914"/>
                  <a:pt x="132373" y="70908"/>
                  <a:pt x="105712" y="70908"/>
                </a:cubicBezTo>
                <a:cubicBezTo>
                  <a:pt x="105427" y="70908"/>
                  <a:pt x="105136" y="70905"/>
                  <a:pt x="104840" y="70898"/>
                </a:cubicBezTo>
                <a:cubicBezTo>
                  <a:pt x="104189" y="70882"/>
                  <a:pt x="103511" y="70874"/>
                  <a:pt x="102808" y="70874"/>
                </a:cubicBezTo>
                <a:cubicBezTo>
                  <a:pt x="73379" y="70874"/>
                  <a:pt x="1" y="84819"/>
                  <a:pt x="33431" y="112747"/>
                </a:cubicBezTo>
                <a:cubicBezTo>
                  <a:pt x="52693" y="128838"/>
                  <a:pt x="100269" y="143594"/>
                  <a:pt x="143460" y="143594"/>
                </a:cubicBezTo>
                <a:cubicBezTo>
                  <a:pt x="177007" y="143594"/>
                  <a:pt x="207908" y="134692"/>
                  <a:pt x="220842" y="110600"/>
                </a:cubicBezTo>
                <a:cubicBezTo>
                  <a:pt x="225572" y="101788"/>
                  <a:pt x="229159" y="93699"/>
                  <a:pt x="231795" y="86239"/>
                </a:cubicBezTo>
                <a:cubicBezTo>
                  <a:pt x="246953" y="43342"/>
                  <a:pt x="214449" y="1"/>
                  <a:pt x="171522"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grpSp>
        <p:nvGrpSpPr>
          <p:cNvPr id="760" name="Google Shape;760;p22"/>
          <p:cNvGrpSpPr/>
          <p:nvPr/>
        </p:nvGrpSpPr>
        <p:grpSpPr>
          <a:xfrm>
            <a:off x="8026390" y="3825733"/>
            <a:ext cx="538039" cy="1351515"/>
            <a:chOff x="8016285" y="3813108"/>
            <a:chExt cx="543089" cy="1364340"/>
          </a:xfrm>
        </p:grpSpPr>
        <p:sp>
          <p:nvSpPr>
            <p:cNvPr id="761" name="Google Shape;761;p22"/>
            <p:cNvSpPr/>
            <p:nvPr/>
          </p:nvSpPr>
          <p:spPr>
            <a:xfrm>
              <a:off x="8214603" y="3955735"/>
              <a:ext cx="207828" cy="1221714"/>
            </a:xfrm>
            <a:custGeom>
              <a:avLst/>
              <a:gdLst/>
              <a:ahLst/>
              <a:cxnLst/>
              <a:rect l="l" t="t" r="r" b="b"/>
              <a:pathLst>
                <a:path w="2885" h="16960" extrusionOk="0">
                  <a:moveTo>
                    <a:pt x="996" y="1"/>
                  </a:moveTo>
                  <a:cubicBezTo>
                    <a:pt x="968" y="1"/>
                    <a:pt x="941" y="25"/>
                    <a:pt x="935" y="58"/>
                  </a:cubicBezTo>
                  <a:cubicBezTo>
                    <a:pt x="1" y="7695"/>
                    <a:pt x="2730" y="16826"/>
                    <a:pt x="2755" y="16919"/>
                  </a:cubicBezTo>
                  <a:cubicBezTo>
                    <a:pt x="2766" y="16945"/>
                    <a:pt x="2785" y="16960"/>
                    <a:pt x="2816" y="16960"/>
                  </a:cubicBezTo>
                  <a:lnTo>
                    <a:pt x="2832" y="16960"/>
                  </a:lnTo>
                  <a:cubicBezTo>
                    <a:pt x="2863" y="16950"/>
                    <a:pt x="2884" y="16914"/>
                    <a:pt x="2873" y="16883"/>
                  </a:cubicBezTo>
                  <a:cubicBezTo>
                    <a:pt x="2847" y="16791"/>
                    <a:pt x="124" y="7685"/>
                    <a:pt x="1059" y="69"/>
                  </a:cubicBezTo>
                  <a:cubicBezTo>
                    <a:pt x="1065" y="38"/>
                    <a:pt x="1039" y="8"/>
                    <a:pt x="1003" y="1"/>
                  </a:cubicBezTo>
                  <a:cubicBezTo>
                    <a:pt x="1001" y="1"/>
                    <a:pt x="998" y="1"/>
                    <a:pt x="996" y="1"/>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2"/>
            <p:cNvSpPr/>
            <p:nvPr/>
          </p:nvSpPr>
          <p:spPr>
            <a:xfrm>
              <a:off x="8293339" y="3929514"/>
              <a:ext cx="243775" cy="173172"/>
            </a:xfrm>
            <a:custGeom>
              <a:avLst/>
              <a:gdLst/>
              <a:ahLst/>
              <a:cxnLst/>
              <a:rect l="l" t="t" r="r" b="b"/>
              <a:pathLst>
                <a:path w="3384" h="2404" extrusionOk="0">
                  <a:moveTo>
                    <a:pt x="1654" y="1"/>
                  </a:moveTo>
                  <a:cubicBezTo>
                    <a:pt x="765" y="1"/>
                    <a:pt x="1" y="314"/>
                    <a:pt x="357" y="1522"/>
                  </a:cubicBezTo>
                  <a:cubicBezTo>
                    <a:pt x="545" y="2164"/>
                    <a:pt x="856" y="2403"/>
                    <a:pt x="1215" y="2403"/>
                  </a:cubicBezTo>
                  <a:cubicBezTo>
                    <a:pt x="1803" y="2403"/>
                    <a:pt x="2520" y="1759"/>
                    <a:pt x="3034" y="1193"/>
                  </a:cubicBezTo>
                  <a:cubicBezTo>
                    <a:pt x="3383" y="808"/>
                    <a:pt x="3209" y="206"/>
                    <a:pt x="2716" y="114"/>
                  </a:cubicBezTo>
                  <a:cubicBezTo>
                    <a:pt x="2384" y="51"/>
                    <a:pt x="2009" y="1"/>
                    <a:pt x="16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2"/>
            <p:cNvSpPr/>
            <p:nvPr/>
          </p:nvSpPr>
          <p:spPr>
            <a:xfrm>
              <a:off x="8038040" y="3997514"/>
              <a:ext cx="244135" cy="173100"/>
            </a:xfrm>
            <a:custGeom>
              <a:avLst/>
              <a:gdLst/>
              <a:ahLst/>
              <a:cxnLst/>
              <a:rect l="l" t="t" r="r" b="b"/>
              <a:pathLst>
                <a:path w="3389" h="2403" extrusionOk="0">
                  <a:moveTo>
                    <a:pt x="2174" y="0"/>
                  </a:moveTo>
                  <a:cubicBezTo>
                    <a:pt x="1586" y="0"/>
                    <a:pt x="869" y="645"/>
                    <a:pt x="355" y="1210"/>
                  </a:cubicBezTo>
                  <a:cubicBezTo>
                    <a:pt x="1" y="1596"/>
                    <a:pt x="180" y="2196"/>
                    <a:pt x="673" y="2289"/>
                  </a:cubicBezTo>
                  <a:cubicBezTo>
                    <a:pt x="1004" y="2352"/>
                    <a:pt x="1379" y="2403"/>
                    <a:pt x="1735" y="2403"/>
                  </a:cubicBezTo>
                  <a:cubicBezTo>
                    <a:pt x="2623" y="2403"/>
                    <a:pt x="3388" y="2089"/>
                    <a:pt x="3032" y="882"/>
                  </a:cubicBezTo>
                  <a:cubicBezTo>
                    <a:pt x="2844" y="240"/>
                    <a:pt x="2533" y="0"/>
                    <a:pt x="2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8158918" y="3813108"/>
              <a:ext cx="242334" cy="214376"/>
            </a:xfrm>
            <a:custGeom>
              <a:avLst/>
              <a:gdLst/>
              <a:ahLst/>
              <a:cxnLst/>
              <a:rect l="l" t="t" r="r" b="b"/>
              <a:pathLst>
                <a:path w="3364" h="2976" extrusionOk="0">
                  <a:moveTo>
                    <a:pt x="1051" y="1"/>
                  </a:moveTo>
                  <a:cubicBezTo>
                    <a:pt x="754" y="1"/>
                    <a:pt x="457" y="206"/>
                    <a:pt x="378" y="543"/>
                  </a:cubicBezTo>
                  <a:cubicBezTo>
                    <a:pt x="143" y="1560"/>
                    <a:pt x="1" y="2976"/>
                    <a:pt x="1051" y="2976"/>
                  </a:cubicBezTo>
                  <a:cubicBezTo>
                    <a:pt x="1222" y="2976"/>
                    <a:pt x="1424" y="2938"/>
                    <a:pt x="1663" y="2856"/>
                  </a:cubicBezTo>
                  <a:cubicBezTo>
                    <a:pt x="3364" y="2270"/>
                    <a:pt x="2325" y="959"/>
                    <a:pt x="1468" y="162"/>
                  </a:cubicBezTo>
                  <a:cubicBezTo>
                    <a:pt x="1347" y="52"/>
                    <a:pt x="1199" y="1"/>
                    <a:pt x="10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a:off x="8174262" y="4072717"/>
              <a:ext cx="242334" cy="214160"/>
            </a:xfrm>
            <a:custGeom>
              <a:avLst/>
              <a:gdLst/>
              <a:ahLst/>
              <a:cxnLst/>
              <a:rect l="l" t="t" r="r" b="b"/>
              <a:pathLst>
                <a:path w="3364" h="2973" extrusionOk="0">
                  <a:moveTo>
                    <a:pt x="2313" y="0"/>
                  </a:moveTo>
                  <a:cubicBezTo>
                    <a:pt x="2142" y="0"/>
                    <a:pt x="1940" y="38"/>
                    <a:pt x="1701" y="120"/>
                  </a:cubicBezTo>
                  <a:cubicBezTo>
                    <a:pt x="1" y="706"/>
                    <a:pt x="1039" y="2016"/>
                    <a:pt x="1896" y="2808"/>
                  </a:cubicBezTo>
                  <a:cubicBezTo>
                    <a:pt x="2018" y="2921"/>
                    <a:pt x="2167" y="2973"/>
                    <a:pt x="2315" y="2973"/>
                  </a:cubicBezTo>
                  <a:cubicBezTo>
                    <a:pt x="2610" y="2973"/>
                    <a:pt x="2903" y="2767"/>
                    <a:pt x="2982" y="2433"/>
                  </a:cubicBezTo>
                  <a:cubicBezTo>
                    <a:pt x="3220" y="1416"/>
                    <a:pt x="3363" y="0"/>
                    <a:pt x="2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2"/>
            <p:cNvSpPr/>
            <p:nvPr/>
          </p:nvSpPr>
          <p:spPr>
            <a:xfrm>
              <a:off x="8280949" y="3814693"/>
              <a:ext cx="241758" cy="211783"/>
            </a:xfrm>
            <a:custGeom>
              <a:avLst/>
              <a:gdLst/>
              <a:ahLst/>
              <a:cxnLst/>
              <a:rect l="l" t="t" r="r" b="b"/>
              <a:pathLst>
                <a:path w="3356" h="2940" extrusionOk="0">
                  <a:moveTo>
                    <a:pt x="1104" y="0"/>
                  </a:moveTo>
                  <a:cubicBezTo>
                    <a:pt x="209" y="0"/>
                    <a:pt x="22" y="1318"/>
                    <a:pt x="5" y="2299"/>
                  </a:cubicBezTo>
                  <a:cubicBezTo>
                    <a:pt x="1" y="2678"/>
                    <a:pt x="293" y="2940"/>
                    <a:pt x="624" y="2940"/>
                  </a:cubicBezTo>
                  <a:cubicBezTo>
                    <a:pt x="742" y="2940"/>
                    <a:pt x="865" y="2907"/>
                    <a:pt x="981" y="2834"/>
                  </a:cubicBezTo>
                  <a:cubicBezTo>
                    <a:pt x="2019" y="2186"/>
                    <a:pt x="3356" y="1060"/>
                    <a:pt x="1829" y="223"/>
                  </a:cubicBezTo>
                  <a:cubicBezTo>
                    <a:pt x="1547" y="68"/>
                    <a:pt x="1307" y="0"/>
                    <a:pt x="1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8052447" y="4073725"/>
              <a:ext cx="241974" cy="211783"/>
            </a:xfrm>
            <a:custGeom>
              <a:avLst/>
              <a:gdLst/>
              <a:ahLst/>
              <a:cxnLst/>
              <a:rect l="l" t="t" r="r" b="b"/>
              <a:pathLst>
                <a:path w="3359" h="2940" extrusionOk="0">
                  <a:moveTo>
                    <a:pt x="2737" y="0"/>
                  </a:moveTo>
                  <a:cubicBezTo>
                    <a:pt x="2619" y="0"/>
                    <a:pt x="2496" y="33"/>
                    <a:pt x="2380" y="106"/>
                  </a:cubicBezTo>
                  <a:cubicBezTo>
                    <a:pt x="1343" y="754"/>
                    <a:pt x="1" y="1878"/>
                    <a:pt x="1528" y="2717"/>
                  </a:cubicBezTo>
                  <a:cubicBezTo>
                    <a:pt x="1809" y="2872"/>
                    <a:pt x="2049" y="2939"/>
                    <a:pt x="2252" y="2939"/>
                  </a:cubicBezTo>
                  <a:cubicBezTo>
                    <a:pt x="3148" y="2939"/>
                    <a:pt x="3339" y="1620"/>
                    <a:pt x="3352" y="640"/>
                  </a:cubicBezTo>
                  <a:cubicBezTo>
                    <a:pt x="3359" y="262"/>
                    <a:pt x="3068" y="0"/>
                    <a:pt x="2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8016285" y="3880820"/>
              <a:ext cx="261712" cy="179439"/>
            </a:xfrm>
            <a:custGeom>
              <a:avLst/>
              <a:gdLst/>
              <a:ahLst/>
              <a:cxnLst/>
              <a:rect l="l" t="t" r="r" b="b"/>
              <a:pathLst>
                <a:path w="3633" h="2491" extrusionOk="0">
                  <a:moveTo>
                    <a:pt x="1780" y="1"/>
                  </a:moveTo>
                  <a:cubicBezTo>
                    <a:pt x="1464" y="1"/>
                    <a:pt x="1142" y="208"/>
                    <a:pt x="837" y="744"/>
                  </a:cubicBezTo>
                  <a:cubicBezTo>
                    <a:pt x="0" y="2213"/>
                    <a:pt x="1376" y="2491"/>
                    <a:pt x="2532" y="2491"/>
                  </a:cubicBezTo>
                  <a:cubicBezTo>
                    <a:pt x="2625" y="2491"/>
                    <a:pt x="2716" y="2489"/>
                    <a:pt x="2805" y="2486"/>
                  </a:cubicBezTo>
                  <a:cubicBezTo>
                    <a:pt x="3313" y="2471"/>
                    <a:pt x="3633" y="1905"/>
                    <a:pt x="3380" y="1473"/>
                  </a:cubicBezTo>
                  <a:cubicBezTo>
                    <a:pt x="2992" y="799"/>
                    <a:pt x="2399" y="1"/>
                    <a:pt x="1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2"/>
            <p:cNvSpPr/>
            <p:nvPr/>
          </p:nvSpPr>
          <p:spPr>
            <a:xfrm>
              <a:off x="8297157" y="4039870"/>
              <a:ext cx="262216" cy="179439"/>
            </a:xfrm>
            <a:custGeom>
              <a:avLst/>
              <a:gdLst/>
              <a:ahLst/>
              <a:cxnLst/>
              <a:rect l="l" t="t" r="r" b="b"/>
              <a:pathLst>
                <a:path w="3640" h="2491" extrusionOk="0">
                  <a:moveTo>
                    <a:pt x="1101" y="0"/>
                  </a:moveTo>
                  <a:cubicBezTo>
                    <a:pt x="1010" y="0"/>
                    <a:pt x="920" y="2"/>
                    <a:pt x="833" y="5"/>
                  </a:cubicBezTo>
                  <a:cubicBezTo>
                    <a:pt x="325" y="21"/>
                    <a:pt x="0" y="586"/>
                    <a:pt x="252" y="1018"/>
                  </a:cubicBezTo>
                  <a:cubicBezTo>
                    <a:pt x="644" y="1692"/>
                    <a:pt x="1239" y="2490"/>
                    <a:pt x="1859" y="2490"/>
                  </a:cubicBezTo>
                  <a:cubicBezTo>
                    <a:pt x="2174" y="2490"/>
                    <a:pt x="2496" y="2283"/>
                    <a:pt x="2801" y="1748"/>
                  </a:cubicBezTo>
                  <a:cubicBezTo>
                    <a:pt x="3639" y="276"/>
                    <a:pt x="2258" y="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2"/>
            <p:cNvSpPr/>
            <p:nvPr/>
          </p:nvSpPr>
          <p:spPr>
            <a:xfrm>
              <a:off x="8167274" y="3943561"/>
              <a:ext cx="240677" cy="213080"/>
            </a:xfrm>
            <a:custGeom>
              <a:avLst/>
              <a:gdLst/>
              <a:ahLst/>
              <a:cxnLst/>
              <a:rect l="l" t="t" r="r" b="b"/>
              <a:pathLst>
                <a:path w="3341" h="2958" extrusionOk="0">
                  <a:moveTo>
                    <a:pt x="1745" y="0"/>
                  </a:moveTo>
                  <a:cubicBezTo>
                    <a:pt x="1220" y="0"/>
                    <a:pt x="697" y="287"/>
                    <a:pt x="411" y="787"/>
                  </a:cubicBezTo>
                  <a:cubicBezTo>
                    <a:pt x="0" y="1512"/>
                    <a:pt x="231" y="2406"/>
                    <a:pt x="925" y="2786"/>
                  </a:cubicBezTo>
                  <a:cubicBezTo>
                    <a:pt x="1136" y="2902"/>
                    <a:pt x="1366" y="2957"/>
                    <a:pt x="1596" y="2957"/>
                  </a:cubicBezTo>
                  <a:cubicBezTo>
                    <a:pt x="2121" y="2957"/>
                    <a:pt x="2643" y="2671"/>
                    <a:pt x="2929" y="2170"/>
                  </a:cubicBezTo>
                  <a:cubicBezTo>
                    <a:pt x="3340" y="1446"/>
                    <a:pt x="3114" y="551"/>
                    <a:pt x="2415" y="170"/>
                  </a:cubicBezTo>
                  <a:cubicBezTo>
                    <a:pt x="2204" y="55"/>
                    <a:pt x="1974" y="0"/>
                    <a:pt x="1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22"/>
          <p:cNvGrpSpPr/>
          <p:nvPr/>
        </p:nvGrpSpPr>
        <p:grpSpPr>
          <a:xfrm>
            <a:off x="8453951" y="3203720"/>
            <a:ext cx="609905" cy="1972826"/>
            <a:chOff x="8447859" y="3185192"/>
            <a:chExt cx="615631" cy="1991547"/>
          </a:xfrm>
        </p:grpSpPr>
        <p:sp>
          <p:nvSpPr>
            <p:cNvPr id="772" name="Google Shape;772;p22"/>
            <p:cNvSpPr/>
            <p:nvPr/>
          </p:nvSpPr>
          <p:spPr>
            <a:xfrm>
              <a:off x="8510027" y="3416348"/>
              <a:ext cx="299532" cy="1760391"/>
            </a:xfrm>
            <a:custGeom>
              <a:avLst/>
              <a:gdLst/>
              <a:ahLst/>
              <a:cxnLst/>
              <a:rect l="l" t="t" r="r" b="b"/>
              <a:pathLst>
                <a:path w="4158" h="24438" extrusionOk="0">
                  <a:moveTo>
                    <a:pt x="4089" y="0"/>
                  </a:moveTo>
                  <a:cubicBezTo>
                    <a:pt x="4063" y="0"/>
                    <a:pt x="4038" y="19"/>
                    <a:pt x="4030" y="44"/>
                  </a:cubicBezTo>
                  <a:cubicBezTo>
                    <a:pt x="0" y="12171"/>
                    <a:pt x="2920" y="24269"/>
                    <a:pt x="2951" y="24392"/>
                  </a:cubicBezTo>
                  <a:cubicBezTo>
                    <a:pt x="2955" y="24417"/>
                    <a:pt x="2981" y="24438"/>
                    <a:pt x="3012" y="24438"/>
                  </a:cubicBezTo>
                  <a:cubicBezTo>
                    <a:pt x="3012" y="24438"/>
                    <a:pt x="3017" y="24438"/>
                    <a:pt x="3022" y="24433"/>
                  </a:cubicBezTo>
                  <a:cubicBezTo>
                    <a:pt x="3058" y="24428"/>
                    <a:pt x="3079" y="24392"/>
                    <a:pt x="3069" y="24361"/>
                  </a:cubicBezTo>
                  <a:cubicBezTo>
                    <a:pt x="3038" y="24238"/>
                    <a:pt x="124" y="12176"/>
                    <a:pt x="4148" y="85"/>
                  </a:cubicBezTo>
                  <a:cubicBezTo>
                    <a:pt x="4158" y="49"/>
                    <a:pt x="4142" y="13"/>
                    <a:pt x="4106" y="3"/>
                  </a:cubicBezTo>
                  <a:cubicBezTo>
                    <a:pt x="4100" y="1"/>
                    <a:pt x="4095" y="0"/>
                    <a:pt x="4089" y="0"/>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2"/>
            <p:cNvSpPr/>
            <p:nvPr/>
          </p:nvSpPr>
          <p:spPr>
            <a:xfrm>
              <a:off x="8610663" y="3185192"/>
              <a:ext cx="300757" cy="258966"/>
            </a:xfrm>
            <a:custGeom>
              <a:avLst/>
              <a:gdLst/>
              <a:ahLst/>
              <a:cxnLst/>
              <a:rect l="l" t="t" r="r" b="b"/>
              <a:pathLst>
                <a:path w="4175" h="3595" extrusionOk="0">
                  <a:moveTo>
                    <a:pt x="2648" y="0"/>
                  </a:moveTo>
                  <a:cubicBezTo>
                    <a:pt x="2432" y="0"/>
                    <a:pt x="2213" y="88"/>
                    <a:pt x="2052" y="277"/>
                  </a:cubicBezTo>
                  <a:cubicBezTo>
                    <a:pt x="1106" y="1377"/>
                    <a:pt x="1" y="3134"/>
                    <a:pt x="2118" y="3540"/>
                  </a:cubicBezTo>
                  <a:cubicBezTo>
                    <a:pt x="2307" y="3577"/>
                    <a:pt x="2476" y="3594"/>
                    <a:pt x="2628" y="3594"/>
                  </a:cubicBezTo>
                  <a:cubicBezTo>
                    <a:pt x="4174" y="3594"/>
                    <a:pt x="3829" y="1789"/>
                    <a:pt x="3404" y="539"/>
                  </a:cubicBezTo>
                  <a:cubicBezTo>
                    <a:pt x="3284" y="193"/>
                    <a:pt x="2968" y="0"/>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8600362" y="3514385"/>
              <a:ext cx="300685" cy="259110"/>
            </a:xfrm>
            <a:custGeom>
              <a:avLst/>
              <a:gdLst/>
              <a:ahLst/>
              <a:cxnLst/>
              <a:rect l="l" t="t" r="r" b="b"/>
              <a:pathLst>
                <a:path w="4174" h="3597" extrusionOk="0">
                  <a:moveTo>
                    <a:pt x="1547" y="1"/>
                  </a:moveTo>
                  <a:cubicBezTo>
                    <a:pt x="1" y="1"/>
                    <a:pt x="346" y="1805"/>
                    <a:pt x="772" y="3056"/>
                  </a:cubicBezTo>
                  <a:cubicBezTo>
                    <a:pt x="890" y="3405"/>
                    <a:pt x="1204" y="3596"/>
                    <a:pt x="1523" y="3596"/>
                  </a:cubicBezTo>
                  <a:cubicBezTo>
                    <a:pt x="1741" y="3596"/>
                    <a:pt x="1961" y="3507"/>
                    <a:pt x="2123" y="3318"/>
                  </a:cubicBezTo>
                  <a:cubicBezTo>
                    <a:pt x="3068" y="2219"/>
                    <a:pt x="4173" y="466"/>
                    <a:pt x="2055" y="54"/>
                  </a:cubicBezTo>
                  <a:cubicBezTo>
                    <a:pt x="1867" y="18"/>
                    <a:pt x="1698"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8447859" y="3353462"/>
              <a:ext cx="286565" cy="205948"/>
            </a:xfrm>
            <a:custGeom>
              <a:avLst/>
              <a:gdLst/>
              <a:ahLst/>
              <a:cxnLst/>
              <a:rect l="l" t="t" r="r" b="b"/>
              <a:pathLst>
                <a:path w="3978" h="2859" extrusionOk="0">
                  <a:moveTo>
                    <a:pt x="2514" y="1"/>
                  </a:moveTo>
                  <a:cubicBezTo>
                    <a:pt x="1948" y="1"/>
                    <a:pt x="1285" y="173"/>
                    <a:pt x="730" y="362"/>
                  </a:cubicBezTo>
                  <a:cubicBezTo>
                    <a:pt x="149" y="557"/>
                    <a:pt x="0" y="1313"/>
                    <a:pt x="467" y="1714"/>
                  </a:cubicBezTo>
                  <a:cubicBezTo>
                    <a:pt x="1106" y="2259"/>
                    <a:pt x="1960" y="2858"/>
                    <a:pt x="2647" y="2858"/>
                  </a:cubicBezTo>
                  <a:cubicBezTo>
                    <a:pt x="3149" y="2858"/>
                    <a:pt x="3562" y="2538"/>
                    <a:pt x="3736" y="1641"/>
                  </a:cubicBezTo>
                  <a:cubicBezTo>
                    <a:pt x="3978" y="378"/>
                    <a:pt x="3351"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8776997" y="3399276"/>
              <a:ext cx="286493" cy="205948"/>
            </a:xfrm>
            <a:custGeom>
              <a:avLst/>
              <a:gdLst/>
              <a:ahLst/>
              <a:cxnLst/>
              <a:rect l="l" t="t" r="r" b="b"/>
              <a:pathLst>
                <a:path w="3977" h="2859" extrusionOk="0">
                  <a:moveTo>
                    <a:pt x="1336" y="1"/>
                  </a:moveTo>
                  <a:cubicBezTo>
                    <a:pt x="834" y="1"/>
                    <a:pt x="420" y="321"/>
                    <a:pt x="246" y="1216"/>
                  </a:cubicBezTo>
                  <a:cubicBezTo>
                    <a:pt x="1" y="2481"/>
                    <a:pt x="630" y="2858"/>
                    <a:pt x="1469" y="2858"/>
                  </a:cubicBezTo>
                  <a:cubicBezTo>
                    <a:pt x="2035" y="2858"/>
                    <a:pt x="2695" y="2687"/>
                    <a:pt x="3248" y="2501"/>
                  </a:cubicBezTo>
                  <a:cubicBezTo>
                    <a:pt x="3834" y="2300"/>
                    <a:pt x="3977" y="1550"/>
                    <a:pt x="3509" y="1144"/>
                  </a:cubicBezTo>
                  <a:cubicBezTo>
                    <a:pt x="2874" y="598"/>
                    <a:pt x="2022" y="1"/>
                    <a:pt x="1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a:off x="8696603" y="3280276"/>
              <a:ext cx="323809" cy="228639"/>
            </a:xfrm>
            <a:custGeom>
              <a:avLst/>
              <a:gdLst/>
              <a:ahLst/>
              <a:cxnLst/>
              <a:rect l="l" t="t" r="r" b="b"/>
              <a:pathLst>
                <a:path w="4495" h="3174" extrusionOk="0">
                  <a:moveTo>
                    <a:pt x="3534" y="0"/>
                  </a:moveTo>
                  <a:cubicBezTo>
                    <a:pt x="3504" y="0"/>
                    <a:pt x="3474" y="2"/>
                    <a:pt x="3444" y="5"/>
                  </a:cubicBezTo>
                  <a:cubicBezTo>
                    <a:pt x="2005" y="165"/>
                    <a:pt x="0" y="695"/>
                    <a:pt x="1269" y="2441"/>
                  </a:cubicBezTo>
                  <a:cubicBezTo>
                    <a:pt x="1651" y="2965"/>
                    <a:pt x="2019" y="3174"/>
                    <a:pt x="2364" y="3174"/>
                  </a:cubicBezTo>
                  <a:cubicBezTo>
                    <a:pt x="3165" y="3174"/>
                    <a:pt x="3839" y="2044"/>
                    <a:pt x="4255" y="1121"/>
                  </a:cubicBezTo>
                  <a:cubicBezTo>
                    <a:pt x="4494" y="588"/>
                    <a:pt x="4099" y="0"/>
                    <a:pt x="3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2"/>
            <p:cNvSpPr/>
            <p:nvPr/>
          </p:nvSpPr>
          <p:spPr>
            <a:xfrm>
              <a:off x="8491297" y="3449699"/>
              <a:ext cx="323809" cy="228567"/>
            </a:xfrm>
            <a:custGeom>
              <a:avLst/>
              <a:gdLst/>
              <a:ahLst/>
              <a:cxnLst/>
              <a:rect l="l" t="t" r="r" b="b"/>
              <a:pathLst>
                <a:path w="4495" h="3173" extrusionOk="0">
                  <a:moveTo>
                    <a:pt x="2129" y="1"/>
                  </a:moveTo>
                  <a:cubicBezTo>
                    <a:pt x="1329" y="1"/>
                    <a:pt x="657" y="1129"/>
                    <a:pt x="239" y="2052"/>
                  </a:cubicBezTo>
                  <a:cubicBezTo>
                    <a:pt x="0" y="2589"/>
                    <a:pt x="392" y="3172"/>
                    <a:pt x="961" y="3172"/>
                  </a:cubicBezTo>
                  <a:cubicBezTo>
                    <a:pt x="991" y="3172"/>
                    <a:pt x="1021" y="3171"/>
                    <a:pt x="1052" y="3167"/>
                  </a:cubicBezTo>
                  <a:cubicBezTo>
                    <a:pt x="2490" y="3008"/>
                    <a:pt x="4494" y="2484"/>
                    <a:pt x="3225" y="736"/>
                  </a:cubicBezTo>
                  <a:cubicBezTo>
                    <a:pt x="2843" y="210"/>
                    <a:pt x="2474" y="1"/>
                    <a:pt x="2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a:off x="8553177" y="3226900"/>
              <a:ext cx="305295" cy="249457"/>
            </a:xfrm>
            <a:custGeom>
              <a:avLst/>
              <a:gdLst/>
              <a:ahLst/>
              <a:cxnLst/>
              <a:rect l="l" t="t" r="r" b="b"/>
              <a:pathLst>
                <a:path w="4238" h="3463" extrusionOk="0">
                  <a:moveTo>
                    <a:pt x="837" y="0"/>
                  </a:moveTo>
                  <a:cubicBezTo>
                    <a:pt x="391" y="0"/>
                    <a:pt x="0" y="389"/>
                    <a:pt x="54" y="881"/>
                  </a:cubicBezTo>
                  <a:cubicBezTo>
                    <a:pt x="177" y="2003"/>
                    <a:pt x="525" y="3462"/>
                    <a:pt x="1493" y="3462"/>
                  </a:cubicBezTo>
                  <a:cubicBezTo>
                    <a:pt x="1771" y="3462"/>
                    <a:pt x="2100" y="3342"/>
                    <a:pt x="2490" y="3059"/>
                  </a:cubicBezTo>
                  <a:cubicBezTo>
                    <a:pt x="4237" y="1790"/>
                    <a:pt x="2495" y="670"/>
                    <a:pt x="1169" y="74"/>
                  </a:cubicBezTo>
                  <a:cubicBezTo>
                    <a:pt x="1059" y="23"/>
                    <a:pt x="94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8653309" y="3482186"/>
              <a:ext cx="305151" cy="249673"/>
            </a:xfrm>
            <a:custGeom>
              <a:avLst/>
              <a:gdLst/>
              <a:ahLst/>
              <a:cxnLst/>
              <a:rect l="l" t="t" r="r" b="b"/>
              <a:pathLst>
                <a:path w="4236" h="3466" extrusionOk="0">
                  <a:moveTo>
                    <a:pt x="2744" y="1"/>
                  </a:moveTo>
                  <a:cubicBezTo>
                    <a:pt x="2466" y="1"/>
                    <a:pt x="2137" y="121"/>
                    <a:pt x="1747" y="404"/>
                  </a:cubicBezTo>
                  <a:cubicBezTo>
                    <a:pt x="1" y="1673"/>
                    <a:pt x="1742" y="2799"/>
                    <a:pt x="3063" y="3395"/>
                  </a:cubicBezTo>
                  <a:cubicBezTo>
                    <a:pt x="3172" y="3443"/>
                    <a:pt x="3284" y="3466"/>
                    <a:pt x="3392" y="3466"/>
                  </a:cubicBezTo>
                  <a:cubicBezTo>
                    <a:pt x="3842" y="3466"/>
                    <a:pt x="4236" y="3077"/>
                    <a:pt x="4178" y="2583"/>
                  </a:cubicBezTo>
                  <a:cubicBezTo>
                    <a:pt x="4058" y="1461"/>
                    <a:pt x="3712" y="1"/>
                    <a:pt x="2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2"/>
            <p:cNvSpPr/>
            <p:nvPr/>
          </p:nvSpPr>
          <p:spPr>
            <a:xfrm>
              <a:off x="8616642" y="3351157"/>
              <a:ext cx="278425" cy="256589"/>
            </a:xfrm>
            <a:custGeom>
              <a:avLst/>
              <a:gdLst/>
              <a:ahLst/>
              <a:cxnLst/>
              <a:rect l="l" t="t" r="r" b="b"/>
              <a:pathLst>
                <a:path w="3865" h="3562" extrusionOk="0">
                  <a:moveTo>
                    <a:pt x="1928" y="0"/>
                  </a:moveTo>
                  <a:cubicBezTo>
                    <a:pt x="1092" y="0"/>
                    <a:pt x="348" y="592"/>
                    <a:pt x="185" y="1442"/>
                  </a:cubicBezTo>
                  <a:cubicBezTo>
                    <a:pt x="0" y="2408"/>
                    <a:pt x="627" y="3338"/>
                    <a:pt x="1594" y="3529"/>
                  </a:cubicBezTo>
                  <a:cubicBezTo>
                    <a:pt x="1707" y="3551"/>
                    <a:pt x="1820" y="3561"/>
                    <a:pt x="1931" y="3561"/>
                  </a:cubicBezTo>
                  <a:cubicBezTo>
                    <a:pt x="2768" y="3561"/>
                    <a:pt x="3516" y="2968"/>
                    <a:pt x="3679" y="2116"/>
                  </a:cubicBezTo>
                  <a:cubicBezTo>
                    <a:pt x="3864" y="1155"/>
                    <a:pt x="3233" y="219"/>
                    <a:pt x="2272" y="34"/>
                  </a:cubicBezTo>
                  <a:cubicBezTo>
                    <a:pt x="2156" y="11"/>
                    <a:pt x="2041" y="0"/>
                    <a:pt x="1928" y="0"/>
                  </a:cubicBezTo>
                  <a:close/>
                </a:path>
              </a:pathLst>
            </a:custGeom>
            <a:solidFill>
              <a:srgbClr val="FFB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2"/>
          <p:cNvGrpSpPr/>
          <p:nvPr/>
        </p:nvGrpSpPr>
        <p:grpSpPr>
          <a:xfrm>
            <a:off x="-234900" y="7"/>
            <a:ext cx="809639" cy="1216928"/>
            <a:chOff x="-234900" y="7"/>
            <a:chExt cx="809639" cy="1216928"/>
          </a:xfrm>
        </p:grpSpPr>
        <p:sp>
          <p:nvSpPr>
            <p:cNvPr id="783" name="Google Shape;783;p22"/>
            <p:cNvSpPr/>
            <p:nvPr/>
          </p:nvSpPr>
          <p:spPr>
            <a:xfrm rot="10800000" flipH="1">
              <a:off x="-234900" y="1289"/>
              <a:ext cx="809639" cy="1215645"/>
            </a:xfrm>
            <a:custGeom>
              <a:avLst/>
              <a:gdLst/>
              <a:ahLst/>
              <a:cxnLst/>
              <a:rect l="l" t="t" r="r" b="b"/>
              <a:pathLst>
                <a:path w="12623" h="18953" extrusionOk="0">
                  <a:moveTo>
                    <a:pt x="12185" y="1"/>
                  </a:moveTo>
                  <a:cubicBezTo>
                    <a:pt x="12151" y="1"/>
                    <a:pt x="12117" y="5"/>
                    <a:pt x="12082" y="15"/>
                  </a:cubicBezTo>
                  <a:cubicBezTo>
                    <a:pt x="11204" y="273"/>
                    <a:pt x="9354" y="966"/>
                    <a:pt x="7257" y="2652"/>
                  </a:cubicBezTo>
                  <a:cubicBezTo>
                    <a:pt x="7021" y="2837"/>
                    <a:pt x="7339" y="3869"/>
                    <a:pt x="7098" y="4085"/>
                  </a:cubicBezTo>
                  <a:cubicBezTo>
                    <a:pt x="7066" y="4114"/>
                    <a:pt x="7022" y="4125"/>
                    <a:pt x="6971" y="4125"/>
                  </a:cubicBezTo>
                  <a:cubicBezTo>
                    <a:pt x="6717" y="4125"/>
                    <a:pt x="6270" y="3837"/>
                    <a:pt x="6010" y="3837"/>
                  </a:cubicBezTo>
                  <a:cubicBezTo>
                    <a:pt x="5953" y="3837"/>
                    <a:pt x="5905" y="3851"/>
                    <a:pt x="5870" y="3885"/>
                  </a:cubicBezTo>
                  <a:cubicBezTo>
                    <a:pt x="5643" y="4106"/>
                    <a:pt x="5422" y="4338"/>
                    <a:pt x="5196" y="4578"/>
                  </a:cubicBezTo>
                  <a:cubicBezTo>
                    <a:pt x="5052" y="4738"/>
                    <a:pt x="5402" y="5545"/>
                    <a:pt x="5253" y="5709"/>
                  </a:cubicBezTo>
                  <a:cubicBezTo>
                    <a:pt x="5239" y="5726"/>
                    <a:pt x="5218" y="5734"/>
                    <a:pt x="5190" y="5734"/>
                  </a:cubicBezTo>
                  <a:cubicBezTo>
                    <a:pt x="5024" y="5734"/>
                    <a:pt x="4648" y="5462"/>
                    <a:pt x="4477" y="5462"/>
                  </a:cubicBezTo>
                  <a:cubicBezTo>
                    <a:pt x="4448" y="5462"/>
                    <a:pt x="4425" y="5470"/>
                    <a:pt x="4410" y="5488"/>
                  </a:cubicBezTo>
                  <a:cubicBezTo>
                    <a:pt x="3700" y="6357"/>
                    <a:pt x="2997" y="7353"/>
                    <a:pt x="2329" y="8505"/>
                  </a:cubicBezTo>
                  <a:cubicBezTo>
                    <a:pt x="2128" y="8849"/>
                    <a:pt x="2782" y="9779"/>
                    <a:pt x="2590" y="10149"/>
                  </a:cubicBezTo>
                  <a:cubicBezTo>
                    <a:pt x="2568" y="10191"/>
                    <a:pt x="2506" y="10207"/>
                    <a:pt x="2422" y="10207"/>
                  </a:cubicBezTo>
                  <a:cubicBezTo>
                    <a:pt x="2204" y="10207"/>
                    <a:pt x="1836" y="10104"/>
                    <a:pt x="1617" y="10104"/>
                  </a:cubicBezTo>
                  <a:cubicBezTo>
                    <a:pt x="1530" y="10104"/>
                    <a:pt x="1466" y="10120"/>
                    <a:pt x="1445" y="10165"/>
                  </a:cubicBezTo>
                  <a:cubicBezTo>
                    <a:pt x="1096" y="10868"/>
                    <a:pt x="761" y="11624"/>
                    <a:pt x="443" y="12431"/>
                  </a:cubicBezTo>
                  <a:cubicBezTo>
                    <a:pt x="443" y="12431"/>
                    <a:pt x="0" y="14815"/>
                    <a:pt x="2016" y="18953"/>
                  </a:cubicBezTo>
                  <a:lnTo>
                    <a:pt x="9056" y="18953"/>
                  </a:lnTo>
                  <a:cubicBezTo>
                    <a:pt x="10166" y="18361"/>
                    <a:pt x="10983" y="16043"/>
                    <a:pt x="11563" y="12934"/>
                  </a:cubicBezTo>
                  <a:cubicBezTo>
                    <a:pt x="11584" y="12817"/>
                    <a:pt x="10808" y="12281"/>
                    <a:pt x="10834" y="12158"/>
                  </a:cubicBezTo>
                  <a:cubicBezTo>
                    <a:pt x="10846" y="12087"/>
                    <a:pt x="10971" y="12073"/>
                    <a:pt x="11125" y="12073"/>
                  </a:cubicBezTo>
                  <a:cubicBezTo>
                    <a:pt x="11223" y="12073"/>
                    <a:pt x="11332" y="12078"/>
                    <a:pt x="11430" y="12078"/>
                  </a:cubicBezTo>
                  <a:cubicBezTo>
                    <a:pt x="11587" y="12078"/>
                    <a:pt x="11716" y="12064"/>
                    <a:pt x="11728" y="11989"/>
                  </a:cubicBezTo>
                  <a:cubicBezTo>
                    <a:pt x="11785" y="11645"/>
                    <a:pt x="11836" y="11295"/>
                    <a:pt x="11887" y="10941"/>
                  </a:cubicBezTo>
                  <a:cubicBezTo>
                    <a:pt x="11928" y="10658"/>
                    <a:pt x="10849" y="9907"/>
                    <a:pt x="10891" y="9620"/>
                  </a:cubicBezTo>
                  <a:cubicBezTo>
                    <a:pt x="10931" y="9276"/>
                    <a:pt x="12087" y="9388"/>
                    <a:pt x="12129" y="9039"/>
                  </a:cubicBezTo>
                  <a:cubicBezTo>
                    <a:pt x="12293" y="7580"/>
                    <a:pt x="12411" y="6069"/>
                    <a:pt x="12494" y="4573"/>
                  </a:cubicBezTo>
                  <a:cubicBezTo>
                    <a:pt x="12509" y="4301"/>
                    <a:pt x="11821" y="3937"/>
                    <a:pt x="11831" y="3669"/>
                  </a:cubicBezTo>
                  <a:cubicBezTo>
                    <a:pt x="11847" y="3376"/>
                    <a:pt x="12561" y="3171"/>
                    <a:pt x="12571" y="2882"/>
                  </a:cubicBezTo>
                  <a:cubicBezTo>
                    <a:pt x="12601" y="2066"/>
                    <a:pt x="12617" y="1269"/>
                    <a:pt x="12622" y="498"/>
                  </a:cubicBezTo>
                  <a:cubicBezTo>
                    <a:pt x="12622" y="220"/>
                    <a:pt x="12418" y="1"/>
                    <a:pt x="121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2"/>
            <p:cNvSpPr/>
            <p:nvPr/>
          </p:nvSpPr>
          <p:spPr>
            <a:xfrm rot="10800000" flipH="1">
              <a:off x="-36784" y="7"/>
              <a:ext cx="596951" cy="1203266"/>
            </a:xfrm>
            <a:custGeom>
              <a:avLst/>
              <a:gdLst/>
              <a:ahLst/>
              <a:cxnLst/>
              <a:rect l="l" t="t" r="r" b="b"/>
              <a:pathLst>
                <a:path w="9307" h="18760" extrusionOk="0">
                  <a:moveTo>
                    <a:pt x="9239" y="1"/>
                  </a:moveTo>
                  <a:cubicBezTo>
                    <a:pt x="9220" y="1"/>
                    <a:pt x="9201" y="9"/>
                    <a:pt x="9189" y="24"/>
                  </a:cubicBezTo>
                  <a:cubicBezTo>
                    <a:pt x="4337" y="6570"/>
                    <a:pt x="1789" y="12886"/>
                    <a:pt x="504" y="17028"/>
                  </a:cubicBezTo>
                  <a:cubicBezTo>
                    <a:pt x="329" y="17593"/>
                    <a:pt x="139" y="18240"/>
                    <a:pt x="1" y="18754"/>
                  </a:cubicBezTo>
                  <a:lnTo>
                    <a:pt x="124" y="18759"/>
                  </a:lnTo>
                  <a:cubicBezTo>
                    <a:pt x="262" y="18256"/>
                    <a:pt x="447" y="17618"/>
                    <a:pt x="623" y="17063"/>
                  </a:cubicBezTo>
                  <a:cubicBezTo>
                    <a:pt x="1902" y="12932"/>
                    <a:pt x="4446" y="6632"/>
                    <a:pt x="9292" y="100"/>
                  </a:cubicBezTo>
                  <a:cubicBezTo>
                    <a:pt x="9306" y="69"/>
                    <a:pt x="9302" y="34"/>
                    <a:pt x="9276" y="13"/>
                  </a:cubicBezTo>
                  <a:cubicBezTo>
                    <a:pt x="9265" y="5"/>
                    <a:pt x="9252" y="1"/>
                    <a:pt x="9239"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rot="10800000" flipH="1">
              <a:off x="304355" y="844153"/>
              <a:ext cx="25143" cy="265732"/>
            </a:xfrm>
            <a:custGeom>
              <a:avLst/>
              <a:gdLst/>
              <a:ahLst/>
              <a:cxnLst/>
              <a:rect l="l" t="t" r="r" b="b"/>
              <a:pathLst>
                <a:path w="392" h="4143" extrusionOk="0">
                  <a:moveTo>
                    <a:pt x="109" y="1"/>
                  </a:moveTo>
                  <a:cubicBezTo>
                    <a:pt x="72" y="1"/>
                    <a:pt x="47" y="27"/>
                    <a:pt x="47" y="58"/>
                  </a:cubicBezTo>
                  <a:cubicBezTo>
                    <a:pt x="47" y="84"/>
                    <a:pt x="0" y="2473"/>
                    <a:pt x="263" y="4087"/>
                  </a:cubicBezTo>
                  <a:cubicBezTo>
                    <a:pt x="268" y="4118"/>
                    <a:pt x="294" y="4138"/>
                    <a:pt x="318" y="4142"/>
                  </a:cubicBezTo>
                  <a:cubicBezTo>
                    <a:pt x="324" y="4142"/>
                    <a:pt x="329" y="4142"/>
                    <a:pt x="334" y="4138"/>
                  </a:cubicBezTo>
                  <a:cubicBezTo>
                    <a:pt x="365" y="4133"/>
                    <a:pt x="391" y="4102"/>
                    <a:pt x="386" y="4071"/>
                  </a:cubicBezTo>
                  <a:cubicBezTo>
                    <a:pt x="123" y="2463"/>
                    <a:pt x="170" y="89"/>
                    <a:pt x="170" y="63"/>
                  </a:cubicBezTo>
                  <a:cubicBezTo>
                    <a:pt x="170" y="27"/>
                    <a:pt x="144" y="1"/>
                    <a:pt x="109" y="1"/>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rot="10800000" flipH="1">
              <a:off x="197569" y="614725"/>
              <a:ext cx="362583" cy="157656"/>
            </a:xfrm>
            <a:custGeom>
              <a:avLst/>
              <a:gdLst/>
              <a:ahLst/>
              <a:cxnLst/>
              <a:rect l="l" t="t" r="r" b="b"/>
              <a:pathLst>
                <a:path w="5653" h="2458" extrusionOk="0">
                  <a:moveTo>
                    <a:pt x="5581" y="0"/>
                  </a:moveTo>
                  <a:cubicBezTo>
                    <a:pt x="5572" y="0"/>
                    <a:pt x="5564" y="2"/>
                    <a:pt x="5555" y="6"/>
                  </a:cubicBezTo>
                  <a:cubicBezTo>
                    <a:pt x="5529" y="21"/>
                    <a:pt x="2950" y="1292"/>
                    <a:pt x="47" y="2334"/>
                  </a:cubicBezTo>
                  <a:cubicBezTo>
                    <a:pt x="16" y="2350"/>
                    <a:pt x="0" y="2386"/>
                    <a:pt x="10" y="2416"/>
                  </a:cubicBezTo>
                  <a:cubicBezTo>
                    <a:pt x="21" y="2442"/>
                    <a:pt x="41" y="2457"/>
                    <a:pt x="67" y="2457"/>
                  </a:cubicBezTo>
                  <a:cubicBezTo>
                    <a:pt x="78" y="2457"/>
                    <a:pt x="83" y="2457"/>
                    <a:pt x="93" y="2452"/>
                  </a:cubicBezTo>
                  <a:cubicBezTo>
                    <a:pt x="3001" y="1404"/>
                    <a:pt x="5586" y="130"/>
                    <a:pt x="5612" y="120"/>
                  </a:cubicBezTo>
                  <a:cubicBezTo>
                    <a:pt x="5643" y="104"/>
                    <a:pt x="5652" y="63"/>
                    <a:pt x="5638" y="32"/>
                  </a:cubicBezTo>
                  <a:cubicBezTo>
                    <a:pt x="5626" y="14"/>
                    <a:pt x="5604" y="0"/>
                    <a:pt x="5581"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rot="10800000" flipH="1">
              <a:off x="-9462" y="369710"/>
              <a:ext cx="106537" cy="429995"/>
            </a:xfrm>
            <a:custGeom>
              <a:avLst/>
              <a:gdLst/>
              <a:ahLst/>
              <a:cxnLst/>
              <a:rect l="l" t="t" r="r" b="b"/>
              <a:pathLst>
                <a:path w="1661" h="6704" extrusionOk="0">
                  <a:moveTo>
                    <a:pt x="65" y="0"/>
                  </a:moveTo>
                  <a:cubicBezTo>
                    <a:pt x="62" y="0"/>
                    <a:pt x="60" y="0"/>
                    <a:pt x="57" y="1"/>
                  </a:cubicBezTo>
                  <a:cubicBezTo>
                    <a:pt x="21" y="11"/>
                    <a:pt x="0" y="42"/>
                    <a:pt x="7" y="72"/>
                  </a:cubicBezTo>
                  <a:cubicBezTo>
                    <a:pt x="12" y="114"/>
                    <a:pt x="674" y="4076"/>
                    <a:pt x="1532" y="6661"/>
                  </a:cubicBezTo>
                  <a:cubicBezTo>
                    <a:pt x="1542" y="6687"/>
                    <a:pt x="1563" y="6701"/>
                    <a:pt x="1589" y="6701"/>
                  </a:cubicBezTo>
                  <a:cubicBezTo>
                    <a:pt x="1591" y="6703"/>
                    <a:pt x="1593" y="6704"/>
                    <a:pt x="1595" y="6704"/>
                  </a:cubicBezTo>
                  <a:cubicBezTo>
                    <a:pt x="1600" y="6704"/>
                    <a:pt x="1606" y="6701"/>
                    <a:pt x="1610" y="6701"/>
                  </a:cubicBezTo>
                  <a:cubicBezTo>
                    <a:pt x="1641" y="6692"/>
                    <a:pt x="1661" y="6656"/>
                    <a:pt x="1651" y="6625"/>
                  </a:cubicBezTo>
                  <a:cubicBezTo>
                    <a:pt x="792" y="4050"/>
                    <a:pt x="135" y="93"/>
                    <a:pt x="130" y="53"/>
                  </a:cubicBezTo>
                  <a:cubicBezTo>
                    <a:pt x="124" y="24"/>
                    <a:pt x="94" y="0"/>
                    <a:pt x="65"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rot="10800000" flipH="1">
              <a:off x="23183" y="180626"/>
              <a:ext cx="470788" cy="127639"/>
            </a:xfrm>
            <a:custGeom>
              <a:avLst/>
              <a:gdLst/>
              <a:ahLst/>
              <a:cxnLst/>
              <a:rect l="l" t="t" r="r" b="b"/>
              <a:pathLst>
                <a:path w="7340" h="1990" extrusionOk="0">
                  <a:moveTo>
                    <a:pt x="7272" y="0"/>
                  </a:moveTo>
                  <a:cubicBezTo>
                    <a:pt x="7264" y="0"/>
                    <a:pt x="7255" y="2"/>
                    <a:pt x="7247" y="6"/>
                  </a:cubicBezTo>
                  <a:cubicBezTo>
                    <a:pt x="7206" y="26"/>
                    <a:pt x="3234" y="1866"/>
                    <a:pt x="88" y="1866"/>
                  </a:cubicBezTo>
                  <a:cubicBezTo>
                    <a:pt x="79" y="1866"/>
                    <a:pt x="71" y="1866"/>
                    <a:pt x="62" y="1866"/>
                  </a:cubicBezTo>
                  <a:cubicBezTo>
                    <a:pt x="27" y="1866"/>
                    <a:pt x="1" y="1892"/>
                    <a:pt x="1" y="1928"/>
                  </a:cubicBezTo>
                  <a:cubicBezTo>
                    <a:pt x="1" y="1959"/>
                    <a:pt x="27" y="1985"/>
                    <a:pt x="62" y="1990"/>
                  </a:cubicBezTo>
                  <a:cubicBezTo>
                    <a:pt x="71" y="1990"/>
                    <a:pt x="79" y="1990"/>
                    <a:pt x="88" y="1990"/>
                  </a:cubicBezTo>
                  <a:cubicBezTo>
                    <a:pt x="3259" y="1990"/>
                    <a:pt x="7257" y="135"/>
                    <a:pt x="7298" y="119"/>
                  </a:cubicBezTo>
                  <a:cubicBezTo>
                    <a:pt x="7329" y="104"/>
                    <a:pt x="7339" y="68"/>
                    <a:pt x="7329" y="37"/>
                  </a:cubicBezTo>
                  <a:cubicBezTo>
                    <a:pt x="7318" y="15"/>
                    <a:pt x="7295" y="0"/>
                    <a:pt x="7272"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2"/>
            <p:cNvSpPr/>
            <p:nvPr/>
          </p:nvSpPr>
          <p:spPr>
            <a:xfrm rot="10800000" flipH="1">
              <a:off x="-166980" y="13862"/>
              <a:ext cx="143738" cy="512286"/>
            </a:xfrm>
            <a:custGeom>
              <a:avLst/>
              <a:gdLst/>
              <a:ahLst/>
              <a:cxnLst/>
              <a:rect l="l" t="t" r="r" b="b"/>
              <a:pathLst>
                <a:path w="2241" h="7987" extrusionOk="0">
                  <a:moveTo>
                    <a:pt x="65" y="0"/>
                  </a:moveTo>
                  <a:cubicBezTo>
                    <a:pt x="63" y="0"/>
                    <a:pt x="60" y="0"/>
                    <a:pt x="58" y="1"/>
                  </a:cubicBezTo>
                  <a:cubicBezTo>
                    <a:pt x="21" y="6"/>
                    <a:pt x="1" y="43"/>
                    <a:pt x="6" y="73"/>
                  </a:cubicBezTo>
                  <a:cubicBezTo>
                    <a:pt x="16" y="129"/>
                    <a:pt x="874" y="5448"/>
                    <a:pt x="2112" y="7951"/>
                  </a:cubicBezTo>
                  <a:cubicBezTo>
                    <a:pt x="2123" y="7972"/>
                    <a:pt x="2143" y="7982"/>
                    <a:pt x="2169" y="7986"/>
                  </a:cubicBezTo>
                  <a:cubicBezTo>
                    <a:pt x="2179" y="7986"/>
                    <a:pt x="2190" y="7982"/>
                    <a:pt x="2195" y="7977"/>
                  </a:cubicBezTo>
                  <a:cubicBezTo>
                    <a:pt x="2226" y="7961"/>
                    <a:pt x="2241" y="7925"/>
                    <a:pt x="2226" y="7894"/>
                  </a:cubicBezTo>
                  <a:cubicBezTo>
                    <a:pt x="993" y="5408"/>
                    <a:pt x="134" y="109"/>
                    <a:pt x="129" y="52"/>
                  </a:cubicBezTo>
                  <a:cubicBezTo>
                    <a:pt x="125" y="24"/>
                    <a:pt x="94" y="0"/>
                    <a:pt x="65" y="0"/>
                  </a:cubicBezTo>
                  <a:close/>
                </a:path>
              </a:pathLst>
            </a:custGeom>
            <a:solidFill>
              <a:srgbClr val="FF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2"/>
          <p:cNvSpPr/>
          <p:nvPr/>
        </p:nvSpPr>
        <p:spPr>
          <a:xfrm rot="-1813586">
            <a:off x="8458488" y="433908"/>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2"/>
          <p:cNvSpPr/>
          <p:nvPr/>
        </p:nvSpPr>
        <p:spPr>
          <a:xfrm>
            <a:off x="6149331" y="37563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 name="Google Shape;792;p22"/>
          <p:cNvGrpSpPr/>
          <p:nvPr/>
        </p:nvGrpSpPr>
        <p:grpSpPr>
          <a:xfrm rot="276975">
            <a:off x="8575181" y="1884037"/>
            <a:ext cx="201897" cy="276167"/>
            <a:chOff x="6909034" y="627862"/>
            <a:chExt cx="279193" cy="381901"/>
          </a:xfrm>
        </p:grpSpPr>
        <p:sp>
          <p:nvSpPr>
            <p:cNvPr id="793" name="Google Shape;793;p22"/>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2"/>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22"/>
          <p:cNvSpPr/>
          <p:nvPr/>
        </p:nvSpPr>
        <p:spPr>
          <a:xfrm rot="-136">
            <a:off x="165788" y="2655381"/>
            <a:ext cx="241251"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2"/>
          <p:cNvSpPr/>
          <p:nvPr/>
        </p:nvSpPr>
        <p:spPr>
          <a:xfrm>
            <a:off x="305306" y="4465183"/>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22"/>
          <p:cNvGrpSpPr/>
          <p:nvPr/>
        </p:nvGrpSpPr>
        <p:grpSpPr>
          <a:xfrm rot="276975">
            <a:off x="4106981" y="4648287"/>
            <a:ext cx="201897" cy="276167"/>
            <a:chOff x="6909034" y="627862"/>
            <a:chExt cx="279193" cy="381901"/>
          </a:xfrm>
        </p:grpSpPr>
        <p:sp>
          <p:nvSpPr>
            <p:cNvPr id="799" name="Google Shape;799;p22"/>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2"/>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2"/>
          <p:cNvSpPr/>
          <p:nvPr/>
        </p:nvSpPr>
        <p:spPr>
          <a:xfrm>
            <a:off x="7651356" y="4730258"/>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2"/>
          <p:cNvSpPr txBox="1">
            <a:spLocks noGrp="1"/>
          </p:cNvSpPr>
          <p:nvPr>
            <p:ph type="title" hasCustomPrompt="1"/>
          </p:nvPr>
        </p:nvSpPr>
        <p:spPr>
          <a:xfrm>
            <a:off x="891225" y="1371475"/>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4" name="Google Shape;804;p22"/>
          <p:cNvSpPr txBox="1">
            <a:spLocks noGrp="1"/>
          </p:cNvSpPr>
          <p:nvPr>
            <p:ph type="subTitle" idx="1"/>
          </p:nvPr>
        </p:nvSpPr>
        <p:spPr>
          <a:xfrm>
            <a:off x="1803625" y="1574472"/>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5" name="Google Shape;805;p22"/>
          <p:cNvSpPr txBox="1">
            <a:spLocks noGrp="1"/>
          </p:cNvSpPr>
          <p:nvPr>
            <p:ph type="subTitle" idx="2"/>
          </p:nvPr>
        </p:nvSpPr>
        <p:spPr>
          <a:xfrm>
            <a:off x="1798725" y="1133850"/>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06" name="Google Shape;806;p22"/>
          <p:cNvSpPr txBox="1">
            <a:spLocks noGrp="1"/>
          </p:cNvSpPr>
          <p:nvPr>
            <p:ph type="title" idx="3"/>
          </p:nvPr>
        </p:nvSpPr>
        <p:spPr>
          <a:xfrm>
            <a:off x="720000" y="375625"/>
            <a:ext cx="7704000" cy="678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7" name="Google Shape;807;p22"/>
          <p:cNvSpPr txBox="1">
            <a:spLocks noGrp="1"/>
          </p:cNvSpPr>
          <p:nvPr>
            <p:ph type="title" idx="4" hasCustomPrompt="1"/>
          </p:nvPr>
        </p:nvSpPr>
        <p:spPr>
          <a:xfrm>
            <a:off x="891225" y="2591788"/>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22"/>
          <p:cNvSpPr txBox="1">
            <a:spLocks noGrp="1"/>
          </p:cNvSpPr>
          <p:nvPr>
            <p:ph type="subTitle" idx="5"/>
          </p:nvPr>
        </p:nvSpPr>
        <p:spPr>
          <a:xfrm>
            <a:off x="1803625" y="2794784"/>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9" name="Google Shape;809;p22"/>
          <p:cNvSpPr txBox="1">
            <a:spLocks noGrp="1"/>
          </p:cNvSpPr>
          <p:nvPr>
            <p:ph type="subTitle" idx="6"/>
          </p:nvPr>
        </p:nvSpPr>
        <p:spPr>
          <a:xfrm>
            <a:off x="1798725" y="2354163"/>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0" name="Google Shape;810;p22"/>
          <p:cNvSpPr txBox="1">
            <a:spLocks noGrp="1"/>
          </p:cNvSpPr>
          <p:nvPr>
            <p:ph type="title" idx="7" hasCustomPrompt="1"/>
          </p:nvPr>
        </p:nvSpPr>
        <p:spPr>
          <a:xfrm>
            <a:off x="891225" y="3812100"/>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1" name="Google Shape;811;p22"/>
          <p:cNvSpPr txBox="1">
            <a:spLocks noGrp="1"/>
          </p:cNvSpPr>
          <p:nvPr>
            <p:ph type="subTitle" idx="8"/>
          </p:nvPr>
        </p:nvSpPr>
        <p:spPr>
          <a:xfrm>
            <a:off x="1803625" y="4015097"/>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22"/>
          <p:cNvSpPr txBox="1">
            <a:spLocks noGrp="1"/>
          </p:cNvSpPr>
          <p:nvPr>
            <p:ph type="subTitle" idx="9"/>
          </p:nvPr>
        </p:nvSpPr>
        <p:spPr>
          <a:xfrm>
            <a:off x="1798725" y="3574475"/>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3" name="Google Shape;813;p22"/>
          <p:cNvSpPr txBox="1">
            <a:spLocks noGrp="1"/>
          </p:cNvSpPr>
          <p:nvPr>
            <p:ph type="title" idx="13" hasCustomPrompt="1"/>
          </p:nvPr>
        </p:nvSpPr>
        <p:spPr>
          <a:xfrm>
            <a:off x="4585775" y="1371475"/>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4" name="Google Shape;814;p22"/>
          <p:cNvSpPr txBox="1">
            <a:spLocks noGrp="1"/>
          </p:cNvSpPr>
          <p:nvPr>
            <p:ph type="subTitle" idx="14"/>
          </p:nvPr>
        </p:nvSpPr>
        <p:spPr>
          <a:xfrm>
            <a:off x="5498175" y="1574472"/>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5" name="Google Shape;815;p22"/>
          <p:cNvSpPr txBox="1">
            <a:spLocks noGrp="1"/>
          </p:cNvSpPr>
          <p:nvPr>
            <p:ph type="subTitle" idx="15"/>
          </p:nvPr>
        </p:nvSpPr>
        <p:spPr>
          <a:xfrm>
            <a:off x="5493275" y="1133850"/>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6" name="Google Shape;816;p22"/>
          <p:cNvSpPr txBox="1">
            <a:spLocks noGrp="1"/>
          </p:cNvSpPr>
          <p:nvPr>
            <p:ph type="title" idx="16" hasCustomPrompt="1"/>
          </p:nvPr>
        </p:nvSpPr>
        <p:spPr>
          <a:xfrm>
            <a:off x="4585775" y="2591788"/>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7" name="Google Shape;817;p22"/>
          <p:cNvSpPr txBox="1">
            <a:spLocks noGrp="1"/>
          </p:cNvSpPr>
          <p:nvPr>
            <p:ph type="subTitle" idx="17"/>
          </p:nvPr>
        </p:nvSpPr>
        <p:spPr>
          <a:xfrm>
            <a:off x="5498175" y="2794784"/>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8" name="Google Shape;818;p22"/>
          <p:cNvSpPr txBox="1">
            <a:spLocks noGrp="1"/>
          </p:cNvSpPr>
          <p:nvPr>
            <p:ph type="subTitle" idx="18"/>
          </p:nvPr>
        </p:nvSpPr>
        <p:spPr>
          <a:xfrm>
            <a:off x="5493275" y="2354163"/>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9" name="Google Shape;819;p22"/>
          <p:cNvSpPr txBox="1">
            <a:spLocks noGrp="1"/>
          </p:cNvSpPr>
          <p:nvPr>
            <p:ph type="title" idx="19" hasCustomPrompt="1"/>
          </p:nvPr>
        </p:nvSpPr>
        <p:spPr>
          <a:xfrm>
            <a:off x="4585775" y="3812100"/>
            <a:ext cx="720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0" name="Google Shape;820;p22"/>
          <p:cNvSpPr txBox="1">
            <a:spLocks noGrp="1"/>
          </p:cNvSpPr>
          <p:nvPr>
            <p:ph type="subTitle" idx="20"/>
          </p:nvPr>
        </p:nvSpPr>
        <p:spPr>
          <a:xfrm>
            <a:off x="5498175" y="4015097"/>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1" name="Google Shape;821;p22"/>
          <p:cNvSpPr txBox="1">
            <a:spLocks noGrp="1"/>
          </p:cNvSpPr>
          <p:nvPr>
            <p:ph type="subTitle" idx="21"/>
          </p:nvPr>
        </p:nvSpPr>
        <p:spPr>
          <a:xfrm>
            <a:off x="5493275" y="3574475"/>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2400">
                <a:latin typeface="Kaisei Decol"/>
                <a:ea typeface="Kaisei Decol"/>
                <a:cs typeface="Kaisei Decol"/>
                <a:sym typeface="Kaisei Deco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6">
  <p:cSld name="CUSTOM_1_1_1_1_1_1">
    <p:spTree>
      <p:nvGrpSpPr>
        <p:cNvPr id="1" name="Shape 1083"/>
        <p:cNvGrpSpPr/>
        <p:nvPr/>
      </p:nvGrpSpPr>
      <p:grpSpPr>
        <a:xfrm>
          <a:off x="0" y="0"/>
          <a:ext cx="0" cy="0"/>
          <a:chOff x="0" y="0"/>
          <a:chExt cx="0" cy="0"/>
        </a:xfrm>
      </p:grpSpPr>
      <p:sp>
        <p:nvSpPr>
          <p:cNvPr id="1084" name="Google Shape;1084;p30"/>
          <p:cNvSpPr/>
          <p:nvPr/>
        </p:nvSpPr>
        <p:spPr>
          <a:xfrm rot="972458">
            <a:off x="5126819" y="-445420"/>
            <a:ext cx="5580148" cy="4497808"/>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rot="-10579257">
            <a:off x="-1820540" y="2798903"/>
            <a:ext cx="4490103" cy="3619191"/>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6" name="Google Shape;1086;p30"/>
          <p:cNvGrpSpPr/>
          <p:nvPr/>
        </p:nvGrpSpPr>
        <p:grpSpPr>
          <a:xfrm>
            <a:off x="6763054" y="3579396"/>
            <a:ext cx="1853280" cy="1652448"/>
            <a:chOff x="6763054" y="3516296"/>
            <a:chExt cx="1853280" cy="1652448"/>
          </a:xfrm>
        </p:grpSpPr>
        <p:grpSp>
          <p:nvGrpSpPr>
            <p:cNvPr id="1087" name="Google Shape;1087;p30"/>
            <p:cNvGrpSpPr/>
            <p:nvPr/>
          </p:nvGrpSpPr>
          <p:grpSpPr>
            <a:xfrm>
              <a:off x="7736620" y="3516296"/>
              <a:ext cx="879714" cy="1652448"/>
              <a:chOff x="8629523" y="479901"/>
              <a:chExt cx="459285" cy="862672"/>
            </a:xfrm>
          </p:grpSpPr>
          <p:sp>
            <p:nvSpPr>
              <p:cNvPr id="1088" name="Google Shape;1088;p30"/>
              <p:cNvSpPr/>
              <p:nvPr/>
            </p:nvSpPr>
            <p:spPr>
              <a:xfrm>
                <a:off x="8629523" y="479901"/>
                <a:ext cx="459285" cy="862672"/>
              </a:xfrm>
              <a:custGeom>
                <a:avLst/>
                <a:gdLst/>
                <a:ahLst/>
                <a:cxnLst/>
                <a:rect l="l" t="t" r="r" b="b"/>
                <a:pathLst>
                  <a:path w="14872" h="27934" extrusionOk="0">
                    <a:moveTo>
                      <a:pt x="13849" y="0"/>
                    </a:moveTo>
                    <a:cubicBezTo>
                      <a:pt x="13516" y="0"/>
                      <a:pt x="12895" y="540"/>
                      <a:pt x="12730" y="784"/>
                    </a:cubicBezTo>
                    <a:cubicBezTo>
                      <a:pt x="12658" y="891"/>
                      <a:pt x="12509" y="919"/>
                      <a:pt x="12333" y="919"/>
                    </a:cubicBezTo>
                    <a:cubicBezTo>
                      <a:pt x="12142" y="919"/>
                      <a:pt x="11920" y="886"/>
                      <a:pt x="11731" y="886"/>
                    </a:cubicBezTo>
                    <a:cubicBezTo>
                      <a:pt x="11555" y="886"/>
                      <a:pt x="11407" y="914"/>
                      <a:pt x="11337" y="1021"/>
                    </a:cubicBezTo>
                    <a:cubicBezTo>
                      <a:pt x="11079" y="1422"/>
                      <a:pt x="11147" y="2229"/>
                      <a:pt x="10894" y="2629"/>
                    </a:cubicBezTo>
                    <a:cubicBezTo>
                      <a:pt x="10592" y="3118"/>
                      <a:pt x="9969" y="3194"/>
                      <a:pt x="9677" y="3678"/>
                    </a:cubicBezTo>
                    <a:cubicBezTo>
                      <a:pt x="9409" y="4124"/>
                      <a:pt x="9507" y="4987"/>
                      <a:pt x="9250" y="5435"/>
                    </a:cubicBezTo>
                    <a:cubicBezTo>
                      <a:pt x="8916" y="6021"/>
                      <a:pt x="8238" y="6185"/>
                      <a:pt x="7925" y="6761"/>
                    </a:cubicBezTo>
                    <a:cubicBezTo>
                      <a:pt x="7555" y="7449"/>
                      <a:pt x="7576" y="8533"/>
                      <a:pt x="7231" y="9207"/>
                    </a:cubicBezTo>
                    <a:cubicBezTo>
                      <a:pt x="6855" y="9947"/>
                      <a:pt x="6121" y="10271"/>
                      <a:pt x="5782" y="10985"/>
                    </a:cubicBezTo>
                    <a:cubicBezTo>
                      <a:pt x="5479" y="11617"/>
                      <a:pt x="5571" y="12681"/>
                      <a:pt x="5299" y="13288"/>
                    </a:cubicBezTo>
                    <a:cubicBezTo>
                      <a:pt x="4950" y="14064"/>
                      <a:pt x="4241" y="14372"/>
                      <a:pt x="3937" y="15091"/>
                    </a:cubicBezTo>
                    <a:cubicBezTo>
                      <a:pt x="3613" y="15862"/>
                      <a:pt x="3705" y="16839"/>
                      <a:pt x="3433" y="17527"/>
                    </a:cubicBezTo>
                    <a:cubicBezTo>
                      <a:pt x="3145" y="18262"/>
                      <a:pt x="2493" y="18708"/>
                      <a:pt x="2261" y="19341"/>
                    </a:cubicBezTo>
                    <a:cubicBezTo>
                      <a:pt x="1995" y="20065"/>
                      <a:pt x="2220" y="21191"/>
                      <a:pt x="2026" y="21761"/>
                    </a:cubicBezTo>
                    <a:cubicBezTo>
                      <a:pt x="1691" y="22738"/>
                      <a:pt x="1003" y="23010"/>
                      <a:pt x="869" y="23442"/>
                    </a:cubicBezTo>
                    <a:cubicBezTo>
                      <a:pt x="869" y="23442"/>
                      <a:pt x="0" y="26463"/>
                      <a:pt x="3809" y="27934"/>
                    </a:cubicBezTo>
                    <a:lnTo>
                      <a:pt x="9502" y="27872"/>
                    </a:lnTo>
                    <a:cubicBezTo>
                      <a:pt x="9713" y="27573"/>
                      <a:pt x="9708" y="27301"/>
                      <a:pt x="9708" y="27301"/>
                    </a:cubicBezTo>
                    <a:cubicBezTo>
                      <a:pt x="9857" y="26689"/>
                      <a:pt x="10407" y="26350"/>
                      <a:pt x="10561" y="25677"/>
                    </a:cubicBezTo>
                    <a:cubicBezTo>
                      <a:pt x="10700" y="25060"/>
                      <a:pt x="10360" y="24099"/>
                      <a:pt x="10505" y="23442"/>
                    </a:cubicBezTo>
                    <a:cubicBezTo>
                      <a:pt x="10643" y="22799"/>
                      <a:pt x="11259" y="22460"/>
                      <a:pt x="11399" y="21787"/>
                    </a:cubicBezTo>
                    <a:cubicBezTo>
                      <a:pt x="11579" y="20908"/>
                      <a:pt x="11306" y="19865"/>
                      <a:pt x="11486" y="18961"/>
                    </a:cubicBezTo>
                    <a:cubicBezTo>
                      <a:pt x="11620" y="18277"/>
                      <a:pt x="12210" y="17738"/>
                      <a:pt x="12344" y="17049"/>
                    </a:cubicBezTo>
                    <a:cubicBezTo>
                      <a:pt x="12545" y="16016"/>
                      <a:pt x="12365" y="14875"/>
                      <a:pt x="12554" y="13862"/>
                    </a:cubicBezTo>
                    <a:cubicBezTo>
                      <a:pt x="12720" y="12989"/>
                      <a:pt x="13249" y="12249"/>
                      <a:pt x="13403" y="11417"/>
                    </a:cubicBezTo>
                    <a:cubicBezTo>
                      <a:pt x="13541" y="10641"/>
                      <a:pt x="13033" y="9624"/>
                      <a:pt x="13166" y="8898"/>
                    </a:cubicBezTo>
                    <a:cubicBezTo>
                      <a:pt x="13275" y="8287"/>
                      <a:pt x="14025" y="7963"/>
                      <a:pt x="14122" y="7399"/>
                    </a:cubicBezTo>
                    <a:cubicBezTo>
                      <a:pt x="14240" y="6730"/>
                      <a:pt x="13835" y="6216"/>
                      <a:pt x="13937" y="5630"/>
                    </a:cubicBezTo>
                    <a:cubicBezTo>
                      <a:pt x="14034" y="5075"/>
                      <a:pt x="14872" y="4439"/>
                      <a:pt x="14718" y="3991"/>
                    </a:cubicBezTo>
                    <a:cubicBezTo>
                      <a:pt x="13942" y="1725"/>
                      <a:pt x="14281" y="353"/>
                      <a:pt x="13994" y="54"/>
                    </a:cubicBezTo>
                    <a:cubicBezTo>
                      <a:pt x="13957" y="17"/>
                      <a:pt x="13908" y="0"/>
                      <a:pt x="13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a:off x="8773155" y="547656"/>
                <a:ext cx="255213" cy="727067"/>
              </a:xfrm>
              <a:custGeom>
                <a:avLst/>
                <a:gdLst/>
                <a:ahLst/>
                <a:cxnLst/>
                <a:rect l="l" t="t" r="r" b="b"/>
                <a:pathLst>
                  <a:path w="8264" h="23543" extrusionOk="0">
                    <a:moveTo>
                      <a:pt x="8193" y="1"/>
                    </a:moveTo>
                    <a:cubicBezTo>
                      <a:pt x="8167" y="1"/>
                      <a:pt x="8143" y="16"/>
                      <a:pt x="8135" y="44"/>
                    </a:cubicBezTo>
                    <a:cubicBezTo>
                      <a:pt x="8084" y="189"/>
                      <a:pt x="3006" y="14958"/>
                      <a:pt x="10" y="23463"/>
                    </a:cubicBezTo>
                    <a:cubicBezTo>
                      <a:pt x="0" y="23494"/>
                      <a:pt x="15" y="23529"/>
                      <a:pt x="46" y="23539"/>
                    </a:cubicBezTo>
                    <a:cubicBezTo>
                      <a:pt x="54" y="23542"/>
                      <a:pt x="60" y="23543"/>
                      <a:pt x="67" y="23543"/>
                    </a:cubicBezTo>
                    <a:cubicBezTo>
                      <a:pt x="73" y="23543"/>
                      <a:pt x="80" y="23542"/>
                      <a:pt x="88" y="23539"/>
                    </a:cubicBezTo>
                    <a:cubicBezTo>
                      <a:pt x="103" y="23534"/>
                      <a:pt x="119" y="23520"/>
                      <a:pt x="129" y="23503"/>
                    </a:cubicBezTo>
                    <a:cubicBezTo>
                      <a:pt x="3124" y="14998"/>
                      <a:pt x="8202" y="229"/>
                      <a:pt x="8248" y="80"/>
                    </a:cubicBezTo>
                    <a:cubicBezTo>
                      <a:pt x="8264" y="49"/>
                      <a:pt x="8243" y="14"/>
                      <a:pt x="8212" y="4"/>
                    </a:cubicBezTo>
                    <a:cubicBezTo>
                      <a:pt x="8206" y="2"/>
                      <a:pt x="8199" y="1"/>
                      <a:pt x="8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30"/>
            <p:cNvGrpSpPr/>
            <p:nvPr/>
          </p:nvGrpSpPr>
          <p:grpSpPr>
            <a:xfrm>
              <a:off x="6763054" y="4557883"/>
              <a:ext cx="1358234" cy="585616"/>
              <a:chOff x="6371710" y="1017371"/>
              <a:chExt cx="437265" cy="188537"/>
            </a:xfrm>
          </p:grpSpPr>
          <p:sp>
            <p:nvSpPr>
              <p:cNvPr id="1091" name="Google Shape;1091;p30"/>
              <p:cNvSpPr/>
              <p:nvPr/>
            </p:nvSpPr>
            <p:spPr>
              <a:xfrm>
                <a:off x="6371710" y="1018853"/>
                <a:ext cx="437265" cy="185944"/>
              </a:xfrm>
              <a:custGeom>
                <a:avLst/>
                <a:gdLst/>
                <a:ahLst/>
                <a:cxnLst/>
                <a:rect l="l" t="t" r="r" b="b"/>
                <a:pathLst>
                  <a:path w="14159" h="6021" extrusionOk="0">
                    <a:moveTo>
                      <a:pt x="3942" y="0"/>
                    </a:moveTo>
                    <a:cubicBezTo>
                      <a:pt x="2199" y="0"/>
                      <a:pt x="919" y="334"/>
                      <a:pt x="299" y="537"/>
                    </a:cubicBezTo>
                    <a:cubicBezTo>
                      <a:pt x="88" y="604"/>
                      <a:pt x="1" y="855"/>
                      <a:pt x="129" y="1040"/>
                    </a:cubicBezTo>
                    <a:cubicBezTo>
                      <a:pt x="428" y="1483"/>
                      <a:pt x="746" y="1935"/>
                      <a:pt x="1080" y="2392"/>
                    </a:cubicBezTo>
                    <a:cubicBezTo>
                      <a:pt x="1125" y="2455"/>
                      <a:pt x="1233" y="2467"/>
                      <a:pt x="1356" y="2467"/>
                    </a:cubicBezTo>
                    <a:cubicBezTo>
                      <a:pt x="1435" y="2467"/>
                      <a:pt x="1519" y="2462"/>
                      <a:pt x="1597" y="2462"/>
                    </a:cubicBezTo>
                    <a:cubicBezTo>
                      <a:pt x="1720" y="2462"/>
                      <a:pt x="1827" y="2474"/>
                      <a:pt x="1872" y="2536"/>
                    </a:cubicBezTo>
                    <a:cubicBezTo>
                      <a:pt x="1984" y="2686"/>
                      <a:pt x="1666" y="3184"/>
                      <a:pt x="1779" y="3338"/>
                    </a:cubicBezTo>
                    <a:cubicBezTo>
                      <a:pt x="2411" y="4166"/>
                      <a:pt x="3074" y="4987"/>
                      <a:pt x="3742" y="5758"/>
                    </a:cubicBezTo>
                    <a:cubicBezTo>
                      <a:pt x="3765" y="5785"/>
                      <a:pt x="3800" y="5796"/>
                      <a:pt x="3845" y="5796"/>
                    </a:cubicBezTo>
                    <a:cubicBezTo>
                      <a:pt x="4058" y="5796"/>
                      <a:pt x="4474" y="5535"/>
                      <a:pt x="4690" y="5535"/>
                    </a:cubicBezTo>
                    <a:cubicBezTo>
                      <a:pt x="4735" y="5535"/>
                      <a:pt x="4771" y="5546"/>
                      <a:pt x="4795" y="5573"/>
                    </a:cubicBezTo>
                    <a:cubicBezTo>
                      <a:pt x="4847" y="5630"/>
                      <a:pt x="4811" y="5815"/>
                      <a:pt x="4754" y="6021"/>
                    </a:cubicBezTo>
                    <a:lnTo>
                      <a:pt x="14158" y="6021"/>
                    </a:lnTo>
                    <a:cubicBezTo>
                      <a:pt x="13757" y="3672"/>
                      <a:pt x="12842" y="2778"/>
                      <a:pt x="12842" y="2778"/>
                    </a:cubicBezTo>
                    <a:cubicBezTo>
                      <a:pt x="12324" y="2444"/>
                      <a:pt x="11810" y="2150"/>
                      <a:pt x="11307" y="1889"/>
                    </a:cubicBezTo>
                    <a:cubicBezTo>
                      <a:pt x="11299" y="1885"/>
                      <a:pt x="11290" y="1883"/>
                      <a:pt x="11280" y="1883"/>
                    </a:cubicBezTo>
                    <a:cubicBezTo>
                      <a:pt x="11119" y="1883"/>
                      <a:pt x="10715" y="2371"/>
                      <a:pt x="10560" y="2371"/>
                    </a:cubicBezTo>
                    <a:cubicBezTo>
                      <a:pt x="10551" y="2371"/>
                      <a:pt x="10543" y="2370"/>
                      <a:pt x="10536" y="2366"/>
                    </a:cubicBezTo>
                    <a:cubicBezTo>
                      <a:pt x="10263" y="2233"/>
                      <a:pt x="10340" y="1421"/>
                      <a:pt x="10078" y="1308"/>
                    </a:cubicBezTo>
                    <a:cubicBezTo>
                      <a:pt x="9189" y="928"/>
                      <a:pt x="8336" y="646"/>
                      <a:pt x="7524" y="445"/>
                    </a:cubicBezTo>
                    <a:cubicBezTo>
                      <a:pt x="7521" y="444"/>
                      <a:pt x="7517" y="443"/>
                      <a:pt x="7513" y="443"/>
                    </a:cubicBezTo>
                    <a:cubicBezTo>
                      <a:pt x="7388" y="443"/>
                      <a:pt x="7188" y="934"/>
                      <a:pt x="7057" y="934"/>
                    </a:cubicBezTo>
                    <a:cubicBezTo>
                      <a:pt x="7053" y="934"/>
                      <a:pt x="7049" y="934"/>
                      <a:pt x="7046" y="933"/>
                    </a:cubicBezTo>
                    <a:cubicBezTo>
                      <a:pt x="6887" y="897"/>
                      <a:pt x="6810" y="286"/>
                      <a:pt x="6656" y="255"/>
                    </a:cubicBezTo>
                    <a:cubicBezTo>
                      <a:pt x="6409" y="208"/>
                      <a:pt x="6168" y="172"/>
                      <a:pt x="5936" y="136"/>
                    </a:cubicBezTo>
                    <a:cubicBezTo>
                      <a:pt x="5930" y="136"/>
                      <a:pt x="5925" y="135"/>
                      <a:pt x="5920" y="135"/>
                    </a:cubicBezTo>
                    <a:cubicBezTo>
                      <a:pt x="5691" y="135"/>
                      <a:pt x="5421" y="774"/>
                      <a:pt x="5205" y="774"/>
                    </a:cubicBezTo>
                    <a:cubicBezTo>
                      <a:pt x="5202" y="774"/>
                      <a:pt x="5199" y="774"/>
                      <a:pt x="5196" y="774"/>
                    </a:cubicBezTo>
                    <a:cubicBezTo>
                      <a:pt x="4949" y="753"/>
                      <a:pt x="4764" y="23"/>
                      <a:pt x="4533" y="13"/>
                    </a:cubicBezTo>
                    <a:cubicBezTo>
                      <a:pt x="4331" y="4"/>
                      <a:pt x="4134" y="0"/>
                      <a:pt x="3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6376929" y="1041212"/>
                <a:ext cx="348540" cy="164696"/>
              </a:xfrm>
              <a:custGeom>
                <a:avLst/>
                <a:gdLst/>
                <a:ahLst/>
                <a:cxnLst/>
                <a:rect l="l" t="t" r="r" b="b"/>
                <a:pathLst>
                  <a:path w="11286" h="5333" extrusionOk="0">
                    <a:moveTo>
                      <a:pt x="67" y="1"/>
                    </a:moveTo>
                    <a:cubicBezTo>
                      <a:pt x="41" y="1"/>
                      <a:pt x="15" y="19"/>
                      <a:pt x="7" y="45"/>
                    </a:cubicBezTo>
                    <a:cubicBezTo>
                      <a:pt x="1" y="81"/>
                      <a:pt x="17" y="112"/>
                      <a:pt x="48" y="122"/>
                    </a:cubicBezTo>
                    <a:cubicBezTo>
                      <a:pt x="4884" y="1571"/>
                      <a:pt x="8568" y="3611"/>
                      <a:pt x="11070" y="5318"/>
                    </a:cubicBezTo>
                    <a:lnTo>
                      <a:pt x="11286" y="5332"/>
                    </a:lnTo>
                    <a:cubicBezTo>
                      <a:pt x="8629" y="3487"/>
                      <a:pt x="4909" y="1447"/>
                      <a:pt x="83" y="3"/>
                    </a:cubicBezTo>
                    <a:cubicBezTo>
                      <a:pt x="78" y="1"/>
                      <a:pt x="73"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6472817" y="1017371"/>
                <a:ext cx="47621" cy="78225"/>
              </a:xfrm>
              <a:custGeom>
                <a:avLst/>
                <a:gdLst/>
                <a:ahLst/>
                <a:cxnLst/>
                <a:rect l="l" t="t" r="r" b="b"/>
                <a:pathLst>
                  <a:path w="1542" h="2533" extrusionOk="0">
                    <a:moveTo>
                      <a:pt x="66" y="1"/>
                    </a:moveTo>
                    <a:cubicBezTo>
                      <a:pt x="55" y="1"/>
                      <a:pt x="42" y="4"/>
                      <a:pt x="31" y="9"/>
                    </a:cubicBezTo>
                    <a:cubicBezTo>
                      <a:pt x="5" y="30"/>
                      <a:pt x="0" y="71"/>
                      <a:pt x="16" y="97"/>
                    </a:cubicBezTo>
                    <a:cubicBezTo>
                      <a:pt x="26" y="113"/>
                      <a:pt x="972" y="1458"/>
                      <a:pt x="1414" y="2497"/>
                    </a:cubicBezTo>
                    <a:cubicBezTo>
                      <a:pt x="1423" y="2523"/>
                      <a:pt x="1449" y="2533"/>
                      <a:pt x="1475" y="2533"/>
                    </a:cubicBezTo>
                    <a:cubicBezTo>
                      <a:pt x="1480" y="2533"/>
                      <a:pt x="1485" y="2533"/>
                      <a:pt x="1496" y="2528"/>
                    </a:cubicBezTo>
                    <a:cubicBezTo>
                      <a:pt x="1527" y="2518"/>
                      <a:pt x="1542" y="2476"/>
                      <a:pt x="1527" y="2445"/>
                    </a:cubicBezTo>
                    <a:cubicBezTo>
                      <a:pt x="1079" y="1403"/>
                      <a:pt x="128" y="40"/>
                      <a:pt x="119" y="25"/>
                    </a:cubicBezTo>
                    <a:cubicBezTo>
                      <a:pt x="105" y="9"/>
                      <a:pt x="86"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6456759" y="1130461"/>
                <a:ext cx="145580" cy="34341"/>
              </a:xfrm>
              <a:custGeom>
                <a:avLst/>
                <a:gdLst/>
                <a:ahLst/>
                <a:cxnLst/>
                <a:rect l="l" t="t" r="r" b="b"/>
                <a:pathLst>
                  <a:path w="4714" h="1112" extrusionOk="0">
                    <a:moveTo>
                      <a:pt x="4643" y="1"/>
                    </a:moveTo>
                    <a:cubicBezTo>
                      <a:pt x="4639" y="1"/>
                      <a:pt x="4635" y="1"/>
                      <a:pt x="4631" y="2"/>
                    </a:cubicBezTo>
                    <a:cubicBezTo>
                      <a:pt x="2287" y="628"/>
                      <a:pt x="79" y="983"/>
                      <a:pt x="58" y="988"/>
                    </a:cubicBezTo>
                    <a:cubicBezTo>
                      <a:pt x="27" y="993"/>
                      <a:pt x="1" y="1024"/>
                      <a:pt x="6" y="1060"/>
                    </a:cubicBezTo>
                    <a:cubicBezTo>
                      <a:pt x="12" y="1091"/>
                      <a:pt x="43" y="1112"/>
                      <a:pt x="74" y="1112"/>
                    </a:cubicBezTo>
                    <a:lnTo>
                      <a:pt x="79" y="1112"/>
                    </a:lnTo>
                    <a:cubicBezTo>
                      <a:pt x="98" y="1107"/>
                      <a:pt x="2313" y="747"/>
                      <a:pt x="4662" y="125"/>
                    </a:cubicBezTo>
                    <a:cubicBezTo>
                      <a:pt x="4692" y="115"/>
                      <a:pt x="4713" y="78"/>
                      <a:pt x="4704" y="47"/>
                    </a:cubicBezTo>
                    <a:cubicBezTo>
                      <a:pt x="4699" y="16"/>
                      <a:pt x="4670" y="1"/>
                      <a:pt x="4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a:off x="6631829" y="1039205"/>
                <a:ext cx="51141" cy="140855"/>
              </a:xfrm>
              <a:custGeom>
                <a:avLst/>
                <a:gdLst/>
                <a:ahLst/>
                <a:cxnLst/>
                <a:rect l="l" t="t" r="r" b="b"/>
                <a:pathLst>
                  <a:path w="1656" h="4561" extrusionOk="0">
                    <a:moveTo>
                      <a:pt x="72" y="1"/>
                    </a:moveTo>
                    <a:cubicBezTo>
                      <a:pt x="64" y="1"/>
                      <a:pt x="55" y="3"/>
                      <a:pt x="47" y="6"/>
                    </a:cubicBezTo>
                    <a:cubicBezTo>
                      <a:pt x="16" y="18"/>
                      <a:pt x="0" y="53"/>
                      <a:pt x="16" y="84"/>
                    </a:cubicBezTo>
                    <a:cubicBezTo>
                      <a:pt x="26" y="110"/>
                      <a:pt x="1105" y="2669"/>
                      <a:pt x="1527" y="4513"/>
                    </a:cubicBezTo>
                    <a:cubicBezTo>
                      <a:pt x="1532" y="4541"/>
                      <a:pt x="1553" y="4561"/>
                      <a:pt x="1580" y="4561"/>
                    </a:cubicBezTo>
                    <a:cubicBezTo>
                      <a:pt x="1583" y="4561"/>
                      <a:pt x="1586" y="4560"/>
                      <a:pt x="1589" y="4560"/>
                    </a:cubicBezTo>
                    <a:lnTo>
                      <a:pt x="1599" y="4560"/>
                    </a:lnTo>
                    <a:cubicBezTo>
                      <a:pt x="1634" y="4555"/>
                      <a:pt x="1655" y="4519"/>
                      <a:pt x="1644" y="4488"/>
                    </a:cubicBezTo>
                    <a:cubicBezTo>
                      <a:pt x="1224" y="2627"/>
                      <a:pt x="140" y="63"/>
                      <a:pt x="129" y="37"/>
                    </a:cubicBezTo>
                    <a:cubicBezTo>
                      <a:pt x="118" y="15"/>
                      <a:pt x="96"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6733245" y="1083088"/>
                <a:ext cx="45243" cy="120596"/>
              </a:xfrm>
              <a:custGeom>
                <a:avLst/>
                <a:gdLst/>
                <a:ahLst/>
                <a:cxnLst/>
                <a:rect l="l" t="t" r="r" b="b"/>
                <a:pathLst>
                  <a:path w="1465" h="3905" extrusionOk="0">
                    <a:moveTo>
                      <a:pt x="70" y="0"/>
                    </a:moveTo>
                    <a:cubicBezTo>
                      <a:pt x="62" y="0"/>
                      <a:pt x="54" y="1"/>
                      <a:pt x="46" y="4"/>
                    </a:cubicBezTo>
                    <a:cubicBezTo>
                      <a:pt x="11" y="20"/>
                      <a:pt x="1" y="56"/>
                      <a:pt x="11" y="86"/>
                    </a:cubicBezTo>
                    <a:cubicBezTo>
                      <a:pt x="20" y="112"/>
                      <a:pt x="874" y="2096"/>
                      <a:pt x="1341" y="3905"/>
                    </a:cubicBezTo>
                    <a:lnTo>
                      <a:pt x="1465" y="3905"/>
                    </a:lnTo>
                    <a:cubicBezTo>
                      <a:pt x="997" y="2075"/>
                      <a:pt x="134" y="65"/>
                      <a:pt x="124" y="35"/>
                    </a:cubicBezTo>
                    <a:cubicBezTo>
                      <a:pt x="116" y="11"/>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7" name="Google Shape;1097;p30"/>
          <p:cNvSpPr/>
          <p:nvPr/>
        </p:nvSpPr>
        <p:spPr>
          <a:xfrm rot="-1813586">
            <a:off x="2505301" y="274674"/>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a:off x="6035156" y="57312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30"/>
          <p:cNvGrpSpPr/>
          <p:nvPr/>
        </p:nvGrpSpPr>
        <p:grpSpPr>
          <a:xfrm rot="276975">
            <a:off x="8627094" y="396917"/>
            <a:ext cx="201897" cy="276167"/>
            <a:chOff x="6909034" y="627862"/>
            <a:chExt cx="279193" cy="381901"/>
          </a:xfrm>
        </p:grpSpPr>
        <p:sp>
          <p:nvSpPr>
            <p:cNvPr id="1100" name="Google Shape;1100;p30"/>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3" name="Google Shape;1103;p30"/>
          <p:cNvSpPr/>
          <p:nvPr/>
        </p:nvSpPr>
        <p:spPr>
          <a:xfrm rot="5998339">
            <a:off x="466890" y="3706041"/>
            <a:ext cx="595912" cy="1691856"/>
          </a:xfrm>
          <a:custGeom>
            <a:avLst/>
            <a:gdLst/>
            <a:ahLst/>
            <a:cxnLst/>
            <a:rect l="l" t="t" r="r" b="b"/>
            <a:pathLst>
              <a:path w="5103" h="14488" extrusionOk="0">
                <a:moveTo>
                  <a:pt x="669" y="0"/>
                </a:moveTo>
                <a:cubicBezTo>
                  <a:pt x="621" y="0"/>
                  <a:pt x="564" y="12"/>
                  <a:pt x="499" y="39"/>
                </a:cubicBezTo>
                <a:cubicBezTo>
                  <a:pt x="0" y="244"/>
                  <a:pt x="555" y="666"/>
                  <a:pt x="802" y="825"/>
                </a:cubicBezTo>
                <a:cubicBezTo>
                  <a:pt x="859" y="898"/>
                  <a:pt x="1002" y="1076"/>
                  <a:pt x="1182" y="1349"/>
                </a:cubicBezTo>
                <a:cubicBezTo>
                  <a:pt x="1081" y="1307"/>
                  <a:pt x="920" y="1252"/>
                  <a:pt x="777" y="1252"/>
                </a:cubicBezTo>
                <a:cubicBezTo>
                  <a:pt x="603" y="1252"/>
                  <a:pt x="455" y="1335"/>
                  <a:pt x="478" y="1626"/>
                </a:cubicBezTo>
                <a:cubicBezTo>
                  <a:pt x="493" y="1843"/>
                  <a:pt x="595" y="1917"/>
                  <a:pt x="725" y="1917"/>
                </a:cubicBezTo>
                <a:cubicBezTo>
                  <a:pt x="944" y="1917"/>
                  <a:pt x="1246" y="1709"/>
                  <a:pt x="1362" y="1621"/>
                </a:cubicBezTo>
                <a:cubicBezTo>
                  <a:pt x="1583" y="1977"/>
                  <a:pt x="1834" y="2428"/>
                  <a:pt x="2066" y="2952"/>
                </a:cubicBezTo>
                <a:cubicBezTo>
                  <a:pt x="1953" y="2880"/>
                  <a:pt x="1660" y="2709"/>
                  <a:pt x="1417" y="2709"/>
                </a:cubicBezTo>
                <a:cubicBezTo>
                  <a:pt x="1229" y="2709"/>
                  <a:pt x="1071" y="2811"/>
                  <a:pt x="1049" y="3137"/>
                </a:cubicBezTo>
                <a:cubicBezTo>
                  <a:pt x="1028" y="3452"/>
                  <a:pt x="1180" y="3551"/>
                  <a:pt x="1382" y="3551"/>
                </a:cubicBezTo>
                <a:cubicBezTo>
                  <a:pt x="1675" y="3551"/>
                  <a:pt x="2073" y="3341"/>
                  <a:pt x="2195" y="3272"/>
                </a:cubicBezTo>
                <a:cubicBezTo>
                  <a:pt x="2365" y="3697"/>
                  <a:pt x="2513" y="4171"/>
                  <a:pt x="2611" y="4669"/>
                </a:cubicBezTo>
                <a:cubicBezTo>
                  <a:pt x="2481" y="4541"/>
                  <a:pt x="2185" y="4287"/>
                  <a:pt x="1930" y="4287"/>
                </a:cubicBezTo>
                <a:cubicBezTo>
                  <a:pt x="1773" y="4287"/>
                  <a:pt x="1632" y="4382"/>
                  <a:pt x="1552" y="4659"/>
                </a:cubicBezTo>
                <a:cubicBezTo>
                  <a:pt x="1436" y="5067"/>
                  <a:pt x="1687" y="5176"/>
                  <a:pt x="1989" y="5176"/>
                </a:cubicBezTo>
                <a:cubicBezTo>
                  <a:pt x="2249" y="5176"/>
                  <a:pt x="2547" y="5094"/>
                  <a:pt x="2678" y="5054"/>
                </a:cubicBezTo>
                <a:cubicBezTo>
                  <a:pt x="2745" y="5542"/>
                  <a:pt x="2766" y="6047"/>
                  <a:pt x="2714" y="6565"/>
                </a:cubicBezTo>
                <a:cubicBezTo>
                  <a:pt x="2714" y="6581"/>
                  <a:pt x="2709" y="6595"/>
                  <a:pt x="2709" y="6607"/>
                </a:cubicBezTo>
                <a:cubicBezTo>
                  <a:pt x="2599" y="6447"/>
                  <a:pt x="2250" y="5990"/>
                  <a:pt x="1911" y="5990"/>
                </a:cubicBezTo>
                <a:cubicBezTo>
                  <a:pt x="1758" y="5990"/>
                  <a:pt x="1607" y="6083"/>
                  <a:pt x="1480" y="6339"/>
                </a:cubicBezTo>
                <a:cubicBezTo>
                  <a:pt x="1184" y="6944"/>
                  <a:pt x="1787" y="7052"/>
                  <a:pt x="2264" y="7052"/>
                </a:cubicBezTo>
                <a:cubicBezTo>
                  <a:pt x="2439" y="7052"/>
                  <a:pt x="2598" y="7037"/>
                  <a:pt x="2688" y="7027"/>
                </a:cubicBezTo>
                <a:lnTo>
                  <a:pt x="2688" y="7027"/>
                </a:lnTo>
                <a:cubicBezTo>
                  <a:pt x="2673" y="7582"/>
                  <a:pt x="2735" y="8174"/>
                  <a:pt x="2837" y="8775"/>
                </a:cubicBezTo>
                <a:cubicBezTo>
                  <a:pt x="2703" y="8654"/>
                  <a:pt x="2237" y="8255"/>
                  <a:pt x="1851" y="8255"/>
                </a:cubicBezTo>
                <a:cubicBezTo>
                  <a:pt x="1628" y="8255"/>
                  <a:pt x="1431" y="8388"/>
                  <a:pt x="1341" y="8785"/>
                </a:cubicBezTo>
                <a:cubicBezTo>
                  <a:pt x="1218" y="9310"/>
                  <a:pt x="1515" y="9458"/>
                  <a:pt x="1889" y="9458"/>
                </a:cubicBezTo>
                <a:cubicBezTo>
                  <a:pt x="2280" y="9458"/>
                  <a:pt x="2756" y="9295"/>
                  <a:pt x="2925" y="9232"/>
                </a:cubicBezTo>
                <a:cubicBezTo>
                  <a:pt x="3469" y="11843"/>
                  <a:pt x="4754" y="14422"/>
                  <a:pt x="4770" y="14453"/>
                </a:cubicBezTo>
                <a:cubicBezTo>
                  <a:pt x="4775" y="14469"/>
                  <a:pt x="4789" y="14479"/>
                  <a:pt x="4801" y="14484"/>
                </a:cubicBezTo>
                <a:cubicBezTo>
                  <a:pt x="4807" y="14486"/>
                  <a:pt x="4813" y="14487"/>
                  <a:pt x="4819" y="14487"/>
                </a:cubicBezTo>
                <a:cubicBezTo>
                  <a:pt x="4828" y="14487"/>
                  <a:pt x="4837" y="14485"/>
                  <a:pt x="4846" y="14479"/>
                </a:cubicBezTo>
                <a:cubicBezTo>
                  <a:pt x="4877" y="14469"/>
                  <a:pt x="4887" y="14433"/>
                  <a:pt x="4872" y="14402"/>
                </a:cubicBezTo>
                <a:cubicBezTo>
                  <a:pt x="4856" y="14372"/>
                  <a:pt x="3757" y="12161"/>
                  <a:pt x="3166" y="9782"/>
                </a:cubicBezTo>
                <a:cubicBezTo>
                  <a:pt x="3490" y="9752"/>
                  <a:pt x="5103" y="9555"/>
                  <a:pt x="4405" y="8682"/>
                </a:cubicBezTo>
                <a:cubicBezTo>
                  <a:pt x="4230" y="8465"/>
                  <a:pt x="4065" y="8381"/>
                  <a:pt x="3913" y="8381"/>
                </a:cubicBezTo>
                <a:cubicBezTo>
                  <a:pt x="3467" y="8381"/>
                  <a:pt x="3143" y="9113"/>
                  <a:pt x="3058" y="9320"/>
                </a:cubicBezTo>
                <a:cubicBezTo>
                  <a:pt x="2925" y="8713"/>
                  <a:pt x="2837" y="8101"/>
                  <a:pt x="2806" y="7520"/>
                </a:cubicBezTo>
                <a:lnTo>
                  <a:pt x="2806" y="7520"/>
                </a:lnTo>
                <a:cubicBezTo>
                  <a:pt x="2895" y="7533"/>
                  <a:pt x="3085" y="7556"/>
                  <a:pt x="3293" y="7556"/>
                </a:cubicBezTo>
                <a:cubicBezTo>
                  <a:pt x="3760" y="7556"/>
                  <a:pt x="4320" y="7443"/>
                  <a:pt x="4040" y="6853"/>
                </a:cubicBezTo>
                <a:cubicBezTo>
                  <a:pt x="3915" y="6593"/>
                  <a:pt x="3764" y="6499"/>
                  <a:pt x="3611" y="6499"/>
                </a:cubicBezTo>
                <a:cubicBezTo>
                  <a:pt x="3263" y="6499"/>
                  <a:pt x="2901" y="6983"/>
                  <a:pt x="2801" y="7126"/>
                </a:cubicBezTo>
                <a:cubicBezTo>
                  <a:pt x="2801" y="6941"/>
                  <a:pt x="2811" y="6756"/>
                  <a:pt x="2827" y="6581"/>
                </a:cubicBezTo>
                <a:cubicBezTo>
                  <a:pt x="2868" y="6201"/>
                  <a:pt x="2868" y="5825"/>
                  <a:pt x="2837" y="5461"/>
                </a:cubicBezTo>
                <a:cubicBezTo>
                  <a:pt x="3017" y="5455"/>
                  <a:pt x="4307" y="5388"/>
                  <a:pt x="3808" y="4700"/>
                </a:cubicBezTo>
                <a:cubicBezTo>
                  <a:pt x="3682" y="4528"/>
                  <a:pt x="3559" y="4462"/>
                  <a:pt x="3444" y="4462"/>
                </a:cubicBezTo>
                <a:cubicBezTo>
                  <a:pt x="3130" y="4462"/>
                  <a:pt x="2876" y="4953"/>
                  <a:pt x="2801" y="5111"/>
                </a:cubicBezTo>
                <a:cubicBezTo>
                  <a:pt x="2729" y="4581"/>
                  <a:pt x="2600" y="4078"/>
                  <a:pt x="2446" y="3616"/>
                </a:cubicBezTo>
                <a:cubicBezTo>
                  <a:pt x="2709" y="3549"/>
                  <a:pt x="3721" y="3235"/>
                  <a:pt x="3155" y="2727"/>
                </a:cubicBezTo>
                <a:cubicBezTo>
                  <a:pt x="3031" y="2615"/>
                  <a:pt x="2923" y="2570"/>
                  <a:pt x="2829" y="2570"/>
                </a:cubicBezTo>
                <a:cubicBezTo>
                  <a:pt x="2524" y="2570"/>
                  <a:pt x="2368" y="3040"/>
                  <a:pt x="2313" y="3256"/>
                </a:cubicBezTo>
                <a:cubicBezTo>
                  <a:pt x="2102" y="2711"/>
                  <a:pt x="1855" y="2233"/>
                  <a:pt x="1630" y="1842"/>
                </a:cubicBezTo>
                <a:cubicBezTo>
                  <a:pt x="1841" y="1750"/>
                  <a:pt x="2550" y="1406"/>
                  <a:pt x="2071" y="1076"/>
                </a:cubicBezTo>
                <a:cubicBezTo>
                  <a:pt x="1979" y="1015"/>
                  <a:pt x="1901" y="989"/>
                  <a:pt x="1834" y="989"/>
                </a:cubicBezTo>
                <a:cubicBezTo>
                  <a:pt x="1567" y="989"/>
                  <a:pt x="1490" y="1405"/>
                  <a:pt x="1471" y="1586"/>
                </a:cubicBezTo>
                <a:cubicBezTo>
                  <a:pt x="1229" y="1190"/>
                  <a:pt x="1023" y="917"/>
                  <a:pt x="925" y="794"/>
                </a:cubicBezTo>
                <a:cubicBezTo>
                  <a:pt x="957" y="562"/>
                  <a:pt x="1000"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4" name="Google Shape;1104;p30"/>
          <p:cNvGrpSpPr/>
          <p:nvPr/>
        </p:nvGrpSpPr>
        <p:grpSpPr>
          <a:xfrm rot="276975">
            <a:off x="5421094" y="4360242"/>
            <a:ext cx="201897" cy="276167"/>
            <a:chOff x="6909034" y="627862"/>
            <a:chExt cx="279193" cy="381901"/>
          </a:xfrm>
        </p:grpSpPr>
        <p:sp>
          <p:nvSpPr>
            <p:cNvPr id="1105" name="Google Shape;1105;p30"/>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30"/>
          <p:cNvSpPr/>
          <p:nvPr/>
        </p:nvSpPr>
        <p:spPr>
          <a:xfrm rot="-1813586">
            <a:off x="3268401" y="4507412"/>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304731" y="196155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txBox="1">
            <a:spLocks noGrp="1"/>
          </p:cNvSpPr>
          <p:nvPr>
            <p:ph type="subTitle" idx="1"/>
          </p:nvPr>
        </p:nvSpPr>
        <p:spPr>
          <a:xfrm>
            <a:off x="720000" y="2245150"/>
            <a:ext cx="4051200" cy="179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11" name="Google Shape;1111;p30"/>
          <p:cNvSpPr txBox="1">
            <a:spLocks noGrp="1"/>
          </p:cNvSpPr>
          <p:nvPr>
            <p:ph type="title"/>
          </p:nvPr>
        </p:nvSpPr>
        <p:spPr>
          <a:xfrm>
            <a:off x="720000" y="990150"/>
            <a:ext cx="3243300" cy="1202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441"/>
        <p:cNvGrpSpPr/>
        <p:nvPr/>
      </p:nvGrpSpPr>
      <p:grpSpPr>
        <a:xfrm>
          <a:off x="0" y="0"/>
          <a:ext cx="0" cy="0"/>
          <a:chOff x="0" y="0"/>
          <a:chExt cx="0" cy="0"/>
        </a:xfrm>
      </p:grpSpPr>
      <p:sp>
        <p:nvSpPr>
          <p:cNvPr id="1442" name="Google Shape;1442;p38"/>
          <p:cNvSpPr/>
          <p:nvPr/>
        </p:nvSpPr>
        <p:spPr>
          <a:xfrm rot="1284210">
            <a:off x="6524448" y="-1192733"/>
            <a:ext cx="4570349" cy="3683872"/>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8"/>
          <p:cNvSpPr/>
          <p:nvPr/>
        </p:nvSpPr>
        <p:spPr>
          <a:xfrm rot="2700000">
            <a:off x="-1745579" y="1964361"/>
            <a:ext cx="5006484" cy="4035413"/>
          </a:xfrm>
          <a:custGeom>
            <a:avLst/>
            <a:gdLst/>
            <a:ahLst/>
            <a:cxnLst/>
            <a:rect l="l" t="t" r="r" b="b"/>
            <a:pathLst>
              <a:path w="105345" h="84912" extrusionOk="0">
                <a:moveTo>
                  <a:pt x="53586" y="65098"/>
                </a:moveTo>
                <a:cubicBezTo>
                  <a:pt x="53747" y="65138"/>
                  <a:pt x="53981" y="65212"/>
                  <a:pt x="54295" y="65346"/>
                </a:cubicBezTo>
                <a:cubicBezTo>
                  <a:pt x="54275" y="65346"/>
                  <a:pt x="54248" y="65346"/>
                  <a:pt x="54228" y="65339"/>
                </a:cubicBezTo>
                <a:cubicBezTo>
                  <a:pt x="54028" y="65292"/>
                  <a:pt x="53787" y="65272"/>
                  <a:pt x="53573" y="65252"/>
                </a:cubicBezTo>
                <a:cubicBezTo>
                  <a:pt x="53486" y="65232"/>
                  <a:pt x="53412" y="65205"/>
                  <a:pt x="53365" y="65178"/>
                </a:cubicBezTo>
                <a:cubicBezTo>
                  <a:pt x="53439" y="65152"/>
                  <a:pt x="53512" y="65125"/>
                  <a:pt x="53586" y="65098"/>
                </a:cubicBezTo>
                <a:close/>
                <a:moveTo>
                  <a:pt x="33349" y="1"/>
                </a:moveTo>
                <a:cubicBezTo>
                  <a:pt x="29419" y="1"/>
                  <a:pt x="25465" y="1076"/>
                  <a:pt x="22013" y="3237"/>
                </a:cubicBezTo>
                <a:cubicBezTo>
                  <a:pt x="19972" y="4508"/>
                  <a:pt x="18152" y="6080"/>
                  <a:pt x="16553" y="7860"/>
                </a:cubicBezTo>
                <a:cubicBezTo>
                  <a:pt x="16393" y="7914"/>
                  <a:pt x="16226" y="7967"/>
                  <a:pt x="16065" y="8021"/>
                </a:cubicBezTo>
                <a:cubicBezTo>
                  <a:pt x="14560" y="8549"/>
                  <a:pt x="12974" y="9205"/>
                  <a:pt x="11656" y="10128"/>
                </a:cubicBezTo>
                <a:cubicBezTo>
                  <a:pt x="10692" y="10797"/>
                  <a:pt x="9722" y="11520"/>
                  <a:pt x="8846" y="12289"/>
                </a:cubicBezTo>
                <a:cubicBezTo>
                  <a:pt x="8709" y="12408"/>
                  <a:pt x="8375" y="12623"/>
                  <a:pt x="8383" y="12623"/>
                </a:cubicBezTo>
                <a:cubicBezTo>
                  <a:pt x="8388" y="12623"/>
                  <a:pt x="8504" y="12553"/>
                  <a:pt x="8832" y="12356"/>
                </a:cubicBezTo>
                <a:cubicBezTo>
                  <a:pt x="9161" y="12113"/>
                  <a:pt x="9328" y="11991"/>
                  <a:pt x="9333" y="11991"/>
                </a:cubicBezTo>
                <a:lnTo>
                  <a:pt x="9333" y="11991"/>
                </a:lnTo>
                <a:cubicBezTo>
                  <a:pt x="9342" y="11991"/>
                  <a:pt x="8759" y="12437"/>
                  <a:pt x="7581" y="13333"/>
                </a:cubicBezTo>
                <a:cubicBezTo>
                  <a:pt x="7153" y="13888"/>
                  <a:pt x="6732" y="14437"/>
                  <a:pt x="6303" y="14986"/>
                </a:cubicBezTo>
                <a:cubicBezTo>
                  <a:pt x="2108" y="20626"/>
                  <a:pt x="188" y="27584"/>
                  <a:pt x="94" y="34556"/>
                </a:cubicBezTo>
                <a:cubicBezTo>
                  <a:pt x="1" y="41875"/>
                  <a:pt x="1934" y="49335"/>
                  <a:pt x="5306" y="55818"/>
                </a:cubicBezTo>
                <a:cubicBezTo>
                  <a:pt x="8712" y="62355"/>
                  <a:pt x="14165" y="67681"/>
                  <a:pt x="19972" y="72077"/>
                </a:cubicBezTo>
                <a:cubicBezTo>
                  <a:pt x="30764" y="80251"/>
                  <a:pt x="44908" y="84911"/>
                  <a:pt x="58739" y="84911"/>
                </a:cubicBezTo>
                <a:cubicBezTo>
                  <a:pt x="73729" y="84911"/>
                  <a:pt x="88351" y="79437"/>
                  <a:pt x="97938" y="67032"/>
                </a:cubicBezTo>
                <a:cubicBezTo>
                  <a:pt x="102869" y="60642"/>
                  <a:pt x="105345" y="52888"/>
                  <a:pt x="103980" y="44839"/>
                </a:cubicBezTo>
                <a:cubicBezTo>
                  <a:pt x="102555" y="36422"/>
                  <a:pt x="95155" y="30668"/>
                  <a:pt x="87247" y="28708"/>
                </a:cubicBezTo>
                <a:cubicBezTo>
                  <a:pt x="83466" y="27778"/>
                  <a:pt x="79512" y="27470"/>
                  <a:pt x="75638" y="27089"/>
                </a:cubicBezTo>
                <a:cubicBezTo>
                  <a:pt x="73979" y="26928"/>
                  <a:pt x="72320" y="26774"/>
                  <a:pt x="70660" y="26587"/>
                </a:cubicBezTo>
                <a:cubicBezTo>
                  <a:pt x="70560" y="26574"/>
                  <a:pt x="70420" y="26567"/>
                  <a:pt x="70266" y="26560"/>
                </a:cubicBezTo>
                <a:cubicBezTo>
                  <a:pt x="70159" y="26540"/>
                  <a:pt x="70018" y="26513"/>
                  <a:pt x="69844" y="26487"/>
                </a:cubicBezTo>
                <a:cubicBezTo>
                  <a:pt x="68908" y="26326"/>
                  <a:pt x="67971" y="26172"/>
                  <a:pt x="67041" y="25985"/>
                </a:cubicBezTo>
                <a:cubicBezTo>
                  <a:pt x="65596" y="25704"/>
                  <a:pt x="64164" y="25356"/>
                  <a:pt x="62766" y="24901"/>
                </a:cubicBezTo>
                <a:cubicBezTo>
                  <a:pt x="62250" y="24740"/>
                  <a:pt x="61749" y="24533"/>
                  <a:pt x="61247" y="24339"/>
                </a:cubicBezTo>
                <a:cubicBezTo>
                  <a:pt x="60912" y="24178"/>
                  <a:pt x="60578" y="24018"/>
                  <a:pt x="60250" y="23844"/>
                </a:cubicBezTo>
                <a:cubicBezTo>
                  <a:pt x="59641" y="23509"/>
                  <a:pt x="59046" y="23155"/>
                  <a:pt x="58470" y="22773"/>
                </a:cubicBezTo>
                <a:cubicBezTo>
                  <a:pt x="58417" y="22740"/>
                  <a:pt x="58336" y="22680"/>
                  <a:pt x="58256" y="22626"/>
                </a:cubicBezTo>
                <a:cubicBezTo>
                  <a:pt x="57734" y="22144"/>
                  <a:pt x="57239" y="21656"/>
                  <a:pt x="56744" y="21148"/>
                </a:cubicBezTo>
                <a:cubicBezTo>
                  <a:pt x="56737" y="21148"/>
                  <a:pt x="56737" y="21141"/>
                  <a:pt x="56731" y="21141"/>
                </a:cubicBezTo>
                <a:cubicBezTo>
                  <a:pt x="56677" y="21054"/>
                  <a:pt x="56630" y="20987"/>
                  <a:pt x="56597" y="20933"/>
                </a:cubicBezTo>
                <a:cubicBezTo>
                  <a:pt x="53338" y="15862"/>
                  <a:pt x="52141" y="9994"/>
                  <a:pt x="47631" y="5652"/>
                </a:cubicBezTo>
                <a:cubicBezTo>
                  <a:pt x="43730" y="1892"/>
                  <a:pt x="38560" y="1"/>
                  <a:pt x="33349"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38"/>
          <p:cNvGrpSpPr/>
          <p:nvPr/>
        </p:nvGrpSpPr>
        <p:grpSpPr>
          <a:xfrm>
            <a:off x="7562449" y="2790545"/>
            <a:ext cx="676777" cy="2383030"/>
            <a:chOff x="6793218" y="1399907"/>
            <a:chExt cx="276767" cy="974495"/>
          </a:xfrm>
        </p:grpSpPr>
        <p:sp>
          <p:nvSpPr>
            <p:cNvPr id="1445" name="Google Shape;1445;p38"/>
            <p:cNvSpPr/>
            <p:nvPr/>
          </p:nvSpPr>
          <p:spPr>
            <a:xfrm>
              <a:off x="6849578" y="1540976"/>
              <a:ext cx="83970" cy="833426"/>
            </a:xfrm>
            <a:custGeom>
              <a:avLst/>
              <a:gdLst/>
              <a:ahLst/>
              <a:cxnLst/>
              <a:rect l="l" t="t" r="r" b="b"/>
              <a:pathLst>
                <a:path w="2719" h="26987" extrusionOk="0">
                  <a:moveTo>
                    <a:pt x="2651" y="0"/>
                  </a:moveTo>
                  <a:cubicBezTo>
                    <a:pt x="2622" y="0"/>
                    <a:pt x="2599" y="23"/>
                    <a:pt x="2595" y="49"/>
                  </a:cubicBezTo>
                  <a:cubicBezTo>
                    <a:pt x="0" y="13524"/>
                    <a:pt x="2569" y="26806"/>
                    <a:pt x="2595" y="26941"/>
                  </a:cubicBezTo>
                  <a:cubicBezTo>
                    <a:pt x="2600" y="26967"/>
                    <a:pt x="2626" y="26987"/>
                    <a:pt x="2652" y="26987"/>
                  </a:cubicBezTo>
                  <a:lnTo>
                    <a:pt x="2667" y="26987"/>
                  </a:lnTo>
                  <a:cubicBezTo>
                    <a:pt x="2698" y="26982"/>
                    <a:pt x="2718" y="26951"/>
                    <a:pt x="2714" y="26915"/>
                  </a:cubicBezTo>
                  <a:cubicBezTo>
                    <a:pt x="2688" y="26782"/>
                    <a:pt x="128" y="13524"/>
                    <a:pt x="2714" y="74"/>
                  </a:cubicBezTo>
                  <a:cubicBezTo>
                    <a:pt x="2718" y="38"/>
                    <a:pt x="2698" y="8"/>
                    <a:pt x="2667" y="3"/>
                  </a:cubicBezTo>
                  <a:cubicBezTo>
                    <a:pt x="2661" y="1"/>
                    <a:pt x="2656" y="0"/>
                    <a:pt x="26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8"/>
            <p:cNvSpPr/>
            <p:nvPr/>
          </p:nvSpPr>
          <p:spPr>
            <a:xfrm>
              <a:off x="6938919" y="1444500"/>
              <a:ext cx="129398" cy="89374"/>
            </a:xfrm>
            <a:custGeom>
              <a:avLst/>
              <a:gdLst/>
              <a:ahLst/>
              <a:cxnLst/>
              <a:rect l="l" t="t" r="r" b="b"/>
              <a:pathLst>
                <a:path w="4190" h="2894" extrusionOk="0">
                  <a:moveTo>
                    <a:pt x="2476" y="1"/>
                  </a:moveTo>
                  <a:cubicBezTo>
                    <a:pt x="1753" y="1"/>
                    <a:pt x="943" y="834"/>
                    <a:pt x="380" y="1554"/>
                  </a:cubicBezTo>
                  <a:cubicBezTo>
                    <a:pt x="1" y="2038"/>
                    <a:pt x="288" y="2742"/>
                    <a:pt x="895" y="2818"/>
                  </a:cubicBezTo>
                  <a:cubicBezTo>
                    <a:pt x="1218" y="2861"/>
                    <a:pt x="1575" y="2893"/>
                    <a:pt x="1923" y="2893"/>
                  </a:cubicBezTo>
                  <a:cubicBezTo>
                    <a:pt x="3105" y="2893"/>
                    <a:pt x="4189" y="2526"/>
                    <a:pt x="3566" y="994"/>
                  </a:cubicBezTo>
                  <a:cubicBezTo>
                    <a:pt x="3273" y="273"/>
                    <a:pt x="2889"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p:nvPr/>
          </p:nvSpPr>
          <p:spPr>
            <a:xfrm>
              <a:off x="6794700" y="1512224"/>
              <a:ext cx="129490" cy="89467"/>
            </a:xfrm>
            <a:custGeom>
              <a:avLst/>
              <a:gdLst/>
              <a:ahLst/>
              <a:cxnLst/>
              <a:rect l="l" t="t" r="r" b="b"/>
              <a:pathLst>
                <a:path w="4193" h="2897" extrusionOk="0">
                  <a:moveTo>
                    <a:pt x="2275" y="1"/>
                  </a:moveTo>
                  <a:cubicBezTo>
                    <a:pt x="1089" y="1"/>
                    <a:pt x="1" y="369"/>
                    <a:pt x="625" y="1905"/>
                  </a:cubicBezTo>
                  <a:cubicBezTo>
                    <a:pt x="919" y="2624"/>
                    <a:pt x="1303" y="2896"/>
                    <a:pt x="1716" y="2896"/>
                  </a:cubicBezTo>
                  <a:cubicBezTo>
                    <a:pt x="2439" y="2896"/>
                    <a:pt x="3249" y="2062"/>
                    <a:pt x="3812" y="1339"/>
                  </a:cubicBezTo>
                  <a:cubicBezTo>
                    <a:pt x="4192" y="862"/>
                    <a:pt x="3905" y="158"/>
                    <a:pt x="3298" y="75"/>
                  </a:cubicBezTo>
                  <a:cubicBezTo>
                    <a:pt x="2975" y="32"/>
                    <a:pt x="2621" y="1"/>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8"/>
            <p:cNvSpPr/>
            <p:nvPr/>
          </p:nvSpPr>
          <p:spPr>
            <a:xfrm>
              <a:off x="6822401" y="1399907"/>
              <a:ext cx="122604" cy="109386"/>
            </a:xfrm>
            <a:custGeom>
              <a:avLst/>
              <a:gdLst/>
              <a:ahLst/>
              <a:cxnLst/>
              <a:rect l="l" t="t" r="r" b="b"/>
              <a:pathLst>
                <a:path w="3970" h="3542" extrusionOk="0">
                  <a:moveTo>
                    <a:pt x="2775" y="1"/>
                  </a:moveTo>
                  <a:cubicBezTo>
                    <a:pt x="2554" y="1"/>
                    <a:pt x="2293" y="57"/>
                    <a:pt x="1985" y="182"/>
                  </a:cubicBezTo>
                  <a:cubicBezTo>
                    <a:pt x="1" y="989"/>
                    <a:pt x="1414" y="2484"/>
                    <a:pt x="2545" y="3373"/>
                  </a:cubicBezTo>
                  <a:cubicBezTo>
                    <a:pt x="2694" y="3488"/>
                    <a:pt x="2863" y="3541"/>
                    <a:pt x="3028" y="3541"/>
                  </a:cubicBezTo>
                  <a:cubicBezTo>
                    <a:pt x="3401" y="3541"/>
                    <a:pt x="3756" y="3274"/>
                    <a:pt x="3809" y="2854"/>
                  </a:cubicBezTo>
                  <a:cubicBezTo>
                    <a:pt x="3970" y="1652"/>
                    <a:pt x="3969" y="1"/>
                    <a:pt x="2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p:nvPr/>
          </p:nvSpPr>
          <p:spPr>
            <a:xfrm>
              <a:off x="6918105" y="1536868"/>
              <a:ext cx="122542" cy="109386"/>
            </a:xfrm>
            <a:custGeom>
              <a:avLst/>
              <a:gdLst/>
              <a:ahLst/>
              <a:cxnLst/>
              <a:rect l="l" t="t" r="r" b="b"/>
              <a:pathLst>
                <a:path w="3968" h="3542" extrusionOk="0">
                  <a:moveTo>
                    <a:pt x="937" y="0"/>
                  </a:moveTo>
                  <a:cubicBezTo>
                    <a:pt x="565" y="0"/>
                    <a:pt x="213" y="267"/>
                    <a:pt x="160" y="686"/>
                  </a:cubicBezTo>
                  <a:cubicBezTo>
                    <a:pt x="0" y="1890"/>
                    <a:pt x="0" y="3542"/>
                    <a:pt x="1192" y="3542"/>
                  </a:cubicBezTo>
                  <a:cubicBezTo>
                    <a:pt x="1413" y="3542"/>
                    <a:pt x="1675" y="3485"/>
                    <a:pt x="1984" y="3358"/>
                  </a:cubicBezTo>
                  <a:cubicBezTo>
                    <a:pt x="3968" y="2550"/>
                    <a:pt x="2555" y="1061"/>
                    <a:pt x="1424" y="171"/>
                  </a:cubicBezTo>
                  <a:cubicBezTo>
                    <a:pt x="1275" y="54"/>
                    <a:pt x="1104" y="0"/>
                    <a:pt x="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8"/>
            <p:cNvSpPr/>
            <p:nvPr/>
          </p:nvSpPr>
          <p:spPr>
            <a:xfrm>
              <a:off x="6921471" y="1401080"/>
              <a:ext cx="123345" cy="108953"/>
            </a:xfrm>
            <a:custGeom>
              <a:avLst/>
              <a:gdLst/>
              <a:ahLst/>
              <a:cxnLst/>
              <a:rect l="l" t="t" r="r" b="b"/>
              <a:pathLst>
                <a:path w="3994" h="3528" extrusionOk="0">
                  <a:moveTo>
                    <a:pt x="1208" y="1"/>
                  </a:moveTo>
                  <a:cubicBezTo>
                    <a:pt x="68" y="1"/>
                    <a:pt x="1" y="1616"/>
                    <a:pt x="103" y="2806"/>
                  </a:cubicBezTo>
                  <a:cubicBezTo>
                    <a:pt x="139" y="3241"/>
                    <a:pt x="498" y="3528"/>
                    <a:pt x="882" y="3528"/>
                  </a:cubicBezTo>
                  <a:cubicBezTo>
                    <a:pt x="1038" y="3528"/>
                    <a:pt x="1198" y="3481"/>
                    <a:pt x="1341" y="3377"/>
                  </a:cubicBezTo>
                  <a:cubicBezTo>
                    <a:pt x="2513" y="2544"/>
                    <a:pt x="3993" y="1115"/>
                    <a:pt x="2051" y="221"/>
                  </a:cubicBezTo>
                  <a:cubicBezTo>
                    <a:pt x="1720" y="68"/>
                    <a:pt x="1442" y="1"/>
                    <a:pt x="1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p:nvPr/>
          </p:nvSpPr>
          <p:spPr>
            <a:xfrm>
              <a:off x="6818294" y="1536158"/>
              <a:ext cx="123314" cy="108984"/>
            </a:xfrm>
            <a:custGeom>
              <a:avLst/>
              <a:gdLst/>
              <a:ahLst/>
              <a:cxnLst/>
              <a:rect l="l" t="t" r="r" b="b"/>
              <a:pathLst>
                <a:path w="3993" h="3529" extrusionOk="0">
                  <a:moveTo>
                    <a:pt x="3109" y="0"/>
                  </a:moveTo>
                  <a:cubicBezTo>
                    <a:pt x="2954" y="0"/>
                    <a:pt x="2795" y="47"/>
                    <a:pt x="2652" y="149"/>
                  </a:cubicBezTo>
                  <a:cubicBezTo>
                    <a:pt x="1481" y="986"/>
                    <a:pt x="1" y="2409"/>
                    <a:pt x="1943" y="3309"/>
                  </a:cubicBezTo>
                  <a:cubicBezTo>
                    <a:pt x="2273" y="3461"/>
                    <a:pt x="2551" y="3529"/>
                    <a:pt x="2784" y="3529"/>
                  </a:cubicBezTo>
                  <a:cubicBezTo>
                    <a:pt x="3925" y="3529"/>
                    <a:pt x="3993" y="1910"/>
                    <a:pt x="3891" y="719"/>
                  </a:cubicBezTo>
                  <a:cubicBezTo>
                    <a:pt x="3854" y="287"/>
                    <a:pt x="3493" y="0"/>
                    <a:pt x="3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8"/>
            <p:cNvSpPr/>
            <p:nvPr/>
          </p:nvSpPr>
          <p:spPr>
            <a:xfrm>
              <a:off x="6793218" y="1440733"/>
              <a:ext cx="131621" cy="90331"/>
            </a:xfrm>
            <a:custGeom>
              <a:avLst/>
              <a:gdLst/>
              <a:ahLst/>
              <a:cxnLst/>
              <a:rect l="l" t="t" r="r" b="b"/>
              <a:pathLst>
                <a:path w="4262" h="2925" extrusionOk="0">
                  <a:moveTo>
                    <a:pt x="1841" y="1"/>
                  </a:moveTo>
                  <a:cubicBezTo>
                    <a:pt x="1443" y="1"/>
                    <a:pt x="1062" y="262"/>
                    <a:pt x="746" y="946"/>
                  </a:cubicBezTo>
                  <a:cubicBezTo>
                    <a:pt x="1" y="2565"/>
                    <a:pt x="1300" y="2924"/>
                    <a:pt x="2584" y="2924"/>
                  </a:cubicBezTo>
                  <a:cubicBezTo>
                    <a:pt x="2841" y="2924"/>
                    <a:pt x="3097" y="2910"/>
                    <a:pt x="3336" y="2888"/>
                  </a:cubicBezTo>
                  <a:cubicBezTo>
                    <a:pt x="3942" y="2838"/>
                    <a:pt x="4261" y="2148"/>
                    <a:pt x="3906" y="1650"/>
                  </a:cubicBezTo>
                  <a:cubicBezTo>
                    <a:pt x="3366" y="890"/>
                    <a:pt x="2575" y="1"/>
                    <a:pt x="1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p:nvPr/>
          </p:nvSpPr>
          <p:spPr>
            <a:xfrm>
              <a:off x="6938271" y="1515096"/>
              <a:ext cx="131714" cy="90300"/>
            </a:xfrm>
            <a:custGeom>
              <a:avLst/>
              <a:gdLst/>
              <a:ahLst/>
              <a:cxnLst/>
              <a:rect l="l" t="t" r="r" b="b"/>
              <a:pathLst>
                <a:path w="4265" h="2924" extrusionOk="0">
                  <a:moveTo>
                    <a:pt x="1659" y="1"/>
                  </a:moveTo>
                  <a:cubicBezTo>
                    <a:pt x="1409" y="1"/>
                    <a:pt x="1159" y="14"/>
                    <a:pt x="926" y="34"/>
                  </a:cubicBezTo>
                  <a:cubicBezTo>
                    <a:pt x="319" y="86"/>
                    <a:pt x="1" y="779"/>
                    <a:pt x="355" y="1277"/>
                  </a:cubicBezTo>
                  <a:cubicBezTo>
                    <a:pt x="895" y="2034"/>
                    <a:pt x="1687" y="2923"/>
                    <a:pt x="2421" y="2923"/>
                  </a:cubicBezTo>
                  <a:cubicBezTo>
                    <a:pt x="2819" y="2923"/>
                    <a:pt x="3200" y="2663"/>
                    <a:pt x="3516" y="1981"/>
                  </a:cubicBezTo>
                  <a:cubicBezTo>
                    <a:pt x="4264" y="355"/>
                    <a:pt x="2949" y="1"/>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8"/>
            <p:cNvSpPr/>
            <p:nvPr/>
          </p:nvSpPr>
          <p:spPr>
            <a:xfrm>
              <a:off x="6869404" y="1468526"/>
              <a:ext cx="124271" cy="109108"/>
            </a:xfrm>
            <a:custGeom>
              <a:avLst/>
              <a:gdLst/>
              <a:ahLst/>
              <a:cxnLst/>
              <a:rect l="l" t="t" r="r" b="b"/>
              <a:pathLst>
                <a:path w="4024" h="3533" extrusionOk="0">
                  <a:moveTo>
                    <a:pt x="2013" y="1"/>
                  </a:moveTo>
                  <a:cubicBezTo>
                    <a:pt x="1346" y="1"/>
                    <a:pt x="708" y="383"/>
                    <a:pt x="411" y="1028"/>
                  </a:cubicBezTo>
                  <a:cubicBezTo>
                    <a:pt x="1" y="1912"/>
                    <a:pt x="386" y="2960"/>
                    <a:pt x="1270" y="3371"/>
                  </a:cubicBezTo>
                  <a:cubicBezTo>
                    <a:pt x="1510" y="3481"/>
                    <a:pt x="1762" y="3533"/>
                    <a:pt x="2009" y="3533"/>
                  </a:cubicBezTo>
                  <a:cubicBezTo>
                    <a:pt x="2678" y="3533"/>
                    <a:pt x="3317" y="3153"/>
                    <a:pt x="3613" y="2508"/>
                  </a:cubicBezTo>
                  <a:cubicBezTo>
                    <a:pt x="4024" y="1618"/>
                    <a:pt x="3639" y="570"/>
                    <a:pt x="2750" y="164"/>
                  </a:cubicBezTo>
                  <a:cubicBezTo>
                    <a:pt x="2511" y="53"/>
                    <a:pt x="2260" y="1"/>
                    <a:pt x="2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8"/>
          <p:cNvGrpSpPr/>
          <p:nvPr/>
        </p:nvGrpSpPr>
        <p:grpSpPr>
          <a:xfrm>
            <a:off x="7960849" y="4012831"/>
            <a:ext cx="569318" cy="1430348"/>
            <a:chOff x="6996236" y="1782967"/>
            <a:chExt cx="232821" cy="584914"/>
          </a:xfrm>
        </p:grpSpPr>
        <p:sp>
          <p:nvSpPr>
            <p:cNvPr id="1456" name="Google Shape;1456;p38"/>
            <p:cNvSpPr/>
            <p:nvPr/>
          </p:nvSpPr>
          <p:spPr>
            <a:xfrm>
              <a:off x="7081254" y="1844113"/>
              <a:ext cx="89096" cy="523767"/>
            </a:xfrm>
            <a:custGeom>
              <a:avLst/>
              <a:gdLst/>
              <a:ahLst/>
              <a:cxnLst/>
              <a:rect l="l" t="t" r="r" b="b"/>
              <a:pathLst>
                <a:path w="2885" h="16960" extrusionOk="0">
                  <a:moveTo>
                    <a:pt x="996" y="1"/>
                  </a:moveTo>
                  <a:cubicBezTo>
                    <a:pt x="968" y="1"/>
                    <a:pt x="941" y="25"/>
                    <a:pt x="935" y="58"/>
                  </a:cubicBezTo>
                  <a:cubicBezTo>
                    <a:pt x="1" y="7695"/>
                    <a:pt x="2730" y="16826"/>
                    <a:pt x="2755" y="16919"/>
                  </a:cubicBezTo>
                  <a:cubicBezTo>
                    <a:pt x="2766" y="16945"/>
                    <a:pt x="2785" y="16960"/>
                    <a:pt x="2816" y="16960"/>
                  </a:cubicBezTo>
                  <a:lnTo>
                    <a:pt x="2832" y="16960"/>
                  </a:lnTo>
                  <a:cubicBezTo>
                    <a:pt x="2863" y="16950"/>
                    <a:pt x="2884" y="16914"/>
                    <a:pt x="2873" y="16883"/>
                  </a:cubicBezTo>
                  <a:cubicBezTo>
                    <a:pt x="2847" y="16791"/>
                    <a:pt x="124" y="7685"/>
                    <a:pt x="1059" y="69"/>
                  </a:cubicBezTo>
                  <a:cubicBezTo>
                    <a:pt x="1065" y="38"/>
                    <a:pt x="1039" y="8"/>
                    <a:pt x="1003" y="1"/>
                  </a:cubicBezTo>
                  <a:cubicBezTo>
                    <a:pt x="1001" y="1"/>
                    <a:pt x="998" y="1"/>
                    <a:pt x="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p:nvPr/>
          </p:nvSpPr>
          <p:spPr>
            <a:xfrm>
              <a:off x="7115008" y="1832872"/>
              <a:ext cx="104506" cy="74242"/>
            </a:xfrm>
            <a:custGeom>
              <a:avLst/>
              <a:gdLst/>
              <a:ahLst/>
              <a:cxnLst/>
              <a:rect l="l" t="t" r="r" b="b"/>
              <a:pathLst>
                <a:path w="3384" h="2404" extrusionOk="0">
                  <a:moveTo>
                    <a:pt x="1654" y="1"/>
                  </a:moveTo>
                  <a:cubicBezTo>
                    <a:pt x="765" y="1"/>
                    <a:pt x="1" y="314"/>
                    <a:pt x="357" y="1522"/>
                  </a:cubicBezTo>
                  <a:cubicBezTo>
                    <a:pt x="545" y="2164"/>
                    <a:pt x="856" y="2403"/>
                    <a:pt x="1215" y="2403"/>
                  </a:cubicBezTo>
                  <a:cubicBezTo>
                    <a:pt x="1803" y="2403"/>
                    <a:pt x="2520" y="1759"/>
                    <a:pt x="3034" y="1193"/>
                  </a:cubicBezTo>
                  <a:cubicBezTo>
                    <a:pt x="3383" y="808"/>
                    <a:pt x="3209" y="206"/>
                    <a:pt x="2716" y="114"/>
                  </a:cubicBezTo>
                  <a:cubicBezTo>
                    <a:pt x="2384" y="51"/>
                    <a:pt x="2009" y="1"/>
                    <a:pt x="16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7005563" y="1862025"/>
              <a:ext cx="104661" cy="74211"/>
            </a:xfrm>
            <a:custGeom>
              <a:avLst/>
              <a:gdLst/>
              <a:ahLst/>
              <a:cxnLst/>
              <a:rect l="l" t="t" r="r" b="b"/>
              <a:pathLst>
                <a:path w="3389" h="2403" extrusionOk="0">
                  <a:moveTo>
                    <a:pt x="2174" y="0"/>
                  </a:moveTo>
                  <a:cubicBezTo>
                    <a:pt x="1586" y="0"/>
                    <a:pt x="869" y="645"/>
                    <a:pt x="355" y="1210"/>
                  </a:cubicBezTo>
                  <a:cubicBezTo>
                    <a:pt x="1" y="1596"/>
                    <a:pt x="180" y="2196"/>
                    <a:pt x="673" y="2289"/>
                  </a:cubicBezTo>
                  <a:cubicBezTo>
                    <a:pt x="1004" y="2352"/>
                    <a:pt x="1379" y="2403"/>
                    <a:pt x="1735" y="2403"/>
                  </a:cubicBezTo>
                  <a:cubicBezTo>
                    <a:pt x="2623" y="2403"/>
                    <a:pt x="3388" y="2089"/>
                    <a:pt x="3032" y="882"/>
                  </a:cubicBezTo>
                  <a:cubicBezTo>
                    <a:pt x="2844" y="240"/>
                    <a:pt x="2533" y="0"/>
                    <a:pt x="2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7057383" y="1782967"/>
              <a:ext cx="103889" cy="91906"/>
            </a:xfrm>
            <a:custGeom>
              <a:avLst/>
              <a:gdLst/>
              <a:ahLst/>
              <a:cxnLst/>
              <a:rect l="l" t="t" r="r" b="b"/>
              <a:pathLst>
                <a:path w="3364" h="2976" extrusionOk="0">
                  <a:moveTo>
                    <a:pt x="1051" y="1"/>
                  </a:moveTo>
                  <a:cubicBezTo>
                    <a:pt x="754" y="1"/>
                    <a:pt x="457" y="206"/>
                    <a:pt x="378" y="543"/>
                  </a:cubicBezTo>
                  <a:cubicBezTo>
                    <a:pt x="143" y="1560"/>
                    <a:pt x="1" y="2976"/>
                    <a:pt x="1051" y="2976"/>
                  </a:cubicBezTo>
                  <a:cubicBezTo>
                    <a:pt x="1222" y="2976"/>
                    <a:pt x="1424" y="2938"/>
                    <a:pt x="1663" y="2856"/>
                  </a:cubicBezTo>
                  <a:cubicBezTo>
                    <a:pt x="3364" y="2270"/>
                    <a:pt x="2325" y="959"/>
                    <a:pt x="1468" y="162"/>
                  </a:cubicBezTo>
                  <a:cubicBezTo>
                    <a:pt x="1347" y="52"/>
                    <a:pt x="1199" y="1"/>
                    <a:pt x="10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7063960" y="1894266"/>
              <a:ext cx="103889" cy="91814"/>
            </a:xfrm>
            <a:custGeom>
              <a:avLst/>
              <a:gdLst/>
              <a:ahLst/>
              <a:cxnLst/>
              <a:rect l="l" t="t" r="r" b="b"/>
              <a:pathLst>
                <a:path w="3364" h="2973" extrusionOk="0">
                  <a:moveTo>
                    <a:pt x="2313" y="0"/>
                  </a:moveTo>
                  <a:cubicBezTo>
                    <a:pt x="2142" y="0"/>
                    <a:pt x="1940" y="38"/>
                    <a:pt x="1701" y="120"/>
                  </a:cubicBezTo>
                  <a:cubicBezTo>
                    <a:pt x="1" y="706"/>
                    <a:pt x="1039" y="2016"/>
                    <a:pt x="1896" y="2808"/>
                  </a:cubicBezTo>
                  <a:cubicBezTo>
                    <a:pt x="2018" y="2921"/>
                    <a:pt x="2167" y="2973"/>
                    <a:pt x="2315" y="2973"/>
                  </a:cubicBezTo>
                  <a:cubicBezTo>
                    <a:pt x="2610" y="2973"/>
                    <a:pt x="2903" y="2767"/>
                    <a:pt x="2982" y="2433"/>
                  </a:cubicBezTo>
                  <a:cubicBezTo>
                    <a:pt x="3220" y="1416"/>
                    <a:pt x="3363" y="0"/>
                    <a:pt x="2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8"/>
            <p:cNvSpPr/>
            <p:nvPr/>
          </p:nvSpPr>
          <p:spPr>
            <a:xfrm>
              <a:off x="7109697" y="1783646"/>
              <a:ext cx="103642" cy="90795"/>
            </a:xfrm>
            <a:custGeom>
              <a:avLst/>
              <a:gdLst/>
              <a:ahLst/>
              <a:cxnLst/>
              <a:rect l="l" t="t" r="r" b="b"/>
              <a:pathLst>
                <a:path w="3356" h="2940" extrusionOk="0">
                  <a:moveTo>
                    <a:pt x="1104" y="0"/>
                  </a:moveTo>
                  <a:cubicBezTo>
                    <a:pt x="209" y="0"/>
                    <a:pt x="22" y="1318"/>
                    <a:pt x="5" y="2299"/>
                  </a:cubicBezTo>
                  <a:cubicBezTo>
                    <a:pt x="1" y="2678"/>
                    <a:pt x="293" y="2940"/>
                    <a:pt x="624" y="2940"/>
                  </a:cubicBezTo>
                  <a:cubicBezTo>
                    <a:pt x="742" y="2940"/>
                    <a:pt x="865" y="2907"/>
                    <a:pt x="981" y="2834"/>
                  </a:cubicBezTo>
                  <a:cubicBezTo>
                    <a:pt x="2019" y="2186"/>
                    <a:pt x="3356" y="1060"/>
                    <a:pt x="1829" y="223"/>
                  </a:cubicBezTo>
                  <a:cubicBezTo>
                    <a:pt x="1547" y="68"/>
                    <a:pt x="1307" y="0"/>
                    <a:pt x="1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8"/>
            <p:cNvSpPr/>
            <p:nvPr/>
          </p:nvSpPr>
          <p:spPr>
            <a:xfrm>
              <a:off x="7011739" y="1894698"/>
              <a:ext cx="103734" cy="90795"/>
            </a:xfrm>
            <a:custGeom>
              <a:avLst/>
              <a:gdLst/>
              <a:ahLst/>
              <a:cxnLst/>
              <a:rect l="l" t="t" r="r" b="b"/>
              <a:pathLst>
                <a:path w="3359" h="2940" extrusionOk="0">
                  <a:moveTo>
                    <a:pt x="2737" y="0"/>
                  </a:moveTo>
                  <a:cubicBezTo>
                    <a:pt x="2619" y="0"/>
                    <a:pt x="2496" y="33"/>
                    <a:pt x="2380" y="106"/>
                  </a:cubicBezTo>
                  <a:cubicBezTo>
                    <a:pt x="1343" y="754"/>
                    <a:pt x="1" y="1878"/>
                    <a:pt x="1528" y="2717"/>
                  </a:cubicBezTo>
                  <a:cubicBezTo>
                    <a:pt x="1809" y="2872"/>
                    <a:pt x="2049" y="2939"/>
                    <a:pt x="2252" y="2939"/>
                  </a:cubicBezTo>
                  <a:cubicBezTo>
                    <a:pt x="3148" y="2939"/>
                    <a:pt x="3339" y="1620"/>
                    <a:pt x="3352" y="640"/>
                  </a:cubicBezTo>
                  <a:cubicBezTo>
                    <a:pt x="3359" y="262"/>
                    <a:pt x="3068" y="0"/>
                    <a:pt x="2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6996236" y="1811996"/>
              <a:ext cx="112196" cy="76928"/>
            </a:xfrm>
            <a:custGeom>
              <a:avLst/>
              <a:gdLst/>
              <a:ahLst/>
              <a:cxnLst/>
              <a:rect l="l" t="t" r="r" b="b"/>
              <a:pathLst>
                <a:path w="3633" h="2491" extrusionOk="0">
                  <a:moveTo>
                    <a:pt x="1780" y="1"/>
                  </a:moveTo>
                  <a:cubicBezTo>
                    <a:pt x="1464" y="1"/>
                    <a:pt x="1142" y="208"/>
                    <a:pt x="837" y="744"/>
                  </a:cubicBezTo>
                  <a:cubicBezTo>
                    <a:pt x="0" y="2213"/>
                    <a:pt x="1376" y="2491"/>
                    <a:pt x="2532" y="2491"/>
                  </a:cubicBezTo>
                  <a:cubicBezTo>
                    <a:pt x="2625" y="2491"/>
                    <a:pt x="2716" y="2489"/>
                    <a:pt x="2805" y="2486"/>
                  </a:cubicBezTo>
                  <a:cubicBezTo>
                    <a:pt x="3313" y="2471"/>
                    <a:pt x="3633" y="1905"/>
                    <a:pt x="3380" y="1473"/>
                  </a:cubicBezTo>
                  <a:cubicBezTo>
                    <a:pt x="2992" y="799"/>
                    <a:pt x="2399" y="1"/>
                    <a:pt x="1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7116645" y="1880184"/>
              <a:ext cx="112412" cy="76928"/>
            </a:xfrm>
            <a:custGeom>
              <a:avLst/>
              <a:gdLst/>
              <a:ahLst/>
              <a:cxnLst/>
              <a:rect l="l" t="t" r="r" b="b"/>
              <a:pathLst>
                <a:path w="3640" h="2491" extrusionOk="0">
                  <a:moveTo>
                    <a:pt x="1101" y="0"/>
                  </a:moveTo>
                  <a:cubicBezTo>
                    <a:pt x="1010" y="0"/>
                    <a:pt x="920" y="2"/>
                    <a:pt x="833" y="5"/>
                  </a:cubicBezTo>
                  <a:cubicBezTo>
                    <a:pt x="325" y="21"/>
                    <a:pt x="0" y="586"/>
                    <a:pt x="252" y="1018"/>
                  </a:cubicBezTo>
                  <a:cubicBezTo>
                    <a:pt x="644" y="1692"/>
                    <a:pt x="1239" y="2490"/>
                    <a:pt x="1859" y="2490"/>
                  </a:cubicBezTo>
                  <a:cubicBezTo>
                    <a:pt x="2174" y="2490"/>
                    <a:pt x="2496" y="2283"/>
                    <a:pt x="2801" y="1748"/>
                  </a:cubicBezTo>
                  <a:cubicBezTo>
                    <a:pt x="3639" y="276"/>
                    <a:pt x="2258" y="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7060965" y="1838894"/>
              <a:ext cx="103178" cy="91350"/>
            </a:xfrm>
            <a:custGeom>
              <a:avLst/>
              <a:gdLst/>
              <a:ahLst/>
              <a:cxnLst/>
              <a:rect l="l" t="t" r="r" b="b"/>
              <a:pathLst>
                <a:path w="3341" h="2958" extrusionOk="0">
                  <a:moveTo>
                    <a:pt x="1745" y="0"/>
                  </a:moveTo>
                  <a:cubicBezTo>
                    <a:pt x="1220" y="0"/>
                    <a:pt x="697" y="287"/>
                    <a:pt x="411" y="787"/>
                  </a:cubicBezTo>
                  <a:cubicBezTo>
                    <a:pt x="0" y="1512"/>
                    <a:pt x="231" y="2406"/>
                    <a:pt x="925" y="2786"/>
                  </a:cubicBezTo>
                  <a:cubicBezTo>
                    <a:pt x="1136" y="2902"/>
                    <a:pt x="1366" y="2957"/>
                    <a:pt x="1596" y="2957"/>
                  </a:cubicBezTo>
                  <a:cubicBezTo>
                    <a:pt x="2121" y="2957"/>
                    <a:pt x="2643" y="2671"/>
                    <a:pt x="2929" y="2170"/>
                  </a:cubicBezTo>
                  <a:cubicBezTo>
                    <a:pt x="3340" y="1446"/>
                    <a:pt x="3114" y="551"/>
                    <a:pt x="2415" y="170"/>
                  </a:cubicBezTo>
                  <a:cubicBezTo>
                    <a:pt x="2204" y="55"/>
                    <a:pt x="1974" y="0"/>
                    <a:pt x="1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38"/>
          <p:cNvGrpSpPr/>
          <p:nvPr/>
        </p:nvGrpSpPr>
        <p:grpSpPr>
          <a:xfrm rot="-1500483" flipH="1">
            <a:off x="682187" y="3781199"/>
            <a:ext cx="594425" cy="1023446"/>
            <a:chOff x="6579144" y="1943090"/>
            <a:chExt cx="253266" cy="436059"/>
          </a:xfrm>
        </p:grpSpPr>
        <p:sp>
          <p:nvSpPr>
            <p:cNvPr id="1467" name="Google Shape;1467;p38"/>
            <p:cNvSpPr/>
            <p:nvPr/>
          </p:nvSpPr>
          <p:spPr>
            <a:xfrm>
              <a:off x="6661043" y="2086568"/>
              <a:ext cx="65224" cy="292581"/>
            </a:xfrm>
            <a:custGeom>
              <a:avLst/>
              <a:gdLst/>
              <a:ahLst/>
              <a:cxnLst/>
              <a:rect l="l" t="t" r="r" b="b"/>
              <a:pathLst>
                <a:path w="2112" h="9474" extrusionOk="0">
                  <a:moveTo>
                    <a:pt x="1220" y="0"/>
                  </a:moveTo>
                  <a:cubicBezTo>
                    <a:pt x="1193" y="0"/>
                    <a:pt x="1170" y="19"/>
                    <a:pt x="1161" y="50"/>
                  </a:cubicBezTo>
                  <a:cubicBezTo>
                    <a:pt x="0" y="4685"/>
                    <a:pt x="1969" y="9386"/>
                    <a:pt x="1988" y="9433"/>
                  </a:cubicBezTo>
                  <a:cubicBezTo>
                    <a:pt x="1999" y="9459"/>
                    <a:pt x="2019" y="9474"/>
                    <a:pt x="2045" y="9474"/>
                  </a:cubicBezTo>
                  <a:cubicBezTo>
                    <a:pt x="2050" y="9474"/>
                    <a:pt x="2061" y="9469"/>
                    <a:pt x="2066" y="9469"/>
                  </a:cubicBezTo>
                  <a:cubicBezTo>
                    <a:pt x="2097" y="9454"/>
                    <a:pt x="2112" y="9417"/>
                    <a:pt x="2102" y="9386"/>
                  </a:cubicBezTo>
                  <a:cubicBezTo>
                    <a:pt x="2081" y="9340"/>
                    <a:pt x="129" y="4675"/>
                    <a:pt x="1279" y="75"/>
                  </a:cubicBezTo>
                  <a:cubicBezTo>
                    <a:pt x="1290" y="44"/>
                    <a:pt x="1269" y="13"/>
                    <a:pt x="1239" y="3"/>
                  </a:cubicBezTo>
                  <a:cubicBezTo>
                    <a:pt x="1232" y="1"/>
                    <a:pt x="1226"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6679480" y="1943090"/>
              <a:ext cx="143758" cy="125383"/>
            </a:xfrm>
            <a:custGeom>
              <a:avLst/>
              <a:gdLst/>
              <a:ahLst/>
              <a:cxnLst/>
              <a:rect l="l" t="t" r="r" b="b"/>
              <a:pathLst>
                <a:path w="4655" h="4060" extrusionOk="0">
                  <a:moveTo>
                    <a:pt x="1434" y="1"/>
                  </a:moveTo>
                  <a:cubicBezTo>
                    <a:pt x="195" y="1"/>
                    <a:pt x="1" y="1813"/>
                    <a:pt x="30" y="3164"/>
                  </a:cubicBezTo>
                  <a:cubicBezTo>
                    <a:pt x="37" y="3691"/>
                    <a:pt x="468" y="4059"/>
                    <a:pt x="936" y="4059"/>
                  </a:cubicBezTo>
                  <a:cubicBezTo>
                    <a:pt x="1097" y="4059"/>
                    <a:pt x="1263" y="4015"/>
                    <a:pt x="1417" y="3919"/>
                  </a:cubicBezTo>
                  <a:cubicBezTo>
                    <a:pt x="2836" y="3046"/>
                    <a:pt x="4655" y="1509"/>
                    <a:pt x="2475" y="322"/>
                  </a:cubicBezTo>
                  <a:cubicBezTo>
                    <a:pt x="2065" y="99"/>
                    <a:pt x="1721" y="1"/>
                    <a:pt x="1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6591682" y="2019863"/>
              <a:ext cx="143758" cy="125414"/>
            </a:xfrm>
            <a:custGeom>
              <a:avLst/>
              <a:gdLst/>
              <a:ahLst/>
              <a:cxnLst/>
              <a:rect l="l" t="t" r="r" b="b"/>
              <a:pathLst>
                <a:path w="4655" h="4061" extrusionOk="0">
                  <a:moveTo>
                    <a:pt x="3714" y="1"/>
                  </a:moveTo>
                  <a:cubicBezTo>
                    <a:pt x="3554" y="1"/>
                    <a:pt x="3391" y="44"/>
                    <a:pt x="3238" y="138"/>
                  </a:cubicBezTo>
                  <a:cubicBezTo>
                    <a:pt x="1820" y="1017"/>
                    <a:pt x="0" y="2554"/>
                    <a:pt x="2180" y="3740"/>
                  </a:cubicBezTo>
                  <a:cubicBezTo>
                    <a:pt x="2589" y="3963"/>
                    <a:pt x="2933" y="4060"/>
                    <a:pt x="3220" y="4060"/>
                  </a:cubicBezTo>
                  <a:cubicBezTo>
                    <a:pt x="4460" y="4060"/>
                    <a:pt x="4654" y="2251"/>
                    <a:pt x="4625" y="899"/>
                  </a:cubicBezTo>
                  <a:cubicBezTo>
                    <a:pt x="4613" y="370"/>
                    <a:pt x="4182" y="1"/>
                    <a:pt x="3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6579144" y="1967580"/>
              <a:ext cx="157439" cy="106792"/>
            </a:xfrm>
            <a:custGeom>
              <a:avLst/>
              <a:gdLst/>
              <a:ahLst/>
              <a:cxnLst/>
              <a:rect l="l" t="t" r="r" b="b"/>
              <a:pathLst>
                <a:path w="5098" h="3458" extrusionOk="0">
                  <a:moveTo>
                    <a:pt x="2395" y="0"/>
                  </a:moveTo>
                  <a:cubicBezTo>
                    <a:pt x="1959" y="0"/>
                    <a:pt x="1525" y="282"/>
                    <a:pt x="1130" y="1009"/>
                  </a:cubicBezTo>
                  <a:cubicBezTo>
                    <a:pt x="0" y="3084"/>
                    <a:pt x="2086" y="3458"/>
                    <a:pt x="3730" y="3458"/>
                  </a:cubicBezTo>
                  <a:cubicBezTo>
                    <a:pt x="3812" y="3458"/>
                    <a:pt x="3894" y="3457"/>
                    <a:pt x="3973" y="3455"/>
                  </a:cubicBezTo>
                  <a:cubicBezTo>
                    <a:pt x="4676" y="3440"/>
                    <a:pt x="5098" y="2670"/>
                    <a:pt x="4728" y="2068"/>
                  </a:cubicBezTo>
                  <a:cubicBezTo>
                    <a:pt x="4143" y="1123"/>
                    <a:pt x="3266" y="0"/>
                    <a:pt x="2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8"/>
            <p:cNvSpPr/>
            <p:nvPr/>
          </p:nvSpPr>
          <p:spPr>
            <a:xfrm>
              <a:off x="6674816" y="2020388"/>
              <a:ext cx="157593" cy="106823"/>
            </a:xfrm>
            <a:custGeom>
              <a:avLst/>
              <a:gdLst/>
              <a:ahLst/>
              <a:cxnLst/>
              <a:rect l="l" t="t" r="r" b="b"/>
              <a:pathLst>
                <a:path w="5103" h="3459" extrusionOk="0">
                  <a:moveTo>
                    <a:pt x="1381" y="1"/>
                  </a:moveTo>
                  <a:cubicBezTo>
                    <a:pt x="1296" y="1"/>
                    <a:pt x="1213" y="2"/>
                    <a:pt x="1132" y="4"/>
                  </a:cubicBezTo>
                  <a:cubicBezTo>
                    <a:pt x="423" y="18"/>
                    <a:pt x="1" y="789"/>
                    <a:pt x="376" y="1391"/>
                  </a:cubicBezTo>
                  <a:cubicBezTo>
                    <a:pt x="958" y="2336"/>
                    <a:pt x="1835" y="3459"/>
                    <a:pt x="2706" y="3459"/>
                  </a:cubicBezTo>
                  <a:cubicBezTo>
                    <a:pt x="3142" y="3459"/>
                    <a:pt x="3577" y="3177"/>
                    <a:pt x="3973" y="2449"/>
                  </a:cubicBezTo>
                  <a:cubicBezTo>
                    <a:pt x="5103" y="377"/>
                    <a:pt x="3020" y="1"/>
                    <a:pt x="1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8"/>
            <p:cNvSpPr/>
            <p:nvPr/>
          </p:nvSpPr>
          <p:spPr>
            <a:xfrm>
              <a:off x="6652767" y="1997937"/>
              <a:ext cx="109849" cy="96199"/>
            </a:xfrm>
            <a:custGeom>
              <a:avLst/>
              <a:gdLst/>
              <a:ahLst/>
              <a:cxnLst/>
              <a:rect l="l" t="t" r="r" b="b"/>
              <a:pathLst>
                <a:path w="3557" h="3115" extrusionOk="0">
                  <a:moveTo>
                    <a:pt x="1780" y="1"/>
                  </a:moveTo>
                  <a:cubicBezTo>
                    <a:pt x="1228" y="1"/>
                    <a:pt x="694" y="294"/>
                    <a:pt x="411" y="812"/>
                  </a:cubicBezTo>
                  <a:cubicBezTo>
                    <a:pt x="1" y="1568"/>
                    <a:pt x="278" y="2513"/>
                    <a:pt x="1034" y="2925"/>
                  </a:cubicBezTo>
                  <a:cubicBezTo>
                    <a:pt x="1271" y="3054"/>
                    <a:pt x="1526" y="3115"/>
                    <a:pt x="1778" y="3115"/>
                  </a:cubicBezTo>
                  <a:cubicBezTo>
                    <a:pt x="2329" y="3115"/>
                    <a:pt x="2864" y="2821"/>
                    <a:pt x="3146" y="2303"/>
                  </a:cubicBezTo>
                  <a:cubicBezTo>
                    <a:pt x="3556" y="1547"/>
                    <a:pt x="3279" y="601"/>
                    <a:pt x="2524" y="191"/>
                  </a:cubicBezTo>
                  <a:cubicBezTo>
                    <a:pt x="2287" y="62"/>
                    <a:pt x="2032" y="1"/>
                    <a:pt x="1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3" name="Google Shape;1473;p38"/>
          <p:cNvGrpSpPr/>
          <p:nvPr/>
        </p:nvGrpSpPr>
        <p:grpSpPr>
          <a:xfrm>
            <a:off x="1222600" y="3117345"/>
            <a:ext cx="619419" cy="2003885"/>
            <a:chOff x="7181250" y="1513769"/>
            <a:chExt cx="263920" cy="853807"/>
          </a:xfrm>
        </p:grpSpPr>
        <p:sp>
          <p:nvSpPr>
            <p:cNvPr id="1474" name="Google Shape;1474;p38"/>
            <p:cNvSpPr/>
            <p:nvPr/>
          </p:nvSpPr>
          <p:spPr>
            <a:xfrm>
              <a:off x="7207901" y="1612869"/>
              <a:ext cx="128409" cy="754707"/>
            </a:xfrm>
            <a:custGeom>
              <a:avLst/>
              <a:gdLst/>
              <a:ahLst/>
              <a:cxnLst/>
              <a:rect l="l" t="t" r="r" b="b"/>
              <a:pathLst>
                <a:path w="4158" h="24438" extrusionOk="0">
                  <a:moveTo>
                    <a:pt x="4089" y="0"/>
                  </a:moveTo>
                  <a:cubicBezTo>
                    <a:pt x="4063" y="0"/>
                    <a:pt x="4038" y="19"/>
                    <a:pt x="4030" y="44"/>
                  </a:cubicBezTo>
                  <a:cubicBezTo>
                    <a:pt x="0" y="12171"/>
                    <a:pt x="2920" y="24269"/>
                    <a:pt x="2951" y="24392"/>
                  </a:cubicBezTo>
                  <a:cubicBezTo>
                    <a:pt x="2955" y="24417"/>
                    <a:pt x="2981" y="24438"/>
                    <a:pt x="3012" y="24438"/>
                  </a:cubicBezTo>
                  <a:cubicBezTo>
                    <a:pt x="3012" y="24438"/>
                    <a:pt x="3017" y="24438"/>
                    <a:pt x="3022" y="24433"/>
                  </a:cubicBezTo>
                  <a:cubicBezTo>
                    <a:pt x="3058" y="24428"/>
                    <a:pt x="3079" y="24392"/>
                    <a:pt x="3069" y="24361"/>
                  </a:cubicBezTo>
                  <a:cubicBezTo>
                    <a:pt x="3038" y="24238"/>
                    <a:pt x="124" y="12176"/>
                    <a:pt x="4148" y="85"/>
                  </a:cubicBezTo>
                  <a:cubicBezTo>
                    <a:pt x="4158" y="49"/>
                    <a:pt x="4142" y="13"/>
                    <a:pt x="4106" y="3"/>
                  </a:cubicBezTo>
                  <a:cubicBezTo>
                    <a:pt x="4100" y="1"/>
                    <a:pt x="4095" y="0"/>
                    <a:pt x="4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7251043" y="1513769"/>
              <a:ext cx="128934" cy="111023"/>
            </a:xfrm>
            <a:custGeom>
              <a:avLst/>
              <a:gdLst/>
              <a:ahLst/>
              <a:cxnLst/>
              <a:rect l="l" t="t" r="r" b="b"/>
              <a:pathLst>
                <a:path w="4175" h="3595" extrusionOk="0">
                  <a:moveTo>
                    <a:pt x="2648" y="0"/>
                  </a:moveTo>
                  <a:cubicBezTo>
                    <a:pt x="2432" y="0"/>
                    <a:pt x="2213" y="88"/>
                    <a:pt x="2052" y="277"/>
                  </a:cubicBezTo>
                  <a:cubicBezTo>
                    <a:pt x="1106" y="1377"/>
                    <a:pt x="1" y="3134"/>
                    <a:pt x="2118" y="3540"/>
                  </a:cubicBezTo>
                  <a:cubicBezTo>
                    <a:pt x="2307" y="3577"/>
                    <a:pt x="2476" y="3594"/>
                    <a:pt x="2628" y="3594"/>
                  </a:cubicBezTo>
                  <a:cubicBezTo>
                    <a:pt x="4174" y="3594"/>
                    <a:pt x="3829" y="1789"/>
                    <a:pt x="3404" y="539"/>
                  </a:cubicBezTo>
                  <a:cubicBezTo>
                    <a:pt x="3284" y="193"/>
                    <a:pt x="2968" y="0"/>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7246627" y="1654899"/>
              <a:ext cx="128904" cy="111084"/>
            </a:xfrm>
            <a:custGeom>
              <a:avLst/>
              <a:gdLst/>
              <a:ahLst/>
              <a:cxnLst/>
              <a:rect l="l" t="t" r="r" b="b"/>
              <a:pathLst>
                <a:path w="4174" h="3597" extrusionOk="0">
                  <a:moveTo>
                    <a:pt x="1547" y="1"/>
                  </a:moveTo>
                  <a:cubicBezTo>
                    <a:pt x="1" y="1"/>
                    <a:pt x="346" y="1805"/>
                    <a:pt x="772" y="3056"/>
                  </a:cubicBezTo>
                  <a:cubicBezTo>
                    <a:pt x="890" y="3405"/>
                    <a:pt x="1204" y="3596"/>
                    <a:pt x="1523" y="3596"/>
                  </a:cubicBezTo>
                  <a:cubicBezTo>
                    <a:pt x="1741" y="3596"/>
                    <a:pt x="1961" y="3507"/>
                    <a:pt x="2123" y="3318"/>
                  </a:cubicBezTo>
                  <a:cubicBezTo>
                    <a:pt x="3068" y="2219"/>
                    <a:pt x="4173" y="466"/>
                    <a:pt x="2055" y="54"/>
                  </a:cubicBezTo>
                  <a:cubicBezTo>
                    <a:pt x="1867" y="18"/>
                    <a:pt x="1698"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7181250" y="1585909"/>
              <a:ext cx="122851" cy="88293"/>
            </a:xfrm>
            <a:custGeom>
              <a:avLst/>
              <a:gdLst/>
              <a:ahLst/>
              <a:cxnLst/>
              <a:rect l="l" t="t" r="r" b="b"/>
              <a:pathLst>
                <a:path w="3978" h="2859" extrusionOk="0">
                  <a:moveTo>
                    <a:pt x="2514" y="1"/>
                  </a:moveTo>
                  <a:cubicBezTo>
                    <a:pt x="1948" y="1"/>
                    <a:pt x="1285" y="173"/>
                    <a:pt x="730" y="362"/>
                  </a:cubicBezTo>
                  <a:cubicBezTo>
                    <a:pt x="149" y="557"/>
                    <a:pt x="0" y="1313"/>
                    <a:pt x="467" y="1714"/>
                  </a:cubicBezTo>
                  <a:cubicBezTo>
                    <a:pt x="1106" y="2259"/>
                    <a:pt x="1960" y="2858"/>
                    <a:pt x="2647" y="2858"/>
                  </a:cubicBezTo>
                  <a:cubicBezTo>
                    <a:pt x="3149" y="2858"/>
                    <a:pt x="3562" y="2538"/>
                    <a:pt x="3736" y="1641"/>
                  </a:cubicBezTo>
                  <a:cubicBezTo>
                    <a:pt x="3978" y="378"/>
                    <a:pt x="3351"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7322350" y="1605550"/>
              <a:ext cx="122820" cy="88293"/>
            </a:xfrm>
            <a:custGeom>
              <a:avLst/>
              <a:gdLst/>
              <a:ahLst/>
              <a:cxnLst/>
              <a:rect l="l" t="t" r="r" b="b"/>
              <a:pathLst>
                <a:path w="3977" h="2859" extrusionOk="0">
                  <a:moveTo>
                    <a:pt x="1336" y="1"/>
                  </a:moveTo>
                  <a:cubicBezTo>
                    <a:pt x="834" y="1"/>
                    <a:pt x="420" y="321"/>
                    <a:pt x="246" y="1216"/>
                  </a:cubicBezTo>
                  <a:cubicBezTo>
                    <a:pt x="1" y="2481"/>
                    <a:pt x="630" y="2858"/>
                    <a:pt x="1469" y="2858"/>
                  </a:cubicBezTo>
                  <a:cubicBezTo>
                    <a:pt x="2035" y="2858"/>
                    <a:pt x="2695" y="2687"/>
                    <a:pt x="3248" y="2501"/>
                  </a:cubicBezTo>
                  <a:cubicBezTo>
                    <a:pt x="3834" y="2300"/>
                    <a:pt x="3977" y="1550"/>
                    <a:pt x="3509" y="1144"/>
                  </a:cubicBezTo>
                  <a:cubicBezTo>
                    <a:pt x="2874" y="598"/>
                    <a:pt x="2022" y="1"/>
                    <a:pt x="1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7287886" y="1554533"/>
              <a:ext cx="138817" cy="98021"/>
            </a:xfrm>
            <a:custGeom>
              <a:avLst/>
              <a:gdLst/>
              <a:ahLst/>
              <a:cxnLst/>
              <a:rect l="l" t="t" r="r" b="b"/>
              <a:pathLst>
                <a:path w="4495" h="3174" extrusionOk="0">
                  <a:moveTo>
                    <a:pt x="3534" y="0"/>
                  </a:moveTo>
                  <a:cubicBezTo>
                    <a:pt x="3504" y="0"/>
                    <a:pt x="3474" y="2"/>
                    <a:pt x="3444" y="5"/>
                  </a:cubicBezTo>
                  <a:cubicBezTo>
                    <a:pt x="2005" y="165"/>
                    <a:pt x="0" y="695"/>
                    <a:pt x="1269" y="2441"/>
                  </a:cubicBezTo>
                  <a:cubicBezTo>
                    <a:pt x="1651" y="2965"/>
                    <a:pt x="2019" y="3174"/>
                    <a:pt x="2364" y="3174"/>
                  </a:cubicBezTo>
                  <a:cubicBezTo>
                    <a:pt x="3165" y="3174"/>
                    <a:pt x="3839" y="2044"/>
                    <a:pt x="4255" y="1121"/>
                  </a:cubicBezTo>
                  <a:cubicBezTo>
                    <a:pt x="4494" y="588"/>
                    <a:pt x="4099" y="0"/>
                    <a:pt x="3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8"/>
            <p:cNvSpPr/>
            <p:nvPr/>
          </p:nvSpPr>
          <p:spPr>
            <a:xfrm>
              <a:off x="7199872" y="1627167"/>
              <a:ext cx="138817" cy="97990"/>
            </a:xfrm>
            <a:custGeom>
              <a:avLst/>
              <a:gdLst/>
              <a:ahLst/>
              <a:cxnLst/>
              <a:rect l="l" t="t" r="r" b="b"/>
              <a:pathLst>
                <a:path w="4495" h="3173" extrusionOk="0">
                  <a:moveTo>
                    <a:pt x="2129" y="1"/>
                  </a:moveTo>
                  <a:cubicBezTo>
                    <a:pt x="1329" y="1"/>
                    <a:pt x="657" y="1129"/>
                    <a:pt x="239" y="2052"/>
                  </a:cubicBezTo>
                  <a:cubicBezTo>
                    <a:pt x="0" y="2589"/>
                    <a:pt x="392" y="3172"/>
                    <a:pt x="961" y="3172"/>
                  </a:cubicBezTo>
                  <a:cubicBezTo>
                    <a:pt x="991" y="3172"/>
                    <a:pt x="1021" y="3171"/>
                    <a:pt x="1052" y="3167"/>
                  </a:cubicBezTo>
                  <a:cubicBezTo>
                    <a:pt x="2490" y="3008"/>
                    <a:pt x="4494" y="2484"/>
                    <a:pt x="3225" y="736"/>
                  </a:cubicBezTo>
                  <a:cubicBezTo>
                    <a:pt x="2843" y="210"/>
                    <a:pt x="2474" y="1"/>
                    <a:pt x="2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8"/>
            <p:cNvSpPr/>
            <p:nvPr/>
          </p:nvSpPr>
          <p:spPr>
            <a:xfrm>
              <a:off x="7226400" y="1531649"/>
              <a:ext cx="130880" cy="106946"/>
            </a:xfrm>
            <a:custGeom>
              <a:avLst/>
              <a:gdLst/>
              <a:ahLst/>
              <a:cxnLst/>
              <a:rect l="l" t="t" r="r" b="b"/>
              <a:pathLst>
                <a:path w="4238" h="3463" extrusionOk="0">
                  <a:moveTo>
                    <a:pt x="837" y="0"/>
                  </a:moveTo>
                  <a:cubicBezTo>
                    <a:pt x="391" y="0"/>
                    <a:pt x="0" y="389"/>
                    <a:pt x="54" y="881"/>
                  </a:cubicBezTo>
                  <a:cubicBezTo>
                    <a:pt x="177" y="2003"/>
                    <a:pt x="525" y="3462"/>
                    <a:pt x="1493" y="3462"/>
                  </a:cubicBezTo>
                  <a:cubicBezTo>
                    <a:pt x="1771" y="3462"/>
                    <a:pt x="2100" y="3342"/>
                    <a:pt x="2490" y="3059"/>
                  </a:cubicBezTo>
                  <a:cubicBezTo>
                    <a:pt x="4237" y="1790"/>
                    <a:pt x="2495" y="670"/>
                    <a:pt x="1169" y="74"/>
                  </a:cubicBezTo>
                  <a:cubicBezTo>
                    <a:pt x="1059" y="23"/>
                    <a:pt x="94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7269326" y="1641095"/>
              <a:ext cx="130818" cy="107039"/>
            </a:xfrm>
            <a:custGeom>
              <a:avLst/>
              <a:gdLst/>
              <a:ahLst/>
              <a:cxnLst/>
              <a:rect l="l" t="t" r="r" b="b"/>
              <a:pathLst>
                <a:path w="4236" h="3466" extrusionOk="0">
                  <a:moveTo>
                    <a:pt x="2744" y="1"/>
                  </a:moveTo>
                  <a:cubicBezTo>
                    <a:pt x="2466" y="1"/>
                    <a:pt x="2137" y="121"/>
                    <a:pt x="1747" y="404"/>
                  </a:cubicBezTo>
                  <a:cubicBezTo>
                    <a:pt x="1" y="1673"/>
                    <a:pt x="1742" y="2799"/>
                    <a:pt x="3063" y="3395"/>
                  </a:cubicBezTo>
                  <a:cubicBezTo>
                    <a:pt x="3172" y="3443"/>
                    <a:pt x="3284" y="3466"/>
                    <a:pt x="3392" y="3466"/>
                  </a:cubicBezTo>
                  <a:cubicBezTo>
                    <a:pt x="3842" y="3466"/>
                    <a:pt x="4236" y="3077"/>
                    <a:pt x="4178" y="2583"/>
                  </a:cubicBezTo>
                  <a:cubicBezTo>
                    <a:pt x="4058" y="1461"/>
                    <a:pt x="3712" y="1"/>
                    <a:pt x="2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8"/>
            <p:cNvSpPr/>
            <p:nvPr/>
          </p:nvSpPr>
          <p:spPr>
            <a:xfrm>
              <a:off x="7253607" y="1584921"/>
              <a:ext cx="119361" cy="110003"/>
            </a:xfrm>
            <a:custGeom>
              <a:avLst/>
              <a:gdLst/>
              <a:ahLst/>
              <a:cxnLst/>
              <a:rect l="l" t="t" r="r" b="b"/>
              <a:pathLst>
                <a:path w="3865" h="3562" extrusionOk="0">
                  <a:moveTo>
                    <a:pt x="1928" y="0"/>
                  </a:moveTo>
                  <a:cubicBezTo>
                    <a:pt x="1092" y="0"/>
                    <a:pt x="348" y="592"/>
                    <a:pt x="185" y="1442"/>
                  </a:cubicBezTo>
                  <a:cubicBezTo>
                    <a:pt x="0" y="2408"/>
                    <a:pt x="627" y="3338"/>
                    <a:pt x="1594" y="3529"/>
                  </a:cubicBezTo>
                  <a:cubicBezTo>
                    <a:pt x="1707" y="3551"/>
                    <a:pt x="1820" y="3561"/>
                    <a:pt x="1931" y="3561"/>
                  </a:cubicBezTo>
                  <a:cubicBezTo>
                    <a:pt x="2768" y="3561"/>
                    <a:pt x="3516" y="2968"/>
                    <a:pt x="3679" y="2116"/>
                  </a:cubicBezTo>
                  <a:cubicBezTo>
                    <a:pt x="3864" y="1155"/>
                    <a:pt x="3233" y="219"/>
                    <a:pt x="2272" y="34"/>
                  </a:cubicBezTo>
                  <a:cubicBezTo>
                    <a:pt x="2156" y="11"/>
                    <a:pt x="2041"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38"/>
          <p:cNvGrpSpPr/>
          <p:nvPr/>
        </p:nvGrpSpPr>
        <p:grpSpPr>
          <a:xfrm rot="1906783">
            <a:off x="1369437" y="3999633"/>
            <a:ext cx="650382" cy="1456721"/>
            <a:chOff x="5860242" y="397600"/>
            <a:chExt cx="366143" cy="820085"/>
          </a:xfrm>
        </p:grpSpPr>
        <p:sp>
          <p:nvSpPr>
            <p:cNvPr id="1485" name="Google Shape;1485;p38"/>
            <p:cNvSpPr/>
            <p:nvPr/>
          </p:nvSpPr>
          <p:spPr>
            <a:xfrm>
              <a:off x="5860242" y="397600"/>
              <a:ext cx="366143" cy="693250"/>
            </a:xfrm>
            <a:custGeom>
              <a:avLst/>
              <a:gdLst/>
              <a:ahLst/>
              <a:cxnLst/>
              <a:rect l="l" t="t" r="r" b="b"/>
              <a:pathLst>
                <a:path w="11856" h="22448" extrusionOk="0">
                  <a:moveTo>
                    <a:pt x="4245" y="0"/>
                  </a:moveTo>
                  <a:cubicBezTo>
                    <a:pt x="4140" y="0"/>
                    <a:pt x="4038" y="40"/>
                    <a:pt x="3962" y="124"/>
                  </a:cubicBezTo>
                  <a:cubicBezTo>
                    <a:pt x="3340" y="798"/>
                    <a:pt x="2117" y="2349"/>
                    <a:pt x="1198" y="4878"/>
                  </a:cubicBezTo>
                  <a:cubicBezTo>
                    <a:pt x="1094" y="5161"/>
                    <a:pt x="1901" y="5885"/>
                    <a:pt x="1809" y="6189"/>
                  </a:cubicBezTo>
                  <a:cubicBezTo>
                    <a:pt x="1722" y="6476"/>
                    <a:pt x="729" y="6348"/>
                    <a:pt x="653" y="6656"/>
                  </a:cubicBezTo>
                  <a:cubicBezTo>
                    <a:pt x="575" y="6959"/>
                    <a:pt x="504" y="7273"/>
                    <a:pt x="442" y="7602"/>
                  </a:cubicBezTo>
                  <a:cubicBezTo>
                    <a:pt x="396" y="7813"/>
                    <a:pt x="1115" y="8316"/>
                    <a:pt x="1075" y="8537"/>
                  </a:cubicBezTo>
                  <a:cubicBezTo>
                    <a:pt x="1049" y="8712"/>
                    <a:pt x="262" y="8598"/>
                    <a:pt x="236" y="8783"/>
                  </a:cubicBezTo>
                  <a:cubicBezTo>
                    <a:pt x="82" y="9893"/>
                    <a:pt x="1" y="11112"/>
                    <a:pt x="26" y="12443"/>
                  </a:cubicBezTo>
                  <a:cubicBezTo>
                    <a:pt x="31" y="12839"/>
                    <a:pt x="1075" y="13295"/>
                    <a:pt x="1099" y="13712"/>
                  </a:cubicBezTo>
                  <a:cubicBezTo>
                    <a:pt x="1115" y="13933"/>
                    <a:pt x="108" y="14097"/>
                    <a:pt x="129" y="14319"/>
                  </a:cubicBezTo>
                  <a:cubicBezTo>
                    <a:pt x="195" y="15104"/>
                    <a:pt x="304" y="15922"/>
                    <a:pt x="452" y="16774"/>
                  </a:cubicBezTo>
                  <a:cubicBezTo>
                    <a:pt x="452" y="16774"/>
                    <a:pt x="1526" y="19632"/>
                    <a:pt x="6717" y="22447"/>
                  </a:cubicBezTo>
                  <a:cubicBezTo>
                    <a:pt x="6717" y="22447"/>
                    <a:pt x="9770" y="20377"/>
                    <a:pt x="11213" y="17941"/>
                  </a:cubicBezTo>
                  <a:cubicBezTo>
                    <a:pt x="11855" y="16857"/>
                    <a:pt x="11331" y="14395"/>
                    <a:pt x="10216" y="11440"/>
                  </a:cubicBezTo>
                  <a:cubicBezTo>
                    <a:pt x="10175" y="11328"/>
                    <a:pt x="9234" y="11271"/>
                    <a:pt x="9189" y="11153"/>
                  </a:cubicBezTo>
                  <a:cubicBezTo>
                    <a:pt x="9122" y="10973"/>
                    <a:pt x="9944" y="10731"/>
                    <a:pt x="9867" y="10546"/>
                  </a:cubicBezTo>
                  <a:cubicBezTo>
                    <a:pt x="9739" y="10223"/>
                    <a:pt x="9600" y="9893"/>
                    <a:pt x="9461" y="9564"/>
                  </a:cubicBezTo>
                  <a:cubicBezTo>
                    <a:pt x="9348" y="9303"/>
                    <a:pt x="8037" y="9220"/>
                    <a:pt x="7920" y="8959"/>
                  </a:cubicBezTo>
                  <a:cubicBezTo>
                    <a:pt x="7780" y="8639"/>
                    <a:pt x="8829" y="8136"/>
                    <a:pt x="8679" y="7813"/>
                  </a:cubicBezTo>
                  <a:cubicBezTo>
                    <a:pt x="8063" y="6481"/>
                    <a:pt x="7380" y="5124"/>
                    <a:pt x="6675" y="3809"/>
                  </a:cubicBezTo>
                  <a:cubicBezTo>
                    <a:pt x="6547" y="3568"/>
                    <a:pt x="5771" y="3613"/>
                    <a:pt x="5638" y="3378"/>
                  </a:cubicBezTo>
                  <a:cubicBezTo>
                    <a:pt x="5499" y="3120"/>
                    <a:pt x="6002" y="2576"/>
                    <a:pt x="5864" y="2318"/>
                  </a:cubicBezTo>
                  <a:cubicBezTo>
                    <a:pt x="5463" y="1609"/>
                    <a:pt x="5067" y="921"/>
                    <a:pt x="4671" y="259"/>
                  </a:cubicBezTo>
                  <a:cubicBezTo>
                    <a:pt x="4572" y="91"/>
                    <a:pt x="4405" y="0"/>
                    <a:pt x="4245" y="0"/>
                  </a:cubicBezTo>
                  <a:close/>
                </a:path>
              </a:pathLst>
            </a:custGeom>
            <a:solidFill>
              <a:srgbClr val="53B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8"/>
            <p:cNvSpPr/>
            <p:nvPr/>
          </p:nvSpPr>
          <p:spPr>
            <a:xfrm>
              <a:off x="5967989" y="402387"/>
              <a:ext cx="146970" cy="815298"/>
            </a:xfrm>
            <a:custGeom>
              <a:avLst/>
              <a:gdLst/>
              <a:ahLst/>
              <a:cxnLst/>
              <a:rect l="l" t="t" r="r" b="b"/>
              <a:pathLst>
                <a:path w="4759" h="26400" extrusionOk="0">
                  <a:moveTo>
                    <a:pt x="817" y="0"/>
                  </a:moveTo>
                  <a:cubicBezTo>
                    <a:pt x="786" y="0"/>
                    <a:pt x="755" y="26"/>
                    <a:pt x="750" y="57"/>
                  </a:cubicBezTo>
                  <a:cubicBezTo>
                    <a:pt x="1" y="8171"/>
                    <a:pt x="1095" y="14893"/>
                    <a:pt x="2149" y="19102"/>
                  </a:cubicBezTo>
                  <a:cubicBezTo>
                    <a:pt x="3284" y="23660"/>
                    <a:pt x="4621" y="26337"/>
                    <a:pt x="4635" y="26362"/>
                  </a:cubicBezTo>
                  <a:cubicBezTo>
                    <a:pt x="4647" y="26385"/>
                    <a:pt x="4669" y="26400"/>
                    <a:pt x="4693" y="26400"/>
                  </a:cubicBezTo>
                  <a:cubicBezTo>
                    <a:pt x="4701" y="26400"/>
                    <a:pt x="4710" y="26398"/>
                    <a:pt x="4718" y="26393"/>
                  </a:cubicBezTo>
                  <a:lnTo>
                    <a:pt x="4718" y="26388"/>
                  </a:lnTo>
                  <a:cubicBezTo>
                    <a:pt x="4749" y="26374"/>
                    <a:pt x="4759" y="26337"/>
                    <a:pt x="4744" y="26306"/>
                  </a:cubicBezTo>
                  <a:cubicBezTo>
                    <a:pt x="4733" y="26281"/>
                    <a:pt x="3402" y="23618"/>
                    <a:pt x="2266" y="19071"/>
                  </a:cubicBezTo>
                  <a:cubicBezTo>
                    <a:pt x="1218" y="14873"/>
                    <a:pt x="124" y="8166"/>
                    <a:pt x="874" y="67"/>
                  </a:cubicBezTo>
                  <a:cubicBezTo>
                    <a:pt x="879" y="36"/>
                    <a:pt x="854" y="5"/>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8"/>
            <p:cNvSpPr/>
            <p:nvPr/>
          </p:nvSpPr>
          <p:spPr>
            <a:xfrm>
              <a:off x="5913575" y="501981"/>
              <a:ext cx="74458" cy="106390"/>
            </a:xfrm>
            <a:custGeom>
              <a:avLst/>
              <a:gdLst/>
              <a:ahLst/>
              <a:cxnLst/>
              <a:rect l="l" t="t" r="r" b="b"/>
              <a:pathLst>
                <a:path w="2411" h="3445" extrusionOk="0">
                  <a:moveTo>
                    <a:pt x="71" y="1"/>
                  </a:moveTo>
                  <a:cubicBezTo>
                    <a:pt x="61" y="1"/>
                    <a:pt x="51" y="3"/>
                    <a:pt x="41" y="8"/>
                  </a:cubicBezTo>
                  <a:cubicBezTo>
                    <a:pt x="10" y="24"/>
                    <a:pt x="0" y="64"/>
                    <a:pt x="15" y="90"/>
                  </a:cubicBezTo>
                  <a:cubicBezTo>
                    <a:pt x="31" y="116"/>
                    <a:pt x="1229" y="2176"/>
                    <a:pt x="2292" y="3425"/>
                  </a:cubicBezTo>
                  <a:cubicBezTo>
                    <a:pt x="2304" y="3438"/>
                    <a:pt x="2320" y="3445"/>
                    <a:pt x="2337" y="3445"/>
                  </a:cubicBezTo>
                  <a:cubicBezTo>
                    <a:pt x="2348" y="3445"/>
                    <a:pt x="2359" y="3441"/>
                    <a:pt x="2369" y="3435"/>
                  </a:cubicBezTo>
                  <a:cubicBezTo>
                    <a:pt x="2374" y="3435"/>
                    <a:pt x="2379" y="3435"/>
                    <a:pt x="2379" y="3430"/>
                  </a:cubicBezTo>
                  <a:cubicBezTo>
                    <a:pt x="2405" y="3409"/>
                    <a:pt x="2410" y="3368"/>
                    <a:pt x="2389" y="3343"/>
                  </a:cubicBezTo>
                  <a:cubicBezTo>
                    <a:pt x="1331" y="2104"/>
                    <a:pt x="138" y="48"/>
                    <a:pt x="124" y="29"/>
                  </a:cubicBezTo>
                  <a:cubicBezTo>
                    <a:pt x="113" y="11"/>
                    <a:pt x="92"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5990348" y="579804"/>
              <a:ext cx="112598" cy="153795"/>
            </a:xfrm>
            <a:custGeom>
              <a:avLst/>
              <a:gdLst/>
              <a:ahLst/>
              <a:cxnLst/>
              <a:rect l="l" t="t" r="r" b="b"/>
              <a:pathLst>
                <a:path w="3646" h="4980" extrusionOk="0">
                  <a:moveTo>
                    <a:pt x="3575" y="0"/>
                  </a:moveTo>
                  <a:cubicBezTo>
                    <a:pt x="3554" y="0"/>
                    <a:pt x="3535" y="12"/>
                    <a:pt x="3522" y="32"/>
                  </a:cubicBezTo>
                  <a:cubicBezTo>
                    <a:pt x="3506" y="52"/>
                    <a:pt x="1959" y="2478"/>
                    <a:pt x="22" y="4878"/>
                  </a:cubicBezTo>
                  <a:cubicBezTo>
                    <a:pt x="1" y="4909"/>
                    <a:pt x="7" y="4944"/>
                    <a:pt x="31" y="4965"/>
                  </a:cubicBezTo>
                  <a:cubicBezTo>
                    <a:pt x="44" y="4974"/>
                    <a:pt x="57" y="4979"/>
                    <a:pt x="71" y="4979"/>
                  </a:cubicBezTo>
                  <a:cubicBezTo>
                    <a:pt x="81" y="4979"/>
                    <a:pt x="90" y="4976"/>
                    <a:pt x="99" y="4970"/>
                  </a:cubicBezTo>
                  <a:cubicBezTo>
                    <a:pt x="109" y="4970"/>
                    <a:pt x="114" y="4965"/>
                    <a:pt x="119" y="4954"/>
                  </a:cubicBezTo>
                  <a:cubicBezTo>
                    <a:pt x="2061" y="2549"/>
                    <a:pt x="3608" y="118"/>
                    <a:pt x="3624" y="99"/>
                  </a:cubicBezTo>
                  <a:cubicBezTo>
                    <a:pt x="3645" y="68"/>
                    <a:pt x="3634" y="32"/>
                    <a:pt x="3608" y="11"/>
                  </a:cubicBezTo>
                  <a:cubicBezTo>
                    <a:pt x="3597" y="4"/>
                    <a:pt x="3586"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8"/>
            <p:cNvSpPr/>
            <p:nvPr/>
          </p:nvSpPr>
          <p:spPr>
            <a:xfrm>
              <a:off x="5860860" y="708767"/>
              <a:ext cx="150027" cy="153115"/>
            </a:xfrm>
            <a:custGeom>
              <a:avLst/>
              <a:gdLst/>
              <a:ahLst/>
              <a:cxnLst/>
              <a:rect l="l" t="t" r="r" b="b"/>
              <a:pathLst>
                <a:path w="4858" h="4958" extrusionOk="0">
                  <a:moveTo>
                    <a:pt x="69" y="0"/>
                  </a:moveTo>
                  <a:cubicBezTo>
                    <a:pt x="55" y="0"/>
                    <a:pt x="42" y="4"/>
                    <a:pt x="31" y="12"/>
                  </a:cubicBezTo>
                  <a:cubicBezTo>
                    <a:pt x="6" y="38"/>
                    <a:pt x="0" y="74"/>
                    <a:pt x="26" y="100"/>
                  </a:cubicBezTo>
                  <a:cubicBezTo>
                    <a:pt x="52" y="131"/>
                    <a:pt x="2673" y="3178"/>
                    <a:pt x="4749" y="4941"/>
                  </a:cubicBezTo>
                  <a:cubicBezTo>
                    <a:pt x="4760" y="4952"/>
                    <a:pt x="4772" y="4957"/>
                    <a:pt x="4785" y="4957"/>
                  </a:cubicBezTo>
                  <a:cubicBezTo>
                    <a:pt x="4796" y="4957"/>
                    <a:pt x="4807" y="4953"/>
                    <a:pt x="4816" y="4946"/>
                  </a:cubicBezTo>
                  <a:cubicBezTo>
                    <a:pt x="4821" y="4946"/>
                    <a:pt x="4831" y="4941"/>
                    <a:pt x="4831" y="4936"/>
                  </a:cubicBezTo>
                  <a:cubicBezTo>
                    <a:pt x="4857" y="4910"/>
                    <a:pt x="4852" y="4869"/>
                    <a:pt x="4826" y="4848"/>
                  </a:cubicBezTo>
                  <a:cubicBezTo>
                    <a:pt x="2760" y="3091"/>
                    <a:pt x="145" y="49"/>
                    <a:pt x="119" y="23"/>
                  </a:cubicBezTo>
                  <a:cubicBezTo>
                    <a:pt x="107" y="8"/>
                    <a:pt x="88"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8"/>
            <p:cNvSpPr/>
            <p:nvPr/>
          </p:nvSpPr>
          <p:spPr>
            <a:xfrm>
              <a:off x="6026727" y="787362"/>
              <a:ext cx="164913" cy="168557"/>
            </a:xfrm>
            <a:custGeom>
              <a:avLst/>
              <a:gdLst/>
              <a:ahLst/>
              <a:cxnLst/>
              <a:rect l="l" t="t" r="r" b="b"/>
              <a:pathLst>
                <a:path w="5340" h="5458" extrusionOk="0">
                  <a:moveTo>
                    <a:pt x="5269" y="1"/>
                  </a:moveTo>
                  <a:cubicBezTo>
                    <a:pt x="5248" y="1"/>
                    <a:pt x="5229" y="11"/>
                    <a:pt x="5216" y="26"/>
                  </a:cubicBezTo>
                  <a:cubicBezTo>
                    <a:pt x="5190" y="63"/>
                    <a:pt x="2738" y="3721"/>
                    <a:pt x="41" y="5346"/>
                  </a:cubicBezTo>
                  <a:cubicBezTo>
                    <a:pt x="10" y="5361"/>
                    <a:pt x="0" y="5398"/>
                    <a:pt x="20" y="5428"/>
                  </a:cubicBezTo>
                  <a:cubicBezTo>
                    <a:pt x="30" y="5448"/>
                    <a:pt x="48" y="5457"/>
                    <a:pt x="68" y="5457"/>
                  </a:cubicBezTo>
                  <a:cubicBezTo>
                    <a:pt x="79" y="5457"/>
                    <a:pt x="91" y="5454"/>
                    <a:pt x="103" y="5448"/>
                  </a:cubicBezTo>
                  <a:cubicBezTo>
                    <a:pt x="2826" y="3814"/>
                    <a:pt x="5293" y="135"/>
                    <a:pt x="5319" y="99"/>
                  </a:cubicBezTo>
                  <a:cubicBezTo>
                    <a:pt x="5339" y="68"/>
                    <a:pt x="5328" y="33"/>
                    <a:pt x="5304" y="12"/>
                  </a:cubicBezTo>
                  <a:cubicBezTo>
                    <a:pt x="5292" y="4"/>
                    <a:pt x="5280" y="1"/>
                    <a:pt x="5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8"/>
            <p:cNvSpPr/>
            <p:nvPr/>
          </p:nvSpPr>
          <p:spPr>
            <a:xfrm>
              <a:off x="5864349" y="860707"/>
              <a:ext cx="185882" cy="177667"/>
            </a:xfrm>
            <a:custGeom>
              <a:avLst/>
              <a:gdLst/>
              <a:ahLst/>
              <a:cxnLst/>
              <a:rect l="l" t="t" r="r" b="b"/>
              <a:pathLst>
                <a:path w="6019" h="5753" extrusionOk="0">
                  <a:moveTo>
                    <a:pt x="73" y="1"/>
                  </a:moveTo>
                  <a:cubicBezTo>
                    <a:pt x="58" y="1"/>
                    <a:pt x="44" y="6"/>
                    <a:pt x="32" y="16"/>
                  </a:cubicBezTo>
                  <a:cubicBezTo>
                    <a:pt x="6" y="37"/>
                    <a:pt x="1" y="77"/>
                    <a:pt x="22" y="103"/>
                  </a:cubicBezTo>
                  <a:cubicBezTo>
                    <a:pt x="57" y="144"/>
                    <a:pt x="3551" y="4245"/>
                    <a:pt x="5911" y="5741"/>
                  </a:cubicBezTo>
                  <a:cubicBezTo>
                    <a:pt x="5922" y="5749"/>
                    <a:pt x="5934" y="5753"/>
                    <a:pt x="5947" y="5753"/>
                  </a:cubicBezTo>
                  <a:cubicBezTo>
                    <a:pt x="5958" y="5753"/>
                    <a:pt x="5968" y="5750"/>
                    <a:pt x="5977" y="5746"/>
                  </a:cubicBezTo>
                  <a:cubicBezTo>
                    <a:pt x="5982" y="5741"/>
                    <a:pt x="5992" y="5730"/>
                    <a:pt x="5998" y="5725"/>
                  </a:cubicBezTo>
                  <a:cubicBezTo>
                    <a:pt x="6018" y="5694"/>
                    <a:pt x="6008" y="5653"/>
                    <a:pt x="5977" y="5637"/>
                  </a:cubicBezTo>
                  <a:cubicBezTo>
                    <a:pt x="3634" y="4147"/>
                    <a:pt x="155" y="63"/>
                    <a:pt x="119" y="21"/>
                  </a:cubicBezTo>
                  <a:cubicBezTo>
                    <a:pt x="105" y="7"/>
                    <a:pt x="89"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38"/>
          <p:cNvGrpSpPr/>
          <p:nvPr/>
        </p:nvGrpSpPr>
        <p:grpSpPr>
          <a:xfrm>
            <a:off x="353323" y="4684198"/>
            <a:ext cx="1252153" cy="539895"/>
            <a:chOff x="6371710" y="1017371"/>
            <a:chExt cx="437265" cy="188537"/>
          </a:xfrm>
        </p:grpSpPr>
        <p:sp>
          <p:nvSpPr>
            <p:cNvPr id="1493" name="Google Shape;1493;p38"/>
            <p:cNvSpPr/>
            <p:nvPr/>
          </p:nvSpPr>
          <p:spPr>
            <a:xfrm>
              <a:off x="6371710" y="1018853"/>
              <a:ext cx="437265" cy="185944"/>
            </a:xfrm>
            <a:custGeom>
              <a:avLst/>
              <a:gdLst/>
              <a:ahLst/>
              <a:cxnLst/>
              <a:rect l="l" t="t" r="r" b="b"/>
              <a:pathLst>
                <a:path w="14159" h="6021" extrusionOk="0">
                  <a:moveTo>
                    <a:pt x="3942" y="0"/>
                  </a:moveTo>
                  <a:cubicBezTo>
                    <a:pt x="2199" y="0"/>
                    <a:pt x="919" y="334"/>
                    <a:pt x="299" y="537"/>
                  </a:cubicBezTo>
                  <a:cubicBezTo>
                    <a:pt x="88" y="604"/>
                    <a:pt x="1" y="855"/>
                    <a:pt x="129" y="1040"/>
                  </a:cubicBezTo>
                  <a:cubicBezTo>
                    <a:pt x="428" y="1483"/>
                    <a:pt x="746" y="1935"/>
                    <a:pt x="1080" y="2392"/>
                  </a:cubicBezTo>
                  <a:cubicBezTo>
                    <a:pt x="1125" y="2455"/>
                    <a:pt x="1233" y="2467"/>
                    <a:pt x="1356" y="2467"/>
                  </a:cubicBezTo>
                  <a:cubicBezTo>
                    <a:pt x="1435" y="2467"/>
                    <a:pt x="1519" y="2462"/>
                    <a:pt x="1597" y="2462"/>
                  </a:cubicBezTo>
                  <a:cubicBezTo>
                    <a:pt x="1720" y="2462"/>
                    <a:pt x="1827" y="2474"/>
                    <a:pt x="1872" y="2536"/>
                  </a:cubicBezTo>
                  <a:cubicBezTo>
                    <a:pt x="1984" y="2686"/>
                    <a:pt x="1666" y="3184"/>
                    <a:pt x="1779" y="3338"/>
                  </a:cubicBezTo>
                  <a:cubicBezTo>
                    <a:pt x="2411" y="4166"/>
                    <a:pt x="3074" y="4987"/>
                    <a:pt x="3742" y="5758"/>
                  </a:cubicBezTo>
                  <a:cubicBezTo>
                    <a:pt x="3765" y="5785"/>
                    <a:pt x="3800" y="5796"/>
                    <a:pt x="3845" y="5796"/>
                  </a:cubicBezTo>
                  <a:cubicBezTo>
                    <a:pt x="4058" y="5796"/>
                    <a:pt x="4474" y="5535"/>
                    <a:pt x="4690" y="5535"/>
                  </a:cubicBezTo>
                  <a:cubicBezTo>
                    <a:pt x="4735" y="5535"/>
                    <a:pt x="4771" y="5546"/>
                    <a:pt x="4795" y="5573"/>
                  </a:cubicBezTo>
                  <a:cubicBezTo>
                    <a:pt x="4847" y="5630"/>
                    <a:pt x="4811" y="5815"/>
                    <a:pt x="4754" y="6021"/>
                  </a:cubicBezTo>
                  <a:lnTo>
                    <a:pt x="14158" y="6021"/>
                  </a:lnTo>
                  <a:cubicBezTo>
                    <a:pt x="13757" y="3672"/>
                    <a:pt x="12842" y="2778"/>
                    <a:pt x="12842" y="2778"/>
                  </a:cubicBezTo>
                  <a:cubicBezTo>
                    <a:pt x="12324" y="2444"/>
                    <a:pt x="11810" y="2150"/>
                    <a:pt x="11307" y="1889"/>
                  </a:cubicBezTo>
                  <a:cubicBezTo>
                    <a:pt x="11299" y="1885"/>
                    <a:pt x="11290" y="1883"/>
                    <a:pt x="11280" y="1883"/>
                  </a:cubicBezTo>
                  <a:cubicBezTo>
                    <a:pt x="11119" y="1883"/>
                    <a:pt x="10715" y="2371"/>
                    <a:pt x="10560" y="2371"/>
                  </a:cubicBezTo>
                  <a:cubicBezTo>
                    <a:pt x="10551" y="2371"/>
                    <a:pt x="10543" y="2370"/>
                    <a:pt x="10536" y="2366"/>
                  </a:cubicBezTo>
                  <a:cubicBezTo>
                    <a:pt x="10263" y="2233"/>
                    <a:pt x="10340" y="1421"/>
                    <a:pt x="10078" y="1308"/>
                  </a:cubicBezTo>
                  <a:cubicBezTo>
                    <a:pt x="9189" y="928"/>
                    <a:pt x="8336" y="646"/>
                    <a:pt x="7524" y="445"/>
                  </a:cubicBezTo>
                  <a:cubicBezTo>
                    <a:pt x="7521" y="444"/>
                    <a:pt x="7517" y="443"/>
                    <a:pt x="7513" y="443"/>
                  </a:cubicBezTo>
                  <a:cubicBezTo>
                    <a:pt x="7388" y="443"/>
                    <a:pt x="7188" y="934"/>
                    <a:pt x="7057" y="934"/>
                  </a:cubicBezTo>
                  <a:cubicBezTo>
                    <a:pt x="7053" y="934"/>
                    <a:pt x="7049" y="934"/>
                    <a:pt x="7046" y="933"/>
                  </a:cubicBezTo>
                  <a:cubicBezTo>
                    <a:pt x="6887" y="897"/>
                    <a:pt x="6810" y="286"/>
                    <a:pt x="6656" y="255"/>
                  </a:cubicBezTo>
                  <a:cubicBezTo>
                    <a:pt x="6409" y="208"/>
                    <a:pt x="6168" y="172"/>
                    <a:pt x="5936" y="136"/>
                  </a:cubicBezTo>
                  <a:cubicBezTo>
                    <a:pt x="5930" y="136"/>
                    <a:pt x="5925" y="135"/>
                    <a:pt x="5920" y="135"/>
                  </a:cubicBezTo>
                  <a:cubicBezTo>
                    <a:pt x="5691" y="135"/>
                    <a:pt x="5421" y="774"/>
                    <a:pt x="5205" y="774"/>
                  </a:cubicBezTo>
                  <a:cubicBezTo>
                    <a:pt x="5202" y="774"/>
                    <a:pt x="5199" y="774"/>
                    <a:pt x="5196" y="774"/>
                  </a:cubicBezTo>
                  <a:cubicBezTo>
                    <a:pt x="4949" y="753"/>
                    <a:pt x="4764" y="23"/>
                    <a:pt x="4533" y="13"/>
                  </a:cubicBezTo>
                  <a:cubicBezTo>
                    <a:pt x="4331" y="4"/>
                    <a:pt x="4134" y="0"/>
                    <a:pt x="3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8"/>
            <p:cNvSpPr/>
            <p:nvPr/>
          </p:nvSpPr>
          <p:spPr>
            <a:xfrm>
              <a:off x="6376929" y="1041212"/>
              <a:ext cx="348540" cy="164696"/>
            </a:xfrm>
            <a:custGeom>
              <a:avLst/>
              <a:gdLst/>
              <a:ahLst/>
              <a:cxnLst/>
              <a:rect l="l" t="t" r="r" b="b"/>
              <a:pathLst>
                <a:path w="11286" h="5333" extrusionOk="0">
                  <a:moveTo>
                    <a:pt x="67" y="1"/>
                  </a:moveTo>
                  <a:cubicBezTo>
                    <a:pt x="41" y="1"/>
                    <a:pt x="15" y="19"/>
                    <a:pt x="7" y="45"/>
                  </a:cubicBezTo>
                  <a:cubicBezTo>
                    <a:pt x="1" y="81"/>
                    <a:pt x="17" y="112"/>
                    <a:pt x="48" y="122"/>
                  </a:cubicBezTo>
                  <a:cubicBezTo>
                    <a:pt x="4884" y="1571"/>
                    <a:pt x="8568" y="3611"/>
                    <a:pt x="11070" y="5318"/>
                  </a:cubicBezTo>
                  <a:lnTo>
                    <a:pt x="11286" y="5332"/>
                  </a:lnTo>
                  <a:cubicBezTo>
                    <a:pt x="8629" y="3487"/>
                    <a:pt x="4909" y="1447"/>
                    <a:pt x="83" y="3"/>
                  </a:cubicBezTo>
                  <a:cubicBezTo>
                    <a:pt x="78" y="1"/>
                    <a:pt x="73"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8"/>
            <p:cNvSpPr/>
            <p:nvPr/>
          </p:nvSpPr>
          <p:spPr>
            <a:xfrm>
              <a:off x="6472817" y="1017371"/>
              <a:ext cx="47621" cy="78225"/>
            </a:xfrm>
            <a:custGeom>
              <a:avLst/>
              <a:gdLst/>
              <a:ahLst/>
              <a:cxnLst/>
              <a:rect l="l" t="t" r="r" b="b"/>
              <a:pathLst>
                <a:path w="1542" h="2533" extrusionOk="0">
                  <a:moveTo>
                    <a:pt x="66" y="1"/>
                  </a:moveTo>
                  <a:cubicBezTo>
                    <a:pt x="55" y="1"/>
                    <a:pt x="42" y="4"/>
                    <a:pt x="31" y="9"/>
                  </a:cubicBezTo>
                  <a:cubicBezTo>
                    <a:pt x="5" y="30"/>
                    <a:pt x="0" y="71"/>
                    <a:pt x="16" y="97"/>
                  </a:cubicBezTo>
                  <a:cubicBezTo>
                    <a:pt x="26" y="113"/>
                    <a:pt x="972" y="1458"/>
                    <a:pt x="1414" y="2497"/>
                  </a:cubicBezTo>
                  <a:cubicBezTo>
                    <a:pt x="1423" y="2523"/>
                    <a:pt x="1449" y="2533"/>
                    <a:pt x="1475" y="2533"/>
                  </a:cubicBezTo>
                  <a:cubicBezTo>
                    <a:pt x="1480" y="2533"/>
                    <a:pt x="1485" y="2533"/>
                    <a:pt x="1496" y="2528"/>
                  </a:cubicBezTo>
                  <a:cubicBezTo>
                    <a:pt x="1527" y="2518"/>
                    <a:pt x="1542" y="2476"/>
                    <a:pt x="1527" y="2445"/>
                  </a:cubicBezTo>
                  <a:cubicBezTo>
                    <a:pt x="1079" y="1403"/>
                    <a:pt x="128" y="40"/>
                    <a:pt x="119" y="25"/>
                  </a:cubicBezTo>
                  <a:cubicBezTo>
                    <a:pt x="105" y="9"/>
                    <a:pt x="86"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8"/>
            <p:cNvSpPr/>
            <p:nvPr/>
          </p:nvSpPr>
          <p:spPr>
            <a:xfrm>
              <a:off x="6456759" y="1130461"/>
              <a:ext cx="145580" cy="34341"/>
            </a:xfrm>
            <a:custGeom>
              <a:avLst/>
              <a:gdLst/>
              <a:ahLst/>
              <a:cxnLst/>
              <a:rect l="l" t="t" r="r" b="b"/>
              <a:pathLst>
                <a:path w="4714" h="1112" extrusionOk="0">
                  <a:moveTo>
                    <a:pt x="4643" y="1"/>
                  </a:moveTo>
                  <a:cubicBezTo>
                    <a:pt x="4639" y="1"/>
                    <a:pt x="4635" y="1"/>
                    <a:pt x="4631" y="2"/>
                  </a:cubicBezTo>
                  <a:cubicBezTo>
                    <a:pt x="2287" y="628"/>
                    <a:pt x="79" y="983"/>
                    <a:pt x="58" y="988"/>
                  </a:cubicBezTo>
                  <a:cubicBezTo>
                    <a:pt x="27" y="993"/>
                    <a:pt x="1" y="1024"/>
                    <a:pt x="6" y="1060"/>
                  </a:cubicBezTo>
                  <a:cubicBezTo>
                    <a:pt x="12" y="1091"/>
                    <a:pt x="43" y="1112"/>
                    <a:pt x="74" y="1112"/>
                  </a:cubicBezTo>
                  <a:lnTo>
                    <a:pt x="79" y="1112"/>
                  </a:lnTo>
                  <a:cubicBezTo>
                    <a:pt x="98" y="1107"/>
                    <a:pt x="2313" y="747"/>
                    <a:pt x="4662" y="125"/>
                  </a:cubicBezTo>
                  <a:cubicBezTo>
                    <a:pt x="4692" y="115"/>
                    <a:pt x="4713" y="78"/>
                    <a:pt x="4704" y="47"/>
                  </a:cubicBezTo>
                  <a:cubicBezTo>
                    <a:pt x="4699" y="16"/>
                    <a:pt x="4670" y="1"/>
                    <a:pt x="4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8"/>
            <p:cNvSpPr/>
            <p:nvPr/>
          </p:nvSpPr>
          <p:spPr>
            <a:xfrm>
              <a:off x="6631829" y="1039205"/>
              <a:ext cx="51141" cy="140855"/>
            </a:xfrm>
            <a:custGeom>
              <a:avLst/>
              <a:gdLst/>
              <a:ahLst/>
              <a:cxnLst/>
              <a:rect l="l" t="t" r="r" b="b"/>
              <a:pathLst>
                <a:path w="1656" h="4561" extrusionOk="0">
                  <a:moveTo>
                    <a:pt x="72" y="1"/>
                  </a:moveTo>
                  <a:cubicBezTo>
                    <a:pt x="64" y="1"/>
                    <a:pt x="55" y="3"/>
                    <a:pt x="47" y="6"/>
                  </a:cubicBezTo>
                  <a:cubicBezTo>
                    <a:pt x="16" y="18"/>
                    <a:pt x="0" y="53"/>
                    <a:pt x="16" y="84"/>
                  </a:cubicBezTo>
                  <a:cubicBezTo>
                    <a:pt x="26" y="110"/>
                    <a:pt x="1105" y="2669"/>
                    <a:pt x="1527" y="4513"/>
                  </a:cubicBezTo>
                  <a:cubicBezTo>
                    <a:pt x="1532" y="4541"/>
                    <a:pt x="1553" y="4561"/>
                    <a:pt x="1580" y="4561"/>
                  </a:cubicBezTo>
                  <a:cubicBezTo>
                    <a:pt x="1583" y="4561"/>
                    <a:pt x="1586" y="4560"/>
                    <a:pt x="1589" y="4560"/>
                  </a:cubicBezTo>
                  <a:lnTo>
                    <a:pt x="1599" y="4560"/>
                  </a:lnTo>
                  <a:cubicBezTo>
                    <a:pt x="1634" y="4555"/>
                    <a:pt x="1655" y="4519"/>
                    <a:pt x="1644" y="4488"/>
                  </a:cubicBezTo>
                  <a:cubicBezTo>
                    <a:pt x="1224" y="2627"/>
                    <a:pt x="140" y="63"/>
                    <a:pt x="129" y="37"/>
                  </a:cubicBezTo>
                  <a:cubicBezTo>
                    <a:pt x="118" y="15"/>
                    <a:pt x="96"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8"/>
            <p:cNvSpPr/>
            <p:nvPr/>
          </p:nvSpPr>
          <p:spPr>
            <a:xfrm>
              <a:off x="6733245" y="1083088"/>
              <a:ext cx="45243" cy="120596"/>
            </a:xfrm>
            <a:custGeom>
              <a:avLst/>
              <a:gdLst/>
              <a:ahLst/>
              <a:cxnLst/>
              <a:rect l="l" t="t" r="r" b="b"/>
              <a:pathLst>
                <a:path w="1465" h="3905" extrusionOk="0">
                  <a:moveTo>
                    <a:pt x="70" y="0"/>
                  </a:moveTo>
                  <a:cubicBezTo>
                    <a:pt x="62" y="0"/>
                    <a:pt x="54" y="1"/>
                    <a:pt x="46" y="4"/>
                  </a:cubicBezTo>
                  <a:cubicBezTo>
                    <a:pt x="11" y="20"/>
                    <a:pt x="1" y="56"/>
                    <a:pt x="11" y="86"/>
                  </a:cubicBezTo>
                  <a:cubicBezTo>
                    <a:pt x="20" y="112"/>
                    <a:pt x="874" y="2096"/>
                    <a:pt x="1341" y="3905"/>
                  </a:cubicBezTo>
                  <a:lnTo>
                    <a:pt x="1465" y="3905"/>
                  </a:lnTo>
                  <a:cubicBezTo>
                    <a:pt x="997" y="2075"/>
                    <a:pt x="134" y="65"/>
                    <a:pt x="124" y="35"/>
                  </a:cubicBezTo>
                  <a:cubicBezTo>
                    <a:pt x="116" y="11"/>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8"/>
          <p:cNvGrpSpPr/>
          <p:nvPr/>
        </p:nvGrpSpPr>
        <p:grpSpPr>
          <a:xfrm rot="7272430">
            <a:off x="7710925" y="-290765"/>
            <a:ext cx="971304" cy="1274847"/>
            <a:chOff x="5885967" y="1311059"/>
            <a:chExt cx="367347" cy="482107"/>
          </a:xfrm>
        </p:grpSpPr>
        <p:sp>
          <p:nvSpPr>
            <p:cNvPr id="1500" name="Google Shape;1500;p38"/>
            <p:cNvSpPr/>
            <p:nvPr/>
          </p:nvSpPr>
          <p:spPr>
            <a:xfrm>
              <a:off x="5885967" y="1311059"/>
              <a:ext cx="367347" cy="398075"/>
            </a:xfrm>
            <a:custGeom>
              <a:avLst/>
              <a:gdLst/>
              <a:ahLst/>
              <a:cxnLst/>
              <a:rect l="l" t="t" r="r" b="b"/>
              <a:pathLst>
                <a:path w="11895" h="12890" extrusionOk="0">
                  <a:moveTo>
                    <a:pt x="11528" y="0"/>
                  </a:moveTo>
                  <a:cubicBezTo>
                    <a:pt x="11518" y="0"/>
                    <a:pt x="11507" y="1"/>
                    <a:pt x="11496" y="2"/>
                  </a:cubicBezTo>
                  <a:cubicBezTo>
                    <a:pt x="10776" y="58"/>
                    <a:pt x="9245" y="294"/>
                    <a:pt x="7395" y="1168"/>
                  </a:cubicBezTo>
                  <a:cubicBezTo>
                    <a:pt x="7184" y="1266"/>
                    <a:pt x="7296" y="2011"/>
                    <a:pt x="7081" y="2129"/>
                  </a:cubicBezTo>
                  <a:cubicBezTo>
                    <a:pt x="7062" y="2139"/>
                    <a:pt x="7041" y="2144"/>
                    <a:pt x="7018" y="2144"/>
                  </a:cubicBezTo>
                  <a:cubicBezTo>
                    <a:pt x="6817" y="2144"/>
                    <a:pt x="6440" y="1812"/>
                    <a:pt x="6226" y="1812"/>
                  </a:cubicBezTo>
                  <a:cubicBezTo>
                    <a:pt x="6198" y="1812"/>
                    <a:pt x="6172" y="1818"/>
                    <a:pt x="6151" y="1831"/>
                  </a:cubicBezTo>
                  <a:cubicBezTo>
                    <a:pt x="5951" y="1954"/>
                    <a:pt x="5745" y="2083"/>
                    <a:pt x="5539" y="2222"/>
                  </a:cubicBezTo>
                  <a:cubicBezTo>
                    <a:pt x="5406" y="2308"/>
                    <a:pt x="5576" y="2900"/>
                    <a:pt x="5437" y="2998"/>
                  </a:cubicBezTo>
                  <a:cubicBezTo>
                    <a:pt x="5428" y="3004"/>
                    <a:pt x="5416" y="3007"/>
                    <a:pt x="5403" y="3007"/>
                  </a:cubicBezTo>
                  <a:cubicBezTo>
                    <a:pt x="5276" y="3007"/>
                    <a:pt x="4975" y="2725"/>
                    <a:pt x="4845" y="2725"/>
                  </a:cubicBezTo>
                  <a:cubicBezTo>
                    <a:pt x="4831" y="2725"/>
                    <a:pt x="4820" y="2728"/>
                    <a:pt x="4810" y="2735"/>
                  </a:cubicBezTo>
                  <a:cubicBezTo>
                    <a:pt x="4142" y="3239"/>
                    <a:pt x="3468" y="3830"/>
                    <a:pt x="2795" y="4523"/>
                  </a:cubicBezTo>
                  <a:cubicBezTo>
                    <a:pt x="2600" y="4734"/>
                    <a:pt x="2986" y="5453"/>
                    <a:pt x="2785" y="5680"/>
                  </a:cubicBezTo>
                  <a:cubicBezTo>
                    <a:pt x="2771" y="5697"/>
                    <a:pt x="2746" y="5703"/>
                    <a:pt x="2712" y="5703"/>
                  </a:cubicBezTo>
                  <a:cubicBezTo>
                    <a:pt x="2538" y="5703"/>
                    <a:pt x="2144" y="5516"/>
                    <a:pt x="1967" y="5516"/>
                  </a:cubicBezTo>
                  <a:cubicBezTo>
                    <a:pt x="1932" y="5516"/>
                    <a:pt x="1905" y="5523"/>
                    <a:pt x="1891" y="5541"/>
                  </a:cubicBezTo>
                  <a:cubicBezTo>
                    <a:pt x="1531" y="5977"/>
                    <a:pt x="1172" y="6446"/>
                    <a:pt x="821" y="6954"/>
                  </a:cubicBezTo>
                  <a:cubicBezTo>
                    <a:pt x="821" y="6954"/>
                    <a:pt x="0" y="8928"/>
                    <a:pt x="1660" y="12787"/>
                  </a:cubicBezTo>
                  <a:cubicBezTo>
                    <a:pt x="1660" y="12787"/>
                    <a:pt x="2510" y="12890"/>
                    <a:pt x="3626" y="12890"/>
                  </a:cubicBezTo>
                  <a:cubicBezTo>
                    <a:pt x="4569" y="12890"/>
                    <a:pt x="5703" y="12816"/>
                    <a:pt x="6675" y="12545"/>
                  </a:cubicBezTo>
                  <a:cubicBezTo>
                    <a:pt x="7616" y="12283"/>
                    <a:pt x="8567" y="10773"/>
                    <a:pt x="9419" y="8733"/>
                  </a:cubicBezTo>
                  <a:cubicBezTo>
                    <a:pt x="9455" y="8655"/>
                    <a:pt x="8921" y="8193"/>
                    <a:pt x="8952" y="8111"/>
                  </a:cubicBezTo>
                  <a:cubicBezTo>
                    <a:pt x="8962" y="8084"/>
                    <a:pt x="8999" y="8074"/>
                    <a:pt x="9050" y="8074"/>
                  </a:cubicBezTo>
                  <a:cubicBezTo>
                    <a:pt x="9190" y="8074"/>
                    <a:pt x="9439" y="8148"/>
                    <a:pt x="9576" y="8148"/>
                  </a:cubicBezTo>
                  <a:cubicBezTo>
                    <a:pt x="9626" y="8148"/>
                    <a:pt x="9661" y="8138"/>
                    <a:pt x="9671" y="8111"/>
                  </a:cubicBezTo>
                  <a:cubicBezTo>
                    <a:pt x="9763" y="7884"/>
                    <a:pt x="9846" y="7654"/>
                    <a:pt x="9933" y="7417"/>
                  </a:cubicBezTo>
                  <a:cubicBezTo>
                    <a:pt x="10000" y="7227"/>
                    <a:pt x="9260" y="6579"/>
                    <a:pt x="9322" y="6389"/>
                  </a:cubicBezTo>
                  <a:cubicBezTo>
                    <a:pt x="9404" y="6158"/>
                    <a:pt x="10293" y="6384"/>
                    <a:pt x="10365" y="6153"/>
                  </a:cubicBezTo>
                  <a:cubicBezTo>
                    <a:pt x="10683" y="5176"/>
                    <a:pt x="10972" y="4164"/>
                    <a:pt x="11228" y="3157"/>
                  </a:cubicBezTo>
                  <a:cubicBezTo>
                    <a:pt x="11274" y="2972"/>
                    <a:pt x="10781" y="2638"/>
                    <a:pt x="10827" y="2453"/>
                  </a:cubicBezTo>
                  <a:cubicBezTo>
                    <a:pt x="10879" y="2258"/>
                    <a:pt x="11459" y="2206"/>
                    <a:pt x="11506" y="2011"/>
                  </a:cubicBezTo>
                  <a:cubicBezTo>
                    <a:pt x="11634" y="1461"/>
                    <a:pt x="11747" y="921"/>
                    <a:pt x="11855" y="397"/>
                  </a:cubicBezTo>
                  <a:cubicBezTo>
                    <a:pt x="11895" y="187"/>
                    <a:pt x="11734" y="0"/>
                    <a:pt x="1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8"/>
            <p:cNvSpPr/>
            <p:nvPr/>
          </p:nvSpPr>
          <p:spPr>
            <a:xfrm>
              <a:off x="5897825" y="1315475"/>
              <a:ext cx="350146" cy="477691"/>
            </a:xfrm>
            <a:custGeom>
              <a:avLst/>
              <a:gdLst/>
              <a:ahLst/>
              <a:cxnLst/>
              <a:rect l="l" t="t" r="r" b="b"/>
              <a:pathLst>
                <a:path w="11338" h="15468" extrusionOk="0">
                  <a:moveTo>
                    <a:pt x="11271" y="1"/>
                  </a:moveTo>
                  <a:cubicBezTo>
                    <a:pt x="11256" y="1"/>
                    <a:pt x="11241" y="6"/>
                    <a:pt x="11229" y="18"/>
                  </a:cubicBezTo>
                  <a:cubicBezTo>
                    <a:pt x="2370" y="7361"/>
                    <a:pt x="32" y="15311"/>
                    <a:pt x="12" y="15388"/>
                  </a:cubicBezTo>
                  <a:cubicBezTo>
                    <a:pt x="1" y="15419"/>
                    <a:pt x="22" y="15454"/>
                    <a:pt x="53" y="15466"/>
                  </a:cubicBezTo>
                  <a:cubicBezTo>
                    <a:pt x="56" y="15467"/>
                    <a:pt x="60" y="15468"/>
                    <a:pt x="64" y="15468"/>
                  </a:cubicBezTo>
                  <a:cubicBezTo>
                    <a:pt x="72" y="15468"/>
                    <a:pt x="82" y="15466"/>
                    <a:pt x="88" y="15466"/>
                  </a:cubicBezTo>
                  <a:cubicBezTo>
                    <a:pt x="109" y="15454"/>
                    <a:pt x="124" y="15440"/>
                    <a:pt x="129" y="15424"/>
                  </a:cubicBezTo>
                  <a:cubicBezTo>
                    <a:pt x="135" y="15404"/>
                    <a:pt x="710" y="13414"/>
                    <a:pt x="2365" y="10547"/>
                  </a:cubicBezTo>
                  <a:cubicBezTo>
                    <a:pt x="3897" y="7895"/>
                    <a:pt x="6692" y="3934"/>
                    <a:pt x="11307" y="111"/>
                  </a:cubicBezTo>
                  <a:cubicBezTo>
                    <a:pt x="11333" y="90"/>
                    <a:pt x="11338" y="49"/>
                    <a:pt x="11317" y="23"/>
                  </a:cubicBezTo>
                  <a:cubicBezTo>
                    <a:pt x="11306" y="9"/>
                    <a:pt x="11288" y="1"/>
                    <a:pt x="1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8"/>
            <p:cNvSpPr/>
            <p:nvPr/>
          </p:nvSpPr>
          <p:spPr>
            <a:xfrm>
              <a:off x="6135586" y="1330885"/>
              <a:ext cx="14762" cy="89250"/>
            </a:xfrm>
            <a:custGeom>
              <a:avLst/>
              <a:gdLst/>
              <a:ahLst/>
              <a:cxnLst/>
              <a:rect l="l" t="t" r="r" b="b"/>
              <a:pathLst>
                <a:path w="478" h="2890" extrusionOk="0">
                  <a:moveTo>
                    <a:pt x="413" y="1"/>
                  </a:moveTo>
                  <a:cubicBezTo>
                    <a:pt x="384" y="1"/>
                    <a:pt x="354" y="21"/>
                    <a:pt x="349" y="53"/>
                  </a:cubicBezTo>
                  <a:cubicBezTo>
                    <a:pt x="344" y="69"/>
                    <a:pt x="0" y="1692"/>
                    <a:pt x="0" y="2828"/>
                  </a:cubicBezTo>
                  <a:cubicBezTo>
                    <a:pt x="0" y="2864"/>
                    <a:pt x="26" y="2890"/>
                    <a:pt x="57" y="2890"/>
                  </a:cubicBezTo>
                  <a:cubicBezTo>
                    <a:pt x="67" y="2890"/>
                    <a:pt x="72" y="2890"/>
                    <a:pt x="83" y="2885"/>
                  </a:cubicBezTo>
                  <a:cubicBezTo>
                    <a:pt x="103" y="2880"/>
                    <a:pt x="124" y="2854"/>
                    <a:pt x="124" y="2828"/>
                  </a:cubicBezTo>
                  <a:cubicBezTo>
                    <a:pt x="124" y="1703"/>
                    <a:pt x="468" y="94"/>
                    <a:pt x="468" y="79"/>
                  </a:cubicBezTo>
                  <a:cubicBezTo>
                    <a:pt x="478" y="43"/>
                    <a:pt x="458" y="12"/>
                    <a:pt x="422" y="1"/>
                  </a:cubicBezTo>
                  <a:cubicBezTo>
                    <a:pt x="419" y="1"/>
                    <a:pt x="416"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8"/>
            <p:cNvSpPr/>
            <p:nvPr/>
          </p:nvSpPr>
          <p:spPr>
            <a:xfrm>
              <a:off x="6074934" y="1456853"/>
              <a:ext cx="146229" cy="30913"/>
            </a:xfrm>
            <a:custGeom>
              <a:avLst/>
              <a:gdLst/>
              <a:ahLst/>
              <a:cxnLst/>
              <a:rect l="l" t="t" r="r" b="b"/>
              <a:pathLst>
                <a:path w="4735" h="1001" extrusionOk="0">
                  <a:moveTo>
                    <a:pt x="4669" y="0"/>
                  </a:moveTo>
                  <a:cubicBezTo>
                    <a:pt x="4663" y="0"/>
                    <a:pt x="4657" y="1"/>
                    <a:pt x="4652" y="3"/>
                  </a:cubicBezTo>
                  <a:cubicBezTo>
                    <a:pt x="4631" y="8"/>
                    <a:pt x="2458" y="542"/>
                    <a:pt x="58" y="882"/>
                  </a:cubicBezTo>
                  <a:cubicBezTo>
                    <a:pt x="27" y="882"/>
                    <a:pt x="1" y="912"/>
                    <a:pt x="6" y="948"/>
                  </a:cubicBezTo>
                  <a:cubicBezTo>
                    <a:pt x="11" y="981"/>
                    <a:pt x="37" y="1001"/>
                    <a:pt x="64" y="1001"/>
                  </a:cubicBezTo>
                  <a:cubicBezTo>
                    <a:pt x="67" y="1001"/>
                    <a:pt x="70" y="1000"/>
                    <a:pt x="74" y="1000"/>
                  </a:cubicBezTo>
                  <a:cubicBezTo>
                    <a:pt x="2479" y="661"/>
                    <a:pt x="4657" y="127"/>
                    <a:pt x="4682" y="122"/>
                  </a:cubicBezTo>
                  <a:lnTo>
                    <a:pt x="4687" y="122"/>
                  </a:lnTo>
                  <a:cubicBezTo>
                    <a:pt x="4718" y="111"/>
                    <a:pt x="4734" y="80"/>
                    <a:pt x="4723" y="49"/>
                  </a:cubicBezTo>
                  <a:cubicBezTo>
                    <a:pt x="4719" y="20"/>
                    <a:pt x="4694" y="0"/>
                    <a:pt x="4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8"/>
            <p:cNvSpPr/>
            <p:nvPr/>
          </p:nvSpPr>
          <p:spPr>
            <a:xfrm>
              <a:off x="6008290" y="1413155"/>
              <a:ext cx="14453" cy="148267"/>
            </a:xfrm>
            <a:custGeom>
              <a:avLst/>
              <a:gdLst/>
              <a:ahLst/>
              <a:cxnLst/>
              <a:rect l="l" t="t" r="r" b="b"/>
              <a:pathLst>
                <a:path w="468" h="4801" extrusionOk="0">
                  <a:moveTo>
                    <a:pt x="62" y="0"/>
                  </a:moveTo>
                  <a:cubicBezTo>
                    <a:pt x="26" y="0"/>
                    <a:pt x="0" y="26"/>
                    <a:pt x="0" y="62"/>
                  </a:cubicBezTo>
                  <a:cubicBezTo>
                    <a:pt x="0" y="88"/>
                    <a:pt x="0" y="2877"/>
                    <a:pt x="340" y="4748"/>
                  </a:cubicBezTo>
                  <a:cubicBezTo>
                    <a:pt x="344" y="4780"/>
                    <a:pt x="369" y="4800"/>
                    <a:pt x="400" y="4800"/>
                  </a:cubicBezTo>
                  <a:cubicBezTo>
                    <a:pt x="404" y="4800"/>
                    <a:pt x="408" y="4800"/>
                    <a:pt x="412" y="4799"/>
                  </a:cubicBezTo>
                  <a:lnTo>
                    <a:pt x="422" y="4799"/>
                  </a:lnTo>
                  <a:cubicBezTo>
                    <a:pt x="448" y="4789"/>
                    <a:pt x="468" y="4758"/>
                    <a:pt x="463" y="4727"/>
                  </a:cubicBezTo>
                  <a:cubicBezTo>
                    <a:pt x="124" y="2868"/>
                    <a:pt x="124" y="88"/>
                    <a:pt x="124" y="62"/>
                  </a:cubicBezTo>
                  <a:cubicBezTo>
                    <a:pt x="124" y="26"/>
                    <a:pt x="98"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8"/>
            <p:cNvSpPr/>
            <p:nvPr/>
          </p:nvSpPr>
          <p:spPr>
            <a:xfrm>
              <a:off x="5982288" y="1604963"/>
              <a:ext cx="185202" cy="18221"/>
            </a:xfrm>
            <a:custGeom>
              <a:avLst/>
              <a:gdLst/>
              <a:ahLst/>
              <a:cxnLst/>
              <a:rect l="l" t="t" r="r" b="b"/>
              <a:pathLst>
                <a:path w="5997" h="590" extrusionOk="0">
                  <a:moveTo>
                    <a:pt x="5924" y="1"/>
                  </a:moveTo>
                  <a:cubicBezTo>
                    <a:pt x="5921" y="1"/>
                    <a:pt x="5918" y="1"/>
                    <a:pt x="5915" y="1"/>
                  </a:cubicBezTo>
                  <a:cubicBezTo>
                    <a:pt x="5887" y="10"/>
                    <a:pt x="3833" y="467"/>
                    <a:pt x="1767" y="467"/>
                  </a:cubicBezTo>
                  <a:cubicBezTo>
                    <a:pt x="1190" y="467"/>
                    <a:pt x="612" y="432"/>
                    <a:pt x="77" y="341"/>
                  </a:cubicBezTo>
                  <a:cubicBezTo>
                    <a:pt x="74" y="340"/>
                    <a:pt x="71" y="340"/>
                    <a:pt x="69" y="340"/>
                  </a:cubicBezTo>
                  <a:cubicBezTo>
                    <a:pt x="41" y="340"/>
                    <a:pt x="14" y="364"/>
                    <a:pt x="5" y="392"/>
                  </a:cubicBezTo>
                  <a:cubicBezTo>
                    <a:pt x="0" y="428"/>
                    <a:pt x="26" y="459"/>
                    <a:pt x="57" y="464"/>
                  </a:cubicBezTo>
                  <a:cubicBezTo>
                    <a:pt x="594" y="554"/>
                    <a:pt x="1174" y="590"/>
                    <a:pt x="1753" y="590"/>
                  </a:cubicBezTo>
                  <a:cubicBezTo>
                    <a:pt x="3842" y="590"/>
                    <a:pt x="5917" y="129"/>
                    <a:pt x="5941" y="125"/>
                  </a:cubicBezTo>
                  <a:cubicBezTo>
                    <a:pt x="5946" y="120"/>
                    <a:pt x="5946" y="120"/>
                    <a:pt x="5951" y="120"/>
                  </a:cubicBezTo>
                  <a:cubicBezTo>
                    <a:pt x="5977" y="110"/>
                    <a:pt x="5997" y="79"/>
                    <a:pt x="5987" y="48"/>
                  </a:cubicBezTo>
                  <a:cubicBezTo>
                    <a:pt x="5982" y="20"/>
                    <a:pt x="5953" y="1"/>
                    <a:pt x="5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8"/>
            <p:cNvSpPr/>
            <p:nvPr/>
          </p:nvSpPr>
          <p:spPr>
            <a:xfrm>
              <a:off x="5931641" y="1493139"/>
              <a:ext cx="23841" cy="177513"/>
            </a:xfrm>
            <a:custGeom>
              <a:avLst/>
              <a:gdLst/>
              <a:ahLst/>
              <a:cxnLst/>
              <a:rect l="l" t="t" r="r" b="b"/>
              <a:pathLst>
                <a:path w="772" h="5748" extrusionOk="0">
                  <a:moveTo>
                    <a:pt x="77" y="0"/>
                  </a:moveTo>
                  <a:cubicBezTo>
                    <a:pt x="47" y="0"/>
                    <a:pt x="16" y="26"/>
                    <a:pt x="16" y="62"/>
                  </a:cubicBezTo>
                  <a:cubicBezTo>
                    <a:pt x="16" y="98"/>
                    <a:pt x="1" y="3833"/>
                    <a:pt x="648" y="5704"/>
                  </a:cubicBezTo>
                  <a:cubicBezTo>
                    <a:pt x="656" y="5733"/>
                    <a:pt x="681" y="5748"/>
                    <a:pt x="706" y="5748"/>
                  </a:cubicBezTo>
                  <a:cubicBezTo>
                    <a:pt x="712" y="5748"/>
                    <a:pt x="719" y="5747"/>
                    <a:pt x="725" y="5745"/>
                  </a:cubicBezTo>
                  <a:cubicBezTo>
                    <a:pt x="756" y="5730"/>
                    <a:pt x="772" y="5699"/>
                    <a:pt x="761" y="5662"/>
                  </a:cubicBezTo>
                  <a:cubicBezTo>
                    <a:pt x="124" y="3812"/>
                    <a:pt x="139" y="98"/>
                    <a:pt x="139" y="62"/>
                  </a:cubicBezTo>
                  <a:cubicBezTo>
                    <a:pt x="139" y="26"/>
                    <a:pt x="113"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38"/>
          <p:cNvSpPr/>
          <p:nvPr/>
        </p:nvSpPr>
        <p:spPr>
          <a:xfrm rot="-1813586">
            <a:off x="289601" y="832249"/>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8"/>
          <p:cNvSpPr/>
          <p:nvPr/>
        </p:nvSpPr>
        <p:spPr>
          <a:xfrm>
            <a:off x="5568156" y="23870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9" name="Google Shape;1509;p38"/>
          <p:cNvGrpSpPr/>
          <p:nvPr/>
        </p:nvGrpSpPr>
        <p:grpSpPr>
          <a:xfrm rot="276975">
            <a:off x="1948444" y="153930"/>
            <a:ext cx="201897" cy="276167"/>
            <a:chOff x="6909034" y="627862"/>
            <a:chExt cx="279193" cy="381901"/>
          </a:xfrm>
        </p:grpSpPr>
        <p:sp>
          <p:nvSpPr>
            <p:cNvPr id="1510" name="Google Shape;1510;p38"/>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8"/>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8"/>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38"/>
          <p:cNvSpPr/>
          <p:nvPr/>
        </p:nvSpPr>
        <p:spPr>
          <a:xfrm>
            <a:off x="380481" y="282622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4" name="Google Shape;1514;p38"/>
          <p:cNvGrpSpPr/>
          <p:nvPr/>
        </p:nvGrpSpPr>
        <p:grpSpPr>
          <a:xfrm rot="-4903857">
            <a:off x="3702345" y="4710116"/>
            <a:ext cx="201890" cy="276154"/>
            <a:chOff x="6909034" y="627862"/>
            <a:chExt cx="279193" cy="381901"/>
          </a:xfrm>
        </p:grpSpPr>
        <p:sp>
          <p:nvSpPr>
            <p:cNvPr id="1515" name="Google Shape;1515;p38"/>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8"/>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8"/>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8" name="Google Shape;1518;p38"/>
          <p:cNvSpPr/>
          <p:nvPr/>
        </p:nvSpPr>
        <p:spPr>
          <a:xfrm>
            <a:off x="6789356" y="47948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8"/>
          <p:cNvSpPr/>
          <p:nvPr/>
        </p:nvSpPr>
        <p:spPr>
          <a:xfrm rot="932996">
            <a:off x="8592263" y="3609124"/>
            <a:ext cx="241250" cy="202179"/>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8"/>
          <p:cNvSpPr/>
          <p:nvPr/>
        </p:nvSpPr>
        <p:spPr>
          <a:xfrm>
            <a:off x="8657431" y="1545402"/>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8"/>
          <p:cNvSpPr txBox="1">
            <a:spLocks noGrp="1"/>
          </p:cNvSpPr>
          <p:nvPr>
            <p:ph type="title" hasCustomPrompt="1"/>
          </p:nvPr>
        </p:nvSpPr>
        <p:spPr>
          <a:xfrm>
            <a:off x="2354650" y="837825"/>
            <a:ext cx="2137500" cy="973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55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522" name="Google Shape;1522;p38"/>
          <p:cNvSpPr txBox="1">
            <a:spLocks noGrp="1"/>
          </p:cNvSpPr>
          <p:nvPr>
            <p:ph type="subTitle" idx="1"/>
          </p:nvPr>
        </p:nvSpPr>
        <p:spPr>
          <a:xfrm>
            <a:off x="4651850" y="1017525"/>
            <a:ext cx="22482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3" name="Google Shape;1523;p38"/>
          <p:cNvSpPr txBox="1">
            <a:spLocks noGrp="1"/>
          </p:cNvSpPr>
          <p:nvPr>
            <p:ph type="title" idx="2" hasCustomPrompt="1"/>
          </p:nvPr>
        </p:nvSpPr>
        <p:spPr>
          <a:xfrm>
            <a:off x="4651850" y="2085000"/>
            <a:ext cx="2137500" cy="9735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5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524" name="Google Shape;1524;p38"/>
          <p:cNvSpPr txBox="1">
            <a:spLocks noGrp="1"/>
          </p:cNvSpPr>
          <p:nvPr>
            <p:ph type="subTitle" idx="3"/>
          </p:nvPr>
        </p:nvSpPr>
        <p:spPr>
          <a:xfrm>
            <a:off x="2243950" y="2254500"/>
            <a:ext cx="22482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5" name="Google Shape;1525;p38"/>
          <p:cNvSpPr txBox="1">
            <a:spLocks noGrp="1"/>
          </p:cNvSpPr>
          <p:nvPr>
            <p:ph type="title" idx="4" hasCustomPrompt="1"/>
          </p:nvPr>
        </p:nvSpPr>
        <p:spPr>
          <a:xfrm>
            <a:off x="2354650" y="3332175"/>
            <a:ext cx="2137500" cy="973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55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526" name="Google Shape;1526;p38"/>
          <p:cNvSpPr txBox="1">
            <a:spLocks noGrp="1"/>
          </p:cNvSpPr>
          <p:nvPr>
            <p:ph type="subTitle" idx="5"/>
          </p:nvPr>
        </p:nvSpPr>
        <p:spPr>
          <a:xfrm>
            <a:off x="4651850" y="3491475"/>
            <a:ext cx="22482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13"/>
        <p:cNvGrpSpPr/>
        <p:nvPr/>
      </p:nvGrpSpPr>
      <p:grpSpPr>
        <a:xfrm>
          <a:off x="0" y="0"/>
          <a:ext cx="0" cy="0"/>
          <a:chOff x="0" y="0"/>
          <a:chExt cx="0" cy="0"/>
        </a:xfrm>
      </p:grpSpPr>
      <p:sp>
        <p:nvSpPr>
          <p:cNvPr id="1614" name="Google Shape;1614;p41"/>
          <p:cNvSpPr/>
          <p:nvPr/>
        </p:nvSpPr>
        <p:spPr>
          <a:xfrm flipH="1">
            <a:off x="-1359914" y="1110749"/>
            <a:ext cx="6731939" cy="5029774"/>
          </a:xfrm>
          <a:custGeom>
            <a:avLst/>
            <a:gdLst/>
            <a:ahLst/>
            <a:cxnLst/>
            <a:rect l="l" t="t" r="r" b="b"/>
            <a:pathLst>
              <a:path w="246953" h="143595" extrusionOk="0">
                <a:moveTo>
                  <a:pt x="171522" y="1"/>
                </a:moveTo>
                <a:cubicBezTo>
                  <a:pt x="167307" y="1"/>
                  <a:pt x="162993" y="418"/>
                  <a:pt x="158613" y="1295"/>
                </a:cubicBezTo>
                <a:cubicBezTo>
                  <a:pt x="149293" y="3162"/>
                  <a:pt x="141097" y="6935"/>
                  <a:pt x="135885" y="13720"/>
                </a:cubicBezTo>
                <a:cubicBezTo>
                  <a:pt x="115761" y="39914"/>
                  <a:pt x="132373" y="70908"/>
                  <a:pt x="105712" y="70908"/>
                </a:cubicBezTo>
                <a:cubicBezTo>
                  <a:pt x="105427" y="70908"/>
                  <a:pt x="105136" y="70905"/>
                  <a:pt x="104840" y="70898"/>
                </a:cubicBezTo>
                <a:cubicBezTo>
                  <a:pt x="104189" y="70882"/>
                  <a:pt x="103511" y="70874"/>
                  <a:pt x="102808" y="70874"/>
                </a:cubicBezTo>
                <a:cubicBezTo>
                  <a:pt x="73379" y="70874"/>
                  <a:pt x="1" y="84819"/>
                  <a:pt x="33431" y="112747"/>
                </a:cubicBezTo>
                <a:cubicBezTo>
                  <a:pt x="52693" y="128838"/>
                  <a:pt x="100269" y="143594"/>
                  <a:pt x="143460" y="143594"/>
                </a:cubicBezTo>
                <a:cubicBezTo>
                  <a:pt x="177007" y="143594"/>
                  <a:pt x="207908" y="134692"/>
                  <a:pt x="220842" y="110600"/>
                </a:cubicBezTo>
                <a:cubicBezTo>
                  <a:pt x="225572" y="101788"/>
                  <a:pt x="229159" y="93699"/>
                  <a:pt x="231795" y="86239"/>
                </a:cubicBezTo>
                <a:cubicBezTo>
                  <a:pt x="246953" y="43342"/>
                  <a:pt x="214449" y="1"/>
                  <a:pt x="171522" y="1"/>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1615" name="Google Shape;1615;p41"/>
          <p:cNvSpPr/>
          <p:nvPr/>
        </p:nvSpPr>
        <p:spPr>
          <a:xfrm>
            <a:off x="2665056" y="22642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41"/>
          <p:cNvGrpSpPr/>
          <p:nvPr/>
        </p:nvGrpSpPr>
        <p:grpSpPr>
          <a:xfrm rot="276975">
            <a:off x="262319" y="2732080"/>
            <a:ext cx="201897" cy="276167"/>
            <a:chOff x="6909034" y="627862"/>
            <a:chExt cx="279193" cy="381901"/>
          </a:xfrm>
        </p:grpSpPr>
        <p:sp>
          <p:nvSpPr>
            <p:cNvPr id="1617" name="Google Shape;1617;p41"/>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1"/>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1"/>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41"/>
          <p:cNvSpPr/>
          <p:nvPr/>
        </p:nvSpPr>
        <p:spPr>
          <a:xfrm rot="-1813586">
            <a:off x="286026" y="433924"/>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1"/>
          <p:cNvSpPr/>
          <p:nvPr/>
        </p:nvSpPr>
        <p:spPr>
          <a:xfrm rot="5400000">
            <a:off x="6430944" y="-1012127"/>
            <a:ext cx="4271084" cy="3094266"/>
          </a:xfrm>
          <a:custGeom>
            <a:avLst/>
            <a:gdLst/>
            <a:ahLst/>
            <a:cxnLst/>
            <a:rect l="l" t="t" r="r" b="b"/>
            <a:pathLst>
              <a:path w="140925" h="102121" extrusionOk="0">
                <a:moveTo>
                  <a:pt x="129923" y="0"/>
                </a:moveTo>
                <a:cubicBezTo>
                  <a:pt x="129780" y="0"/>
                  <a:pt x="129636" y="4"/>
                  <a:pt x="129491" y="10"/>
                </a:cubicBezTo>
                <a:cubicBezTo>
                  <a:pt x="124285" y="244"/>
                  <a:pt x="118712" y="4560"/>
                  <a:pt x="119187" y="10314"/>
                </a:cubicBezTo>
                <a:cubicBezTo>
                  <a:pt x="119655" y="16008"/>
                  <a:pt x="119696" y="21741"/>
                  <a:pt x="119194" y="27442"/>
                </a:cubicBezTo>
                <a:cubicBezTo>
                  <a:pt x="119140" y="28064"/>
                  <a:pt x="119073" y="28680"/>
                  <a:pt x="119006" y="29302"/>
                </a:cubicBezTo>
                <a:cubicBezTo>
                  <a:pt x="118993" y="29456"/>
                  <a:pt x="118973" y="29610"/>
                  <a:pt x="118960" y="29763"/>
                </a:cubicBezTo>
                <a:cubicBezTo>
                  <a:pt x="118725" y="31055"/>
                  <a:pt x="118558" y="32359"/>
                  <a:pt x="118311" y="33651"/>
                </a:cubicBezTo>
                <a:cubicBezTo>
                  <a:pt x="117775" y="36387"/>
                  <a:pt x="117106" y="39090"/>
                  <a:pt x="116277" y="41753"/>
                </a:cubicBezTo>
                <a:cubicBezTo>
                  <a:pt x="115882" y="43031"/>
                  <a:pt x="115454" y="44295"/>
                  <a:pt x="114992" y="45547"/>
                </a:cubicBezTo>
                <a:cubicBezTo>
                  <a:pt x="114818" y="46015"/>
                  <a:pt x="114631" y="46477"/>
                  <a:pt x="114450" y="46945"/>
                </a:cubicBezTo>
                <a:cubicBezTo>
                  <a:pt x="114350" y="47172"/>
                  <a:pt x="114249" y="47407"/>
                  <a:pt x="114149" y="47634"/>
                </a:cubicBezTo>
                <a:cubicBezTo>
                  <a:pt x="112951" y="50237"/>
                  <a:pt x="111586" y="52766"/>
                  <a:pt x="110048" y="55181"/>
                </a:cubicBezTo>
                <a:cubicBezTo>
                  <a:pt x="109365" y="56252"/>
                  <a:pt x="108616" y="57269"/>
                  <a:pt x="107893" y="58312"/>
                </a:cubicBezTo>
                <a:cubicBezTo>
                  <a:pt x="107826" y="58406"/>
                  <a:pt x="107759" y="58493"/>
                  <a:pt x="107693" y="58573"/>
                </a:cubicBezTo>
                <a:cubicBezTo>
                  <a:pt x="107258" y="59102"/>
                  <a:pt x="106816" y="59624"/>
                  <a:pt x="106361" y="60139"/>
                </a:cubicBezTo>
                <a:cubicBezTo>
                  <a:pt x="104635" y="62113"/>
                  <a:pt x="102768" y="63959"/>
                  <a:pt x="100788" y="65685"/>
                </a:cubicBezTo>
                <a:cubicBezTo>
                  <a:pt x="100279" y="66127"/>
                  <a:pt x="99757" y="66562"/>
                  <a:pt x="99229" y="66990"/>
                </a:cubicBezTo>
                <a:cubicBezTo>
                  <a:pt x="99169" y="67044"/>
                  <a:pt x="99115" y="67090"/>
                  <a:pt x="99062" y="67131"/>
                </a:cubicBezTo>
                <a:cubicBezTo>
                  <a:pt x="98031" y="67887"/>
                  <a:pt x="96988" y="68629"/>
                  <a:pt x="95917" y="69332"/>
                </a:cubicBezTo>
                <a:cubicBezTo>
                  <a:pt x="93723" y="70770"/>
                  <a:pt x="91441" y="72088"/>
                  <a:pt x="89099" y="73279"/>
                </a:cubicBezTo>
                <a:cubicBezTo>
                  <a:pt x="87969" y="73855"/>
                  <a:pt x="86818" y="74403"/>
                  <a:pt x="85660" y="74918"/>
                </a:cubicBezTo>
                <a:cubicBezTo>
                  <a:pt x="85533" y="74979"/>
                  <a:pt x="85413" y="75032"/>
                  <a:pt x="85286" y="75086"/>
                </a:cubicBezTo>
                <a:cubicBezTo>
                  <a:pt x="84777" y="75286"/>
                  <a:pt x="84269" y="75494"/>
                  <a:pt x="83753" y="75695"/>
                </a:cubicBezTo>
                <a:cubicBezTo>
                  <a:pt x="81171" y="76678"/>
                  <a:pt x="78535" y="77534"/>
                  <a:pt x="75872" y="78277"/>
                </a:cubicBezTo>
                <a:cubicBezTo>
                  <a:pt x="73289" y="79000"/>
                  <a:pt x="70680" y="79609"/>
                  <a:pt x="68044" y="80117"/>
                </a:cubicBezTo>
                <a:cubicBezTo>
                  <a:pt x="66779" y="80365"/>
                  <a:pt x="65508" y="80585"/>
                  <a:pt x="64230" y="80786"/>
                </a:cubicBezTo>
                <a:cubicBezTo>
                  <a:pt x="63683" y="80867"/>
                  <a:pt x="63135" y="80936"/>
                  <a:pt x="62588" y="81021"/>
                </a:cubicBezTo>
                <a:lnTo>
                  <a:pt x="62588" y="81021"/>
                </a:lnTo>
                <a:cubicBezTo>
                  <a:pt x="63673" y="80851"/>
                  <a:pt x="64049" y="80793"/>
                  <a:pt x="64046" y="80793"/>
                </a:cubicBezTo>
                <a:lnTo>
                  <a:pt x="64046" y="80793"/>
                </a:lnTo>
                <a:cubicBezTo>
                  <a:pt x="64042" y="80793"/>
                  <a:pt x="62742" y="80991"/>
                  <a:pt x="62236" y="81047"/>
                </a:cubicBezTo>
                <a:cubicBezTo>
                  <a:pt x="57597" y="81562"/>
                  <a:pt x="52899" y="81821"/>
                  <a:pt x="48220" y="81821"/>
                </a:cubicBezTo>
                <a:cubicBezTo>
                  <a:pt x="47184" y="81821"/>
                  <a:pt x="46149" y="81808"/>
                  <a:pt x="45115" y="81783"/>
                </a:cubicBezTo>
                <a:cubicBezTo>
                  <a:pt x="43503" y="81743"/>
                  <a:pt x="41890" y="81663"/>
                  <a:pt x="40278" y="81549"/>
                </a:cubicBezTo>
                <a:cubicBezTo>
                  <a:pt x="39421" y="81482"/>
                  <a:pt x="38565" y="81408"/>
                  <a:pt x="37709" y="81321"/>
                </a:cubicBezTo>
                <a:cubicBezTo>
                  <a:pt x="37441" y="81295"/>
                  <a:pt x="36411" y="81161"/>
                  <a:pt x="36049" y="81121"/>
                </a:cubicBezTo>
                <a:cubicBezTo>
                  <a:pt x="35668" y="81067"/>
                  <a:pt x="35293" y="81007"/>
                  <a:pt x="34912" y="80940"/>
                </a:cubicBezTo>
                <a:cubicBezTo>
                  <a:pt x="34069" y="80799"/>
                  <a:pt x="33226" y="80639"/>
                  <a:pt x="32383" y="80478"/>
                </a:cubicBezTo>
                <a:cubicBezTo>
                  <a:pt x="30811" y="80177"/>
                  <a:pt x="29245" y="79856"/>
                  <a:pt x="27686" y="79468"/>
                </a:cubicBezTo>
                <a:cubicBezTo>
                  <a:pt x="24608" y="78705"/>
                  <a:pt x="21631" y="77615"/>
                  <a:pt x="18573" y="76758"/>
                </a:cubicBezTo>
                <a:cubicBezTo>
                  <a:pt x="16981" y="76310"/>
                  <a:pt x="15435" y="75608"/>
                  <a:pt x="13850" y="75173"/>
                </a:cubicBezTo>
                <a:cubicBezTo>
                  <a:pt x="12264" y="74744"/>
                  <a:pt x="10705" y="74376"/>
                  <a:pt x="9153" y="73808"/>
                </a:cubicBezTo>
                <a:cubicBezTo>
                  <a:pt x="8609" y="73610"/>
                  <a:pt x="8026" y="73519"/>
                  <a:pt x="7430" y="73519"/>
                </a:cubicBezTo>
                <a:cubicBezTo>
                  <a:pt x="5079" y="73519"/>
                  <a:pt x="2537" y="74946"/>
                  <a:pt x="1486" y="76932"/>
                </a:cubicBezTo>
                <a:cubicBezTo>
                  <a:pt x="0" y="79742"/>
                  <a:pt x="495" y="82780"/>
                  <a:pt x="2549" y="85155"/>
                </a:cubicBezTo>
                <a:cubicBezTo>
                  <a:pt x="3499" y="86259"/>
                  <a:pt x="4476" y="87343"/>
                  <a:pt x="5487" y="88393"/>
                </a:cubicBezTo>
                <a:cubicBezTo>
                  <a:pt x="6878" y="89845"/>
                  <a:pt x="8691" y="91076"/>
                  <a:pt x="10357" y="92247"/>
                </a:cubicBezTo>
                <a:cubicBezTo>
                  <a:pt x="13402" y="94381"/>
                  <a:pt x="16700" y="95793"/>
                  <a:pt x="20179" y="97098"/>
                </a:cubicBezTo>
                <a:cubicBezTo>
                  <a:pt x="26676" y="99540"/>
                  <a:pt x="33407" y="100731"/>
                  <a:pt x="40278" y="101507"/>
                </a:cubicBezTo>
                <a:cubicBezTo>
                  <a:pt x="43943" y="101922"/>
                  <a:pt x="47639" y="102121"/>
                  <a:pt x="51340" y="102121"/>
                </a:cubicBezTo>
                <a:cubicBezTo>
                  <a:pt x="60164" y="102121"/>
                  <a:pt x="69019" y="100993"/>
                  <a:pt x="77565" y="98985"/>
                </a:cubicBezTo>
                <a:cubicBezTo>
                  <a:pt x="89099" y="96275"/>
                  <a:pt x="100580" y="91538"/>
                  <a:pt x="110068" y="84359"/>
                </a:cubicBezTo>
                <a:cubicBezTo>
                  <a:pt x="115788" y="80030"/>
                  <a:pt x="120605" y="75293"/>
                  <a:pt x="124954" y="69586"/>
                </a:cubicBezTo>
                <a:cubicBezTo>
                  <a:pt x="129002" y="64267"/>
                  <a:pt x="131933" y="58366"/>
                  <a:pt x="134375" y="52164"/>
                </a:cubicBezTo>
                <a:cubicBezTo>
                  <a:pt x="139533" y="39043"/>
                  <a:pt x="140925" y="24284"/>
                  <a:pt x="139787" y="10314"/>
                </a:cubicBezTo>
                <a:cubicBezTo>
                  <a:pt x="139370" y="5087"/>
                  <a:pt x="135560" y="0"/>
                  <a:pt x="129923" y="0"/>
                </a:cubicBezTo>
                <a:close/>
              </a:path>
            </a:pathLst>
          </a:custGeom>
          <a:solidFill>
            <a:srgbClr val="FFA277">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41"/>
          <p:cNvGrpSpPr/>
          <p:nvPr/>
        </p:nvGrpSpPr>
        <p:grpSpPr>
          <a:xfrm rot="5400000">
            <a:off x="302878" y="3972800"/>
            <a:ext cx="900152" cy="1690750"/>
            <a:chOff x="8629523" y="479901"/>
            <a:chExt cx="459285" cy="862672"/>
          </a:xfrm>
        </p:grpSpPr>
        <p:sp>
          <p:nvSpPr>
            <p:cNvPr id="1623" name="Google Shape;1623;p41"/>
            <p:cNvSpPr/>
            <p:nvPr/>
          </p:nvSpPr>
          <p:spPr>
            <a:xfrm>
              <a:off x="8629523" y="479901"/>
              <a:ext cx="459285" cy="862672"/>
            </a:xfrm>
            <a:custGeom>
              <a:avLst/>
              <a:gdLst/>
              <a:ahLst/>
              <a:cxnLst/>
              <a:rect l="l" t="t" r="r" b="b"/>
              <a:pathLst>
                <a:path w="14872" h="27934" extrusionOk="0">
                  <a:moveTo>
                    <a:pt x="13849" y="0"/>
                  </a:moveTo>
                  <a:cubicBezTo>
                    <a:pt x="13516" y="0"/>
                    <a:pt x="12895" y="540"/>
                    <a:pt x="12730" y="784"/>
                  </a:cubicBezTo>
                  <a:cubicBezTo>
                    <a:pt x="12658" y="891"/>
                    <a:pt x="12509" y="919"/>
                    <a:pt x="12333" y="919"/>
                  </a:cubicBezTo>
                  <a:cubicBezTo>
                    <a:pt x="12142" y="919"/>
                    <a:pt x="11920" y="886"/>
                    <a:pt x="11731" y="886"/>
                  </a:cubicBezTo>
                  <a:cubicBezTo>
                    <a:pt x="11555" y="886"/>
                    <a:pt x="11407" y="914"/>
                    <a:pt x="11337" y="1021"/>
                  </a:cubicBezTo>
                  <a:cubicBezTo>
                    <a:pt x="11079" y="1422"/>
                    <a:pt x="11147" y="2229"/>
                    <a:pt x="10894" y="2629"/>
                  </a:cubicBezTo>
                  <a:cubicBezTo>
                    <a:pt x="10592" y="3118"/>
                    <a:pt x="9969" y="3194"/>
                    <a:pt x="9677" y="3678"/>
                  </a:cubicBezTo>
                  <a:cubicBezTo>
                    <a:pt x="9409" y="4124"/>
                    <a:pt x="9507" y="4987"/>
                    <a:pt x="9250" y="5435"/>
                  </a:cubicBezTo>
                  <a:cubicBezTo>
                    <a:pt x="8916" y="6021"/>
                    <a:pt x="8238" y="6185"/>
                    <a:pt x="7925" y="6761"/>
                  </a:cubicBezTo>
                  <a:cubicBezTo>
                    <a:pt x="7555" y="7449"/>
                    <a:pt x="7576" y="8533"/>
                    <a:pt x="7231" y="9207"/>
                  </a:cubicBezTo>
                  <a:cubicBezTo>
                    <a:pt x="6855" y="9947"/>
                    <a:pt x="6121" y="10271"/>
                    <a:pt x="5782" y="10985"/>
                  </a:cubicBezTo>
                  <a:cubicBezTo>
                    <a:pt x="5479" y="11617"/>
                    <a:pt x="5571" y="12681"/>
                    <a:pt x="5299" y="13288"/>
                  </a:cubicBezTo>
                  <a:cubicBezTo>
                    <a:pt x="4950" y="14064"/>
                    <a:pt x="4241" y="14372"/>
                    <a:pt x="3937" y="15091"/>
                  </a:cubicBezTo>
                  <a:cubicBezTo>
                    <a:pt x="3613" y="15862"/>
                    <a:pt x="3705" y="16839"/>
                    <a:pt x="3433" y="17527"/>
                  </a:cubicBezTo>
                  <a:cubicBezTo>
                    <a:pt x="3145" y="18262"/>
                    <a:pt x="2493" y="18708"/>
                    <a:pt x="2261" y="19341"/>
                  </a:cubicBezTo>
                  <a:cubicBezTo>
                    <a:pt x="1995" y="20065"/>
                    <a:pt x="2220" y="21191"/>
                    <a:pt x="2026" y="21761"/>
                  </a:cubicBezTo>
                  <a:cubicBezTo>
                    <a:pt x="1691" y="22738"/>
                    <a:pt x="1003" y="23010"/>
                    <a:pt x="869" y="23442"/>
                  </a:cubicBezTo>
                  <a:cubicBezTo>
                    <a:pt x="869" y="23442"/>
                    <a:pt x="0" y="26463"/>
                    <a:pt x="3809" y="27934"/>
                  </a:cubicBezTo>
                  <a:lnTo>
                    <a:pt x="9502" y="27872"/>
                  </a:lnTo>
                  <a:cubicBezTo>
                    <a:pt x="9713" y="27573"/>
                    <a:pt x="9708" y="27301"/>
                    <a:pt x="9708" y="27301"/>
                  </a:cubicBezTo>
                  <a:cubicBezTo>
                    <a:pt x="9857" y="26689"/>
                    <a:pt x="10407" y="26350"/>
                    <a:pt x="10561" y="25677"/>
                  </a:cubicBezTo>
                  <a:cubicBezTo>
                    <a:pt x="10700" y="25060"/>
                    <a:pt x="10360" y="24099"/>
                    <a:pt x="10505" y="23442"/>
                  </a:cubicBezTo>
                  <a:cubicBezTo>
                    <a:pt x="10643" y="22799"/>
                    <a:pt x="11259" y="22460"/>
                    <a:pt x="11399" y="21787"/>
                  </a:cubicBezTo>
                  <a:cubicBezTo>
                    <a:pt x="11579" y="20908"/>
                    <a:pt x="11306" y="19865"/>
                    <a:pt x="11486" y="18961"/>
                  </a:cubicBezTo>
                  <a:cubicBezTo>
                    <a:pt x="11620" y="18277"/>
                    <a:pt x="12210" y="17738"/>
                    <a:pt x="12344" y="17049"/>
                  </a:cubicBezTo>
                  <a:cubicBezTo>
                    <a:pt x="12545" y="16016"/>
                    <a:pt x="12365" y="14875"/>
                    <a:pt x="12554" y="13862"/>
                  </a:cubicBezTo>
                  <a:cubicBezTo>
                    <a:pt x="12720" y="12989"/>
                    <a:pt x="13249" y="12249"/>
                    <a:pt x="13403" y="11417"/>
                  </a:cubicBezTo>
                  <a:cubicBezTo>
                    <a:pt x="13541" y="10641"/>
                    <a:pt x="13033" y="9624"/>
                    <a:pt x="13166" y="8898"/>
                  </a:cubicBezTo>
                  <a:cubicBezTo>
                    <a:pt x="13275" y="8287"/>
                    <a:pt x="14025" y="7963"/>
                    <a:pt x="14122" y="7399"/>
                  </a:cubicBezTo>
                  <a:cubicBezTo>
                    <a:pt x="14240" y="6730"/>
                    <a:pt x="13835" y="6216"/>
                    <a:pt x="13937" y="5630"/>
                  </a:cubicBezTo>
                  <a:cubicBezTo>
                    <a:pt x="14034" y="5075"/>
                    <a:pt x="14872" y="4439"/>
                    <a:pt x="14718" y="3991"/>
                  </a:cubicBezTo>
                  <a:cubicBezTo>
                    <a:pt x="13942" y="1725"/>
                    <a:pt x="14281" y="353"/>
                    <a:pt x="13994" y="54"/>
                  </a:cubicBezTo>
                  <a:cubicBezTo>
                    <a:pt x="13957" y="17"/>
                    <a:pt x="13908" y="0"/>
                    <a:pt x="13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1"/>
            <p:cNvSpPr/>
            <p:nvPr/>
          </p:nvSpPr>
          <p:spPr>
            <a:xfrm>
              <a:off x="8773155" y="547656"/>
              <a:ext cx="255213" cy="727067"/>
            </a:xfrm>
            <a:custGeom>
              <a:avLst/>
              <a:gdLst/>
              <a:ahLst/>
              <a:cxnLst/>
              <a:rect l="l" t="t" r="r" b="b"/>
              <a:pathLst>
                <a:path w="8264" h="23543" extrusionOk="0">
                  <a:moveTo>
                    <a:pt x="8193" y="1"/>
                  </a:moveTo>
                  <a:cubicBezTo>
                    <a:pt x="8167" y="1"/>
                    <a:pt x="8143" y="16"/>
                    <a:pt x="8135" y="44"/>
                  </a:cubicBezTo>
                  <a:cubicBezTo>
                    <a:pt x="8084" y="189"/>
                    <a:pt x="3006" y="14958"/>
                    <a:pt x="10" y="23463"/>
                  </a:cubicBezTo>
                  <a:cubicBezTo>
                    <a:pt x="0" y="23494"/>
                    <a:pt x="15" y="23529"/>
                    <a:pt x="46" y="23539"/>
                  </a:cubicBezTo>
                  <a:cubicBezTo>
                    <a:pt x="54" y="23542"/>
                    <a:pt x="60" y="23543"/>
                    <a:pt x="67" y="23543"/>
                  </a:cubicBezTo>
                  <a:cubicBezTo>
                    <a:pt x="73" y="23543"/>
                    <a:pt x="80" y="23542"/>
                    <a:pt x="88" y="23539"/>
                  </a:cubicBezTo>
                  <a:cubicBezTo>
                    <a:pt x="103" y="23534"/>
                    <a:pt x="119" y="23520"/>
                    <a:pt x="129" y="23503"/>
                  </a:cubicBezTo>
                  <a:cubicBezTo>
                    <a:pt x="3124" y="14998"/>
                    <a:pt x="8202" y="229"/>
                    <a:pt x="8248" y="80"/>
                  </a:cubicBezTo>
                  <a:cubicBezTo>
                    <a:pt x="8264" y="49"/>
                    <a:pt x="8243" y="14"/>
                    <a:pt x="8212" y="4"/>
                  </a:cubicBezTo>
                  <a:cubicBezTo>
                    <a:pt x="8206" y="2"/>
                    <a:pt x="8199" y="1"/>
                    <a:pt x="8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41"/>
          <p:cNvGrpSpPr/>
          <p:nvPr/>
        </p:nvGrpSpPr>
        <p:grpSpPr>
          <a:xfrm rot="5400000">
            <a:off x="103532" y="3487902"/>
            <a:ext cx="1000368" cy="1543706"/>
            <a:chOff x="7785456" y="599414"/>
            <a:chExt cx="405796" cy="626174"/>
          </a:xfrm>
        </p:grpSpPr>
        <p:sp>
          <p:nvSpPr>
            <p:cNvPr id="1626" name="Google Shape;1626;p4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3" name="Google Shape;1633;p41"/>
          <p:cNvGrpSpPr/>
          <p:nvPr/>
        </p:nvGrpSpPr>
        <p:grpSpPr>
          <a:xfrm rot="-1023354" flipH="1">
            <a:off x="8019863" y="3377269"/>
            <a:ext cx="505606" cy="1635686"/>
            <a:chOff x="7181250" y="1513769"/>
            <a:chExt cx="263920" cy="853807"/>
          </a:xfrm>
        </p:grpSpPr>
        <p:sp>
          <p:nvSpPr>
            <p:cNvPr id="1634" name="Google Shape;1634;p41"/>
            <p:cNvSpPr/>
            <p:nvPr/>
          </p:nvSpPr>
          <p:spPr>
            <a:xfrm>
              <a:off x="7207901" y="1612869"/>
              <a:ext cx="128409" cy="754707"/>
            </a:xfrm>
            <a:custGeom>
              <a:avLst/>
              <a:gdLst/>
              <a:ahLst/>
              <a:cxnLst/>
              <a:rect l="l" t="t" r="r" b="b"/>
              <a:pathLst>
                <a:path w="4158" h="24438" extrusionOk="0">
                  <a:moveTo>
                    <a:pt x="4089" y="0"/>
                  </a:moveTo>
                  <a:cubicBezTo>
                    <a:pt x="4063" y="0"/>
                    <a:pt x="4038" y="19"/>
                    <a:pt x="4030" y="44"/>
                  </a:cubicBezTo>
                  <a:cubicBezTo>
                    <a:pt x="0" y="12171"/>
                    <a:pt x="2920" y="24269"/>
                    <a:pt x="2951" y="24392"/>
                  </a:cubicBezTo>
                  <a:cubicBezTo>
                    <a:pt x="2955" y="24417"/>
                    <a:pt x="2981" y="24438"/>
                    <a:pt x="3012" y="24438"/>
                  </a:cubicBezTo>
                  <a:cubicBezTo>
                    <a:pt x="3012" y="24438"/>
                    <a:pt x="3017" y="24438"/>
                    <a:pt x="3022" y="24433"/>
                  </a:cubicBezTo>
                  <a:cubicBezTo>
                    <a:pt x="3058" y="24428"/>
                    <a:pt x="3079" y="24392"/>
                    <a:pt x="3069" y="24361"/>
                  </a:cubicBezTo>
                  <a:cubicBezTo>
                    <a:pt x="3038" y="24238"/>
                    <a:pt x="124" y="12176"/>
                    <a:pt x="4148" y="85"/>
                  </a:cubicBezTo>
                  <a:cubicBezTo>
                    <a:pt x="4158" y="49"/>
                    <a:pt x="4142" y="13"/>
                    <a:pt x="4106" y="3"/>
                  </a:cubicBezTo>
                  <a:cubicBezTo>
                    <a:pt x="4100" y="1"/>
                    <a:pt x="4095" y="0"/>
                    <a:pt x="4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1"/>
            <p:cNvSpPr/>
            <p:nvPr/>
          </p:nvSpPr>
          <p:spPr>
            <a:xfrm>
              <a:off x="7251043" y="1513769"/>
              <a:ext cx="128934" cy="111023"/>
            </a:xfrm>
            <a:custGeom>
              <a:avLst/>
              <a:gdLst/>
              <a:ahLst/>
              <a:cxnLst/>
              <a:rect l="l" t="t" r="r" b="b"/>
              <a:pathLst>
                <a:path w="4175" h="3595" extrusionOk="0">
                  <a:moveTo>
                    <a:pt x="2648" y="0"/>
                  </a:moveTo>
                  <a:cubicBezTo>
                    <a:pt x="2432" y="0"/>
                    <a:pt x="2213" y="88"/>
                    <a:pt x="2052" y="277"/>
                  </a:cubicBezTo>
                  <a:cubicBezTo>
                    <a:pt x="1106" y="1377"/>
                    <a:pt x="1" y="3134"/>
                    <a:pt x="2118" y="3540"/>
                  </a:cubicBezTo>
                  <a:cubicBezTo>
                    <a:pt x="2307" y="3577"/>
                    <a:pt x="2476" y="3594"/>
                    <a:pt x="2628" y="3594"/>
                  </a:cubicBezTo>
                  <a:cubicBezTo>
                    <a:pt x="4174" y="3594"/>
                    <a:pt x="3829" y="1789"/>
                    <a:pt x="3404" y="539"/>
                  </a:cubicBezTo>
                  <a:cubicBezTo>
                    <a:pt x="3284" y="193"/>
                    <a:pt x="2968" y="0"/>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1"/>
            <p:cNvSpPr/>
            <p:nvPr/>
          </p:nvSpPr>
          <p:spPr>
            <a:xfrm>
              <a:off x="7246627" y="1654899"/>
              <a:ext cx="128904" cy="111084"/>
            </a:xfrm>
            <a:custGeom>
              <a:avLst/>
              <a:gdLst/>
              <a:ahLst/>
              <a:cxnLst/>
              <a:rect l="l" t="t" r="r" b="b"/>
              <a:pathLst>
                <a:path w="4174" h="3597" extrusionOk="0">
                  <a:moveTo>
                    <a:pt x="1547" y="1"/>
                  </a:moveTo>
                  <a:cubicBezTo>
                    <a:pt x="1" y="1"/>
                    <a:pt x="346" y="1805"/>
                    <a:pt x="772" y="3056"/>
                  </a:cubicBezTo>
                  <a:cubicBezTo>
                    <a:pt x="890" y="3405"/>
                    <a:pt x="1204" y="3596"/>
                    <a:pt x="1523" y="3596"/>
                  </a:cubicBezTo>
                  <a:cubicBezTo>
                    <a:pt x="1741" y="3596"/>
                    <a:pt x="1961" y="3507"/>
                    <a:pt x="2123" y="3318"/>
                  </a:cubicBezTo>
                  <a:cubicBezTo>
                    <a:pt x="3068" y="2219"/>
                    <a:pt x="4173" y="466"/>
                    <a:pt x="2055" y="54"/>
                  </a:cubicBezTo>
                  <a:cubicBezTo>
                    <a:pt x="1867" y="18"/>
                    <a:pt x="1698"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1"/>
            <p:cNvSpPr/>
            <p:nvPr/>
          </p:nvSpPr>
          <p:spPr>
            <a:xfrm>
              <a:off x="7181250" y="1585909"/>
              <a:ext cx="122851" cy="88293"/>
            </a:xfrm>
            <a:custGeom>
              <a:avLst/>
              <a:gdLst/>
              <a:ahLst/>
              <a:cxnLst/>
              <a:rect l="l" t="t" r="r" b="b"/>
              <a:pathLst>
                <a:path w="3978" h="2859" extrusionOk="0">
                  <a:moveTo>
                    <a:pt x="2514" y="1"/>
                  </a:moveTo>
                  <a:cubicBezTo>
                    <a:pt x="1948" y="1"/>
                    <a:pt x="1285" y="173"/>
                    <a:pt x="730" y="362"/>
                  </a:cubicBezTo>
                  <a:cubicBezTo>
                    <a:pt x="149" y="557"/>
                    <a:pt x="0" y="1313"/>
                    <a:pt x="467" y="1714"/>
                  </a:cubicBezTo>
                  <a:cubicBezTo>
                    <a:pt x="1106" y="2259"/>
                    <a:pt x="1960" y="2858"/>
                    <a:pt x="2647" y="2858"/>
                  </a:cubicBezTo>
                  <a:cubicBezTo>
                    <a:pt x="3149" y="2858"/>
                    <a:pt x="3562" y="2538"/>
                    <a:pt x="3736" y="1641"/>
                  </a:cubicBezTo>
                  <a:cubicBezTo>
                    <a:pt x="3978" y="378"/>
                    <a:pt x="3351"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1"/>
            <p:cNvSpPr/>
            <p:nvPr/>
          </p:nvSpPr>
          <p:spPr>
            <a:xfrm>
              <a:off x="7322350" y="1605550"/>
              <a:ext cx="122820" cy="88293"/>
            </a:xfrm>
            <a:custGeom>
              <a:avLst/>
              <a:gdLst/>
              <a:ahLst/>
              <a:cxnLst/>
              <a:rect l="l" t="t" r="r" b="b"/>
              <a:pathLst>
                <a:path w="3977" h="2859" extrusionOk="0">
                  <a:moveTo>
                    <a:pt x="1336" y="1"/>
                  </a:moveTo>
                  <a:cubicBezTo>
                    <a:pt x="834" y="1"/>
                    <a:pt x="420" y="321"/>
                    <a:pt x="246" y="1216"/>
                  </a:cubicBezTo>
                  <a:cubicBezTo>
                    <a:pt x="1" y="2481"/>
                    <a:pt x="630" y="2858"/>
                    <a:pt x="1469" y="2858"/>
                  </a:cubicBezTo>
                  <a:cubicBezTo>
                    <a:pt x="2035" y="2858"/>
                    <a:pt x="2695" y="2687"/>
                    <a:pt x="3248" y="2501"/>
                  </a:cubicBezTo>
                  <a:cubicBezTo>
                    <a:pt x="3834" y="2300"/>
                    <a:pt x="3977" y="1550"/>
                    <a:pt x="3509" y="1144"/>
                  </a:cubicBezTo>
                  <a:cubicBezTo>
                    <a:pt x="2874" y="598"/>
                    <a:pt x="2022" y="1"/>
                    <a:pt x="1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1"/>
            <p:cNvSpPr/>
            <p:nvPr/>
          </p:nvSpPr>
          <p:spPr>
            <a:xfrm>
              <a:off x="7287886" y="1554533"/>
              <a:ext cx="138817" cy="98021"/>
            </a:xfrm>
            <a:custGeom>
              <a:avLst/>
              <a:gdLst/>
              <a:ahLst/>
              <a:cxnLst/>
              <a:rect l="l" t="t" r="r" b="b"/>
              <a:pathLst>
                <a:path w="4495" h="3174" extrusionOk="0">
                  <a:moveTo>
                    <a:pt x="3534" y="0"/>
                  </a:moveTo>
                  <a:cubicBezTo>
                    <a:pt x="3504" y="0"/>
                    <a:pt x="3474" y="2"/>
                    <a:pt x="3444" y="5"/>
                  </a:cubicBezTo>
                  <a:cubicBezTo>
                    <a:pt x="2005" y="165"/>
                    <a:pt x="0" y="695"/>
                    <a:pt x="1269" y="2441"/>
                  </a:cubicBezTo>
                  <a:cubicBezTo>
                    <a:pt x="1651" y="2965"/>
                    <a:pt x="2019" y="3174"/>
                    <a:pt x="2364" y="3174"/>
                  </a:cubicBezTo>
                  <a:cubicBezTo>
                    <a:pt x="3165" y="3174"/>
                    <a:pt x="3839" y="2044"/>
                    <a:pt x="4255" y="1121"/>
                  </a:cubicBezTo>
                  <a:cubicBezTo>
                    <a:pt x="4494" y="588"/>
                    <a:pt x="4099" y="0"/>
                    <a:pt x="3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1"/>
            <p:cNvSpPr/>
            <p:nvPr/>
          </p:nvSpPr>
          <p:spPr>
            <a:xfrm>
              <a:off x="7199872" y="1627167"/>
              <a:ext cx="138817" cy="97990"/>
            </a:xfrm>
            <a:custGeom>
              <a:avLst/>
              <a:gdLst/>
              <a:ahLst/>
              <a:cxnLst/>
              <a:rect l="l" t="t" r="r" b="b"/>
              <a:pathLst>
                <a:path w="4495" h="3173" extrusionOk="0">
                  <a:moveTo>
                    <a:pt x="2129" y="1"/>
                  </a:moveTo>
                  <a:cubicBezTo>
                    <a:pt x="1329" y="1"/>
                    <a:pt x="657" y="1129"/>
                    <a:pt x="239" y="2052"/>
                  </a:cubicBezTo>
                  <a:cubicBezTo>
                    <a:pt x="0" y="2589"/>
                    <a:pt x="392" y="3172"/>
                    <a:pt x="961" y="3172"/>
                  </a:cubicBezTo>
                  <a:cubicBezTo>
                    <a:pt x="991" y="3172"/>
                    <a:pt x="1021" y="3171"/>
                    <a:pt x="1052" y="3167"/>
                  </a:cubicBezTo>
                  <a:cubicBezTo>
                    <a:pt x="2490" y="3008"/>
                    <a:pt x="4494" y="2484"/>
                    <a:pt x="3225" y="736"/>
                  </a:cubicBezTo>
                  <a:cubicBezTo>
                    <a:pt x="2843" y="210"/>
                    <a:pt x="2474" y="1"/>
                    <a:pt x="2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1"/>
            <p:cNvSpPr/>
            <p:nvPr/>
          </p:nvSpPr>
          <p:spPr>
            <a:xfrm>
              <a:off x="7226400" y="1531649"/>
              <a:ext cx="130880" cy="106946"/>
            </a:xfrm>
            <a:custGeom>
              <a:avLst/>
              <a:gdLst/>
              <a:ahLst/>
              <a:cxnLst/>
              <a:rect l="l" t="t" r="r" b="b"/>
              <a:pathLst>
                <a:path w="4238" h="3463" extrusionOk="0">
                  <a:moveTo>
                    <a:pt x="837" y="0"/>
                  </a:moveTo>
                  <a:cubicBezTo>
                    <a:pt x="391" y="0"/>
                    <a:pt x="0" y="389"/>
                    <a:pt x="54" y="881"/>
                  </a:cubicBezTo>
                  <a:cubicBezTo>
                    <a:pt x="177" y="2003"/>
                    <a:pt x="525" y="3462"/>
                    <a:pt x="1493" y="3462"/>
                  </a:cubicBezTo>
                  <a:cubicBezTo>
                    <a:pt x="1771" y="3462"/>
                    <a:pt x="2100" y="3342"/>
                    <a:pt x="2490" y="3059"/>
                  </a:cubicBezTo>
                  <a:cubicBezTo>
                    <a:pt x="4237" y="1790"/>
                    <a:pt x="2495" y="670"/>
                    <a:pt x="1169" y="74"/>
                  </a:cubicBezTo>
                  <a:cubicBezTo>
                    <a:pt x="1059" y="23"/>
                    <a:pt x="94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1"/>
            <p:cNvSpPr/>
            <p:nvPr/>
          </p:nvSpPr>
          <p:spPr>
            <a:xfrm>
              <a:off x="7269326" y="1641095"/>
              <a:ext cx="130818" cy="107039"/>
            </a:xfrm>
            <a:custGeom>
              <a:avLst/>
              <a:gdLst/>
              <a:ahLst/>
              <a:cxnLst/>
              <a:rect l="l" t="t" r="r" b="b"/>
              <a:pathLst>
                <a:path w="4236" h="3466" extrusionOk="0">
                  <a:moveTo>
                    <a:pt x="2744" y="1"/>
                  </a:moveTo>
                  <a:cubicBezTo>
                    <a:pt x="2466" y="1"/>
                    <a:pt x="2137" y="121"/>
                    <a:pt x="1747" y="404"/>
                  </a:cubicBezTo>
                  <a:cubicBezTo>
                    <a:pt x="1" y="1673"/>
                    <a:pt x="1742" y="2799"/>
                    <a:pt x="3063" y="3395"/>
                  </a:cubicBezTo>
                  <a:cubicBezTo>
                    <a:pt x="3172" y="3443"/>
                    <a:pt x="3284" y="3466"/>
                    <a:pt x="3392" y="3466"/>
                  </a:cubicBezTo>
                  <a:cubicBezTo>
                    <a:pt x="3842" y="3466"/>
                    <a:pt x="4236" y="3077"/>
                    <a:pt x="4178" y="2583"/>
                  </a:cubicBezTo>
                  <a:cubicBezTo>
                    <a:pt x="4058" y="1461"/>
                    <a:pt x="3712" y="1"/>
                    <a:pt x="2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1"/>
            <p:cNvSpPr/>
            <p:nvPr/>
          </p:nvSpPr>
          <p:spPr>
            <a:xfrm>
              <a:off x="7253607" y="1584921"/>
              <a:ext cx="119361" cy="110003"/>
            </a:xfrm>
            <a:custGeom>
              <a:avLst/>
              <a:gdLst/>
              <a:ahLst/>
              <a:cxnLst/>
              <a:rect l="l" t="t" r="r" b="b"/>
              <a:pathLst>
                <a:path w="3865" h="3562" extrusionOk="0">
                  <a:moveTo>
                    <a:pt x="1928" y="0"/>
                  </a:moveTo>
                  <a:cubicBezTo>
                    <a:pt x="1092" y="0"/>
                    <a:pt x="348" y="592"/>
                    <a:pt x="185" y="1442"/>
                  </a:cubicBezTo>
                  <a:cubicBezTo>
                    <a:pt x="0" y="2408"/>
                    <a:pt x="627" y="3338"/>
                    <a:pt x="1594" y="3529"/>
                  </a:cubicBezTo>
                  <a:cubicBezTo>
                    <a:pt x="1707" y="3551"/>
                    <a:pt x="1820" y="3561"/>
                    <a:pt x="1931" y="3561"/>
                  </a:cubicBezTo>
                  <a:cubicBezTo>
                    <a:pt x="2768" y="3561"/>
                    <a:pt x="3516" y="2968"/>
                    <a:pt x="3679" y="2116"/>
                  </a:cubicBezTo>
                  <a:cubicBezTo>
                    <a:pt x="3864" y="1155"/>
                    <a:pt x="3233" y="219"/>
                    <a:pt x="2272" y="34"/>
                  </a:cubicBezTo>
                  <a:cubicBezTo>
                    <a:pt x="2156" y="11"/>
                    <a:pt x="2041"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41"/>
          <p:cNvGrpSpPr/>
          <p:nvPr/>
        </p:nvGrpSpPr>
        <p:grpSpPr>
          <a:xfrm>
            <a:off x="8066294" y="3670712"/>
            <a:ext cx="1000381" cy="1503681"/>
            <a:chOff x="8234666" y="620136"/>
            <a:chExt cx="389830" cy="585934"/>
          </a:xfrm>
        </p:grpSpPr>
        <p:sp>
          <p:nvSpPr>
            <p:cNvPr id="1645" name="Google Shape;1645;p41"/>
            <p:cNvSpPr/>
            <p:nvPr/>
          </p:nvSpPr>
          <p:spPr>
            <a:xfrm>
              <a:off x="8234666" y="620136"/>
              <a:ext cx="389830" cy="585316"/>
            </a:xfrm>
            <a:custGeom>
              <a:avLst/>
              <a:gdLst/>
              <a:ahLst/>
              <a:cxnLst/>
              <a:rect l="l" t="t" r="r" b="b"/>
              <a:pathLst>
                <a:path w="12623" h="18953" extrusionOk="0">
                  <a:moveTo>
                    <a:pt x="12185" y="1"/>
                  </a:moveTo>
                  <a:cubicBezTo>
                    <a:pt x="12151" y="1"/>
                    <a:pt x="12117" y="5"/>
                    <a:pt x="12082" y="15"/>
                  </a:cubicBezTo>
                  <a:cubicBezTo>
                    <a:pt x="11204" y="273"/>
                    <a:pt x="9354" y="966"/>
                    <a:pt x="7257" y="2652"/>
                  </a:cubicBezTo>
                  <a:cubicBezTo>
                    <a:pt x="7021" y="2837"/>
                    <a:pt x="7339" y="3869"/>
                    <a:pt x="7098" y="4085"/>
                  </a:cubicBezTo>
                  <a:cubicBezTo>
                    <a:pt x="7066" y="4114"/>
                    <a:pt x="7022" y="4125"/>
                    <a:pt x="6971" y="4125"/>
                  </a:cubicBezTo>
                  <a:cubicBezTo>
                    <a:pt x="6717" y="4125"/>
                    <a:pt x="6270" y="3837"/>
                    <a:pt x="6010" y="3837"/>
                  </a:cubicBezTo>
                  <a:cubicBezTo>
                    <a:pt x="5953" y="3837"/>
                    <a:pt x="5905" y="3851"/>
                    <a:pt x="5870" y="3885"/>
                  </a:cubicBezTo>
                  <a:cubicBezTo>
                    <a:pt x="5643" y="4106"/>
                    <a:pt x="5422" y="4338"/>
                    <a:pt x="5196" y="4578"/>
                  </a:cubicBezTo>
                  <a:cubicBezTo>
                    <a:pt x="5052" y="4738"/>
                    <a:pt x="5402" y="5545"/>
                    <a:pt x="5253" y="5709"/>
                  </a:cubicBezTo>
                  <a:cubicBezTo>
                    <a:pt x="5239" y="5726"/>
                    <a:pt x="5218" y="5734"/>
                    <a:pt x="5190" y="5734"/>
                  </a:cubicBezTo>
                  <a:cubicBezTo>
                    <a:pt x="5024" y="5734"/>
                    <a:pt x="4648" y="5462"/>
                    <a:pt x="4477" y="5462"/>
                  </a:cubicBezTo>
                  <a:cubicBezTo>
                    <a:pt x="4448" y="5462"/>
                    <a:pt x="4425" y="5470"/>
                    <a:pt x="4410" y="5488"/>
                  </a:cubicBezTo>
                  <a:cubicBezTo>
                    <a:pt x="3700" y="6357"/>
                    <a:pt x="2997" y="7353"/>
                    <a:pt x="2329" y="8505"/>
                  </a:cubicBezTo>
                  <a:cubicBezTo>
                    <a:pt x="2128" y="8849"/>
                    <a:pt x="2782" y="9779"/>
                    <a:pt x="2590" y="10149"/>
                  </a:cubicBezTo>
                  <a:cubicBezTo>
                    <a:pt x="2568" y="10191"/>
                    <a:pt x="2506" y="10207"/>
                    <a:pt x="2422" y="10207"/>
                  </a:cubicBezTo>
                  <a:cubicBezTo>
                    <a:pt x="2204" y="10207"/>
                    <a:pt x="1836" y="10104"/>
                    <a:pt x="1617" y="10104"/>
                  </a:cubicBezTo>
                  <a:cubicBezTo>
                    <a:pt x="1530" y="10104"/>
                    <a:pt x="1466" y="10120"/>
                    <a:pt x="1445" y="10165"/>
                  </a:cubicBezTo>
                  <a:cubicBezTo>
                    <a:pt x="1096" y="10868"/>
                    <a:pt x="761" y="11624"/>
                    <a:pt x="443" y="12431"/>
                  </a:cubicBezTo>
                  <a:cubicBezTo>
                    <a:pt x="443" y="12431"/>
                    <a:pt x="0" y="14815"/>
                    <a:pt x="2016" y="18953"/>
                  </a:cubicBezTo>
                  <a:lnTo>
                    <a:pt x="9056" y="18953"/>
                  </a:lnTo>
                  <a:cubicBezTo>
                    <a:pt x="10166" y="18361"/>
                    <a:pt x="10983" y="16043"/>
                    <a:pt x="11563" y="12934"/>
                  </a:cubicBezTo>
                  <a:cubicBezTo>
                    <a:pt x="11584" y="12817"/>
                    <a:pt x="10808" y="12281"/>
                    <a:pt x="10834" y="12158"/>
                  </a:cubicBezTo>
                  <a:cubicBezTo>
                    <a:pt x="10846" y="12087"/>
                    <a:pt x="10971" y="12073"/>
                    <a:pt x="11125" y="12073"/>
                  </a:cubicBezTo>
                  <a:cubicBezTo>
                    <a:pt x="11223" y="12073"/>
                    <a:pt x="11332" y="12078"/>
                    <a:pt x="11430" y="12078"/>
                  </a:cubicBezTo>
                  <a:cubicBezTo>
                    <a:pt x="11587" y="12078"/>
                    <a:pt x="11716" y="12064"/>
                    <a:pt x="11728" y="11989"/>
                  </a:cubicBezTo>
                  <a:cubicBezTo>
                    <a:pt x="11785" y="11645"/>
                    <a:pt x="11836" y="11295"/>
                    <a:pt x="11887" y="10941"/>
                  </a:cubicBezTo>
                  <a:cubicBezTo>
                    <a:pt x="11928" y="10658"/>
                    <a:pt x="10849" y="9907"/>
                    <a:pt x="10891" y="9620"/>
                  </a:cubicBezTo>
                  <a:cubicBezTo>
                    <a:pt x="10931" y="9276"/>
                    <a:pt x="12087" y="9388"/>
                    <a:pt x="12129" y="9039"/>
                  </a:cubicBezTo>
                  <a:cubicBezTo>
                    <a:pt x="12293" y="7580"/>
                    <a:pt x="12411" y="6069"/>
                    <a:pt x="12494" y="4573"/>
                  </a:cubicBezTo>
                  <a:cubicBezTo>
                    <a:pt x="12509" y="4301"/>
                    <a:pt x="11821" y="3937"/>
                    <a:pt x="11831" y="3669"/>
                  </a:cubicBezTo>
                  <a:cubicBezTo>
                    <a:pt x="11847" y="3376"/>
                    <a:pt x="12561" y="3171"/>
                    <a:pt x="12571" y="2882"/>
                  </a:cubicBezTo>
                  <a:cubicBezTo>
                    <a:pt x="12601" y="2066"/>
                    <a:pt x="12617" y="1269"/>
                    <a:pt x="12622" y="498"/>
                  </a:cubicBezTo>
                  <a:cubicBezTo>
                    <a:pt x="12622" y="220"/>
                    <a:pt x="12418" y="1"/>
                    <a:pt x="12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1"/>
            <p:cNvSpPr/>
            <p:nvPr/>
          </p:nvSpPr>
          <p:spPr>
            <a:xfrm>
              <a:off x="8330060" y="626714"/>
              <a:ext cx="287423" cy="579356"/>
            </a:xfrm>
            <a:custGeom>
              <a:avLst/>
              <a:gdLst/>
              <a:ahLst/>
              <a:cxnLst/>
              <a:rect l="l" t="t" r="r" b="b"/>
              <a:pathLst>
                <a:path w="9307" h="18760" extrusionOk="0">
                  <a:moveTo>
                    <a:pt x="9239" y="1"/>
                  </a:moveTo>
                  <a:cubicBezTo>
                    <a:pt x="9220" y="1"/>
                    <a:pt x="9201" y="9"/>
                    <a:pt x="9189" y="24"/>
                  </a:cubicBezTo>
                  <a:cubicBezTo>
                    <a:pt x="4337" y="6570"/>
                    <a:pt x="1789" y="12886"/>
                    <a:pt x="504" y="17028"/>
                  </a:cubicBezTo>
                  <a:cubicBezTo>
                    <a:pt x="329" y="17593"/>
                    <a:pt x="139" y="18240"/>
                    <a:pt x="1" y="18754"/>
                  </a:cubicBezTo>
                  <a:lnTo>
                    <a:pt x="124" y="18759"/>
                  </a:lnTo>
                  <a:cubicBezTo>
                    <a:pt x="262" y="18256"/>
                    <a:pt x="447" y="17618"/>
                    <a:pt x="623" y="17063"/>
                  </a:cubicBezTo>
                  <a:cubicBezTo>
                    <a:pt x="1902" y="12932"/>
                    <a:pt x="4446" y="6632"/>
                    <a:pt x="9292" y="100"/>
                  </a:cubicBezTo>
                  <a:cubicBezTo>
                    <a:pt x="9306" y="69"/>
                    <a:pt x="9302" y="34"/>
                    <a:pt x="9276" y="13"/>
                  </a:cubicBezTo>
                  <a:cubicBezTo>
                    <a:pt x="9265" y="5"/>
                    <a:pt x="9252" y="1"/>
                    <a:pt x="9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1"/>
            <p:cNvSpPr/>
            <p:nvPr/>
          </p:nvSpPr>
          <p:spPr>
            <a:xfrm>
              <a:off x="8494322" y="671678"/>
              <a:ext cx="12106" cy="127946"/>
            </a:xfrm>
            <a:custGeom>
              <a:avLst/>
              <a:gdLst/>
              <a:ahLst/>
              <a:cxnLst/>
              <a:rect l="l" t="t" r="r" b="b"/>
              <a:pathLst>
                <a:path w="392" h="4143" extrusionOk="0">
                  <a:moveTo>
                    <a:pt x="109" y="1"/>
                  </a:moveTo>
                  <a:cubicBezTo>
                    <a:pt x="72" y="1"/>
                    <a:pt x="47" y="27"/>
                    <a:pt x="47" y="58"/>
                  </a:cubicBezTo>
                  <a:cubicBezTo>
                    <a:pt x="47" y="84"/>
                    <a:pt x="0" y="2473"/>
                    <a:pt x="263" y="4087"/>
                  </a:cubicBezTo>
                  <a:cubicBezTo>
                    <a:pt x="268" y="4118"/>
                    <a:pt x="294" y="4138"/>
                    <a:pt x="318" y="4142"/>
                  </a:cubicBezTo>
                  <a:cubicBezTo>
                    <a:pt x="324" y="4142"/>
                    <a:pt x="329" y="4142"/>
                    <a:pt x="334" y="4138"/>
                  </a:cubicBezTo>
                  <a:cubicBezTo>
                    <a:pt x="365" y="4133"/>
                    <a:pt x="391" y="4102"/>
                    <a:pt x="386" y="4071"/>
                  </a:cubicBezTo>
                  <a:cubicBezTo>
                    <a:pt x="123" y="2463"/>
                    <a:pt x="170" y="89"/>
                    <a:pt x="170" y="63"/>
                  </a:cubicBezTo>
                  <a:cubicBezTo>
                    <a:pt x="170" y="27"/>
                    <a:pt x="144"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1"/>
            <p:cNvSpPr/>
            <p:nvPr/>
          </p:nvSpPr>
          <p:spPr>
            <a:xfrm>
              <a:off x="8442903" y="834179"/>
              <a:ext cx="174579" cy="75909"/>
            </a:xfrm>
            <a:custGeom>
              <a:avLst/>
              <a:gdLst/>
              <a:ahLst/>
              <a:cxnLst/>
              <a:rect l="l" t="t" r="r" b="b"/>
              <a:pathLst>
                <a:path w="5653" h="2458" extrusionOk="0">
                  <a:moveTo>
                    <a:pt x="5581" y="0"/>
                  </a:moveTo>
                  <a:cubicBezTo>
                    <a:pt x="5572" y="0"/>
                    <a:pt x="5564" y="2"/>
                    <a:pt x="5555" y="6"/>
                  </a:cubicBezTo>
                  <a:cubicBezTo>
                    <a:pt x="5529" y="21"/>
                    <a:pt x="2950" y="1292"/>
                    <a:pt x="47" y="2334"/>
                  </a:cubicBezTo>
                  <a:cubicBezTo>
                    <a:pt x="16" y="2350"/>
                    <a:pt x="0" y="2386"/>
                    <a:pt x="10" y="2416"/>
                  </a:cubicBezTo>
                  <a:cubicBezTo>
                    <a:pt x="21" y="2442"/>
                    <a:pt x="41" y="2457"/>
                    <a:pt x="67" y="2457"/>
                  </a:cubicBezTo>
                  <a:cubicBezTo>
                    <a:pt x="78" y="2457"/>
                    <a:pt x="83" y="2457"/>
                    <a:pt x="93" y="2452"/>
                  </a:cubicBezTo>
                  <a:cubicBezTo>
                    <a:pt x="3001" y="1404"/>
                    <a:pt x="5586" y="130"/>
                    <a:pt x="5612" y="120"/>
                  </a:cubicBezTo>
                  <a:cubicBezTo>
                    <a:pt x="5643" y="104"/>
                    <a:pt x="5652" y="63"/>
                    <a:pt x="5638" y="32"/>
                  </a:cubicBezTo>
                  <a:cubicBezTo>
                    <a:pt x="5626" y="14"/>
                    <a:pt x="5604" y="0"/>
                    <a:pt x="5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1"/>
            <p:cNvSpPr/>
            <p:nvPr/>
          </p:nvSpPr>
          <p:spPr>
            <a:xfrm>
              <a:off x="8343216" y="821023"/>
              <a:ext cx="51296" cy="207036"/>
            </a:xfrm>
            <a:custGeom>
              <a:avLst/>
              <a:gdLst/>
              <a:ahLst/>
              <a:cxnLst/>
              <a:rect l="l" t="t" r="r" b="b"/>
              <a:pathLst>
                <a:path w="1661" h="6704" extrusionOk="0">
                  <a:moveTo>
                    <a:pt x="65" y="0"/>
                  </a:moveTo>
                  <a:cubicBezTo>
                    <a:pt x="62" y="0"/>
                    <a:pt x="60" y="0"/>
                    <a:pt x="57" y="1"/>
                  </a:cubicBezTo>
                  <a:cubicBezTo>
                    <a:pt x="21" y="11"/>
                    <a:pt x="0" y="42"/>
                    <a:pt x="7" y="72"/>
                  </a:cubicBezTo>
                  <a:cubicBezTo>
                    <a:pt x="12" y="114"/>
                    <a:pt x="674" y="4076"/>
                    <a:pt x="1532" y="6661"/>
                  </a:cubicBezTo>
                  <a:cubicBezTo>
                    <a:pt x="1542" y="6687"/>
                    <a:pt x="1563" y="6701"/>
                    <a:pt x="1589" y="6701"/>
                  </a:cubicBezTo>
                  <a:cubicBezTo>
                    <a:pt x="1591" y="6703"/>
                    <a:pt x="1593" y="6704"/>
                    <a:pt x="1595" y="6704"/>
                  </a:cubicBezTo>
                  <a:cubicBezTo>
                    <a:pt x="1600" y="6704"/>
                    <a:pt x="1606" y="6701"/>
                    <a:pt x="1610" y="6701"/>
                  </a:cubicBezTo>
                  <a:cubicBezTo>
                    <a:pt x="1641" y="6692"/>
                    <a:pt x="1661" y="6656"/>
                    <a:pt x="1651" y="6625"/>
                  </a:cubicBezTo>
                  <a:cubicBezTo>
                    <a:pt x="792" y="4050"/>
                    <a:pt x="135" y="93"/>
                    <a:pt x="130" y="53"/>
                  </a:cubicBezTo>
                  <a:cubicBezTo>
                    <a:pt x="124" y="24"/>
                    <a:pt x="9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1"/>
            <p:cNvSpPr/>
            <p:nvPr/>
          </p:nvSpPr>
          <p:spPr>
            <a:xfrm>
              <a:off x="8358935" y="1057641"/>
              <a:ext cx="226678" cy="61456"/>
            </a:xfrm>
            <a:custGeom>
              <a:avLst/>
              <a:gdLst/>
              <a:ahLst/>
              <a:cxnLst/>
              <a:rect l="l" t="t" r="r" b="b"/>
              <a:pathLst>
                <a:path w="7340" h="1990" extrusionOk="0">
                  <a:moveTo>
                    <a:pt x="7272" y="0"/>
                  </a:moveTo>
                  <a:cubicBezTo>
                    <a:pt x="7264" y="0"/>
                    <a:pt x="7255" y="2"/>
                    <a:pt x="7247" y="6"/>
                  </a:cubicBezTo>
                  <a:cubicBezTo>
                    <a:pt x="7206" y="26"/>
                    <a:pt x="3234" y="1866"/>
                    <a:pt x="88" y="1866"/>
                  </a:cubicBezTo>
                  <a:cubicBezTo>
                    <a:pt x="79" y="1866"/>
                    <a:pt x="71" y="1866"/>
                    <a:pt x="62" y="1866"/>
                  </a:cubicBezTo>
                  <a:cubicBezTo>
                    <a:pt x="27" y="1866"/>
                    <a:pt x="1" y="1892"/>
                    <a:pt x="1" y="1928"/>
                  </a:cubicBezTo>
                  <a:cubicBezTo>
                    <a:pt x="1" y="1959"/>
                    <a:pt x="27" y="1985"/>
                    <a:pt x="62" y="1990"/>
                  </a:cubicBezTo>
                  <a:cubicBezTo>
                    <a:pt x="71" y="1990"/>
                    <a:pt x="79" y="1990"/>
                    <a:pt x="88" y="1990"/>
                  </a:cubicBezTo>
                  <a:cubicBezTo>
                    <a:pt x="3259" y="1990"/>
                    <a:pt x="7257" y="135"/>
                    <a:pt x="7298" y="119"/>
                  </a:cubicBezTo>
                  <a:cubicBezTo>
                    <a:pt x="7329" y="104"/>
                    <a:pt x="7339" y="68"/>
                    <a:pt x="7329" y="37"/>
                  </a:cubicBezTo>
                  <a:cubicBezTo>
                    <a:pt x="7318" y="15"/>
                    <a:pt x="7295" y="0"/>
                    <a:pt x="7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1"/>
            <p:cNvSpPr/>
            <p:nvPr/>
          </p:nvSpPr>
          <p:spPr>
            <a:xfrm>
              <a:off x="8267370" y="952735"/>
              <a:ext cx="69208" cy="246659"/>
            </a:xfrm>
            <a:custGeom>
              <a:avLst/>
              <a:gdLst/>
              <a:ahLst/>
              <a:cxnLst/>
              <a:rect l="l" t="t" r="r" b="b"/>
              <a:pathLst>
                <a:path w="2241" h="7987" extrusionOk="0">
                  <a:moveTo>
                    <a:pt x="65" y="0"/>
                  </a:moveTo>
                  <a:cubicBezTo>
                    <a:pt x="63" y="0"/>
                    <a:pt x="60" y="0"/>
                    <a:pt x="58" y="1"/>
                  </a:cubicBezTo>
                  <a:cubicBezTo>
                    <a:pt x="21" y="6"/>
                    <a:pt x="1" y="43"/>
                    <a:pt x="6" y="73"/>
                  </a:cubicBezTo>
                  <a:cubicBezTo>
                    <a:pt x="16" y="129"/>
                    <a:pt x="874" y="5448"/>
                    <a:pt x="2112" y="7951"/>
                  </a:cubicBezTo>
                  <a:cubicBezTo>
                    <a:pt x="2123" y="7972"/>
                    <a:pt x="2143" y="7982"/>
                    <a:pt x="2169" y="7986"/>
                  </a:cubicBezTo>
                  <a:cubicBezTo>
                    <a:pt x="2179" y="7986"/>
                    <a:pt x="2190" y="7982"/>
                    <a:pt x="2195" y="7977"/>
                  </a:cubicBezTo>
                  <a:cubicBezTo>
                    <a:pt x="2226" y="7961"/>
                    <a:pt x="2241" y="7925"/>
                    <a:pt x="2226" y="7894"/>
                  </a:cubicBezTo>
                  <a:cubicBezTo>
                    <a:pt x="993" y="5408"/>
                    <a:pt x="134" y="109"/>
                    <a:pt x="129" y="52"/>
                  </a:cubicBezTo>
                  <a:cubicBezTo>
                    <a:pt x="125" y="24"/>
                    <a:pt x="9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41"/>
          <p:cNvGrpSpPr/>
          <p:nvPr/>
        </p:nvGrpSpPr>
        <p:grpSpPr>
          <a:xfrm rot="276975">
            <a:off x="8668644" y="1065980"/>
            <a:ext cx="201897" cy="276167"/>
            <a:chOff x="6909034" y="627862"/>
            <a:chExt cx="279193" cy="381901"/>
          </a:xfrm>
        </p:grpSpPr>
        <p:sp>
          <p:nvSpPr>
            <p:cNvPr id="1653" name="Google Shape;1653;p41"/>
            <p:cNvSpPr/>
            <p:nvPr/>
          </p:nvSpPr>
          <p:spPr>
            <a:xfrm>
              <a:off x="6940589" y="627862"/>
              <a:ext cx="247638" cy="228107"/>
            </a:xfrm>
            <a:custGeom>
              <a:avLst/>
              <a:gdLst/>
              <a:ahLst/>
              <a:cxnLst/>
              <a:rect l="l" t="t" r="r" b="b"/>
              <a:pathLst>
                <a:path w="3916" h="3607" extrusionOk="0">
                  <a:moveTo>
                    <a:pt x="1857" y="247"/>
                  </a:moveTo>
                  <a:cubicBezTo>
                    <a:pt x="1942" y="247"/>
                    <a:pt x="2028" y="254"/>
                    <a:pt x="2113" y="268"/>
                  </a:cubicBezTo>
                  <a:cubicBezTo>
                    <a:pt x="2256" y="288"/>
                    <a:pt x="2400" y="335"/>
                    <a:pt x="2533" y="401"/>
                  </a:cubicBezTo>
                  <a:cubicBezTo>
                    <a:pt x="3310" y="771"/>
                    <a:pt x="3633" y="1706"/>
                    <a:pt x="3263" y="2477"/>
                  </a:cubicBezTo>
                  <a:cubicBezTo>
                    <a:pt x="2997" y="3036"/>
                    <a:pt x="2439" y="3360"/>
                    <a:pt x="1859" y="3360"/>
                  </a:cubicBezTo>
                  <a:cubicBezTo>
                    <a:pt x="1633" y="3360"/>
                    <a:pt x="1404" y="3311"/>
                    <a:pt x="1188" y="3207"/>
                  </a:cubicBezTo>
                  <a:cubicBezTo>
                    <a:pt x="813" y="3027"/>
                    <a:pt x="529" y="2714"/>
                    <a:pt x="391" y="2318"/>
                  </a:cubicBezTo>
                  <a:cubicBezTo>
                    <a:pt x="252" y="1928"/>
                    <a:pt x="278" y="1507"/>
                    <a:pt x="458" y="1132"/>
                  </a:cubicBezTo>
                  <a:cubicBezTo>
                    <a:pt x="638" y="757"/>
                    <a:pt x="951" y="473"/>
                    <a:pt x="1342" y="335"/>
                  </a:cubicBezTo>
                  <a:cubicBezTo>
                    <a:pt x="1510" y="276"/>
                    <a:pt x="1683" y="247"/>
                    <a:pt x="1857" y="247"/>
                  </a:cubicBezTo>
                  <a:close/>
                  <a:moveTo>
                    <a:pt x="1861" y="0"/>
                  </a:moveTo>
                  <a:cubicBezTo>
                    <a:pt x="1660" y="0"/>
                    <a:pt x="1459" y="35"/>
                    <a:pt x="1264" y="103"/>
                  </a:cubicBezTo>
                  <a:cubicBezTo>
                    <a:pt x="807" y="263"/>
                    <a:pt x="443" y="591"/>
                    <a:pt x="237" y="1023"/>
                  </a:cubicBezTo>
                  <a:cubicBezTo>
                    <a:pt x="26" y="1460"/>
                    <a:pt x="0" y="1948"/>
                    <a:pt x="159" y="2401"/>
                  </a:cubicBezTo>
                  <a:cubicBezTo>
                    <a:pt x="319" y="2858"/>
                    <a:pt x="648" y="3223"/>
                    <a:pt x="1079" y="3428"/>
                  </a:cubicBezTo>
                  <a:cubicBezTo>
                    <a:pt x="1238" y="3506"/>
                    <a:pt x="1404" y="3556"/>
                    <a:pt x="1568" y="3582"/>
                  </a:cubicBezTo>
                  <a:cubicBezTo>
                    <a:pt x="1665" y="3598"/>
                    <a:pt x="1763" y="3606"/>
                    <a:pt x="1860" y="3606"/>
                  </a:cubicBezTo>
                  <a:cubicBezTo>
                    <a:pt x="2532" y="3606"/>
                    <a:pt x="3175" y="3228"/>
                    <a:pt x="3484" y="2586"/>
                  </a:cubicBezTo>
                  <a:cubicBezTo>
                    <a:pt x="3916" y="1687"/>
                    <a:pt x="3536" y="607"/>
                    <a:pt x="2642" y="181"/>
                  </a:cubicBezTo>
                  <a:cubicBezTo>
                    <a:pt x="2393" y="60"/>
                    <a:pt x="2127"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1"/>
            <p:cNvSpPr/>
            <p:nvPr/>
          </p:nvSpPr>
          <p:spPr>
            <a:xfrm>
              <a:off x="6924337" y="834209"/>
              <a:ext cx="94983" cy="175554"/>
            </a:xfrm>
            <a:custGeom>
              <a:avLst/>
              <a:gdLst/>
              <a:ahLst/>
              <a:cxnLst/>
              <a:rect l="l" t="t" r="r" b="b"/>
              <a:pathLst>
                <a:path w="1502" h="2776" extrusionOk="0">
                  <a:moveTo>
                    <a:pt x="1279" y="1"/>
                  </a:moveTo>
                  <a:lnTo>
                    <a:pt x="1" y="2674"/>
                  </a:lnTo>
                  <a:lnTo>
                    <a:pt x="221" y="2776"/>
                  </a:lnTo>
                  <a:lnTo>
                    <a:pt x="1501" y="108"/>
                  </a:lnTo>
                  <a:lnTo>
                    <a:pt x="1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1"/>
            <p:cNvSpPr/>
            <p:nvPr/>
          </p:nvSpPr>
          <p:spPr>
            <a:xfrm>
              <a:off x="6909034" y="875820"/>
              <a:ext cx="133684" cy="75192"/>
            </a:xfrm>
            <a:custGeom>
              <a:avLst/>
              <a:gdLst/>
              <a:ahLst/>
              <a:cxnLst/>
              <a:rect l="l" t="t" r="r" b="b"/>
              <a:pathLst>
                <a:path w="2114" h="1189" extrusionOk="0">
                  <a:moveTo>
                    <a:pt x="109" y="0"/>
                  </a:moveTo>
                  <a:lnTo>
                    <a:pt x="1" y="221"/>
                  </a:lnTo>
                  <a:lnTo>
                    <a:pt x="2010" y="1188"/>
                  </a:lnTo>
                  <a:lnTo>
                    <a:pt x="2113" y="961"/>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6" name="Google Shape;1656;p41"/>
          <p:cNvSpPr/>
          <p:nvPr/>
        </p:nvSpPr>
        <p:spPr>
          <a:xfrm rot="-1813586">
            <a:off x="6344626" y="4725424"/>
            <a:ext cx="241252" cy="202178"/>
          </a:xfrm>
          <a:custGeom>
            <a:avLst/>
            <a:gdLst/>
            <a:ahLst/>
            <a:cxnLst/>
            <a:rect l="l" t="t" r="r" b="b"/>
            <a:pathLst>
              <a:path w="3815" h="3197" extrusionOk="0">
                <a:moveTo>
                  <a:pt x="1554" y="258"/>
                </a:moveTo>
                <a:cubicBezTo>
                  <a:pt x="1620" y="258"/>
                  <a:pt x="1682" y="267"/>
                  <a:pt x="1739" y="298"/>
                </a:cubicBezTo>
                <a:cubicBezTo>
                  <a:pt x="2092" y="468"/>
                  <a:pt x="2232" y="1090"/>
                  <a:pt x="2237" y="1095"/>
                </a:cubicBezTo>
                <a:lnTo>
                  <a:pt x="2263" y="1228"/>
                </a:lnTo>
                <a:lnTo>
                  <a:pt x="2391" y="1188"/>
                </a:lnTo>
                <a:cubicBezTo>
                  <a:pt x="2394" y="1188"/>
                  <a:pt x="2616" y="1117"/>
                  <a:pt x="2860" y="1117"/>
                </a:cubicBezTo>
                <a:cubicBezTo>
                  <a:pt x="3012" y="1117"/>
                  <a:pt x="3173" y="1145"/>
                  <a:pt x="3295" y="1233"/>
                </a:cubicBezTo>
                <a:cubicBezTo>
                  <a:pt x="3428" y="1326"/>
                  <a:pt x="3496" y="1486"/>
                  <a:pt x="3506" y="1707"/>
                </a:cubicBezTo>
                <a:cubicBezTo>
                  <a:pt x="3551" y="2667"/>
                  <a:pt x="1727" y="2888"/>
                  <a:pt x="1317" y="2929"/>
                </a:cubicBezTo>
                <a:cubicBezTo>
                  <a:pt x="1142" y="2539"/>
                  <a:pt x="423" y="792"/>
                  <a:pt x="1245" y="345"/>
                </a:cubicBezTo>
                <a:cubicBezTo>
                  <a:pt x="1357" y="283"/>
                  <a:pt x="1461" y="258"/>
                  <a:pt x="1554" y="258"/>
                </a:cubicBezTo>
                <a:close/>
                <a:moveTo>
                  <a:pt x="1550" y="1"/>
                </a:moveTo>
                <a:cubicBezTo>
                  <a:pt x="1417" y="1"/>
                  <a:pt x="1278" y="40"/>
                  <a:pt x="1132" y="118"/>
                </a:cubicBezTo>
                <a:cubicBezTo>
                  <a:pt x="1" y="735"/>
                  <a:pt x="1085" y="3021"/>
                  <a:pt x="1132" y="3120"/>
                </a:cubicBezTo>
                <a:lnTo>
                  <a:pt x="1167" y="3197"/>
                </a:lnTo>
                <a:lnTo>
                  <a:pt x="1250" y="3192"/>
                </a:lnTo>
                <a:cubicBezTo>
                  <a:pt x="1352" y="3182"/>
                  <a:pt x="3814" y="3021"/>
                  <a:pt x="3753" y="1691"/>
                </a:cubicBezTo>
                <a:cubicBezTo>
                  <a:pt x="3736" y="1393"/>
                  <a:pt x="3634" y="1167"/>
                  <a:pt x="3439" y="1023"/>
                </a:cubicBezTo>
                <a:cubicBezTo>
                  <a:pt x="3267" y="898"/>
                  <a:pt x="3053" y="862"/>
                  <a:pt x="2858" y="862"/>
                </a:cubicBezTo>
                <a:cubicBezTo>
                  <a:pt x="2691" y="862"/>
                  <a:pt x="2538" y="888"/>
                  <a:pt x="2437" y="910"/>
                </a:cubicBezTo>
                <a:cubicBezTo>
                  <a:pt x="2370" y="689"/>
                  <a:pt x="2195" y="237"/>
                  <a:pt x="1841" y="68"/>
                </a:cubicBezTo>
                <a:cubicBezTo>
                  <a:pt x="1748" y="23"/>
                  <a:pt x="1651" y="1"/>
                  <a:pt x="1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1"/>
          <p:cNvSpPr/>
          <p:nvPr/>
        </p:nvSpPr>
        <p:spPr>
          <a:xfrm>
            <a:off x="6085631" y="1885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1"/>
          <p:cNvSpPr/>
          <p:nvPr/>
        </p:nvSpPr>
        <p:spPr>
          <a:xfrm>
            <a:off x="2122306" y="4581077"/>
            <a:ext cx="110919" cy="106623"/>
          </a:xfrm>
          <a:custGeom>
            <a:avLst/>
            <a:gdLst/>
            <a:ahLst/>
            <a:cxnLst/>
            <a:rect l="l" t="t" r="r" b="b"/>
            <a:pathLst>
              <a:path w="1754" h="1686" extrusionOk="0">
                <a:moveTo>
                  <a:pt x="880" y="246"/>
                </a:moveTo>
                <a:cubicBezTo>
                  <a:pt x="922" y="246"/>
                  <a:pt x="964" y="250"/>
                  <a:pt x="1007" y="258"/>
                </a:cubicBezTo>
                <a:cubicBezTo>
                  <a:pt x="1161" y="294"/>
                  <a:pt x="1296" y="387"/>
                  <a:pt x="1383" y="521"/>
                </a:cubicBezTo>
                <a:cubicBezTo>
                  <a:pt x="1470" y="654"/>
                  <a:pt x="1496" y="813"/>
                  <a:pt x="1465" y="968"/>
                </a:cubicBezTo>
                <a:cubicBezTo>
                  <a:pt x="1429" y="1122"/>
                  <a:pt x="1336" y="1255"/>
                  <a:pt x="1203" y="1343"/>
                </a:cubicBezTo>
                <a:cubicBezTo>
                  <a:pt x="1172" y="1368"/>
                  <a:pt x="1130" y="1384"/>
                  <a:pt x="1095" y="1399"/>
                </a:cubicBezTo>
                <a:cubicBezTo>
                  <a:pt x="1026" y="1425"/>
                  <a:pt x="954" y="1439"/>
                  <a:pt x="880" y="1439"/>
                </a:cubicBezTo>
                <a:cubicBezTo>
                  <a:pt x="839" y="1439"/>
                  <a:pt x="797" y="1435"/>
                  <a:pt x="756" y="1425"/>
                </a:cubicBezTo>
                <a:cubicBezTo>
                  <a:pt x="601" y="1394"/>
                  <a:pt x="468" y="1302"/>
                  <a:pt x="381" y="1169"/>
                </a:cubicBezTo>
                <a:cubicBezTo>
                  <a:pt x="278" y="1003"/>
                  <a:pt x="257" y="804"/>
                  <a:pt x="329" y="624"/>
                </a:cubicBezTo>
                <a:cubicBezTo>
                  <a:pt x="371" y="505"/>
                  <a:pt x="452" y="408"/>
                  <a:pt x="556" y="341"/>
                </a:cubicBezTo>
                <a:cubicBezTo>
                  <a:pt x="657" y="277"/>
                  <a:pt x="766" y="246"/>
                  <a:pt x="880" y="246"/>
                </a:cubicBezTo>
                <a:close/>
                <a:moveTo>
                  <a:pt x="885" y="0"/>
                </a:moveTo>
                <a:cubicBezTo>
                  <a:pt x="780" y="0"/>
                  <a:pt x="677" y="19"/>
                  <a:pt x="582" y="59"/>
                </a:cubicBezTo>
                <a:cubicBezTo>
                  <a:pt x="525" y="78"/>
                  <a:pt x="473" y="104"/>
                  <a:pt x="427" y="135"/>
                </a:cubicBezTo>
                <a:cubicBezTo>
                  <a:pt x="278" y="233"/>
                  <a:pt x="165" y="372"/>
                  <a:pt x="98" y="536"/>
                </a:cubicBezTo>
                <a:cubicBezTo>
                  <a:pt x="1" y="788"/>
                  <a:pt x="27" y="1070"/>
                  <a:pt x="175" y="1302"/>
                </a:cubicBezTo>
                <a:cubicBezTo>
                  <a:pt x="298" y="1487"/>
                  <a:pt x="483" y="1620"/>
                  <a:pt x="705" y="1667"/>
                </a:cubicBezTo>
                <a:cubicBezTo>
                  <a:pt x="764" y="1679"/>
                  <a:pt x="823" y="1685"/>
                  <a:pt x="881" y="1685"/>
                </a:cubicBezTo>
                <a:cubicBezTo>
                  <a:pt x="1043" y="1685"/>
                  <a:pt x="1201" y="1639"/>
                  <a:pt x="1336" y="1548"/>
                </a:cubicBezTo>
                <a:cubicBezTo>
                  <a:pt x="1526" y="1425"/>
                  <a:pt x="1655" y="1240"/>
                  <a:pt x="1706" y="1019"/>
                </a:cubicBezTo>
                <a:cubicBezTo>
                  <a:pt x="1753" y="799"/>
                  <a:pt x="1711" y="572"/>
                  <a:pt x="1588" y="387"/>
                </a:cubicBezTo>
                <a:cubicBezTo>
                  <a:pt x="1465" y="197"/>
                  <a:pt x="1280" y="69"/>
                  <a:pt x="1059" y="17"/>
                </a:cubicBezTo>
                <a:cubicBezTo>
                  <a:pt x="1001" y="6"/>
                  <a:pt x="942"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1pPr>
            <a:lvl2pPr lvl="1"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2pPr>
            <a:lvl3pPr lvl="2"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3pPr>
            <a:lvl4pPr lvl="3"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4pPr>
            <a:lvl5pPr lvl="4"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5pPr>
            <a:lvl6pPr lvl="5"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6pPr>
            <a:lvl7pPr lvl="6"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7pPr>
            <a:lvl8pPr lvl="7"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8pPr>
            <a:lvl9pPr lvl="8" rtl="0">
              <a:spcBef>
                <a:spcPts val="0"/>
              </a:spcBef>
              <a:spcAft>
                <a:spcPts val="0"/>
              </a:spcAft>
              <a:buClr>
                <a:schemeClr val="accent6"/>
              </a:buClr>
              <a:buSzPts val="3200"/>
              <a:buFont typeface="Kaisei Decol Medium"/>
              <a:buNone/>
              <a:defRPr sz="3200">
                <a:solidFill>
                  <a:schemeClr val="accent6"/>
                </a:solidFill>
                <a:latin typeface="Kaisei Decol Medium"/>
                <a:ea typeface="Kaisei Decol Medium"/>
                <a:cs typeface="Kaisei Decol Medium"/>
                <a:sym typeface="Kaisei Decol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1pPr>
            <a:lvl2pPr marL="914400" lvl="1"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2pPr>
            <a:lvl3pPr marL="1371600" lvl="2"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3pPr>
            <a:lvl4pPr marL="1828800" lvl="3"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4pPr>
            <a:lvl5pPr marL="2286000" lvl="4"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5pPr>
            <a:lvl6pPr marL="2743200" lvl="5"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6pPr>
            <a:lvl7pPr marL="3200400" lvl="6"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7pPr>
            <a:lvl8pPr marL="3657600" lvl="7"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8pPr>
            <a:lvl9pPr marL="4114800" lvl="8" indent="-317500">
              <a:lnSpc>
                <a:spcPct val="100000"/>
              </a:lnSpc>
              <a:spcBef>
                <a:spcPts val="0"/>
              </a:spcBef>
              <a:spcAft>
                <a:spcPts val="0"/>
              </a:spcAft>
              <a:buClr>
                <a:schemeClr val="accent6"/>
              </a:buClr>
              <a:buSzPts val="1400"/>
              <a:buFont typeface="League Spartan"/>
              <a:buChar char="■"/>
              <a:defRPr>
                <a:solidFill>
                  <a:schemeClr val="accent6"/>
                </a:solidFill>
                <a:latin typeface="League Spartan"/>
                <a:ea typeface="League Spartan"/>
                <a:cs typeface="League Spartan"/>
                <a:sym typeface="League Spart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0" r:id="rId5"/>
    <p:sldLayoutId id="2147483668" r:id="rId6"/>
    <p:sldLayoutId id="2147483676" r:id="rId7"/>
    <p:sldLayoutId id="2147483684" r:id="rId8"/>
    <p:sldLayoutId id="2147483687" r:id="rId9"/>
    <p:sldLayoutId id="214748368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56"/>
          <p:cNvSpPr txBox="1">
            <a:spLocks noGrp="1"/>
          </p:cNvSpPr>
          <p:nvPr>
            <p:ph type="title"/>
          </p:nvPr>
        </p:nvSpPr>
        <p:spPr>
          <a:xfrm>
            <a:off x="980501" y="1068635"/>
            <a:ext cx="7182997" cy="235849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500" b="1">
                <a:solidFill>
                  <a:srgbClr val="000000"/>
                </a:solidFill>
                <a:latin typeface="+mj-lt"/>
              </a:rPr>
              <a:t>CHÀO MỪNG CÁC EM ĐẾN VỚI BUỔI HỌC NGÀY HÔM NAY!</a:t>
            </a:r>
          </a:p>
        </p:txBody>
      </p:sp>
      <p:pic>
        <p:nvPicPr>
          <p:cNvPr id="10" name="Picture 2">
            <a:extLst>
              <a:ext uri="{FF2B5EF4-FFF2-40B4-BE49-F238E27FC236}">
                <a16:creationId xmlns:a16="http://schemas.microsoft.com/office/drawing/2014/main" id="{DAA43AB1-19A5-7BF2-0F17-0E11591BCC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9720" y="202089"/>
            <a:ext cx="1455797" cy="1733092"/>
          </a:xfrm>
          <a:prstGeom prst="rect">
            <a:avLst/>
          </a:prstGeom>
        </p:spPr>
      </p:pic>
      <p:pic>
        <p:nvPicPr>
          <p:cNvPr id="11" name="Picture 5">
            <a:extLst>
              <a:ext uri="{FF2B5EF4-FFF2-40B4-BE49-F238E27FC236}">
                <a16:creationId xmlns:a16="http://schemas.microsoft.com/office/drawing/2014/main" id="{7C6547B2-2918-4DC7-8309-20D880746C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709007">
            <a:off x="6343213" y="3118316"/>
            <a:ext cx="2128465" cy="2350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492"/>
                                        </p:tgtEl>
                                        <p:attrNameLst>
                                          <p:attrName>style.visibility</p:attrName>
                                        </p:attrNameLst>
                                      </p:cBhvr>
                                      <p:to>
                                        <p:strVal val="visible"/>
                                      </p:to>
                                    </p:set>
                                    <p:anim calcmode="lin" valueType="num">
                                      <p:cBhvr>
                                        <p:cTn id="7" dur="500" fill="hold"/>
                                        <p:tgtEl>
                                          <p:spTgt spid="249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92"/>
                                        </p:tgtEl>
                                        <p:attrNameLst>
                                          <p:attrName>ppt_y</p:attrName>
                                        </p:attrNameLst>
                                      </p:cBhvr>
                                      <p:tavLst>
                                        <p:tav tm="0">
                                          <p:val>
                                            <p:strVal val="#ppt_y"/>
                                          </p:val>
                                        </p:tav>
                                        <p:tav tm="100000">
                                          <p:val>
                                            <p:strVal val="#ppt_y"/>
                                          </p:val>
                                        </p:tav>
                                      </p:tavLst>
                                    </p:anim>
                                    <p:anim calcmode="lin" valueType="num">
                                      <p:cBhvr>
                                        <p:cTn id="9" dur="500" fill="hold"/>
                                        <p:tgtEl>
                                          <p:spTgt spid="249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pic>
        <p:nvPicPr>
          <p:cNvPr id="3" name="Picture 2">
            <a:extLst>
              <a:ext uri="{FF2B5EF4-FFF2-40B4-BE49-F238E27FC236}">
                <a16:creationId xmlns:a16="http://schemas.microsoft.com/office/drawing/2014/main" id="{2D384821-6FEF-7C3E-B1A4-9D7F1023CD7B}"/>
              </a:ext>
            </a:extLst>
          </p:cNvPr>
          <p:cNvPicPr>
            <a:picLocks noChangeAspect="1"/>
          </p:cNvPicPr>
          <p:nvPr/>
        </p:nvPicPr>
        <p:blipFill rotWithShape="1">
          <a:blip r:embed="rId3"/>
          <a:srcRect r="69158"/>
          <a:stretch/>
        </p:blipFill>
        <p:spPr>
          <a:xfrm>
            <a:off x="774213" y="315245"/>
            <a:ext cx="2292275" cy="1898746"/>
          </a:xfrm>
          <a:prstGeom prst="rect">
            <a:avLst/>
          </a:prstGeom>
        </p:spPr>
      </p:pic>
      <p:sp>
        <p:nvSpPr>
          <p:cNvPr id="7" name="TextBox 6">
            <a:extLst>
              <a:ext uri="{FF2B5EF4-FFF2-40B4-BE49-F238E27FC236}">
                <a16:creationId xmlns:a16="http://schemas.microsoft.com/office/drawing/2014/main" id="{50E0052A-D0D0-4B2F-8168-219E41633C19}"/>
              </a:ext>
            </a:extLst>
          </p:cNvPr>
          <p:cNvSpPr txBox="1"/>
          <p:nvPr/>
        </p:nvSpPr>
        <p:spPr>
          <a:xfrm>
            <a:off x="4082401" y="430414"/>
            <a:ext cx="3295772" cy="1668405"/>
          </a:xfrm>
          <a:prstGeom prst="rect">
            <a:avLst/>
          </a:prstGeom>
          <a:noFill/>
        </p:spPr>
        <p:txBody>
          <a:bodyPr wrap="square" rtlCol="0">
            <a:spAutoFit/>
          </a:bodyPr>
          <a:lstStyle/>
          <a:p>
            <a:pPr algn="just">
              <a:lnSpc>
                <a:spcPct val="200000"/>
              </a:lnSpc>
            </a:pPr>
            <a:r>
              <a:rPr lang="en-US" sz="1800">
                <a:latin typeface="+mn-lt"/>
                <a:ea typeface="Calibri" panose="020F0502020204030204" pitchFamily="34" charset="0"/>
                <a:cs typeface="Times New Roman" panose="02020603050405020304" pitchFamily="18" charset="0"/>
              </a:rPr>
              <a:t>Không được chạm tay vào lỗ ổ cắm điện hoặc các chỗ lớp cách điện bị hỏng </a:t>
            </a:r>
            <a:endParaRPr lang="vi-VN" sz="1800">
              <a:latin typeface="+mn-lt"/>
              <a:ea typeface="Calibri" panose="020F0502020204030204" pitchFamily="34" charset="0"/>
              <a:cs typeface="Times New Roman" panose="02020603050405020304" pitchFamily="18" charset="0"/>
            </a:endParaRPr>
          </a:p>
        </p:txBody>
      </p:sp>
      <p:sp>
        <p:nvSpPr>
          <p:cNvPr id="5" name="Arrow: Right 4">
            <a:extLst>
              <a:ext uri="{FF2B5EF4-FFF2-40B4-BE49-F238E27FC236}">
                <a16:creationId xmlns:a16="http://schemas.microsoft.com/office/drawing/2014/main" id="{919C039B-7E44-C8CF-855D-D4BA6D58EA1F}"/>
              </a:ext>
            </a:extLst>
          </p:cNvPr>
          <p:cNvSpPr/>
          <p:nvPr/>
        </p:nvSpPr>
        <p:spPr>
          <a:xfrm>
            <a:off x="3249447" y="1132415"/>
            <a:ext cx="649995" cy="2644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FF39A30-BD2B-AA48-A417-75E731332B55}"/>
              </a:ext>
            </a:extLst>
          </p:cNvPr>
          <p:cNvPicPr>
            <a:picLocks noChangeAspect="1"/>
          </p:cNvPicPr>
          <p:nvPr/>
        </p:nvPicPr>
        <p:blipFill rotWithShape="1">
          <a:blip r:embed="rId3"/>
          <a:srcRect l="32150" r="37008"/>
          <a:stretch/>
        </p:blipFill>
        <p:spPr>
          <a:xfrm>
            <a:off x="6232035" y="2095309"/>
            <a:ext cx="2292275" cy="1898745"/>
          </a:xfrm>
          <a:prstGeom prst="rect">
            <a:avLst/>
          </a:prstGeom>
        </p:spPr>
      </p:pic>
      <p:sp>
        <p:nvSpPr>
          <p:cNvPr id="13" name="Arrow: Left 12">
            <a:extLst>
              <a:ext uri="{FF2B5EF4-FFF2-40B4-BE49-F238E27FC236}">
                <a16:creationId xmlns:a16="http://schemas.microsoft.com/office/drawing/2014/main" id="{4545344F-5C23-7DE3-D045-AE0E5BF9D979}"/>
              </a:ext>
            </a:extLst>
          </p:cNvPr>
          <p:cNvSpPr/>
          <p:nvPr/>
        </p:nvSpPr>
        <p:spPr>
          <a:xfrm>
            <a:off x="5116242" y="2680435"/>
            <a:ext cx="789418" cy="31949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3A6CC2-6071-CECE-17A1-8FFC42C49EED}"/>
              </a:ext>
            </a:extLst>
          </p:cNvPr>
          <p:cNvSpPr txBox="1"/>
          <p:nvPr/>
        </p:nvSpPr>
        <p:spPr>
          <a:xfrm>
            <a:off x="1374206" y="2372306"/>
            <a:ext cx="3295772" cy="1114408"/>
          </a:xfrm>
          <a:prstGeom prst="rect">
            <a:avLst/>
          </a:prstGeom>
          <a:noFill/>
        </p:spPr>
        <p:txBody>
          <a:bodyPr wrap="square" rtlCol="0">
            <a:spAutoFit/>
          </a:bodyPr>
          <a:lstStyle/>
          <a:p>
            <a:pPr algn="just">
              <a:lnSpc>
                <a:spcPct val="200000"/>
              </a:lnSpc>
            </a:pPr>
            <a:r>
              <a:rPr lang="en-US" sz="1800">
                <a:latin typeface="+mn-lt"/>
                <a:ea typeface="Calibri" panose="020F0502020204030204" pitchFamily="34" charset="0"/>
                <a:cs typeface="Times New Roman" panose="02020603050405020304" pitchFamily="18" charset="0"/>
              </a:rPr>
              <a:t>Không đưa các vật kim loại vào ổ điện</a:t>
            </a:r>
            <a:endParaRPr lang="vi-VN" sz="1800">
              <a:latin typeface="+mn-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E395D944-0814-8557-7865-35A7A01AD2C8}"/>
              </a:ext>
            </a:extLst>
          </p:cNvPr>
          <p:cNvPicPr>
            <a:picLocks noChangeAspect="1"/>
          </p:cNvPicPr>
          <p:nvPr/>
        </p:nvPicPr>
        <p:blipFill rotWithShape="1">
          <a:blip r:embed="rId3"/>
          <a:srcRect l="62746"/>
          <a:stretch/>
        </p:blipFill>
        <p:spPr>
          <a:xfrm>
            <a:off x="860589" y="3486714"/>
            <a:ext cx="2205899" cy="1512742"/>
          </a:xfrm>
          <a:prstGeom prst="rect">
            <a:avLst/>
          </a:prstGeom>
        </p:spPr>
      </p:pic>
      <p:sp>
        <p:nvSpPr>
          <p:cNvPr id="17" name="Arrow: Right 16">
            <a:extLst>
              <a:ext uri="{FF2B5EF4-FFF2-40B4-BE49-F238E27FC236}">
                <a16:creationId xmlns:a16="http://schemas.microsoft.com/office/drawing/2014/main" id="{4FB0D335-3AC2-BD0B-3F1C-61DEE22ED004}"/>
              </a:ext>
            </a:extLst>
          </p:cNvPr>
          <p:cNvSpPr/>
          <p:nvPr/>
        </p:nvSpPr>
        <p:spPr>
          <a:xfrm>
            <a:off x="3249447" y="4119577"/>
            <a:ext cx="649995" cy="2644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FF4468-F0B4-85D9-2CC1-58DA80BC56F1}"/>
              </a:ext>
            </a:extLst>
          </p:cNvPr>
          <p:cNvSpPr txBox="1"/>
          <p:nvPr/>
        </p:nvSpPr>
        <p:spPr>
          <a:xfrm>
            <a:off x="4082401" y="3670169"/>
            <a:ext cx="3295772" cy="1114408"/>
          </a:xfrm>
          <a:prstGeom prst="rect">
            <a:avLst/>
          </a:prstGeom>
          <a:noFill/>
        </p:spPr>
        <p:txBody>
          <a:bodyPr wrap="square" rtlCol="0">
            <a:spAutoFit/>
          </a:bodyPr>
          <a:lstStyle/>
          <a:p>
            <a:pPr algn="just">
              <a:lnSpc>
                <a:spcPct val="200000"/>
              </a:lnSpc>
            </a:pPr>
            <a:r>
              <a:rPr lang="en-US" sz="1800">
                <a:latin typeface="+mn-lt"/>
                <a:ea typeface="Calibri" panose="020F0502020204030204" pitchFamily="34" charset="0"/>
                <a:cs typeface="Times New Roman" panose="02020603050405020304" pitchFamily="18" charset="0"/>
              </a:rPr>
              <a:t>Không nên để nước ở gần các thiết bị điện</a:t>
            </a:r>
            <a:endParaRPr lang="vi-VN" sz="18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3549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13" grpId="0" animBg="1"/>
      <p:bldP spid="14"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7" name="TextBox 6">
            <a:extLst>
              <a:ext uri="{FF2B5EF4-FFF2-40B4-BE49-F238E27FC236}">
                <a16:creationId xmlns:a16="http://schemas.microsoft.com/office/drawing/2014/main" id="{50E0052A-D0D0-4B2F-8168-219E41633C19}"/>
              </a:ext>
            </a:extLst>
          </p:cNvPr>
          <p:cNvSpPr txBox="1"/>
          <p:nvPr/>
        </p:nvSpPr>
        <p:spPr>
          <a:xfrm>
            <a:off x="974992" y="868488"/>
            <a:ext cx="7194015" cy="1843518"/>
          </a:xfrm>
          <a:prstGeom prst="rect">
            <a:avLst/>
          </a:prstGeom>
          <a:noFill/>
        </p:spPr>
        <p:txBody>
          <a:bodyPr wrap="square" rtlCol="0">
            <a:spAutoFit/>
          </a:bodyPr>
          <a:lstStyle/>
          <a:p>
            <a:pPr algn="just">
              <a:lnSpc>
                <a:spcPct val="200000"/>
              </a:lnSpc>
            </a:pPr>
            <a:r>
              <a:rPr lang="vi-VN" sz="2000">
                <a:latin typeface="+mn-lt"/>
                <a:ea typeface="Calibri" panose="020F0502020204030204" pitchFamily="34" charset="0"/>
                <a:cs typeface="Times New Roman" panose="02020603050405020304" pitchFamily="18" charset="0"/>
              </a:rPr>
              <a:t>Quy tắc an toàn về điện là các quy tắc sử dụng những thiết bị sử dụng điện, ví dụ như máy tính, quạt điện... sao cho không bị điện giật hoặc không bị chập điện và cháy nổ.</a:t>
            </a:r>
          </a:p>
        </p:txBody>
      </p:sp>
      <p:pic>
        <p:nvPicPr>
          <p:cNvPr id="3074" name="Picture 2" descr="Arrow right ">
            <a:extLst>
              <a:ext uri="{FF2B5EF4-FFF2-40B4-BE49-F238E27FC236}">
                <a16:creationId xmlns:a16="http://schemas.microsoft.com/office/drawing/2014/main" id="{6D9568B5-CFC1-0D2B-C573-C6D9BE778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03481">
            <a:off x="-12160" y="180604"/>
            <a:ext cx="1147339" cy="11473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a:extLst>
              <a:ext uri="{FF2B5EF4-FFF2-40B4-BE49-F238E27FC236}">
                <a16:creationId xmlns:a16="http://schemas.microsoft.com/office/drawing/2014/main" id="{2C827CB3-7798-10A8-1A3E-AC428B8AA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0190" y="2996589"/>
            <a:ext cx="2251022" cy="2146912"/>
          </a:xfrm>
          <a:prstGeom prst="rect">
            <a:avLst/>
          </a:prstGeom>
        </p:spPr>
      </p:pic>
      <p:sp>
        <p:nvSpPr>
          <p:cNvPr id="2" name="Arrow: Right 1">
            <a:extLst>
              <a:ext uri="{FF2B5EF4-FFF2-40B4-BE49-F238E27FC236}">
                <a16:creationId xmlns:a16="http://schemas.microsoft.com/office/drawing/2014/main" id="{A8F7BEE0-9E49-B432-3CA0-AA2E249B6453}"/>
              </a:ext>
            </a:extLst>
          </p:cNvPr>
          <p:cNvSpPr/>
          <p:nvPr/>
        </p:nvSpPr>
        <p:spPr>
          <a:xfrm>
            <a:off x="816905" y="3770420"/>
            <a:ext cx="997758" cy="4627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EB664C-845B-0BED-9102-E8E5B21D4EE2}"/>
              </a:ext>
            </a:extLst>
          </p:cNvPr>
          <p:cNvSpPr txBox="1"/>
          <p:nvPr/>
        </p:nvSpPr>
        <p:spPr>
          <a:xfrm>
            <a:off x="1926391" y="3291611"/>
            <a:ext cx="4542070" cy="1420325"/>
          </a:xfrm>
          <a:prstGeom prst="rect">
            <a:avLst/>
          </a:prstGeom>
          <a:noFill/>
        </p:spPr>
        <p:txBody>
          <a:bodyPr wrap="square" rtlCol="0">
            <a:spAutoFit/>
          </a:bodyPr>
          <a:lstStyle/>
          <a:p>
            <a:pPr algn="just">
              <a:lnSpc>
                <a:spcPct val="150000"/>
              </a:lnSpc>
            </a:pPr>
            <a:r>
              <a:rPr lang="en-US" sz="2000" b="1" i="1">
                <a:effectLst/>
                <a:latin typeface="+mj-lt"/>
                <a:ea typeface="Calibri" panose="020F0502020204030204" pitchFamily="34" charset="0"/>
                <a:cs typeface="Times New Roman" panose="02020603050405020304" pitchFamily="18" charset="0"/>
              </a:rPr>
              <a:t>Khi sử dụng máy tính, em cần thực hiện nghiêm túc các quy tắc an toàn về điện.</a:t>
            </a:r>
            <a:endParaRPr lang="en-US" sz="2000" b="1" i="1">
              <a:latin typeface="+mj-lt"/>
            </a:endParaRPr>
          </a:p>
        </p:txBody>
      </p:sp>
    </p:spTree>
    <p:extLst>
      <p:ext uri="{BB962C8B-B14F-4D97-AF65-F5344CB8AC3E}">
        <p14:creationId xmlns:p14="http://schemas.microsoft.com/office/powerpoint/2010/main" val="3504420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3" name="Title 2">
            <a:extLst>
              <a:ext uri="{FF2B5EF4-FFF2-40B4-BE49-F238E27FC236}">
                <a16:creationId xmlns:a16="http://schemas.microsoft.com/office/drawing/2014/main" id="{6142B892-57D7-B460-A509-CC10A41AD57D}"/>
              </a:ext>
            </a:extLst>
          </p:cNvPr>
          <p:cNvSpPr>
            <a:spLocks noGrp="1"/>
          </p:cNvSpPr>
          <p:nvPr>
            <p:ph type="title"/>
          </p:nvPr>
        </p:nvSpPr>
        <p:spPr>
          <a:xfrm>
            <a:off x="252168" y="364993"/>
            <a:ext cx="8115656" cy="708896"/>
          </a:xfrm>
        </p:spPr>
        <p:txBody>
          <a:bodyPr/>
          <a:lstStyle/>
          <a:p>
            <a:r>
              <a:rPr lang="en-US" sz="2700" u="sng">
                <a:solidFill>
                  <a:srgbClr val="000000"/>
                </a:solidFill>
                <a:latin typeface="+mj-lt"/>
              </a:rPr>
              <a:t>3. Luyện tập</a:t>
            </a:r>
            <a:endParaRPr lang="en-US" sz="2700" u="sng">
              <a:solidFill>
                <a:srgbClr val="000000"/>
              </a:solidFill>
              <a:latin typeface="+mn-lt"/>
            </a:endParaRPr>
          </a:p>
        </p:txBody>
      </p:sp>
      <p:sp>
        <p:nvSpPr>
          <p:cNvPr id="7" name="TextBox 6">
            <a:extLst>
              <a:ext uri="{FF2B5EF4-FFF2-40B4-BE49-F238E27FC236}">
                <a16:creationId xmlns:a16="http://schemas.microsoft.com/office/drawing/2014/main" id="{50E0052A-D0D0-4B2F-8168-219E41633C19}"/>
              </a:ext>
            </a:extLst>
          </p:cNvPr>
          <p:cNvSpPr txBox="1"/>
          <p:nvPr/>
        </p:nvSpPr>
        <p:spPr>
          <a:xfrm>
            <a:off x="877584" y="1073889"/>
            <a:ext cx="7578101" cy="496996"/>
          </a:xfrm>
          <a:prstGeom prst="rect">
            <a:avLst/>
          </a:prstGeom>
          <a:noFill/>
        </p:spPr>
        <p:txBody>
          <a:bodyPr wrap="square" rtlCol="0">
            <a:spAutoFit/>
          </a:bodyPr>
          <a:lstStyle/>
          <a:p>
            <a:pPr>
              <a:lnSpc>
                <a:spcPct val="150000"/>
              </a:lnSpc>
            </a:pPr>
            <a:r>
              <a:rPr lang="en-US" sz="2000" b="1" i="1">
                <a:latin typeface="+mn-lt"/>
                <a:ea typeface="Calibri" panose="020F0502020204030204" pitchFamily="34" charset="0"/>
                <a:cs typeface="Times New Roman" panose="02020603050405020304" pitchFamily="18" charset="0"/>
              </a:rPr>
              <a:t>Trong các câu sau, câu nào </a:t>
            </a:r>
            <a:r>
              <a:rPr lang="en-US" sz="2000" b="1" i="1" u="sng">
                <a:solidFill>
                  <a:srgbClr val="FF0000"/>
                </a:solidFill>
                <a:latin typeface="+mn-lt"/>
                <a:ea typeface="Calibri" panose="020F0502020204030204" pitchFamily="34" charset="0"/>
                <a:cs typeface="Times New Roman" panose="02020603050405020304" pitchFamily="18" charset="0"/>
              </a:rPr>
              <a:t>sai</a:t>
            </a:r>
            <a:r>
              <a:rPr lang="en-US" sz="2000" b="1" i="1">
                <a:latin typeface="+mn-lt"/>
                <a:ea typeface="Calibri" panose="020F0502020204030204" pitchFamily="34" charset="0"/>
                <a:cs typeface="Times New Roman" panose="02020603050405020304" pitchFamily="18" charset="0"/>
              </a:rPr>
              <a:t>?</a:t>
            </a:r>
          </a:p>
        </p:txBody>
      </p:sp>
      <p:sp>
        <p:nvSpPr>
          <p:cNvPr id="8" name="Oval 7">
            <a:extLst>
              <a:ext uri="{FF2B5EF4-FFF2-40B4-BE49-F238E27FC236}">
                <a16:creationId xmlns:a16="http://schemas.microsoft.com/office/drawing/2014/main" id="{9921E470-749B-D18D-0FEE-8C30239529A7}"/>
              </a:ext>
            </a:extLst>
          </p:cNvPr>
          <p:cNvSpPr/>
          <p:nvPr/>
        </p:nvSpPr>
        <p:spPr>
          <a:xfrm>
            <a:off x="356589" y="1095158"/>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5" name="TextBox 4">
            <a:extLst>
              <a:ext uri="{FF2B5EF4-FFF2-40B4-BE49-F238E27FC236}">
                <a16:creationId xmlns:a16="http://schemas.microsoft.com/office/drawing/2014/main" id="{0FE4ABF3-F383-F74D-5F23-E583F1461FDB}"/>
              </a:ext>
            </a:extLst>
          </p:cNvPr>
          <p:cNvSpPr txBox="1"/>
          <p:nvPr/>
        </p:nvSpPr>
        <p:spPr>
          <a:xfrm>
            <a:off x="1318259" y="1782785"/>
            <a:ext cx="7266137" cy="958660"/>
          </a:xfrm>
          <a:prstGeom prst="rect">
            <a:avLst/>
          </a:prstGeom>
          <a:noFill/>
        </p:spPr>
        <p:txBody>
          <a:bodyPr wrap="square" rtlCol="0">
            <a:spAutoFit/>
          </a:bodyPr>
          <a:lstStyle/>
          <a:p>
            <a:pPr>
              <a:lnSpc>
                <a:spcPct val="150000"/>
              </a:lnSpc>
            </a:pPr>
            <a:r>
              <a:rPr lang="en-US" sz="2000"/>
              <a:t>1. Tư thế ngồi đúng cách khi sử dụng máy tính là: lưng thẳng, mắt ngang tâm màn hình. </a:t>
            </a:r>
          </a:p>
        </p:txBody>
      </p:sp>
      <p:sp>
        <p:nvSpPr>
          <p:cNvPr id="9" name="TextBox 8">
            <a:extLst>
              <a:ext uri="{FF2B5EF4-FFF2-40B4-BE49-F238E27FC236}">
                <a16:creationId xmlns:a16="http://schemas.microsoft.com/office/drawing/2014/main" id="{7A057EAC-6B71-C5F3-E81D-0FE802C153BC}"/>
              </a:ext>
            </a:extLst>
          </p:cNvPr>
          <p:cNvSpPr txBox="1"/>
          <p:nvPr/>
        </p:nvSpPr>
        <p:spPr>
          <a:xfrm>
            <a:off x="1318258" y="2813404"/>
            <a:ext cx="7266137" cy="958660"/>
          </a:xfrm>
          <a:prstGeom prst="rect">
            <a:avLst/>
          </a:prstGeom>
          <a:noFill/>
        </p:spPr>
        <p:txBody>
          <a:bodyPr wrap="square" rtlCol="0">
            <a:spAutoFit/>
          </a:bodyPr>
          <a:lstStyle/>
          <a:p>
            <a:pPr>
              <a:lnSpc>
                <a:spcPct val="150000"/>
              </a:lnSpc>
            </a:pPr>
            <a:r>
              <a:rPr lang="en-US" sz="2000"/>
              <a:t>2. Ngồi sai tư thế khi làm việc với máy tính có thể gây ra bệnh khiếm thính.</a:t>
            </a:r>
          </a:p>
        </p:txBody>
      </p:sp>
      <p:sp>
        <p:nvSpPr>
          <p:cNvPr id="11" name="TextBox 10">
            <a:extLst>
              <a:ext uri="{FF2B5EF4-FFF2-40B4-BE49-F238E27FC236}">
                <a16:creationId xmlns:a16="http://schemas.microsoft.com/office/drawing/2014/main" id="{422BC2FD-030C-D2B5-F6FA-D74DFD6C4E42}"/>
              </a:ext>
            </a:extLst>
          </p:cNvPr>
          <p:cNvSpPr txBox="1"/>
          <p:nvPr/>
        </p:nvSpPr>
        <p:spPr>
          <a:xfrm>
            <a:off x="1318258" y="3922183"/>
            <a:ext cx="7266137" cy="496996"/>
          </a:xfrm>
          <a:prstGeom prst="rect">
            <a:avLst/>
          </a:prstGeom>
          <a:noFill/>
        </p:spPr>
        <p:txBody>
          <a:bodyPr wrap="square" rtlCol="0">
            <a:spAutoFit/>
          </a:bodyPr>
          <a:lstStyle/>
          <a:p>
            <a:pPr>
              <a:lnSpc>
                <a:spcPct val="150000"/>
              </a:lnSpc>
            </a:pPr>
            <a:r>
              <a:rPr lang="en-US" sz="2000"/>
              <a:t>3. Không nên để cốc nước uống bên cạnh bàn phím máy tính.</a:t>
            </a:r>
          </a:p>
        </p:txBody>
      </p:sp>
      <p:sp>
        <p:nvSpPr>
          <p:cNvPr id="12" name="TextBox 11">
            <a:extLst>
              <a:ext uri="{FF2B5EF4-FFF2-40B4-BE49-F238E27FC236}">
                <a16:creationId xmlns:a16="http://schemas.microsoft.com/office/drawing/2014/main" id="{C202AA1E-B016-4015-D1DC-39D50E8FEC07}"/>
              </a:ext>
            </a:extLst>
          </p:cNvPr>
          <p:cNvSpPr txBox="1"/>
          <p:nvPr/>
        </p:nvSpPr>
        <p:spPr>
          <a:xfrm>
            <a:off x="559605" y="2813404"/>
            <a:ext cx="520995" cy="630942"/>
          </a:xfrm>
          <a:prstGeom prst="rect">
            <a:avLst/>
          </a:prstGeom>
          <a:noFill/>
        </p:spPr>
        <p:txBody>
          <a:bodyPr wrap="square">
            <a:spAutoFit/>
          </a:bodyPr>
          <a:lstStyle/>
          <a:p>
            <a:r>
              <a:rPr lang="en-US" sz="3500">
                <a:sym typeface="Wingdings" panose="05000000000000000000" pitchFamily="2" charset="2"/>
              </a:rPr>
              <a:t></a:t>
            </a:r>
            <a:endParaRPr lang="en-US" sz="3500"/>
          </a:p>
        </p:txBody>
      </p:sp>
      <p:sp>
        <p:nvSpPr>
          <p:cNvPr id="14" name="TextBox 13">
            <a:extLst>
              <a:ext uri="{FF2B5EF4-FFF2-40B4-BE49-F238E27FC236}">
                <a16:creationId xmlns:a16="http://schemas.microsoft.com/office/drawing/2014/main" id="{F28F7E8C-0DBF-445B-BE68-F37A3E14C6B0}"/>
              </a:ext>
            </a:extLst>
          </p:cNvPr>
          <p:cNvSpPr txBox="1"/>
          <p:nvPr/>
        </p:nvSpPr>
        <p:spPr>
          <a:xfrm>
            <a:off x="588889" y="1800121"/>
            <a:ext cx="598676" cy="630942"/>
          </a:xfrm>
          <a:prstGeom prst="rect">
            <a:avLst/>
          </a:prstGeom>
          <a:noFill/>
        </p:spPr>
        <p:txBody>
          <a:bodyPr wrap="square">
            <a:spAutoFit/>
          </a:bodyPr>
          <a:lstStyle/>
          <a:p>
            <a:r>
              <a:rPr lang="en-US" sz="3500">
                <a:sym typeface="Wingdings" panose="05000000000000000000" pitchFamily="2" charset="2"/>
              </a:rPr>
              <a:t></a:t>
            </a:r>
            <a:endParaRPr lang="en-US" sz="3500"/>
          </a:p>
        </p:txBody>
      </p:sp>
      <p:sp>
        <p:nvSpPr>
          <p:cNvPr id="15" name="TextBox 14">
            <a:extLst>
              <a:ext uri="{FF2B5EF4-FFF2-40B4-BE49-F238E27FC236}">
                <a16:creationId xmlns:a16="http://schemas.microsoft.com/office/drawing/2014/main" id="{1B5F9949-371A-2029-6737-3321623E400F}"/>
              </a:ext>
            </a:extLst>
          </p:cNvPr>
          <p:cNvSpPr txBox="1"/>
          <p:nvPr/>
        </p:nvSpPr>
        <p:spPr>
          <a:xfrm>
            <a:off x="559605" y="3922183"/>
            <a:ext cx="598676" cy="630942"/>
          </a:xfrm>
          <a:prstGeom prst="rect">
            <a:avLst/>
          </a:prstGeom>
          <a:noFill/>
        </p:spPr>
        <p:txBody>
          <a:bodyPr wrap="square">
            <a:spAutoFit/>
          </a:bodyPr>
          <a:lstStyle/>
          <a:p>
            <a:r>
              <a:rPr lang="en-US" sz="3500">
                <a:sym typeface="Wingdings" panose="05000000000000000000" pitchFamily="2" charset="2"/>
              </a:rPr>
              <a:t></a:t>
            </a:r>
            <a:endParaRPr lang="en-US" sz="3500"/>
          </a:p>
        </p:txBody>
      </p:sp>
    </p:spTree>
    <p:extLst>
      <p:ext uri="{BB962C8B-B14F-4D97-AF65-F5344CB8AC3E}">
        <p14:creationId xmlns:p14="http://schemas.microsoft.com/office/powerpoint/2010/main" val="1170917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5" grpId="0"/>
      <p:bldP spid="9" grpId="0"/>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3" name="Title 2">
            <a:extLst>
              <a:ext uri="{FF2B5EF4-FFF2-40B4-BE49-F238E27FC236}">
                <a16:creationId xmlns:a16="http://schemas.microsoft.com/office/drawing/2014/main" id="{6142B892-57D7-B460-A509-CC10A41AD57D}"/>
              </a:ext>
            </a:extLst>
          </p:cNvPr>
          <p:cNvSpPr>
            <a:spLocks noGrp="1"/>
          </p:cNvSpPr>
          <p:nvPr>
            <p:ph type="title"/>
          </p:nvPr>
        </p:nvSpPr>
        <p:spPr>
          <a:xfrm>
            <a:off x="252168" y="364993"/>
            <a:ext cx="8115656" cy="708896"/>
          </a:xfrm>
        </p:spPr>
        <p:txBody>
          <a:bodyPr/>
          <a:lstStyle/>
          <a:p>
            <a:r>
              <a:rPr lang="en-US" sz="2700" u="sng">
                <a:solidFill>
                  <a:srgbClr val="000000"/>
                </a:solidFill>
                <a:latin typeface="+mj-lt"/>
              </a:rPr>
              <a:t>4. Vận dụng</a:t>
            </a:r>
            <a:endParaRPr lang="en-US" sz="2700" u="sng">
              <a:solidFill>
                <a:srgbClr val="000000"/>
              </a:solidFill>
              <a:latin typeface="+mn-lt"/>
            </a:endParaRPr>
          </a:p>
        </p:txBody>
      </p:sp>
      <p:sp>
        <p:nvSpPr>
          <p:cNvPr id="8" name="Oval 7">
            <a:extLst>
              <a:ext uri="{FF2B5EF4-FFF2-40B4-BE49-F238E27FC236}">
                <a16:creationId xmlns:a16="http://schemas.microsoft.com/office/drawing/2014/main" id="{9921E470-749B-D18D-0FEE-8C30239529A7}"/>
              </a:ext>
            </a:extLst>
          </p:cNvPr>
          <p:cNvSpPr/>
          <p:nvPr/>
        </p:nvSpPr>
        <p:spPr>
          <a:xfrm>
            <a:off x="416430" y="1315355"/>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5" name="TextBox 4">
            <a:extLst>
              <a:ext uri="{FF2B5EF4-FFF2-40B4-BE49-F238E27FC236}">
                <a16:creationId xmlns:a16="http://schemas.microsoft.com/office/drawing/2014/main" id="{0FE4ABF3-F383-F74D-5F23-E583F1461FDB}"/>
              </a:ext>
            </a:extLst>
          </p:cNvPr>
          <p:cNvSpPr txBox="1"/>
          <p:nvPr/>
        </p:nvSpPr>
        <p:spPr>
          <a:xfrm>
            <a:off x="1024568" y="974737"/>
            <a:ext cx="7790145" cy="958660"/>
          </a:xfrm>
          <a:prstGeom prst="rect">
            <a:avLst/>
          </a:prstGeom>
          <a:noFill/>
        </p:spPr>
        <p:txBody>
          <a:bodyPr wrap="square" rtlCol="0">
            <a:spAutoFit/>
          </a:bodyPr>
          <a:lstStyle/>
          <a:p>
            <a:pPr>
              <a:lnSpc>
                <a:spcPct val="150000"/>
              </a:lnSpc>
            </a:pPr>
            <a:r>
              <a:rPr lang="en-US" sz="2000" i="1"/>
              <a:t>Trong hình 6, một bạn ngồi làm việc với máy tính không đúng tư thế. Em hãy chỉ ra những chỗ không đúng trong cách ngồi của bạn.</a:t>
            </a:r>
          </a:p>
        </p:txBody>
      </p:sp>
      <p:pic>
        <p:nvPicPr>
          <p:cNvPr id="4" name="Picture 3">
            <a:extLst>
              <a:ext uri="{FF2B5EF4-FFF2-40B4-BE49-F238E27FC236}">
                <a16:creationId xmlns:a16="http://schemas.microsoft.com/office/drawing/2014/main" id="{D1B34A13-7363-BCFA-7CA7-75F7C2E27DC8}"/>
              </a:ext>
            </a:extLst>
          </p:cNvPr>
          <p:cNvPicPr>
            <a:picLocks noChangeAspect="1"/>
          </p:cNvPicPr>
          <p:nvPr/>
        </p:nvPicPr>
        <p:blipFill rotWithShape="1">
          <a:blip r:embed="rId3"/>
          <a:srcRect t="4851" b="4630"/>
          <a:stretch/>
        </p:blipFill>
        <p:spPr>
          <a:xfrm>
            <a:off x="623865" y="2174863"/>
            <a:ext cx="4295775" cy="2776252"/>
          </a:xfrm>
          <a:prstGeom prst="rect">
            <a:avLst/>
          </a:prstGeom>
        </p:spPr>
      </p:pic>
      <p:sp>
        <p:nvSpPr>
          <p:cNvPr id="13" name="TextBox 12">
            <a:extLst>
              <a:ext uri="{FF2B5EF4-FFF2-40B4-BE49-F238E27FC236}">
                <a16:creationId xmlns:a16="http://schemas.microsoft.com/office/drawing/2014/main" id="{A87FD258-5637-30DC-3D93-2FDB40DF120D}"/>
              </a:ext>
            </a:extLst>
          </p:cNvPr>
          <p:cNvSpPr txBox="1"/>
          <p:nvPr/>
        </p:nvSpPr>
        <p:spPr>
          <a:xfrm>
            <a:off x="5144877" y="2145795"/>
            <a:ext cx="3375258" cy="2805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000">
                <a:solidFill>
                  <a:srgbClr val="FF0000"/>
                </a:solidFill>
                <a:latin typeface="+mj-lt"/>
                <a:ea typeface="Calibri" panose="020F0502020204030204" pitchFamily="34" charset="0"/>
                <a:cs typeface="Times New Roman" panose="02020603050405020304" pitchFamily="18" charset="0"/>
              </a:rPr>
              <a:t>L</a:t>
            </a:r>
            <a:r>
              <a:rPr lang="en-US" sz="2000">
                <a:solidFill>
                  <a:srgbClr val="FF0000"/>
                </a:solidFill>
                <a:effectLst/>
                <a:latin typeface="+mj-lt"/>
                <a:ea typeface="Calibri" panose="020F0502020204030204" pitchFamily="34" charset="0"/>
                <a:cs typeface="Times New Roman" panose="02020603050405020304" pitchFamily="18" charset="0"/>
              </a:rPr>
              <a:t>ưng cong, đầu cúi, mắt nhìn hơi sát màn hình, tay không thẳng. </a:t>
            </a:r>
          </a:p>
          <a:p>
            <a:pPr marL="342900" indent="-342900">
              <a:lnSpc>
                <a:spcPct val="150000"/>
              </a:lnSpc>
              <a:buFont typeface="Wingdings" panose="05000000000000000000" pitchFamily="2" charset="2"/>
              <a:buChar char="Ø"/>
            </a:pPr>
            <a:r>
              <a:rPr lang="en-US" sz="2000">
                <a:solidFill>
                  <a:srgbClr val="FF0000"/>
                </a:solidFill>
                <a:effectLst/>
                <a:latin typeface="+mj-lt"/>
                <a:ea typeface="Calibri" panose="020F0502020204030204" pitchFamily="34" charset="0"/>
                <a:cs typeface="Times New Roman" panose="02020603050405020304" pitchFamily="18" charset="0"/>
              </a:rPr>
              <a:t>Ngồi như vậy sẽ dễ bị cong cột sống, mỏi cổ và tăng cận thị.</a:t>
            </a:r>
          </a:p>
        </p:txBody>
      </p:sp>
    </p:spTree>
    <p:extLst>
      <p:ext uri="{BB962C8B-B14F-4D97-AF65-F5344CB8AC3E}">
        <p14:creationId xmlns:p14="http://schemas.microsoft.com/office/powerpoint/2010/main" val="310225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p51"/>
          <p:cNvSpPr txBox="1">
            <a:spLocks noGrp="1"/>
          </p:cNvSpPr>
          <p:nvPr>
            <p:ph type="title"/>
          </p:nvPr>
        </p:nvSpPr>
        <p:spPr>
          <a:xfrm>
            <a:off x="464806" y="698389"/>
            <a:ext cx="1955817" cy="48112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rgbClr val="000000"/>
                </a:solidFill>
                <a:latin typeface="+mj-lt"/>
              </a:rPr>
              <a:t>GHI NHỚ</a:t>
            </a:r>
          </a:p>
        </p:txBody>
      </p:sp>
      <p:sp>
        <p:nvSpPr>
          <p:cNvPr id="2090" name="Google Shape;2090;p51"/>
          <p:cNvSpPr txBox="1">
            <a:spLocks noGrp="1"/>
          </p:cNvSpPr>
          <p:nvPr>
            <p:ph type="subTitle" idx="1"/>
          </p:nvPr>
        </p:nvSpPr>
        <p:spPr>
          <a:xfrm>
            <a:off x="464806" y="1237237"/>
            <a:ext cx="5581219" cy="3015825"/>
          </a:xfrm>
          <a:prstGeom prst="roundRect">
            <a:avLst/>
          </a:prstGeom>
          <a:solidFill>
            <a:schemeClr val="bg2">
              <a:lumMod val="60000"/>
              <a:lumOff val="40000"/>
            </a:schemeClr>
          </a:solidFill>
        </p:spPr>
        <p:txBody>
          <a:bodyPr spcFirstLastPara="1" wrap="square" lIns="91425" tIns="91425" rIns="91425" bIns="91425" anchor="t" anchorCtr="0">
            <a:noAutofit/>
          </a:bodyPr>
          <a:lstStyle/>
          <a:p>
            <a:pPr marL="342900" lvl="0" indent="-342900" algn="l" rtl="0">
              <a:lnSpc>
                <a:spcPct val="150000"/>
              </a:lnSpc>
              <a:spcBef>
                <a:spcPts val="0"/>
              </a:spcBef>
              <a:spcAft>
                <a:spcPts val="0"/>
              </a:spcAft>
              <a:buFont typeface="Wingdings" panose="05000000000000000000" pitchFamily="2" charset="2"/>
              <a:buChar char="§"/>
            </a:pPr>
            <a:r>
              <a:rPr lang="en-US" sz="2000">
                <a:solidFill>
                  <a:srgbClr val="000000"/>
                </a:solidFill>
                <a:latin typeface="+mj-lt"/>
              </a:rPr>
              <a:t>Khi làm việc với máy tính, cần ngồi đúng tư thế để bảo vệ mắt và cột sống.</a:t>
            </a:r>
          </a:p>
          <a:p>
            <a:pPr marL="342900" lvl="0" indent="-342900" algn="l" rtl="0">
              <a:lnSpc>
                <a:spcPct val="150000"/>
              </a:lnSpc>
              <a:spcBef>
                <a:spcPts val="0"/>
              </a:spcBef>
              <a:spcAft>
                <a:spcPts val="0"/>
              </a:spcAft>
              <a:buFont typeface="Wingdings" panose="05000000000000000000" pitchFamily="2" charset="2"/>
              <a:buChar char="§"/>
            </a:pPr>
            <a:r>
              <a:rPr lang="en-US" sz="2000">
                <a:solidFill>
                  <a:srgbClr val="000000"/>
                </a:solidFill>
                <a:latin typeface="+mj-lt"/>
              </a:rPr>
              <a:t>Không nên sử dụng máy tính quá lâu.</a:t>
            </a:r>
          </a:p>
          <a:p>
            <a:pPr marL="342900" lvl="0" indent="-342900" algn="l" rtl="0">
              <a:lnSpc>
                <a:spcPct val="150000"/>
              </a:lnSpc>
              <a:spcBef>
                <a:spcPts val="0"/>
              </a:spcBef>
              <a:spcAft>
                <a:spcPts val="0"/>
              </a:spcAft>
              <a:buFont typeface="Wingdings" panose="05000000000000000000" pitchFamily="2" charset="2"/>
              <a:buChar char="§"/>
            </a:pPr>
            <a:r>
              <a:rPr lang="en-US" sz="2000">
                <a:solidFill>
                  <a:srgbClr val="000000"/>
                </a:solidFill>
                <a:latin typeface="+mj-lt"/>
              </a:rPr>
              <a:t>Thực hiện nghiêm túc các quy tắc sử dụng điện an toàn để tránh bị điện giật hoặc gây cháy nổ.</a:t>
            </a:r>
            <a:endParaRPr sz="2000">
              <a:solidFill>
                <a:srgbClr val="000000"/>
              </a:solidFill>
              <a:latin typeface="+mj-lt"/>
            </a:endParaRPr>
          </a:p>
        </p:txBody>
      </p:sp>
      <p:grpSp>
        <p:nvGrpSpPr>
          <p:cNvPr id="2091" name="Google Shape;2091;p51"/>
          <p:cNvGrpSpPr/>
          <p:nvPr/>
        </p:nvGrpSpPr>
        <p:grpSpPr>
          <a:xfrm>
            <a:off x="5648832" y="1013552"/>
            <a:ext cx="3418049" cy="2892711"/>
            <a:chOff x="5269383" y="1320453"/>
            <a:chExt cx="2967428" cy="2479457"/>
          </a:xfrm>
        </p:grpSpPr>
        <p:grpSp>
          <p:nvGrpSpPr>
            <p:cNvPr id="2092" name="Google Shape;2092;p51"/>
            <p:cNvGrpSpPr/>
            <p:nvPr/>
          </p:nvGrpSpPr>
          <p:grpSpPr>
            <a:xfrm rot="-361095">
              <a:off x="5377293" y="1458628"/>
              <a:ext cx="2751609" cy="2203106"/>
              <a:chOff x="5468396" y="1519488"/>
              <a:chExt cx="2568948" cy="2056857"/>
            </a:xfrm>
          </p:grpSpPr>
          <p:grpSp>
            <p:nvGrpSpPr>
              <p:cNvPr id="2093" name="Google Shape;2093;p51"/>
              <p:cNvGrpSpPr/>
              <p:nvPr/>
            </p:nvGrpSpPr>
            <p:grpSpPr>
              <a:xfrm rot="906429" flipH="1">
                <a:off x="7117191" y="1924774"/>
                <a:ext cx="777260" cy="1199447"/>
                <a:chOff x="7785456" y="599414"/>
                <a:chExt cx="405796" cy="626174"/>
              </a:xfrm>
            </p:grpSpPr>
            <p:sp>
              <p:nvSpPr>
                <p:cNvPr id="2094" name="Google Shape;2094;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1" name="Google Shape;2101;p51"/>
              <p:cNvGrpSpPr/>
              <p:nvPr/>
            </p:nvGrpSpPr>
            <p:grpSpPr>
              <a:xfrm rot="-1055525" flipH="1">
                <a:off x="6625117" y="1608902"/>
                <a:ext cx="777253" cy="1199418"/>
                <a:chOff x="7785456" y="599414"/>
                <a:chExt cx="405796" cy="626174"/>
              </a:xfrm>
            </p:grpSpPr>
            <p:sp>
              <p:nvSpPr>
                <p:cNvPr id="2102" name="Google Shape;2102;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9" name="Google Shape;2109;p51"/>
              <p:cNvGrpSpPr/>
              <p:nvPr/>
            </p:nvGrpSpPr>
            <p:grpSpPr>
              <a:xfrm rot="-906429">
                <a:off x="5611290" y="1924774"/>
                <a:ext cx="777260" cy="1199447"/>
                <a:chOff x="7785456" y="599414"/>
                <a:chExt cx="405796" cy="626174"/>
              </a:xfrm>
            </p:grpSpPr>
            <p:sp>
              <p:nvSpPr>
                <p:cNvPr id="2110" name="Google Shape;2110;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51"/>
              <p:cNvGrpSpPr/>
              <p:nvPr/>
            </p:nvGrpSpPr>
            <p:grpSpPr>
              <a:xfrm rot="1055525">
                <a:off x="6103371" y="1608902"/>
                <a:ext cx="777253" cy="1199418"/>
                <a:chOff x="7785456" y="599414"/>
                <a:chExt cx="405796" cy="626174"/>
              </a:xfrm>
            </p:grpSpPr>
            <p:sp>
              <p:nvSpPr>
                <p:cNvPr id="2118" name="Google Shape;2118;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51"/>
              <p:cNvGrpSpPr/>
              <p:nvPr/>
            </p:nvGrpSpPr>
            <p:grpSpPr>
              <a:xfrm>
                <a:off x="5925332" y="2342656"/>
                <a:ext cx="1753459" cy="1233689"/>
                <a:chOff x="5877457" y="1776781"/>
                <a:chExt cx="1753459" cy="1233689"/>
              </a:xfrm>
            </p:grpSpPr>
            <p:sp>
              <p:nvSpPr>
                <p:cNvPr id="2126" name="Google Shape;2126;p51"/>
                <p:cNvSpPr/>
                <p:nvPr/>
              </p:nvSpPr>
              <p:spPr>
                <a:xfrm>
                  <a:off x="5877457" y="1776781"/>
                  <a:ext cx="1753459" cy="316857"/>
                </a:xfrm>
                <a:custGeom>
                  <a:avLst/>
                  <a:gdLst/>
                  <a:ahLst/>
                  <a:cxnLst/>
                  <a:rect l="l" t="t" r="r" b="b"/>
                  <a:pathLst>
                    <a:path w="16580" h="2996" extrusionOk="0">
                      <a:moveTo>
                        <a:pt x="252" y="0"/>
                      </a:moveTo>
                      <a:lnTo>
                        <a:pt x="1" y="807"/>
                      </a:lnTo>
                      <a:lnTo>
                        <a:pt x="8290" y="2996"/>
                      </a:lnTo>
                      <a:lnTo>
                        <a:pt x="16579" y="807"/>
                      </a:lnTo>
                      <a:lnTo>
                        <a:pt x="16326" y="0"/>
                      </a:lnTo>
                      <a:cubicBezTo>
                        <a:pt x="16326" y="0"/>
                        <a:pt x="12848" y="1285"/>
                        <a:pt x="10849" y="1285"/>
                      </a:cubicBezTo>
                      <a:cubicBezTo>
                        <a:pt x="8855" y="1285"/>
                        <a:pt x="8290" y="1680"/>
                        <a:pt x="8290" y="1680"/>
                      </a:cubicBezTo>
                      <a:cubicBezTo>
                        <a:pt x="8290" y="1680"/>
                        <a:pt x="7730" y="1285"/>
                        <a:pt x="5731" y="1285"/>
                      </a:cubicBezTo>
                      <a:cubicBezTo>
                        <a:pt x="3736" y="1285"/>
                        <a:pt x="252" y="0"/>
                        <a:pt x="252"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1"/>
                <p:cNvSpPr/>
                <p:nvPr/>
              </p:nvSpPr>
              <p:spPr>
                <a:xfrm>
                  <a:off x="5877457" y="1862022"/>
                  <a:ext cx="1753459" cy="1148448"/>
                </a:xfrm>
                <a:custGeom>
                  <a:avLst/>
                  <a:gdLst/>
                  <a:ahLst/>
                  <a:cxnLst/>
                  <a:rect l="l" t="t" r="r" b="b"/>
                  <a:pathLst>
                    <a:path w="16580" h="10859" extrusionOk="0">
                      <a:moveTo>
                        <a:pt x="1" y="1"/>
                      </a:moveTo>
                      <a:lnTo>
                        <a:pt x="1563" y="8866"/>
                      </a:lnTo>
                      <a:lnTo>
                        <a:pt x="8290" y="10859"/>
                      </a:lnTo>
                      <a:lnTo>
                        <a:pt x="15016" y="8866"/>
                      </a:lnTo>
                      <a:lnTo>
                        <a:pt x="16579" y="1"/>
                      </a:lnTo>
                      <a:lnTo>
                        <a:pt x="16579" y="1"/>
                      </a:lnTo>
                      <a:lnTo>
                        <a:pt x="8290" y="2190"/>
                      </a:lnTo>
                      <a:lnTo>
                        <a:pt x="1" y="1"/>
                      </a:ln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1"/>
                <p:cNvSpPr/>
                <p:nvPr/>
              </p:nvSpPr>
              <p:spPr>
                <a:xfrm>
                  <a:off x="6807389" y="2172845"/>
                  <a:ext cx="13114" cy="726254"/>
                </a:xfrm>
                <a:custGeom>
                  <a:avLst/>
                  <a:gdLst/>
                  <a:ahLst/>
                  <a:cxnLst/>
                  <a:rect l="l" t="t" r="r" b="b"/>
                  <a:pathLst>
                    <a:path w="124" h="6867" extrusionOk="0">
                      <a:moveTo>
                        <a:pt x="62" y="1"/>
                      </a:moveTo>
                      <a:cubicBezTo>
                        <a:pt x="26" y="1"/>
                        <a:pt x="0" y="27"/>
                        <a:pt x="0" y="62"/>
                      </a:cubicBezTo>
                      <a:lnTo>
                        <a:pt x="0" y="6805"/>
                      </a:lnTo>
                      <a:cubicBezTo>
                        <a:pt x="0" y="6841"/>
                        <a:pt x="26" y="6867"/>
                        <a:pt x="62" y="6867"/>
                      </a:cubicBezTo>
                      <a:cubicBezTo>
                        <a:pt x="97" y="6867"/>
                        <a:pt x="123" y="6841"/>
                        <a:pt x="123" y="6805"/>
                      </a:cubicBezTo>
                      <a:lnTo>
                        <a:pt x="123" y="62"/>
                      </a:lnTo>
                      <a:cubicBezTo>
                        <a:pt x="123" y="27"/>
                        <a:pt x="97" y="1"/>
                        <a:pt x="62"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1"/>
                <p:cNvSpPr/>
                <p:nvPr/>
              </p:nvSpPr>
              <p:spPr>
                <a:xfrm>
                  <a:off x="6648646" y="2345654"/>
                  <a:ext cx="13114" cy="436048"/>
                </a:xfrm>
                <a:custGeom>
                  <a:avLst/>
                  <a:gdLst/>
                  <a:ahLst/>
                  <a:cxnLst/>
                  <a:rect l="l" t="t" r="r" b="b"/>
                  <a:pathLst>
                    <a:path w="124" h="4123" extrusionOk="0">
                      <a:moveTo>
                        <a:pt x="62" y="1"/>
                      </a:moveTo>
                      <a:cubicBezTo>
                        <a:pt x="26" y="1"/>
                        <a:pt x="0" y="27"/>
                        <a:pt x="0" y="63"/>
                      </a:cubicBezTo>
                      <a:lnTo>
                        <a:pt x="0" y="4061"/>
                      </a:lnTo>
                      <a:cubicBezTo>
                        <a:pt x="0" y="4097"/>
                        <a:pt x="26" y="4123"/>
                        <a:pt x="62" y="4123"/>
                      </a:cubicBezTo>
                      <a:cubicBezTo>
                        <a:pt x="93" y="4123"/>
                        <a:pt x="123" y="4097"/>
                        <a:pt x="123" y="4061"/>
                      </a:cubicBezTo>
                      <a:lnTo>
                        <a:pt x="123" y="63"/>
                      </a:lnTo>
                      <a:cubicBezTo>
                        <a:pt x="123" y="27"/>
                        <a:pt x="93" y="1"/>
                        <a:pt x="62"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1"/>
                <p:cNvSpPr/>
                <p:nvPr/>
              </p:nvSpPr>
              <p:spPr>
                <a:xfrm>
                  <a:off x="6747107" y="1891634"/>
                  <a:ext cx="753311" cy="208559"/>
                </a:xfrm>
                <a:custGeom>
                  <a:avLst/>
                  <a:gdLst/>
                  <a:ahLst/>
                  <a:cxnLst/>
                  <a:rect l="l" t="t" r="r" b="b"/>
                  <a:pathLst>
                    <a:path w="7123" h="1972" extrusionOk="0">
                      <a:moveTo>
                        <a:pt x="7053" y="1"/>
                      </a:moveTo>
                      <a:cubicBezTo>
                        <a:pt x="7047" y="1"/>
                        <a:pt x="7041" y="2"/>
                        <a:pt x="7035" y="3"/>
                      </a:cubicBezTo>
                      <a:lnTo>
                        <a:pt x="51" y="1853"/>
                      </a:lnTo>
                      <a:cubicBezTo>
                        <a:pt x="20" y="1864"/>
                        <a:pt x="0" y="1895"/>
                        <a:pt x="10" y="1926"/>
                      </a:cubicBezTo>
                      <a:cubicBezTo>
                        <a:pt x="15" y="1957"/>
                        <a:pt x="41" y="1972"/>
                        <a:pt x="67" y="1972"/>
                      </a:cubicBezTo>
                      <a:lnTo>
                        <a:pt x="82" y="1972"/>
                      </a:lnTo>
                      <a:lnTo>
                        <a:pt x="7066" y="122"/>
                      </a:lnTo>
                      <a:cubicBezTo>
                        <a:pt x="7102" y="117"/>
                        <a:pt x="7123" y="81"/>
                        <a:pt x="7112" y="50"/>
                      </a:cubicBezTo>
                      <a:cubicBezTo>
                        <a:pt x="7103" y="20"/>
                        <a:pt x="7081" y="1"/>
                        <a:pt x="7053"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1"/>
                <p:cNvSpPr/>
                <p:nvPr/>
              </p:nvSpPr>
              <p:spPr>
                <a:xfrm>
                  <a:off x="6035037" y="2793329"/>
                  <a:ext cx="572465" cy="177994"/>
                </a:xfrm>
                <a:custGeom>
                  <a:avLst/>
                  <a:gdLst/>
                  <a:ahLst/>
                  <a:cxnLst/>
                  <a:rect l="l" t="t" r="r" b="b"/>
                  <a:pathLst>
                    <a:path w="5413" h="1683" extrusionOk="0">
                      <a:moveTo>
                        <a:pt x="71" y="0"/>
                      </a:moveTo>
                      <a:cubicBezTo>
                        <a:pt x="45" y="0"/>
                        <a:pt x="20" y="19"/>
                        <a:pt x="12" y="44"/>
                      </a:cubicBezTo>
                      <a:cubicBezTo>
                        <a:pt x="1" y="75"/>
                        <a:pt x="21" y="110"/>
                        <a:pt x="52" y="122"/>
                      </a:cubicBezTo>
                      <a:lnTo>
                        <a:pt x="5325" y="1678"/>
                      </a:lnTo>
                      <a:cubicBezTo>
                        <a:pt x="5330" y="1683"/>
                        <a:pt x="5335" y="1683"/>
                        <a:pt x="5340" y="1683"/>
                      </a:cubicBezTo>
                      <a:cubicBezTo>
                        <a:pt x="5365" y="1683"/>
                        <a:pt x="5391" y="1663"/>
                        <a:pt x="5401" y="1637"/>
                      </a:cubicBezTo>
                      <a:cubicBezTo>
                        <a:pt x="5412" y="1606"/>
                        <a:pt x="5391" y="1571"/>
                        <a:pt x="5361" y="1560"/>
                      </a:cubicBezTo>
                      <a:lnTo>
                        <a:pt x="88" y="3"/>
                      </a:lnTo>
                      <a:cubicBezTo>
                        <a:pt x="82" y="1"/>
                        <a:pt x="77" y="0"/>
                        <a:pt x="71"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2" name="Google Shape;2132;p51"/>
            <p:cNvGrpSpPr/>
            <p:nvPr/>
          </p:nvGrpSpPr>
          <p:grpSpPr>
            <a:xfrm rot="-361095">
              <a:off x="5377293" y="1458628"/>
              <a:ext cx="2751609" cy="2203106"/>
              <a:chOff x="5468396" y="1519488"/>
              <a:chExt cx="2568948" cy="2056857"/>
            </a:xfrm>
          </p:grpSpPr>
          <p:grpSp>
            <p:nvGrpSpPr>
              <p:cNvPr id="2133" name="Google Shape;2133;p51"/>
              <p:cNvGrpSpPr/>
              <p:nvPr/>
            </p:nvGrpSpPr>
            <p:grpSpPr>
              <a:xfrm rot="906429" flipH="1">
                <a:off x="7117191" y="1924774"/>
                <a:ext cx="777260" cy="1199447"/>
                <a:chOff x="7785456" y="599414"/>
                <a:chExt cx="405796" cy="626174"/>
              </a:xfrm>
            </p:grpSpPr>
            <p:sp>
              <p:nvSpPr>
                <p:cNvPr id="2134" name="Google Shape;2134;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1" name="Google Shape;2141;p51"/>
              <p:cNvGrpSpPr/>
              <p:nvPr/>
            </p:nvGrpSpPr>
            <p:grpSpPr>
              <a:xfrm rot="-1055525" flipH="1">
                <a:off x="6625117" y="1608902"/>
                <a:ext cx="777253" cy="1199418"/>
                <a:chOff x="7785456" y="599414"/>
                <a:chExt cx="405796" cy="626174"/>
              </a:xfrm>
            </p:grpSpPr>
            <p:sp>
              <p:nvSpPr>
                <p:cNvPr id="2142" name="Google Shape;2142;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51"/>
              <p:cNvGrpSpPr/>
              <p:nvPr/>
            </p:nvGrpSpPr>
            <p:grpSpPr>
              <a:xfrm rot="-906429">
                <a:off x="5611290" y="1924774"/>
                <a:ext cx="777260" cy="1199447"/>
                <a:chOff x="7785456" y="599414"/>
                <a:chExt cx="405796" cy="626174"/>
              </a:xfrm>
            </p:grpSpPr>
            <p:sp>
              <p:nvSpPr>
                <p:cNvPr id="2150" name="Google Shape;2150;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51"/>
              <p:cNvGrpSpPr/>
              <p:nvPr/>
            </p:nvGrpSpPr>
            <p:grpSpPr>
              <a:xfrm rot="1055525">
                <a:off x="6103371" y="1608902"/>
                <a:ext cx="777253" cy="1199418"/>
                <a:chOff x="7785456" y="599414"/>
                <a:chExt cx="405796" cy="626174"/>
              </a:xfrm>
            </p:grpSpPr>
            <p:sp>
              <p:nvSpPr>
                <p:cNvPr id="2158" name="Google Shape;2158;p51"/>
                <p:cNvSpPr/>
                <p:nvPr/>
              </p:nvSpPr>
              <p:spPr>
                <a:xfrm>
                  <a:off x="7785456" y="599414"/>
                  <a:ext cx="405796" cy="626174"/>
                </a:xfrm>
                <a:custGeom>
                  <a:avLst/>
                  <a:gdLst/>
                  <a:ahLst/>
                  <a:cxnLst/>
                  <a:rect l="l" t="t" r="r" b="b"/>
                  <a:pathLst>
                    <a:path w="13140" h="20276" extrusionOk="0">
                      <a:moveTo>
                        <a:pt x="440" y="1"/>
                      </a:moveTo>
                      <a:cubicBezTo>
                        <a:pt x="202" y="1"/>
                        <a:pt x="1" y="226"/>
                        <a:pt x="9" y="507"/>
                      </a:cubicBezTo>
                      <a:cubicBezTo>
                        <a:pt x="35" y="1278"/>
                        <a:pt x="76" y="2073"/>
                        <a:pt x="128" y="2886"/>
                      </a:cubicBezTo>
                      <a:cubicBezTo>
                        <a:pt x="142" y="3178"/>
                        <a:pt x="863" y="3358"/>
                        <a:pt x="882" y="3652"/>
                      </a:cubicBezTo>
                      <a:cubicBezTo>
                        <a:pt x="903" y="3923"/>
                        <a:pt x="225" y="4304"/>
                        <a:pt x="246" y="4577"/>
                      </a:cubicBezTo>
                      <a:cubicBezTo>
                        <a:pt x="369" y="6067"/>
                        <a:pt x="528" y="7578"/>
                        <a:pt x="728" y="9032"/>
                      </a:cubicBezTo>
                      <a:cubicBezTo>
                        <a:pt x="780" y="9381"/>
                        <a:pt x="1931" y="9238"/>
                        <a:pt x="1987" y="9582"/>
                      </a:cubicBezTo>
                      <a:cubicBezTo>
                        <a:pt x="2028" y="9869"/>
                        <a:pt x="970" y="10645"/>
                        <a:pt x="1022" y="10922"/>
                      </a:cubicBezTo>
                      <a:cubicBezTo>
                        <a:pt x="1079" y="11278"/>
                        <a:pt x="1145" y="11627"/>
                        <a:pt x="1207" y="11971"/>
                      </a:cubicBezTo>
                      <a:cubicBezTo>
                        <a:pt x="1220" y="12037"/>
                        <a:pt x="1322" y="12053"/>
                        <a:pt x="1453" y="12053"/>
                      </a:cubicBezTo>
                      <a:cubicBezTo>
                        <a:pt x="1584" y="12053"/>
                        <a:pt x="1742" y="12037"/>
                        <a:pt x="1871" y="12037"/>
                      </a:cubicBezTo>
                      <a:cubicBezTo>
                        <a:pt x="1997" y="12037"/>
                        <a:pt x="2094" y="12053"/>
                        <a:pt x="2106" y="12115"/>
                      </a:cubicBezTo>
                      <a:cubicBezTo>
                        <a:pt x="2132" y="12238"/>
                        <a:pt x="1371" y="12793"/>
                        <a:pt x="1397" y="12912"/>
                      </a:cubicBezTo>
                      <a:cubicBezTo>
                        <a:pt x="2059" y="16000"/>
                        <a:pt x="2953" y="18353"/>
                        <a:pt x="4079" y="18919"/>
                      </a:cubicBezTo>
                      <a:cubicBezTo>
                        <a:pt x="6612" y="20188"/>
                        <a:pt x="10298" y="20276"/>
                        <a:pt x="10298" y="20276"/>
                      </a:cubicBezTo>
                      <a:cubicBezTo>
                        <a:pt x="13139" y="15096"/>
                        <a:pt x="12497" y="12115"/>
                        <a:pt x="12497" y="12115"/>
                      </a:cubicBezTo>
                      <a:cubicBezTo>
                        <a:pt x="12162" y="11318"/>
                        <a:pt x="11808" y="10573"/>
                        <a:pt x="11438" y="9874"/>
                      </a:cubicBezTo>
                      <a:cubicBezTo>
                        <a:pt x="11417" y="9833"/>
                        <a:pt x="11360" y="9817"/>
                        <a:pt x="11281" y="9817"/>
                      </a:cubicBezTo>
                      <a:cubicBezTo>
                        <a:pt x="11057" y="9817"/>
                        <a:pt x="10663" y="9942"/>
                        <a:pt x="10442" y="9942"/>
                      </a:cubicBezTo>
                      <a:cubicBezTo>
                        <a:pt x="10368" y="9942"/>
                        <a:pt x="10313" y="9928"/>
                        <a:pt x="10291" y="9890"/>
                      </a:cubicBezTo>
                      <a:cubicBezTo>
                        <a:pt x="10092" y="9525"/>
                        <a:pt x="10718" y="8579"/>
                        <a:pt x="10513" y="8240"/>
                      </a:cubicBezTo>
                      <a:cubicBezTo>
                        <a:pt x="9814" y="7110"/>
                        <a:pt x="9084" y="6128"/>
                        <a:pt x="8349" y="5280"/>
                      </a:cubicBezTo>
                      <a:cubicBezTo>
                        <a:pt x="8335" y="5262"/>
                        <a:pt x="8313" y="5255"/>
                        <a:pt x="8286" y="5255"/>
                      </a:cubicBezTo>
                      <a:cubicBezTo>
                        <a:pt x="8118" y="5255"/>
                        <a:pt x="7740" y="5544"/>
                        <a:pt x="7572" y="5544"/>
                      </a:cubicBezTo>
                      <a:cubicBezTo>
                        <a:pt x="7547" y="5544"/>
                        <a:pt x="7526" y="5537"/>
                        <a:pt x="7512" y="5522"/>
                      </a:cubicBezTo>
                      <a:cubicBezTo>
                        <a:pt x="7362" y="5358"/>
                        <a:pt x="7692" y="4546"/>
                        <a:pt x="7542" y="4392"/>
                      </a:cubicBezTo>
                      <a:cubicBezTo>
                        <a:pt x="7312" y="4155"/>
                        <a:pt x="7080" y="3929"/>
                        <a:pt x="6849" y="3714"/>
                      </a:cubicBezTo>
                      <a:cubicBezTo>
                        <a:pt x="6815" y="3682"/>
                        <a:pt x="6770" y="3669"/>
                        <a:pt x="6716" y="3669"/>
                      </a:cubicBezTo>
                      <a:cubicBezTo>
                        <a:pt x="6453" y="3669"/>
                        <a:pt x="5998" y="3985"/>
                        <a:pt x="5746" y="3985"/>
                      </a:cubicBezTo>
                      <a:cubicBezTo>
                        <a:pt x="5700" y="3985"/>
                        <a:pt x="5661" y="3974"/>
                        <a:pt x="5631" y="3949"/>
                      </a:cubicBezTo>
                      <a:cubicBezTo>
                        <a:pt x="5384" y="3738"/>
                        <a:pt x="5673" y="2696"/>
                        <a:pt x="5431" y="2516"/>
                      </a:cubicBezTo>
                      <a:cubicBezTo>
                        <a:pt x="3287" y="887"/>
                        <a:pt x="1423" y="244"/>
                        <a:pt x="538" y="14"/>
                      </a:cubicBezTo>
                      <a:cubicBezTo>
                        <a:pt x="505" y="5"/>
                        <a:pt x="472"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1"/>
                <p:cNvSpPr/>
                <p:nvPr/>
              </p:nvSpPr>
              <p:spPr>
                <a:xfrm>
                  <a:off x="7792528" y="606023"/>
                  <a:ext cx="285694" cy="519752"/>
                </a:xfrm>
                <a:custGeom>
                  <a:avLst/>
                  <a:gdLst/>
                  <a:ahLst/>
                  <a:cxnLst/>
                  <a:rect l="l" t="t" r="r" b="b"/>
                  <a:pathLst>
                    <a:path w="9251" h="16830" extrusionOk="0">
                      <a:moveTo>
                        <a:pt x="73" y="1"/>
                      </a:moveTo>
                      <a:cubicBezTo>
                        <a:pt x="58" y="1"/>
                        <a:pt x="44" y="6"/>
                        <a:pt x="32" y="15"/>
                      </a:cubicBezTo>
                      <a:cubicBezTo>
                        <a:pt x="6" y="35"/>
                        <a:pt x="1" y="71"/>
                        <a:pt x="22" y="97"/>
                      </a:cubicBezTo>
                      <a:cubicBezTo>
                        <a:pt x="5032" y="6505"/>
                        <a:pt x="7745" y="12734"/>
                        <a:pt x="9133" y="16829"/>
                      </a:cubicBezTo>
                      <a:lnTo>
                        <a:pt x="9251" y="16789"/>
                      </a:lnTo>
                      <a:cubicBezTo>
                        <a:pt x="7859" y="12682"/>
                        <a:pt x="5140" y="6439"/>
                        <a:pt x="119" y="25"/>
                      </a:cubicBezTo>
                      <a:cubicBezTo>
                        <a:pt x="108" y="8"/>
                        <a:pt x="90"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1"/>
                <p:cNvSpPr/>
                <p:nvPr/>
              </p:nvSpPr>
              <p:spPr>
                <a:xfrm>
                  <a:off x="7908058" y="647868"/>
                  <a:ext cx="10840" cy="127946"/>
                </a:xfrm>
                <a:custGeom>
                  <a:avLst/>
                  <a:gdLst/>
                  <a:ahLst/>
                  <a:cxnLst/>
                  <a:rect l="l" t="t" r="r" b="b"/>
                  <a:pathLst>
                    <a:path w="351" h="4143" extrusionOk="0">
                      <a:moveTo>
                        <a:pt x="184" y="1"/>
                      </a:moveTo>
                      <a:cubicBezTo>
                        <a:pt x="182" y="1"/>
                        <a:pt x="179" y="1"/>
                        <a:pt x="176" y="1"/>
                      </a:cubicBezTo>
                      <a:cubicBezTo>
                        <a:pt x="140" y="1"/>
                        <a:pt x="114" y="32"/>
                        <a:pt x="119" y="63"/>
                      </a:cubicBezTo>
                      <a:cubicBezTo>
                        <a:pt x="119" y="89"/>
                        <a:pt x="228" y="2463"/>
                        <a:pt x="7" y="4076"/>
                      </a:cubicBezTo>
                      <a:cubicBezTo>
                        <a:pt x="1" y="4107"/>
                        <a:pt x="27" y="4138"/>
                        <a:pt x="62" y="4143"/>
                      </a:cubicBezTo>
                      <a:lnTo>
                        <a:pt x="73" y="4143"/>
                      </a:lnTo>
                      <a:cubicBezTo>
                        <a:pt x="104" y="4143"/>
                        <a:pt x="124" y="4123"/>
                        <a:pt x="130" y="4092"/>
                      </a:cubicBezTo>
                      <a:cubicBezTo>
                        <a:pt x="351" y="2468"/>
                        <a:pt x="242" y="84"/>
                        <a:pt x="242" y="58"/>
                      </a:cubicBezTo>
                      <a:cubicBezTo>
                        <a:pt x="238" y="25"/>
                        <a:pt x="21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1"/>
                <p:cNvSpPr/>
                <p:nvPr/>
              </p:nvSpPr>
              <p:spPr>
                <a:xfrm>
                  <a:off x="7797964" y="813395"/>
                  <a:ext cx="176493" cy="71369"/>
                </a:xfrm>
                <a:custGeom>
                  <a:avLst/>
                  <a:gdLst/>
                  <a:ahLst/>
                  <a:cxnLst/>
                  <a:rect l="l" t="t" r="r" b="b"/>
                  <a:pathLst>
                    <a:path w="5715" h="2311" extrusionOk="0">
                      <a:moveTo>
                        <a:pt x="72" y="0"/>
                      </a:moveTo>
                      <a:cubicBezTo>
                        <a:pt x="49" y="0"/>
                        <a:pt x="27" y="14"/>
                        <a:pt x="15" y="37"/>
                      </a:cubicBezTo>
                      <a:cubicBezTo>
                        <a:pt x="0" y="68"/>
                        <a:pt x="15" y="104"/>
                        <a:pt x="46" y="120"/>
                      </a:cubicBezTo>
                      <a:cubicBezTo>
                        <a:pt x="72" y="129"/>
                        <a:pt x="2692" y="1337"/>
                        <a:pt x="5627" y="2309"/>
                      </a:cubicBezTo>
                      <a:cubicBezTo>
                        <a:pt x="5630" y="2309"/>
                        <a:pt x="5636" y="2311"/>
                        <a:pt x="5641" y="2311"/>
                      </a:cubicBezTo>
                      <a:cubicBezTo>
                        <a:pt x="5644" y="2311"/>
                        <a:pt x="5646" y="2310"/>
                        <a:pt x="5648" y="2309"/>
                      </a:cubicBezTo>
                      <a:cubicBezTo>
                        <a:pt x="5673" y="2309"/>
                        <a:pt x="5693" y="2293"/>
                        <a:pt x="5704" y="2267"/>
                      </a:cubicBezTo>
                      <a:cubicBezTo>
                        <a:pt x="5714" y="2236"/>
                        <a:pt x="5699" y="2200"/>
                        <a:pt x="5662" y="2190"/>
                      </a:cubicBezTo>
                      <a:cubicBezTo>
                        <a:pt x="2733" y="1218"/>
                        <a:pt x="123" y="16"/>
                        <a:pt x="98" y="6"/>
                      </a:cubicBezTo>
                      <a:cubicBezTo>
                        <a:pt x="89" y="2"/>
                        <a:pt x="81"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1"/>
                <p:cNvSpPr/>
                <p:nvPr/>
              </p:nvSpPr>
              <p:spPr>
                <a:xfrm>
                  <a:off x="8025996" y="793229"/>
                  <a:ext cx="45861" cy="208117"/>
                </a:xfrm>
                <a:custGeom>
                  <a:avLst/>
                  <a:gdLst/>
                  <a:ahLst/>
                  <a:cxnLst/>
                  <a:rect l="l" t="t" r="r" b="b"/>
                  <a:pathLst>
                    <a:path w="1485" h="6739" extrusionOk="0">
                      <a:moveTo>
                        <a:pt x="1418" y="1"/>
                      </a:moveTo>
                      <a:cubicBezTo>
                        <a:pt x="1386" y="1"/>
                        <a:pt x="1361" y="20"/>
                        <a:pt x="1357" y="52"/>
                      </a:cubicBezTo>
                      <a:cubicBezTo>
                        <a:pt x="1352" y="94"/>
                        <a:pt x="797" y="4061"/>
                        <a:pt x="11" y="6662"/>
                      </a:cubicBezTo>
                      <a:cubicBezTo>
                        <a:pt x="0" y="6693"/>
                        <a:pt x="21" y="6728"/>
                        <a:pt x="52" y="6738"/>
                      </a:cubicBezTo>
                      <a:lnTo>
                        <a:pt x="73" y="6738"/>
                      </a:lnTo>
                      <a:cubicBezTo>
                        <a:pt x="97" y="6738"/>
                        <a:pt x="118" y="6723"/>
                        <a:pt x="128" y="6697"/>
                      </a:cubicBezTo>
                      <a:cubicBezTo>
                        <a:pt x="920" y="4086"/>
                        <a:pt x="1475" y="109"/>
                        <a:pt x="1480" y="68"/>
                      </a:cubicBezTo>
                      <a:cubicBezTo>
                        <a:pt x="1485" y="37"/>
                        <a:pt x="1460" y="7"/>
                        <a:pt x="1429" y="2"/>
                      </a:cubicBezTo>
                      <a:cubicBezTo>
                        <a:pt x="1426" y="1"/>
                        <a:pt x="1422"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1"/>
                <p:cNvSpPr/>
                <p:nvPr/>
              </p:nvSpPr>
              <p:spPr>
                <a:xfrm>
                  <a:off x="7835701" y="1035931"/>
                  <a:ext cx="228253" cy="55681"/>
                </a:xfrm>
                <a:custGeom>
                  <a:avLst/>
                  <a:gdLst/>
                  <a:ahLst/>
                  <a:cxnLst/>
                  <a:rect l="l" t="t" r="r" b="b"/>
                  <a:pathLst>
                    <a:path w="7391" h="1803" extrusionOk="0">
                      <a:moveTo>
                        <a:pt x="75" y="1"/>
                      </a:moveTo>
                      <a:cubicBezTo>
                        <a:pt x="51" y="1"/>
                        <a:pt x="27" y="13"/>
                        <a:pt x="16" y="36"/>
                      </a:cubicBezTo>
                      <a:cubicBezTo>
                        <a:pt x="0" y="67"/>
                        <a:pt x="16" y="108"/>
                        <a:pt x="47" y="117"/>
                      </a:cubicBezTo>
                      <a:cubicBezTo>
                        <a:pt x="87" y="138"/>
                        <a:pt x="3937" y="1802"/>
                        <a:pt x="7070" y="1802"/>
                      </a:cubicBezTo>
                      <a:cubicBezTo>
                        <a:pt x="7157" y="1802"/>
                        <a:pt x="7243" y="1801"/>
                        <a:pt x="7329" y="1798"/>
                      </a:cubicBezTo>
                      <a:cubicBezTo>
                        <a:pt x="7365" y="1793"/>
                        <a:pt x="7390" y="1768"/>
                        <a:pt x="7390" y="1732"/>
                      </a:cubicBezTo>
                      <a:cubicBezTo>
                        <a:pt x="7390" y="1701"/>
                        <a:pt x="7360" y="1675"/>
                        <a:pt x="7324" y="1675"/>
                      </a:cubicBezTo>
                      <a:cubicBezTo>
                        <a:pt x="7243" y="1677"/>
                        <a:pt x="7161" y="1679"/>
                        <a:pt x="7078" y="1679"/>
                      </a:cubicBezTo>
                      <a:cubicBezTo>
                        <a:pt x="3973" y="1679"/>
                        <a:pt x="139" y="24"/>
                        <a:pt x="99" y="5"/>
                      </a:cubicBezTo>
                      <a:cubicBezTo>
                        <a:pt x="91" y="2"/>
                        <a:pt x="8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1"/>
                <p:cNvSpPr/>
                <p:nvPr/>
              </p:nvSpPr>
              <p:spPr>
                <a:xfrm>
                  <a:off x="8088378" y="922903"/>
                  <a:ext cx="62877" cy="248079"/>
                </a:xfrm>
                <a:custGeom>
                  <a:avLst/>
                  <a:gdLst/>
                  <a:ahLst/>
                  <a:cxnLst/>
                  <a:rect l="l" t="t" r="r" b="b"/>
                  <a:pathLst>
                    <a:path w="2036" h="8033" extrusionOk="0">
                      <a:moveTo>
                        <a:pt x="1966" y="0"/>
                      </a:moveTo>
                      <a:cubicBezTo>
                        <a:pt x="1938" y="0"/>
                        <a:pt x="1912" y="24"/>
                        <a:pt x="1907" y="53"/>
                      </a:cubicBezTo>
                      <a:cubicBezTo>
                        <a:pt x="1901" y="103"/>
                        <a:pt x="1182" y="5428"/>
                        <a:pt x="15" y="7946"/>
                      </a:cubicBezTo>
                      <a:cubicBezTo>
                        <a:pt x="0" y="7977"/>
                        <a:pt x="15" y="8013"/>
                        <a:pt x="46" y="8027"/>
                      </a:cubicBezTo>
                      <a:cubicBezTo>
                        <a:pt x="57" y="8032"/>
                        <a:pt x="67" y="8032"/>
                        <a:pt x="77" y="8032"/>
                      </a:cubicBezTo>
                      <a:cubicBezTo>
                        <a:pt x="98" y="8032"/>
                        <a:pt x="119" y="8023"/>
                        <a:pt x="129" y="7997"/>
                      </a:cubicBezTo>
                      <a:cubicBezTo>
                        <a:pt x="1300" y="5463"/>
                        <a:pt x="2019" y="124"/>
                        <a:pt x="2030" y="68"/>
                      </a:cubicBezTo>
                      <a:cubicBezTo>
                        <a:pt x="2035" y="37"/>
                        <a:pt x="2009" y="6"/>
                        <a:pt x="1974" y="1"/>
                      </a:cubicBezTo>
                      <a:cubicBezTo>
                        <a:pt x="1971" y="1"/>
                        <a:pt x="1968"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51"/>
              <p:cNvGrpSpPr/>
              <p:nvPr/>
            </p:nvGrpSpPr>
            <p:grpSpPr>
              <a:xfrm>
                <a:off x="5925332" y="2342656"/>
                <a:ext cx="1753459" cy="1233689"/>
                <a:chOff x="5877457" y="1776781"/>
                <a:chExt cx="1753459" cy="1233689"/>
              </a:xfrm>
            </p:grpSpPr>
            <p:sp>
              <p:nvSpPr>
                <p:cNvPr id="2166" name="Google Shape;2166;p51"/>
                <p:cNvSpPr/>
                <p:nvPr/>
              </p:nvSpPr>
              <p:spPr>
                <a:xfrm>
                  <a:off x="5877457" y="1776781"/>
                  <a:ext cx="1753459" cy="316857"/>
                </a:xfrm>
                <a:custGeom>
                  <a:avLst/>
                  <a:gdLst/>
                  <a:ahLst/>
                  <a:cxnLst/>
                  <a:rect l="l" t="t" r="r" b="b"/>
                  <a:pathLst>
                    <a:path w="16580" h="2996" extrusionOk="0">
                      <a:moveTo>
                        <a:pt x="252" y="0"/>
                      </a:moveTo>
                      <a:lnTo>
                        <a:pt x="1" y="807"/>
                      </a:lnTo>
                      <a:lnTo>
                        <a:pt x="8290" y="2996"/>
                      </a:lnTo>
                      <a:lnTo>
                        <a:pt x="16579" y="807"/>
                      </a:lnTo>
                      <a:lnTo>
                        <a:pt x="16326" y="0"/>
                      </a:lnTo>
                      <a:cubicBezTo>
                        <a:pt x="16326" y="0"/>
                        <a:pt x="12848" y="1285"/>
                        <a:pt x="10849" y="1285"/>
                      </a:cubicBezTo>
                      <a:cubicBezTo>
                        <a:pt x="8855" y="1285"/>
                        <a:pt x="8290" y="1680"/>
                        <a:pt x="8290" y="1680"/>
                      </a:cubicBezTo>
                      <a:cubicBezTo>
                        <a:pt x="8290" y="1680"/>
                        <a:pt x="7730" y="1285"/>
                        <a:pt x="5731" y="1285"/>
                      </a:cubicBezTo>
                      <a:cubicBezTo>
                        <a:pt x="3736" y="1285"/>
                        <a:pt x="252" y="0"/>
                        <a:pt x="252" y="0"/>
                      </a:cubicBezTo>
                      <a:close/>
                    </a:path>
                  </a:pathLst>
                </a:custGeom>
                <a:solidFill>
                  <a:srgbClr val="FF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1"/>
                <p:cNvSpPr/>
                <p:nvPr/>
              </p:nvSpPr>
              <p:spPr>
                <a:xfrm>
                  <a:off x="5877457" y="1862022"/>
                  <a:ext cx="1753459" cy="1148448"/>
                </a:xfrm>
                <a:custGeom>
                  <a:avLst/>
                  <a:gdLst/>
                  <a:ahLst/>
                  <a:cxnLst/>
                  <a:rect l="l" t="t" r="r" b="b"/>
                  <a:pathLst>
                    <a:path w="16580" h="10859" extrusionOk="0">
                      <a:moveTo>
                        <a:pt x="1" y="1"/>
                      </a:moveTo>
                      <a:lnTo>
                        <a:pt x="1563" y="8866"/>
                      </a:lnTo>
                      <a:lnTo>
                        <a:pt x="8290" y="10859"/>
                      </a:lnTo>
                      <a:lnTo>
                        <a:pt x="15016" y="8866"/>
                      </a:lnTo>
                      <a:lnTo>
                        <a:pt x="16579" y="1"/>
                      </a:lnTo>
                      <a:lnTo>
                        <a:pt x="16579" y="1"/>
                      </a:lnTo>
                      <a:lnTo>
                        <a:pt x="8290" y="21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1"/>
                <p:cNvSpPr/>
                <p:nvPr/>
              </p:nvSpPr>
              <p:spPr>
                <a:xfrm>
                  <a:off x="6807389" y="2172845"/>
                  <a:ext cx="13114" cy="726254"/>
                </a:xfrm>
                <a:custGeom>
                  <a:avLst/>
                  <a:gdLst/>
                  <a:ahLst/>
                  <a:cxnLst/>
                  <a:rect l="l" t="t" r="r" b="b"/>
                  <a:pathLst>
                    <a:path w="124" h="6867" extrusionOk="0">
                      <a:moveTo>
                        <a:pt x="62" y="1"/>
                      </a:moveTo>
                      <a:cubicBezTo>
                        <a:pt x="26" y="1"/>
                        <a:pt x="0" y="27"/>
                        <a:pt x="0" y="62"/>
                      </a:cubicBezTo>
                      <a:lnTo>
                        <a:pt x="0" y="6805"/>
                      </a:lnTo>
                      <a:cubicBezTo>
                        <a:pt x="0" y="6841"/>
                        <a:pt x="26" y="6867"/>
                        <a:pt x="62" y="6867"/>
                      </a:cubicBezTo>
                      <a:cubicBezTo>
                        <a:pt x="97" y="6867"/>
                        <a:pt x="123" y="6841"/>
                        <a:pt x="123" y="6805"/>
                      </a:cubicBezTo>
                      <a:lnTo>
                        <a:pt x="123" y="62"/>
                      </a:lnTo>
                      <a:cubicBezTo>
                        <a:pt x="123" y="27"/>
                        <a:pt x="97" y="1"/>
                        <a:pt x="62" y="1"/>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1"/>
                <p:cNvSpPr/>
                <p:nvPr/>
              </p:nvSpPr>
              <p:spPr>
                <a:xfrm>
                  <a:off x="6648646" y="2345654"/>
                  <a:ext cx="13114" cy="436048"/>
                </a:xfrm>
                <a:custGeom>
                  <a:avLst/>
                  <a:gdLst/>
                  <a:ahLst/>
                  <a:cxnLst/>
                  <a:rect l="l" t="t" r="r" b="b"/>
                  <a:pathLst>
                    <a:path w="124" h="4123" extrusionOk="0">
                      <a:moveTo>
                        <a:pt x="62" y="1"/>
                      </a:moveTo>
                      <a:cubicBezTo>
                        <a:pt x="26" y="1"/>
                        <a:pt x="0" y="27"/>
                        <a:pt x="0" y="63"/>
                      </a:cubicBezTo>
                      <a:lnTo>
                        <a:pt x="0" y="4061"/>
                      </a:lnTo>
                      <a:cubicBezTo>
                        <a:pt x="0" y="4097"/>
                        <a:pt x="26" y="4123"/>
                        <a:pt x="62" y="4123"/>
                      </a:cubicBezTo>
                      <a:cubicBezTo>
                        <a:pt x="93" y="4123"/>
                        <a:pt x="123" y="4097"/>
                        <a:pt x="123" y="4061"/>
                      </a:cubicBezTo>
                      <a:lnTo>
                        <a:pt x="123" y="63"/>
                      </a:lnTo>
                      <a:cubicBezTo>
                        <a:pt x="123" y="27"/>
                        <a:pt x="93" y="1"/>
                        <a:pt x="62" y="1"/>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1"/>
                <p:cNvSpPr/>
                <p:nvPr/>
              </p:nvSpPr>
              <p:spPr>
                <a:xfrm>
                  <a:off x="6747107" y="1891634"/>
                  <a:ext cx="753311" cy="208559"/>
                </a:xfrm>
                <a:custGeom>
                  <a:avLst/>
                  <a:gdLst/>
                  <a:ahLst/>
                  <a:cxnLst/>
                  <a:rect l="l" t="t" r="r" b="b"/>
                  <a:pathLst>
                    <a:path w="7123" h="1972" extrusionOk="0">
                      <a:moveTo>
                        <a:pt x="7053" y="1"/>
                      </a:moveTo>
                      <a:cubicBezTo>
                        <a:pt x="7047" y="1"/>
                        <a:pt x="7041" y="2"/>
                        <a:pt x="7035" y="3"/>
                      </a:cubicBezTo>
                      <a:lnTo>
                        <a:pt x="51" y="1853"/>
                      </a:lnTo>
                      <a:cubicBezTo>
                        <a:pt x="20" y="1864"/>
                        <a:pt x="0" y="1895"/>
                        <a:pt x="10" y="1926"/>
                      </a:cubicBezTo>
                      <a:cubicBezTo>
                        <a:pt x="15" y="1957"/>
                        <a:pt x="41" y="1972"/>
                        <a:pt x="67" y="1972"/>
                      </a:cubicBezTo>
                      <a:lnTo>
                        <a:pt x="82" y="1972"/>
                      </a:lnTo>
                      <a:lnTo>
                        <a:pt x="7066" y="122"/>
                      </a:lnTo>
                      <a:cubicBezTo>
                        <a:pt x="7102" y="117"/>
                        <a:pt x="7123" y="81"/>
                        <a:pt x="7112" y="50"/>
                      </a:cubicBezTo>
                      <a:cubicBezTo>
                        <a:pt x="7103" y="20"/>
                        <a:pt x="7081" y="1"/>
                        <a:pt x="7053" y="1"/>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1"/>
                <p:cNvSpPr/>
                <p:nvPr/>
              </p:nvSpPr>
              <p:spPr>
                <a:xfrm>
                  <a:off x="6035037" y="2793329"/>
                  <a:ext cx="572465" cy="177994"/>
                </a:xfrm>
                <a:custGeom>
                  <a:avLst/>
                  <a:gdLst/>
                  <a:ahLst/>
                  <a:cxnLst/>
                  <a:rect l="l" t="t" r="r" b="b"/>
                  <a:pathLst>
                    <a:path w="5413" h="1683" extrusionOk="0">
                      <a:moveTo>
                        <a:pt x="71" y="0"/>
                      </a:moveTo>
                      <a:cubicBezTo>
                        <a:pt x="45" y="0"/>
                        <a:pt x="20" y="19"/>
                        <a:pt x="12" y="44"/>
                      </a:cubicBezTo>
                      <a:cubicBezTo>
                        <a:pt x="1" y="75"/>
                        <a:pt x="21" y="110"/>
                        <a:pt x="52" y="122"/>
                      </a:cubicBezTo>
                      <a:lnTo>
                        <a:pt x="5325" y="1678"/>
                      </a:lnTo>
                      <a:cubicBezTo>
                        <a:pt x="5330" y="1683"/>
                        <a:pt x="5335" y="1683"/>
                        <a:pt x="5340" y="1683"/>
                      </a:cubicBezTo>
                      <a:cubicBezTo>
                        <a:pt x="5365" y="1683"/>
                        <a:pt x="5391" y="1663"/>
                        <a:pt x="5401" y="1637"/>
                      </a:cubicBezTo>
                      <a:cubicBezTo>
                        <a:pt x="5412" y="1606"/>
                        <a:pt x="5391" y="1571"/>
                        <a:pt x="5361" y="1560"/>
                      </a:cubicBezTo>
                      <a:lnTo>
                        <a:pt x="88" y="3"/>
                      </a:lnTo>
                      <a:cubicBezTo>
                        <a:pt x="82" y="1"/>
                        <a:pt x="77" y="0"/>
                        <a:pt x="71" y="0"/>
                      </a:cubicBezTo>
                      <a:close/>
                    </a:path>
                  </a:pathLst>
                </a:custGeom>
                <a:solidFill>
                  <a:srgbClr val="592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24" name="Star: 7 Points 23">
            <a:extLst>
              <a:ext uri="{FF2B5EF4-FFF2-40B4-BE49-F238E27FC236}">
                <a16:creationId xmlns:a16="http://schemas.microsoft.com/office/drawing/2014/main" id="{6C4BA7C5-AC26-B950-4753-0AF71552583B}"/>
              </a:ext>
            </a:extLst>
          </p:cNvPr>
          <p:cNvSpPr/>
          <p:nvPr/>
        </p:nvSpPr>
        <p:spPr>
          <a:xfrm>
            <a:off x="4571999" y="1390033"/>
            <a:ext cx="4109292" cy="2627097"/>
          </a:xfrm>
          <a:prstGeom prst="star7">
            <a:avLst/>
          </a:prstGeom>
          <a:solidFill>
            <a:schemeClr val="bg2">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7 Points 15">
            <a:extLst>
              <a:ext uri="{FF2B5EF4-FFF2-40B4-BE49-F238E27FC236}">
                <a16:creationId xmlns:a16="http://schemas.microsoft.com/office/drawing/2014/main" id="{86AA8B90-7EED-2BC9-ABD6-427DED1B38EF}"/>
              </a:ext>
            </a:extLst>
          </p:cNvPr>
          <p:cNvSpPr/>
          <p:nvPr/>
        </p:nvSpPr>
        <p:spPr>
          <a:xfrm>
            <a:off x="710584" y="1390033"/>
            <a:ext cx="3861415" cy="2627097"/>
          </a:xfrm>
          <a:prstGeom prst="star7">
            <a:avLst/>
          </a:prstGeom>
          <a:solidFill>
            <a:schemeClr val="bg2">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2E0DF3-CE6B-DC29-2573-C7C64A78AB08}"/>
              </a:ext>
            </a:extLst>
          </p:cNvPr>
          <p:cNvSpPr txBox="1"/>
          <p:nvPr/>
        </p:nvSpPr>
        <p:spPr>
          <a:xfrm>
            <a:off x="2875398" y="606442"/>
            <a:ext cx="3624550" cy="477054"/>
          </a:xfrm>
          <a:prstGeom prst="rect">
            <a:avLst/>
          </a:prstGeom>
          <a:noFill/>
        </p:spPr>
        <p:txBody>
          <a:bodyPr wrap="square" rtlCol="0">
            <a:spAutoFit/>
          </a:bodyPr>
          <a:lstStyle/>
          <a:p>
            <a:r>
              <a:rPr lang="en-US" sz="2500" b="1"/>
              <a:t>HƯỚNG DẪN VỀ NHÀ</a:t>
            </a:r>
          </a:p>
        </p:txBody>
      </p:sp>
      <p:sp>
        <p:nvSpPr>
          <p:cNvPr id="15" name="TextBox 14">
            <a:extLst>
              <a:ext uri="{FF2B5EF4-FFF2-40B4-BE49-F238E27FC236}">
                <a16:creationId xmlns:a16="http://schemas.microsoft.com/office/drawing/2014/main" id="{D618D8AE-3271-CB89-4261-6197DADA40C6}"/>
              </a:ext>
            </a:extLst>
          </p:cNvPr>
          <p:cNvSpPr txBox="1"/>
          <p:nvPr/>
        </p:nvSpPr>
        <p:spPr>
          <a:xfrm>
            <a:off x="1189817" y="2205280"/>
            <a:ext cx="2809301" cy="1420325"/>
          </a:xfrm>
          <a:prstGeom prst="rect">
            <a:avLst/>
          </a:prstGeom>
          <a:noFill/>
        </p:spPr>
        <p:txBody>
          <a:bodyPr wrap="square" rtlCol="0">
            <a:spAutoFit/>
          </a:bodyPr>
          <a:lstStyle/>
          <a:p>
            <a:pPr algn="ctr">
              <a:lnSpc>
                <a:spcPct val="150000"/>
              </a:lnSpc>
            </a:pPr>
            <a:r>
              <a:rPr lang="en-US" sz="2000"/>
              <a:t>Làm đầy đủ bài tập về nhà, ôn tập lại nội dung bài học</a:t>
            </a:r>
          </a:p>
        </p:txBody>
      </p:sp>
      <p:sp>
        <p:nvSpPr>
          <p:cNvPr id="22" name="TextBox 21">
            <a:extLst>
              <a:ext uri="{FF2B5EF4-FFF2-40B4-BE49-F238E27FC236}">
                <a16:creationId xmlns:a16="http://schemas.microsoft.com/office/drawing/2014/main" id="{6519CCA6-6887-33D4-A279-F632DFA82BC5}"/>
              </a:ext>
            </a:extLst>
          </p:cNvPr>
          <p:cNvSpPr txBox="1"/>
          <p:nvPr/>
        </p:nvSpPr>
        <p:spPr>
          <a:xfrm>
            <a:off x="5233015" y="2040027"/>
            <a:ext cx="2809301" cy="1420325"/>
          </a:xfrm>
          <a:prstGeom prst="rect">
            <a:avLst/>
          </a:prstGeom>
          <a:noFill/>
        </p:spPr>
        <p:txBody>
          <a:bodyPr wrap="square" rtlCol="0">
            <a:spAutoFit/>
          </a:bodyPr>
          <a:lstStyle/>
          <a:p>
            <a:pPr algn="ctr">
              <a:lnSpc>
                <a:spcPct val="150000"/>
              </a:lnSpc>
            </a:pPr>
            <a:r>
              <a:rPr lang="en-US" sz="2000"/>
              <a:t>Đọc trước, chuẩn bị cho </a:t>
            </a:r>
            <a:r>
              <a:rPr lang="en-US" sz="2000">
                <a:solidFill>
                  <a:srgbClr val="FF0000"/>
                </a:solidFill>
              </a:rPr>
              <a:t>chủ đề A2: Thông tin và xử lí thông tin</a:t>
            </a:r>
          </a:p>
        </p:txBody>
      </p:sp>
      <p:pic>
        <p:nvPicPr>
          <p:cNvPr id="25" name="Picture 15">
            <a:extLst>
              <a:ext uri="{FF2B5EF4-FFF2-40B4-BE49-F238E27FC236}">
                <a16:creationId xmlns:a16="http://schemas.microsoft.com/office/drawing/2014/main" id="{0E6B852D-2050-90A8-0C7D-B6A782716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1291" y="3599278"/>
            <a:ext cx="4092763" cy="168314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59"/>
          <p:cNvSpPr txBox="1">
            <a:spLocks noGrp="1"/>
          </p:cNvSpPr>
          <p:nvPr>
            <p:ph type="title"/>
          </p:nvPr>
        </p:nvSpPr>
        <p:spPr>
          <a:xfrm>
            <a:off x="348982" y="1324008"/>
            <a:ext cx="8446035" cy="249548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b="1">
                <a:solidFill>
                  <a:srgbClr val="000000"/>
                </a:solidFill>
                <a:latin typeface="+mj-lt"/>
              </a:rPr>
              <a:t>CẢM ƠN CÁC EM ĐÃ LẮNG NGHE!</a:t>
            </a:r>
            <a:br>
              <a:rPr lang="en-US" b="1">
                <a:solidFill>
                  <a:srgbClr val="000000"/>
                </a:solidFill>
                <a:latin typeface="+mj-lt"/>
              </a:rPr>
            </a:br>
            <a:r>
              <a:rPr lang="en-US" b="1">
                <a:solidFill>
                  <a:srgbClr val="000000"/>
                </a:solidFill>
                <a:latin typeface="+mj-lt"/>
              </a:rPr>
              <a:t>HẸN GẶP LẠI CÁC EM </a:t>
            </a:r>
            <a:br>
              <a:rPr lang="en-US" b="1">
                <a:solidFill>
                  <a:srgbClr val="000000"/>
                </a:solidFill>
                <a:latin typeface="+mj-lt"/>
              </a:rPr>
            </a:br>
            <a:r>
              <a:rPr lang="en-US" b="1">
                <a:solidFill>
                  <a:srgbClr val="000000"/>
                </a:solidFill>
                <a:latin typeface="+mj-lt"/>
              </a:rPr>
              <a:t>VÀO TIẾT HỌC CỦA BUỔI SAU!</a:t>
            </a:r>
          </a:p>
        </p:txBody>
      </p:sp>
      <p:pic>
        <p:nvPicPr>
          <p:cNvPr id="92" name="Picture 2">
            <a:extLst>
              <a:ext uri="{FF2B5EF4-FFF2-40B4-BE49-F238E27FC236}">
                <a16:creationId xmlns:a16="http://schemas.microsoft.com/office/drawing/2014/main" id="{7EF75912-1D1E-7C0F-6F87-ECB6714708DB}"/>
              </a:ext>
            </a:extLst>
          </p:cNvPr>
          <p:cNvPicPr>
            <a:picLocks noChangeAspect="1"/>
          </p:cNvPicPr>
          <p:nvPr/>
        </p:nvPicPr>
        <p:blipFill>
          <a:blip r:embed="rId3"/>
          <a:srcRect/>
          <a:stretch>
            <a:fillRect/>
          </a:stretch>
        </p:blipFill>
        <p:spPr>
          <a:xfrm>
            <a:off x="6000141" y="3719777"/>
            <a:ext cx="2504882" cy="1302538"/>
          </a:xfrm>
          <a:prstGeom prst="rect">
            <a:avLst/>
          </a:prstGeom>
        </p:spPr>
      </p:pic>
      <p:pic>
        <p:nvPicPr>
          <p:cNvPr id="93" name="Picture 6">
            <a:extLst>
              <a:ext uri="{FF2B5EF4-FFF2-40B4-BE49-F238E27FC236}">
                <a16:creationId xmlns:a16="http://schemas.microsoft.com/office/drawing/2014/main" id="{E3B0D193-100E-7753-0680-DA477F4AB7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337" y="209320"/>
            <a:ext cx="1400343" cy="1308684"/>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97"/>
                                        </p:tgtEl>
                                        <p:attrNameLst>
                                          <p:attrName>style.visibility</p:attrName>
                                        </p:attrNameLst>
                                      </p:cBhvr>
                                      <p:to>
                                        <p:strVal val="visible"/>
                                      </p:to>
                                    </p:set>
                                    <p:anim calcmode="lin" valueType="num">
                                      <p:cBhvr>
                                        <p:cTn id="7" dur="500" fill="hold"/>
                                        <p:tgtEl>
                                          <p:spTgt spid="269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97"/>
                                        </p:tgtEl>
                                        <p:attrNameLst>
                                          <p:attrName>ppt_y</p:attrName>
                                        </p:attrNameLst>
                                      </p:cBhvr>
                                      <p:tavLst>
                                        <p:tav tm="0">
                                          <p:val>
                                            <p:strVal val="#ppt_y"/>
                                          </p:val>
                                        </p:tav>
                                        <p:tav tm="100000">
                                          <p:val>
                                            <p:strVal val="#ppt_y"/>
                                          </p:val>
                                        </p:tav>
                                      </p:tavLst>
                                    </p:anim>
                                    <p:anim calcmode="lin" valueType="num">
                                      <p:cBhvr>
                                        <p:cTn id="9" dur="500" fill="hold"/>
                                        <p:tgtEl>
                                          <p:spTgt spid="269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9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3" name="Title 2">
            <a:extLst>
              <a:ext uri="{FF2B5EF4-FFF2-40B4-BE49-F238E27FC236}">
                <a16:creationId xmlns:a16="http://schemas.microsoft.com/office/drawing/2014/main" id="{6142B892-57D7-B460-A509-CC10A41AD57D}"/>
              </a:ext>
            </a:extLst>
          </p:cNvPr>
          <p:cNvSpPr>
            <a:spLocks noGrp="1"/>
          </p:cNvSpPr>
          <p:nvPr>
            <p:ph type="title"/>
          </p:nvPr>
        </p:nvSpPr>
        <p:spPr/>
        <p:txBody>
          <a:bodyPr/>
          <a:lstStyle/>
          <a:p>
            <a:r>
              <a:rPr lang="en-US" sz="3000" b="1">
                <a:solidFill>
                  <a:srgbClr val="000000"/>
                </a:solidFill>
                <a:latin typeface="+mj-lt"/>
              </a:rPr>
              <a:t>KHỞI ĐỘNG</a:t>
            </a:r>
          </a:p>
        </p:txBody>
      </p:sp>
      <p:sp>
        <p:nvSpPr>
          <p:cNvPr id="6" name="TextBox 5">
            <a:extLst>
              <a:ext uri="{FF2B5EF4-FFF2-40B4-BE49-F238E27FC236}">
                <a16:creationId xmlns:a16="http://schemas.microsoft.com/office/drawing/2014/main" id="{D296B859-F74E-84E5-8069-2CB6965C5860}"/>
              </a:ext>
            </a:extLst>
          </p:cNvPr>
          <p:cNvSpPr txBox="1"/>
          <p:nvPr/>
        </p:nvSpPr>
        <p:spPr>
          <a:xfrm>
            <a:off x="2317899" y="1166059"/>
            <a:ext cx="5178056" cy="1571424"/>
          </a:xfrm>
          <a:prstGeom prst="wedgeRoundRectCallout">
            <a:avLst>
              <a:gd name="adj1" fmla="val -49991"/>
              <a:gd name="adj2" fmla="val 63853"/>
              <a:gd name="adj3" fmla="val 16667"/>
            </a:avLst>
          </a:prstGeom>
          <a:solidFill>
            <a:schemeClr val="bg2"/>
          </a:solidFill>
        </p:spPr>
        <p:txBody>
          <a:bodyPr wrap="square" rtlCol="0">
            <a:spAutoFit/>
          </a:bodyPr>
          <a:lstStyle/>
          <a:p>
            <a:pPr algn="ctr">
              <a:lnSpc>
                <a:spcPct val="150000"/>
              </a:lnSpc>
            </a:pPr>
            <a:r>
              <a:rPr lang="en-US" sz="2000">
                <a:solidFill>
                  <a:srgbClr val="000000"/>
                </a:solidFill>
                <a:effectLst/>
                <a:latin typeface="+mj-lt"/>
                <a:ea typeface="Calibri" panose="020F0502020204030204" pitchFamily="34" charset="0"/>
                <a:cs typeface="Times New Roman" panose="02020603050405020304" pitchFamily="18" charset="0"/>
              </a:rPr>
              <a:t>Khi dùng máy tính, nếu em nhìn sát vào màn hình hoặc ngồi quá lâu thì có thể gây hại cho sức khỏe như thế nào?</a:t>
            </a:r>
            <a:endParaRPr lang="en-US" sz="2000">
              <a:latin typeface="+mj-lt"/>
            </a:endParaRPr>
          </a:p>
        </p:txBody>
      </p:sp>
      <p:pic>
        <p:nvPicPr>
          <p:cNvPr id="12" name="Picture 2">
            <a:extLst>
              <a:ext uri="{FF2B5EF4-FFF2-40B4-BE49-F238E27FC236}">
                <a16:creationId xmlns:a16="http://schemas.microsoft.com/office/drawing/2014/main" id="{C3D738B8-D34F-3D96-0F2A-24B0D8AE265D}"/>
              </a:ext>
            </a:extLst>
          </p:cNvPr>
          <p:cNvPicPr>
            <a:picLocks noChangeAspect="1"/>
          </p:cNvPicPr>
          <p:nvPr/>
        </p:nvPicPr>
        <p:blipFill>
          <a:blip r:embed="rId3"/>
          <a:srcRect/>
          <a:stretch>
            <a:fillRect/>
          </a:stretch>
        </p:blipFill>
        <p:spPr>
          <a:xfrm>
            <a:off x="890121" y="1951771"/>
            <a:ext cx="2299646" cy="3006073"/>
          </a:xfrm>
          <a:prstGeom prst="rect">
            <a:avLst/>
          </a:prstGeom>
        </p:spPr>
      </p:pic>
      <p:pic>
        <p:nvPicPr>
          <p:cNvPr id="1026" name="Picture 2" descr="Arrow right ">
            <a:extLst>
              <a:ext uri="{FF2B5EF4-FFF2-40B4-BE49-F238E27FC236}">
                <a16:creationId xmlns:a16="http://schemas.microsoft.com/office/drawing/2014/main" id="{70D71430-A370-95E4-0002-143EC4EC1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98287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E0052A-D0D0-4B2F-8168-219E41633C19}"/>
              </a:ext>
            </a:extLst>
          </p:cNvPr>
          <p:cNvSpPr txBox="1"/>
          <p:nvPr/>
        </p:nvSpPr>
        <p:spPr>
          <a:xfrm>
            <a:off x="4572000" y="3137501"/>
            <a:ext cx="4178595" cy="1420325"/>
          </a:xfrm>
          <a:prstGeom prst="rect">
            <a:avLst/>
          </a:prstGeom>
          <a:noFill/>
        </p:spPr>
        <p:txBody>
          <a:bodyPr wrap="square" rtlCol="0">
            <a:spAutoFit/>
          </a:bodyPr>
          <a:lstStyle/>
          <a:p>
            <a:pPr>
              <a:lnSpc>
                <a:spcPct val="150000"/>
              </a:lnSpc>
            </a:pPr>
            <a:r>
              <a:rPr lang="en-US" sz="2000">
                <a:effectLst/>
                <a:latin typeface="+mj-lt"/>
                <a:ea typeface="Calibri" panose="020F0502020204030204" pitchFamily="34" charset="0"/>
                <a:cs typeface="Times New Roman" panose="02020603050405020304" pitchFamily="18" charset="0"/>
              </a:rPr>
              <a:t>Nhìn sát vào màn hình sẽ gây mỏi mắt. Nếu nhìn như vậy nhiều lần có thể gây cận thị.</a:t>
            </a:r>
            <a:endParaRPr lang="en-US" sz="200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heel(1)">
                                      <p:cBhvr>
                                        <p:cTn id="26" dur="2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Shape 1705"/>
        <p:cNvGrpSpPr/>
        <p:nvPr/>
      </p:nvGrpSpPr>
      <p:grpSpPr>
        <a:xfrm>
          <a:off x="0" y="0"/>
          <a:ext cx="0" cy="0"/>
          <a:chOff x="0" y="0"/>
          <a:chExt cx="0" cy="0"/>
        </a:xfrm>
      </p:grpSpPr>
      <p:sp>
        <p:nvSpPr>
          <p:cNvPr id="1706" name="Google Shape;1706;p46"/>
          <p:cNvSpPr txBox="1">
            <a:spLocks noGrp="1"/>
          </p:cNvSpPr>
          <p:nvPr>
            <p:ph type="ctrTitle"/>
          </p:nvPr>
        </p:nvSpPr>
        <p:spPr>
          <a:xfrm>
            <a:off x="712286" y="2002532"/>
            <a:ext cx="5146251" cy="1496078"/>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000" b="1">
                <a:solidFill>
                  <a:srgbClr val="000000"/>
                </a:solidFill>
                <a:latin typeface="+mj-lt"/>
              </a:rPr>
              <a:t>BÀI 5: BẢO VỆ SỨC KHỎE KHI DÙNG MÁY TÍNH</a:t>
            </a:r>
            <a:endParaRPr lang="en-US" sz="3000" b="1">
              <a:solidFill>
                <a:srgbClr val="000000"/>
              </a:solidFill>
              <a:latin typeface="+mj-lt"/>
              <a:ea typeface="Kaisei Decol Medium"/>
              <a:cs typeface="Kaisei Decol Medium"/>
              <a:sym typeface="Kaisei Decol Medium"/>
            </a:endParaRPr>
          </a:p>
        </p:txBody>
      </p:sp>
      <p:sp>
        <p:nvSpPr>
          <p:cNvPr id="1707" name="Google Shape;1707;p46"/>
          <p:cNvSpPr txBox="1">
            <a:spLocks noGrp="1"/>
          </p:cNvSpPr>
          <p:nvPr>
            <p:ph type="subTitle" idx="1"/>
          </p:nvPr>
        </p:nvSpPr>
        <p:spPr>
          <a:xfrm>
            <a:off x="506902" y="1241535"/>
            <a:ext cx="5557020" cy="6121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0000"/>
                </a:solidFill>
                <a:latin typeface="+mj-lt"/>
              </a:rPr>
              <a:t>C</a:t>
            </a:r>
            <a:r>
              <a:rPr lang="en" sz="3000">
                <a:solidFill>
                  <a:srgbClr val="FF0000"/>
                </a:solidFill>
                <a:latin typeface="+mj-lt"/>
              </a:rPr>
              <a:t>hủ đề A1</a:t>
            </a:r>
            <a:r>
              <a:rPr lang="en" sz="3000">
                <a:solidFill>
                  <a:srgbClr val="000000"/>
                </a:solidFill>
                <a:latin typeface="+mj-lt"/>
              </a:rPr>
              <a:t>: Khám phá máy tính</a:t>
            </a:r>
            <a:endParaRPr sz="3000">
              <a:solidFill>
                <a:srgbClr val="000000"/>
              </a:solidFill>
              <a:latin typeface="+mj-lt"/>
            </a:endParaRPr>
          </a:p>
        </p:txBody>
      </p:sp>
      <p:pic>
        <p:nvPicPr>
          <p:cNvPr id="197" name="Picture 7">
            <a:extLst>
              <a:ext uri="{FF2B5EF4-FFF2-40B4-BE49-F238E27FC236}">
                <a16:creationId xmlns:a16="http://schemas.microsoft.com/office/drawing/2014/main" id="{4BCA955C-C26E-8E61-1601-2750C4DB0D11}"/>
              </a:ext>
            </a:extLst>
          </p:cNvPr>
          <p:cNvPicPr>
            <a:picLocks noChangeAspect="1"/>
          </p:cNvPicPr>
          <p:nvPr/>
        </p:nvPicPr>
        <p:blipFill>
          <a:blip r:embed="rId3"/>
          <a:srcRect/>
          <a:stretch>
            <a:fillRect/>
          </a:stretch>
        </p:blipFill>
        <p:spPr>
          <a:xfrm>
            <a:off x="5270430" y="1114485"/>
            <a:ext cx="3283647" cy="4029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07">
                                            <p:bg/>
                                          </p:spTgt>
                                        </p:tgtEl>
                                        <p:attrNameLst>
                                          <p:attrName>style.visibility</p:attrName>
                                        </p:attrNameLst>
                                      </p:cBhvr>
                                      <p:to>
                                        <p:strVal val="visible"/>
                                      </p:to>
                                    </p:set>
                                    <p:animEffect transition="in" filter="barn(inVertical)">
                                      <p:cBhvr>
                                        <p:cTn id="14" dur="500"/>
                                        <p:tgtEl>
                                          <p:spTgt spid="1707">
                                            <p:bg/>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07">
                                            <p:txEl>
                                              <p:pRg st="0" end="0"/>
                                            </p:txEl>
                                          </p:spTgt>
                                        </p:tgtEl>
                                        <p:attrNameLst>
                                          <p:attrName>style.visibility</p:attrName>
                                        </p:attrNameLst>
                                      </p:cBhvr>
                                      <p:to>
                                        <p:strVal val="visible"/>
                                      </p:to>
                                    </p:set>
                                    <p:animEffect transition="in" filter="barn(inVertical)">
                                      <p:cBhvr>
                                        <p:cTn id="17" dur="500"/>
                                        <p:tgtEl>
                                          <p:spTgt spid="17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1706"/>
                                        </p:tgtEl>
                                        <p:attrNameLst>
                                          <p:attrName>style.visibility</p:attrName>
                                        </p:attrNameLst>
                                      </p:cBhvr>
                                      <p:to>
                                        <p:strVal val="visible"/>
                                      </p:to>
                                    </p:set>
                                    <p:anim calcmode="lin" valueType="num">
                                      <p:cBhvr>
                                        <p:cTn id="22" dur="500" fill="hold"/>
                                        <p:tgtEl>
                                          <p:spTgt spid="170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706"/>
                                        </p:tgtEl>
                                        <p:attrNameLst>
                                          <p:attrName>ppt_y</p:attrName>
                                        </p:attrNameLst>
                                      </p:cBhvr>
                                      <p:tavLst>
                                        <p:tav tm="0">
                                          <p:val>
                                            <p:strVal val="#ppt_y"/>
                                          </p:val>
                                        </p:tav>
                                        <p:tav tm="100000">
                                          <p:val>
                                            <p:strVal val="#ppt_y"/>
                                          </p:val>
                                        </p:tav>
                                      </p:tavLst>
                                    </p:anim>
                                    <p:anim calcmode="lin" valueType="num">
                                      <p:cBhvr>
                                        <p:cTn id="24" dur="500" fill="hold"/>
                                        <p:tgtEl>
                                          <p:spTgt spid="170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70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6" grpId="0"/>
      <p:bldP spid="1707"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6" name="Google Shape;1916;p48"/>
          <p:cNvSpPr/>
          <p:nvPr/>
        </p:nvSpPr>
        <p:spPr>
          <a:xfrm>
            <a:off x="5948411" y="3304968"/>
            <a:ext cx="891900" cy="891900"/>
          </a:xfrm>
          <a:prstGeom prst="ellipse">
            <a:avLst/>
          </a:prstGeom>
          <a:solidFill>
            <a:schemeClr val="accent1"/>
          </a:solidFill>
          <a:ln w="76200" cap="flat"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8"/>
          <p:cNvSpPr/>
          <p:nvPr/>
        </p:nvSpPr>
        <p:spPr>
          <a:xfrm>
            <a:off x="2193850" y="3304968"/>
            <a:ext cx="891900" cy="891900"/>
          </a:xfrm>
          <a:prstGeom prst="ellipse">
            <a:avLst/>
          </a:prstGeom>
          <a:solidFill>
            <a:schemeClr val="lt2"/>
          </a:solidFill>
          <a:ln w="76200" cap="flat"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8"/>
          <p:cNvSpPr/>
          <p:nvPr/>
        </p:nvSpPr>
        <p:spPr>
          <a:xfrm>
            <a:off x="5862911" y="1323471"/>
            <a:ext cx="891900" cy="891900"/>
          </a:xfrm>
          <a:prstGeom prst="ellipse">
            <a:avLst/>
          </a:prstGeom>
          <a:solidFill>
            <a:schemeClr val="dk2"/>
          </a:solidFill>
          <a:ln w="76200" cap="flat"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8"/>
          <p:cNvSpPr/>
          <p:nvPr/>
        </p:nvSpPr>
        <p:spPr>
          <a:xfrm>
            <a:off x="2193850" y="1321123"/>
            <a:ext cx="891900" cy="891900"/>
          </a:xfrm>
          <a:prstGeom prst="ellipse">
            <a:avLst/>
          </a:prstGeom>
          <a:solidFill>
            <a:schemeClr val="lt1"/>
          </a:solidFill>
          <a:ln w="76200" cap="flat" cmpd="sng">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8"/>
          <p:cNvSpPr txBox="1">
            <a:spLocks noGrp="1"/>
          </p:cNvSpPr>
          <p:nvPr>
            <p:ph type="subTitle" idx="2"/>
          </p:nvPr>
        </p:nvSpPr>
        <p:spPr>
          <a:xfrm>
            <a:off x="991518" y="2145986"/>
            <a:ext cx="3272010" cy="95153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b="1">
                <a:solidFill>
                  <a:srgbClr val="000000"/>
                </a:solidFill>
                <a:latin typeface="+mj-lt"/>
              </a:rPr>
              <a:t>T</a:t>
            </a:r>
            <a:r>
              <a:rPr lang="en" sz="2000" b="1">
                <a:solidFill>
                  <a:srgbClr val="000000"/>
                </a:solidFill>
                <a:latin typeface="+mj-lt"/>
              </a:rPr>
              <a:t>ư thế ngồi khi làm việc với máy tính</a:t>
            </a:r>
            <a:endParaRPr sz="2000" b="1">
              <a:solidFill>
                <a:srgbClr val="000000"/>
              </a:solidFill>
              <a:latin typeface="+mj-lt"/>
            </a:endParaRPr>
          </a:p>
        </p:txBody>
      </p:sp>
      <p:sp>
        <p:nvSpPr>
          <p:cNvPr id="1921" name="Google Shape;1921;p48"/>
          <p:cNvSpPr txBox="1">
            <a:spLocks noGrp="1"/>
          </p:cNvSpPr>
          <p:nvPr>
            <p:ph type="title"/>
          </p:nvPr>
        </p:nvSpPr>
        <p:spPr>
          <a:xfrm>
            <a:off x="2279350" y="1470373"/>
            <a:ext cx="7209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1923" name="Google Shape;1923;p48"/>
          <p:cNvSpPr txBox="1">
            <a:spLocks noGrp="1"/>
          </p:cNvSpPr>
          <p:nvPr>
            <p:ph type="title" idx="3"/>
          </p:nvPr>
        </p:nvSpPr>
        <p:spPr>
          <a:xfrm>
            <a:off x="720000" y="375625"/>
            <a:ext cx="7704000" cy="67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0000"/>
                </a:solidFill>
                <a:latin typeface="+mj-lt"/>
              </a:rPr>
              <a:t>N</a:t>
            </a:r>
            <a:r>
              <a:rPr lang="en" b="1">
                <a:solidFill>
                  <a:srgbClr val="000000"/>
                </a:solidFill>
                <a:latin typeface="+mj-lt"/>
              </a:rPr>
              <a:t>ội dung bài học</a:t>
            </a:r>
            <a:endParaRPr b="1">
              <a:solidFill>
                <a:srgbClr val="000000"/>
              </a:solidFill>
              <a:latin typeface="+mj-lt"/>
            </a:endParaRPr>
          </a:p>
        </p:txBody>
      </p:sp>
      <p:sp>
        <p:nvSpPr>
          <p:cNvPr id="1924" name="Google Shape;1924;p48"/>
          <p:cNvSpPr txBox="1">
            <a:spLocks noGrp="1"/>
          </p:cNvSpPr>
          <p:nvPr>
            <p:ph type="title" idx="4"/>
          </p:nvPr>
        </p:nvSpPr>
        <p:spPr>
          <a:xfrm>
            <a:off x="5948411" y="1472721"/>
            <a:ext cx="7209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1927" name="Google Shape;1927;p48"/>
          <p:cNvSpPr txBox="1">
            <a:spLocks noGrp="1"/>
          </p:cNvSpPr>
          <p:nvPr>
            <p:ph type="title" idx="7"/>
          </p:nvPr>
        </p:nvSpPr>
        <p:spPr>
          <a:xfrm>
            <a:off x="2279350" y="3454205"/>
            <a:ext cx="7209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03</a:t>
            </a:r>
            <a:endParaRPr b="1">
              <a:latin typeface="+mj-lt"/>
            </a:endParaRPr>
          </a:p>
        </p:txBody>
      </p:sp>
      <p:sp>
        <p:nvSpPr>
          <p:cNvPr id="1930" name="Google Shape;1930;p48"/>
          <p:cNvSpPr txBox="1">
            <a:spLocks noGrp="1"/>
          </p:cNvSpPr>
          <p:nvPr>
            <p:ph type="title" idx="13"/>
          </p:nvPr>
        </p:nvSpPr>
        <p:spPr>
          <a:xfrm>
            <a:off x="6033911" y="3454218"/>
            <a:ext cx="7209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04</a:t>
            </a:r>
            <a:endParaRPr b="1">
              <a:latin typeface="+mj-lt"/>
            </a:endParaRPr>
          </a:p>
        </p:txBody>
      </p:sp>
      <p:sp>
        <p:nvSpPr>
          <p:cNvPr id="49" name="Google Shape;1920;p48">
            <a:extLst>
              <a:ext uri="{FF2B5EF4-FFF2-40B4-BE49-F238E27FC236}">
                <a16:creationId xmlns:a16="http://schemas.microsoft.com/office/drawing/2014/main" id="{9953A082-8BF2-F668-7889-ABBBB6B85C53}"/>
              </a:ext>
            </a:extLst>
          </p:cNvPr>
          <p:cNvSpPr txBox="1">
            <a:spLocks/>
          </p:cNvSpPr>
          <p:nvPr/>
        </p:nvSpPr>
        <p:spPr>
          <a:xfrm>
            <a:off x="4823984" y="2206901"/>
            <a:ext cx="2969754" cy="951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400" b="0" i="0" u="none" strike="noStrike" cap="none">
                <a:solidFill>
                  <a:schemeClr val="accent6"/>
                </a:solidFill>
                <a:latin typeface="Kaisei Decol"/>
                <a:ea typeface="Kaisei Decol"/>
                <a:cs typeface="Kaisei Decol"/>
                <a:sym typeface="Kaisei Decol"/>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ct val="150000"/>
              </a:lnSpc>
            </a:pPr>
            <a:r>
              <a:rPr lang="en-US" sz="2000" b="1">
                <a:solidFill>
                  <a:srgbClr val="000000"/>
                </a:solidFill>
                <a:latin typeface="+mj-lt"/>
              </a:rPr>
              <a:t>Thực hiện quy tắc an toàn về điện</a:t>
            </a:r>
            <a:endParaRPr lang="vi-VN" sz="2000" b="1">
              <a:solidFill>
                <a:srgbClr val="000000"/>
              </a:solidFill>
              <a:latin typeface="+mj-lt"/>
            </a:endParaRPr>
          </a:p>
        </p:txBody>
      </p:sp>
      <p:sp>
        <p:nvSpPr>
          <p:cNvPr id="54" name="Google Shape;1920;p48">
            <a:extLst>
              <a:ext uri="{FF2B5EF4-FFF2-40B4-BE49-F238E27FC236}">
                <a16:creationId xmlns:a16="http://schemas.microsoft.com/office/drawing/2014/main" id="{3DDF332A-D24B-D5CF-7B82-16577B38AFDE}"/>
              </a:ext>
            </a:extLst>
          </p:cNvPr>
          <p:cNvSpPr txBox="1">
            <a:spLocks/>
          </p:cNvSpPr>
          <p:nvPr/>
        </p:nvSpPr>
        <p:spPr>
          <a:xfrm>
            <a:off x="1094573" y="4227490"/>
            <a:ext cx="2969754" cy="6762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400" b="0" i="0" u="none" strike="noStrike" cap="none">
                <a:solidFill>
                  <a:schemeClr val="accent6"/>
                </a:solidFill>
                <a:latin typeface="Kaisei Decol"/>
                <a:ea typeface="Kaisei Decol"/>
                <a:cs typeface="Kaisei Decol"/>
                <a:sym typeface="Kaisei Decol"/>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ct val="150000"/>
              </a:lnSpc>
            </a:pPr>
            <a:r>
              <a:rPr lang="en-US" sz="2000" b="1">
                <a:solidFill>
                  <a:srgbClr val="000000"/>
                </a:solidFill>
                <a:latin typeface="+mj-lt"/>
              </a:rPr>
              <a:t>Luyện tập</a:t>
            </a:r>
            <a:endParaRPr lang="vi-VN" sz="2000" b="1">
              <a:solidFill>
                <a:srgbClr val="000000"/>
              </a:solidFill>
              <a:latin typeface="+mj-lt"/>
            </a:endParaRPr>
          </a:p>
        </p:txBody>
      </p:sp>
      <p:sp>
        <p:nvSpPr>
          <p:cNvPr id="55" name="Google Shape;1920;p48">
            <a:extLst>
              <a:ext uri="{FF2B5EF4-FFF2-40B4-BE49-F238E27FC236}">
                <a16:creationId xmlns:a16="http://schemas.microsoft.com/office/drawing/2014/main" id="{5903BF9F-128C-17BC-6B03-BEEABC0792DF}"/>
              </a:ext>
            </a:extLst>
          </p:cNvPr>
          <p:cNvSpPr txBox="1">
            <a:spLocks/>
          </p:cNvSpPr>
          <p:nvPr/>
        </p:nvSpPr>
        <p:spPr>
          <a:xfrm>
            <a:off x="4946573" y="4242122"/>
            <a:ext cx="2969754" cy="6762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400" b="0" i="0" u="none" strike="noStrike" cap="none">
                <a:solidFill>
                  <a:schemeClr val="accent6"/>
                </a:solidFill>
                <a:latin typeface="Kaisei Decol"/>
                <a:ea typeface="Kaisei Decol"/>
                <a:cs typeface="Kaisei Decol"/>
                <a:sym typeface="Kaisei Decol"/>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ct val="150000"/>
              </a:lnSpc>
            </a:pPr>
            <a:r>
              <a:rPr lang="en-US" sz="2000" b="1">
                <a:solidFill>
                  <a:srgbClr val="000000"/>
                </a:solidFill>
                <a:latin typeface="+mj-lt"/>
              </a:rPr>
              <a:t>Vận dụng</a:t>
            </a:r>
            <a:endParaRPr lang="vi-VN" sz="2000" b="1">
              <a:solidFill>
                <a:srgbClr val="000000"/>
              </a:solidFill>
              <a:latin typeface="+mj-lt"/>
            </a:endParaRPr>
          </a:p>
        </p:txBody>
      </p:sp>
      <p:pic>
        <p:nvPicPr>
          <p:cNvPr id="57" name="Picture 3">
            <a:extLst>
              <a:ext uri="{FF2B5EF4-FFF2-40B4-BE49-F238E27FC236}">
                <a16:creationId xmlns:a16="http://schemas.microsoft.com/office/drawing/2014/main" id="{38CAD5AB-780A-8485-9505-B88BD38AC8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3975" y="306949"/>
            <a:ext cx="2198914" cy="1184665"/>
          </a:xfrm>
          <a:prstGeom prst="rect">
            <a:avLst/>
          </a:prstGeom>
        </p:spPr>
      </p:pic>
      <p:pic>
        <p:nvPicPr>
          <p:cNvPr id="58" name="Picture 5">
            <a:extLst>
              <a:ext uri="{FF2B5EF4-FFF2-40B4-BE49-F238E27FC236}">
                <a16:creationId xmlns:a16="http://schemas.microsoft.com/office/drawing/2014/main" id="{7ABCD7A5-A27A-F736-1D8F-C67067C4C6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111" y="3254548"/>
            <a:ext cx="1483818" cy="1638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barn(inVertical)">
                                      <p:cBhvr>
                                        <p:cTn id="7" dur="500"/>
                                        <p:tgtEl>
                                          <p:spTgt spid="19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19"/>
                                        </p:tgtEl>
                                        <p:attrNameLst>
                                          <p:attrName>style.visibility</p:attrName>
                                        </p:attrNameLst>
                                      </p:cBhvr>
                                      <p:to>
                                        <p:strVal val="visible"/>
                                      </p:to>
                                    </p:set>
                                    <p:anim calcmode="lin" valueType="num">
                                      <p:cBhvr additive="base">
                                        <p:cTn id="12" dur="500" fill="hold"/>
                                        <p:tgtEl>
                                          <p:spTgt spid="1919"/>
                                        </p:tgtEl>
                                        <p:attrNameLst>
                                          <p:attrName>ppt_x</p:attrName>
                                        </p:attrNameLst>
                                      </p:cBhvr>
                                      <p:tavLst>
                                        <p:tav tm="0">
                                          <p:val>
                                            <p:strVal val="0-#ppt_w/2"/>
                                          </p:val>
                                        </p:tav>
                                        <p:tav tm="100000">
                                          <p:val>
                                            <p:strVal val="#ppt_x"/>
                                          </p:val>
                                        </p:tav>
                                      </p:tavLst>
                                    </p:anim>
                                    <p:anim calcmode="lin" valueType="num">
                                      <p:cBhvr additive="base">
                                        <p:cTn id="13" dur="500" fill="hold"/>
                                        <p:tgtEl>
                                          <p:spTgt spid="191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920">
                                            <p:txEl>
                                              <p:pRg st="0" end="0"/>
                                            </p:txEl>
                                          </p:spTgt>
                                        </p:tgtEl>
                                        <p:attrNameLst>
                                          <p:attrName>style.visibility</p:attrName>
                                        </p:attrNameLst>
                                      </p:cBhvr>
                                      <p:to>
                                        <p:strVal val="visible"/>
                                      </p:to>
                                    </p:set>
                                    <p:anim calcmode="lin" valueType="num">
                                      <p:cBhvr additive="base">
                                        <p:cTn id="16" dur="500" fill="hold"/>
                                        <p:tgtEl>
                                          <p:spTgt spid="1920">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920">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921"/>
                                        </p:tgtEl>
                                        <p:attrNameLst>
                                          <p:attrName>style.visibility</p:attrName>
                                        </p:attrNameLst>
                                      </p:cBhvr>
                                      <p:to>
                                        <p:strVal val="visible"/>
                                      </p:to>
                                    </p:set>
                                    <p:anim calcmode="lin" valueType="num">
                                      <p:cBhvr additive="base">
                                        <p:cTn id="20" dur="500" fill="hold"/>
                                        <p:tgtEl>
                                          <p:spTgt spid="1921"/>
                                        </p:tgtEl>
                                        <p:attrNameLst>
                                          <p:attrName>ppt_x</p:attrName>
                                        </p:attrNameLst>
                                      </p:cBhvr>
                                      <p:tavLst>
                                        <p:tav tm="0">
                                          <p:val>
                                            <p:strVal val="0-#ppt_w/2"/>
                                          </p:val>
                                        </p:tav>
                                        <p:tav tm="100000">
                                          <p:val>
                                            <p:strVal val="#ppt_x"/>
                                          </p:val>
                                        </p:tav>
                                      </p:tavLst>
                                    </p:anim>
                                    <p:anim calcmode="lin" valueType="num">
                                      <p:cBhvr additive="base">
                                        <p:cTn id="21" dur="500" fill="hold"/>
                                        <p:tgtEl>
                                          <p:spTgt spid="19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918"/>
                                        </p:tgtEl>
                                        <p:attrNameLst>
                                          <p:attrName>style.visibility</p:attrName>
                                        </p:attrNameLst>
                                      </p:cBhvr>
                                      <p:to>
                                        <p:strVal val="visible"/>
                                      </p:to>
                                    </p:set>
                                    <p:anim calcmode="lin" valueType="num">
                                      <p:cBhvr additive="base">
                                        <p:cTn id="26" dur="500" fill="hold"/>
                                        <p:tgtEl>
                                          <p:spTgt spid="1918"/>
                                        </p:tgtEl>
                                        <p:attrNameLst>
                                          <p:attrName>ppt_x</p:attrName>
                                        </p:attrNameLst>
                                      </p:cBhvr>
                                      <p:tavLst>
                                        <p:tav tm="0">
                                          <p:val>
                                            <p:strVal val="1+#ppt_w/2"/>
                                          </p:val>
                                        </p:tav>
                                        <p:tav tm="100000">
                                          <p:val>
                                            <p:strVal val="#ppt_x"/>
                                          </p:val>
                                        </p:tav>
                                      </p:tavLst>
                                    </p:anim>
                                    <p:anim calcmode="lin" valueType="num">
                                      <p:cBhvr additive="base">
                                        <p:cTn id="27" dur="500" fill="hold"/>
                                        <p:tgtEl>
                                          <p:spTgt spid="1918"/>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24"/>
                                        </p:tgtEl>
                                        <p:attrNameLst>
                                          <p:attrName>style.visibility</p:attrName>
                                        </p:attrNameLst>
                                      </p:cBhvr>
                                      <p:to>
                                        <p:strVal val="visible"/>
                                      </p:to>
                                    </p:set>
                                    <p:anim calcmode="lin" valueType="num">
                                      <p:cBhvr additive="base">
                                        <p:cTn id="30" dur="500" fill="hold"/>
                                        <p:tgtEl>
                                          <p:spTgt spid="1924"/>
                                        </p:tgtEl>
                                        <p:attrNameLst>
                                          <p:attrName>ppt_x</p:attrName>
                                        </p:attrNameLst>
                                      </p:cBhvr>
                                      <p:tavLst>
                                        <p:tav tm="0">
                                          <p:val>
                                            <p:strVal val="1+#ppt_w/2"/>
                                          </p:val>
                                        </p:tav>
                                        <p:tav tm="100000">
                                          <p:val>
                                            <p:strVal val="#ppt_x"/>
                                          </p:val>
                                        </p:tav>
                                      </p:tavLst>
                                    </p:anim>
                                    <p:anim calcmode="lin" valueType="num">
                                      <p:cBhvr additive="base">
                                        <p:cTn id="31" dur="500" fill="hold"/>
                                        <p:tgtEl>
                                          <p:spTgt spid="1924"/>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1+#ppt_w/2"/>
                                          </p:val>
                                        </p:tav>
                                        <p:tav tm="100000">
                                          <p:val>
                                            <p:strVal val="#ppt_x"/>
                                          </p:val>
                                        </p:tav>
                                      </p:tavLst>
                                    </p:anim>
                                    <p:anim calcmode="lin" valueType="num">
                                      <p:cBhvr additive="base">
                                        <p:cTn id="3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917"/>
                                        </p:tgtEl>
                                        <p:attrNameLst>
                                          <p:attrName>style.visibility</p:attrName>
                                        </p:attrNameLst>
                                      </p:cBhvr>
                                      <p:to>
                                        <p:strVal val="visible"/>
                                      </p:to>
                                    </p:set>
                                    <p:anim calcmode="lin" valueType="num">
                                      <p:cBhvr additive="base">
                                        <p:cTn id="40" dur="500" fill="hold"/>
                                        <p:tgtEl>
                                          <p:spTgt spid="1917"/>
                                        </p:tgtEl>
                                        <p:attrNameLst>
                                          <p:attrName>ppt_x</p:attrName>
                                        </p:attrNameLst>
                                      </p:cBhvr>
                                      <p:tavLst>
                                        <p:tav tm="0">
                                          <p:val>
                                            <p:strVal val="0-#ppt_w/2"/>
                                          </p:val>
                                        </p:tav>
                                        <p:tav tm="100000">
                                          <p:val>
                                            <p:strVal val="#ppt_x"/>
                                          </p:val>
                                        </p:tav>
                                      </p:tavLst>
                                    </p:anim>
                                    <p:anim calcmode="lin" valueType="num">
                                      <p:cBhvr additive="base">
                                        <p:cTn id="41" dur="500" fill="hold"/>
                                        <p:tgtEl>
                                          <p:spTgt spid="191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927"/>
                                        </p:tgtEl>
                                        <p:attrNameLst>
                                          <p:attrName>style.visibility</p:attrName>
                                        </p:attrNameLst>
                                      </p:cBhvr>
                                      <p:to>
                                        <p:strVal val="visible"/>
                                      </p:to>
                                    </p:set>
                                    <p:anim calcmode="lin" valueType="num">
                                      <p:cBhvr additive="base">
                                        <p:cTn id="44" dur="500" fill="hold"/>
                                        <p:tgtEl>
                                          <p:spTgt spid="1927"/>
                                        </p:tgtEl>
                                        <p:attrNameLst>
                                          <p:attrName>ppt_x</p:attrName>
                                        </p:attrNameLst>
                                      </p:cBhvr>
                                      <p:tavLst>
                                        <p:tav tm="0">
                                          <p:val>
                                            <p:strVal val="0-#ppt_w/2"/>
                                          </p:val>
                                        </p:tav>
                                        <p:tav tm="100000">
                                          <p:val>
                                            <p:strVal val="#ppt_x"/>
                                          </p:val>
                                        </p:tav>
                                      </p:tavLst>
                                    </p:anim>
                                    <p:anim calcmode="lin" valueType="num">
                                      <p:cBhvr additive="base">
                                        <p:cTn id="45" dur="500" fill="hold"/>
                                        <p:tgtEl>
                                          <p:spTgt spid="1927"/>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additive="base">
                                        <p:cTn id="48" dur="500" fill="hold"/>
                                        <p:tgtEl>
                                          <p:spTgt spid="54"/>
                                        </p:tgtEl>
                                        <p:attrNameLst>
                                          <p:attrName>ppt_x</p:attrName>
                                        </p:attrNameLst>
                                      </p:cBhvr>
                                      <p:tavLst>
                                        <p:tav tm="0">
                                          <p:val>
                                            <p:strVal val="0-#ppt_w/2"/>
                                          </p:val>
                                        </p:tav>
                                        <p:tav tm="100000">
                                          <p:val>
                                            <p:strVal val="#ppt_x"/>
                                          </p:val>
                                        </p:tav>
                                      </p:tavLst>
                                    </p:anim>
                                    <p:anim calcmode="lin" valueType="num">
                                      <p:cBhvr additive="base">
                                        <p:cTn id="49"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916"/>
                                        </p:tgtEl>
                                        <p:attrNameLst>
                                          <p:attrName>style.visibility</p:attrName>
                                        </p:attrNameLst>
                                      </p:cBhvr>
                                      <p:to>
                                        <p:strVal val="visible"/>
                                      </p:to>
                                    </p:set>
                                    <p:anim calcmode="lin" valueType="num">
                                      <p:cBhvr additive="base">
                                        <p:cTn id="54" dur="500" fill="hold"/>
                                        <p:tgtEl>
                                          <p:spTgt spid="1916"/>
                                        </p:tgtEl>
                                        <p:attrNameLst>
                                          <p:attrName>ppt_x</p:attrName>
                                        </p:attrNameLst>
                                      </p:cBhvr>
                                      <p:tavLst>
                                        <p:tav tm="0">
                                          <p:val>
                                            <p:strVal val="1+#ppt_w/2"/>
                                          </p:val>
                                        </p:tav>
                                        <p:tav tm="100000">
                                          <p:val>
                                            <p:strVal val="#ppt_x"/>
                                          </p:val>
                                        </p:tav>
                                      </p:tavLst>
                                    </p:anim>
                                    <p:anim calcmode="lin" valueType="num">
                                      <p:cBhvr additive="base">
                                        <p:cTn id="55" dur="500" fill="hold"/>
                                        <p:tgtEl>
                                          <p:spTgt spid="191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930"/>
                                        </p:tgtEl>
                                        <p:attrNameLst>
                                          <p:attrName>style.visibility</p:attrName>
                                        </p:attrNameLst>
                                      </p:cBhvr>
                                      <p:to>
                                        <p:strVal val="visible"/>
                                      </p:to>
                                    </p:set>
                                    <p:anim calcmode="lin" valueType="num">
                                      <p:cBhvr additive="base">
                                        <p:cTn id="58" dur="500" fill="hold"/>
                                        <p:tgtEl>
                                          <p:spTgt spid="1930"/>
                                        </p:tgtEl>
                                        <p:attrNameLst>
                                          <p:attrName>ppt_x</p:attrName>
                                        </p:attrNameLst>
                                      </p:cBhvr>
                                      <p:tavLst>
                                        <p:tav tm="0">
                                          <p:val>
                                            <p:strVal val="1+#ppt_w/2"/>
                                          </p:val>
                                        </p:tav>
                                        <p:tav tm="100000">
                                          <p:val>
                                            <p:strVal val="#ppt_x"/>
                                          </p:val>
                                        </p:tav>
                                      </p:tavLst>
                                    </p:anim>
                                    <p:anim calcmode="lin" valueType="num">
                                      <p:cBhvr additive="base">
                                        <p:cTn id="59" dur="500" fill="hold"/>
                                        <p:tgtEl>
                                          <p:spTgt spid="1930"/>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1+#ppt_w/2"/>
                                          </p:val>
                                        </p:tav>
                                        <p:tav tm="100000">
                                          <p:val>
                                            <p:strVal val="#ppt_x"/>
                                          </p:val>
                                        </p:tav>
                                      </p:tavLst>
                                    </p:anim>
                                    <p:anim calcmode="lin" valueType="num">
                                      <p:cBhvr additive="base">
                                        <p:cTn id="63"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6" grpId="0" animBg="1"/>
      <p:bldP spid="1917" grpId="0" animBg="1"/>
      <p:bldP spid="1918" grpId="0" animBg="1"/>
      <p:bldP spid="1919" grpId="0" animBg="1"/>
      <p:bldP spid="1920" grpId="0" build="p"/>
      <p:bldP spid="1921" grpId="0"/>
      <p:bldP spid="1923" grpId="0"/>
      <p:bldP spid="1924" grpId="0"/>
      <p:bldP spid="1927" grpId="0"/>
      <p:bldP spid="1930" grpId="0"/>
      <p:bldP spid="49" grpId="0"/>
      <p:bldP spid="54"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3" name="Title 2">
            <a:extLst>
              <a:ext uri="{FF2B5EF4-FFF2-40B4-BE49-F238E27FC236}">
                <a16:creationId xmlns:a16="http://schemas.microsoft.com/office/drawing/2014/main" id="{6142B892-57D7-B460-A509-CC10A41AD57D}"/>
              </a:ext>
            </a:extLst>
          </p:cNvPr>
          <p:cNvSpPr>
            <a:spLocks noGrp="1"/>
          </p:cNvSpPr>
          <p:nvPr>
            <p:ph type="title"/>
          </p:nvPr>
        </p:nvSpPr>
        <p:spPr>
          <a:xfrm>
            <a:off x="252168" y="364993"/>
            <a:ext cx="8115656" cy="708896"/>
          </a:xfrm>
        </p:spPr>
        <p:txBody>
          <a:bodyPr/>
          <a:lstStyle/>
          <a:p>
            <a:r>
              <a:rPr lang="en-US" sz="2700" u="sng">
                <a:solidFill>
                  <a:srgbClr val="000000"/>
                </a:solidFill>
                <a:latin typeface="+mj-lt"/>
              </a:rPr>
              <a:t>1. C</a:t>
            </a:r>
            <a:r>
              <a:rPr lang="vi-VN" sz="2700" u="sng">
                <a:solidFill>
                  <a:srgbClr val="000000"/>
                </a:solidFill>
                <a:latin typeface="+mn-lt"/>
              </a:rPr>
              <a:t>ách ngồi đúng tư thế khi làm việc với máy tính</a:t>
            </a:r>
            <a:endParaRPr lang="en-US" sz="2700" u="sng">
              <a:solidFill>
                <a:srgbClr val="000000"/>
              </a:solidFill>
              <a:latin typeface="+mn-lt"/>
            </a:endParaRPr>
          </a:p>
        </p:txBody>
      </p:sp>
      <p:sp>
        <p:nvSpPr>
          <p:cNvPr id="7" name="TextBox 6">
            <a:extLst>
              <a:ext uri="{FF2B5EF4-FFF2-40B4-BE49-F238E27FC236}">
                <a16:creationId xmlns:a16="http://schemas.microsoft.com/office/drawing/2014/main" id="{50E0052A-D0D0-4B2F-8168-219E41633C19}"/>
              </a:ext>
            </a:extLst>
          </p:cNvPr>
          <p:cNvSpPr txBox="1"/>
          <p:nvPr/>
        </p:nvSpPr>
        <p:spPr>
          <a:xfrm>
            <a:off x="982005" y="974279"/>
            <a:ext cx="7683530" cy="958660"/>
          </a:xfrm>
          <a:prstGeom prst="rect">
            <a:avLst/>
          </a:prstGeom>
          <a:noFill/>
        </p:spPr>
        <p:txBody>
          <a:bodyPr wrap="square" rtlCol="0">
            <a:spAutoFit/>
          </a:bodyPr>
          <a:lstStyle/>
          <a:p>
            <a:pPr>
              <a:lnSpc>
                <a:spcPct val="150000"/>
              </a:lnSpc>
            </a:pPr>
            <a:r>
              <a:rPr lang="vi-VN" sz="2000" i="1">
                <a:latin typeface="+mn-lt"/>
                <a:ea typeface="Calibri" panose="020F0502020204030204" pitchFamily="34" charset="0"/>
                <a:cs typeface="Times New Roman" panose="02020603050405020304" pitchFamily="18" charset="0"/>
              </a:rPr>
              <a:t>Hình nào thể hiện tư thế ngồi đúng khi làm việc với máy tính? Nếu em ngồi sai tư thế, sẽ có tác hại gì?</a:t>
            </a:r>
            <a:endParaRPr lang="en-US" sz="2000" i="1">
              <a:latin typeface="+mn-lt"/>
            </a:endParaRPr>
          </a:p>
        </p:txBody>
      </p:sp>
      <p:sp>
        <p:nvSpPr>
          <p:cNvPr id="8" name="Oval 7">
            <a:extLst>
              <a:ext uri="{FF2B5EF4-FFF2-40B4-BE49-F238E27FC236}">
                <a16:creationId xmlns:a16="http://schemas.microsoft.com/office/drawing/2014/main" id="{9921E470-749B-D18D-0FEE-8C30239529A7}"/>
              </a:ext>
            </a:extLst>
          </p:cNvPr>
          <p:cNvSpPr/>
          <p:nvPr/>
        </p:nvSpPr>
        <p:spPr>
          <a:xfrm>
            <a:off x="356589" y="1265550"/>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pic>
        <p:nvPicPr>
          <p:cNvPr id="4" name="Picture 3">
            <a:extLst>
              <a:ext uri="{FF2B5EF4-FFF2-40B4-BE49-F238E27FC236}">
                <a16:creationId xmlns:a16="http://schemas.microsoft.com/office/drawing/2014/main" id="{7A82075C-8888-BCB0-605C-A6A687CC80D7}"/>
              </a:ext>
            </a:extLst>
          </p:cNvPr>
          <p:cNvPicPr>
            <a:picLocks noChangeAspect="1"/>
          </p:cNvPicPr>
          <p:nvPr/>
        </p:nvPicPr>
        <p:blipFill>
          <a:blip r:embed="rId3"/>
          <a:stretch>
            <a:fillRect/>
          </a:stretch>
        </p:blipFill>
        <p:spPr>
          <a:xfrm>
            <a:off x="1058336" y="1952421"/>
            <a:ext cx="3381229" cy="2216800"/>
          </a:xfrm>
          <a:prstGeom prst="rect">
            <a:avLst/>
          </a:prstGeom>
        </p:spPr>
      </p:pic>
      <p:pic>
        <p:nvPicPr>
          <p:cNvPr id="9" name="Picture 8">
            <a:extLst>
              <a:ext uri="{FF2B5EF4-FFF2-40B4-BE49-F238E27FC236}">
                <a16:creationId xmlns:a16="http://schemas.microsoft.com/office/drawing/2014/main" id="{41ADE607-9115-8996-CCDC-A1D0627EB24C}"/>
              </a:ext>
            </a:extLst>
          </p:cNvPr>
          <p:cNvPicPr>
            <a:picLocks noChangeAspect="1"/>
          </p:cNvPicPr>
          <p:nvPr/>
        </p:nvPicPr>
        <p:blipFill>
          <a:blip r:embed="rId4"/>
          <a:stretch>
            <a:fillRect/>
          </a:stretch>
        </p:blipFill>
        <p:spPr>
          <a:xfrm>
            <a:off x="4688957" y="1952421"/>
            <a:ext cx="3474165" cy="2216800"/>
          </a:xfrm>
          <a:prstGeom prst="rect">
            <a:avLst/>
          </a:prstGeom>
        </p:spPr>
      </p:pic>
      <p:pic>
        <p:nvPicPr>
          <p:cNvPr id="2050" name="Picture 2" descr="Checked ">
            <a:extLst>
              <a:ext uri="{FF2B5EF4-FFF2-40B4-BE49-F238E27FC236}">
                <a16:creationId xmlns:a16="http://schemas.microsoft.com/office/drawing/2014/main" id="{0B0EC49A-B3B4-5C5F-7C5E-EA0F755E9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423" y="3575098"/>
            <a:ext cx="594123" cy="5941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ose ">
            <a:extLst>
              <a:ext uri="{FF2B5EF4-FFF2-40B4-BE49-F238E27FC236}">
                <a16:creationId xmlns:a16="http://schemas.microsoft.com/office/drawing/2014/main" id="{62B192AD-2D77-A203-221B-45ED27FB8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2210" y="3594864"/>
            <a:ext cx="664611" cy="6646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row right ">
            <a:extLst>
              <a:ext uri="{FF2B5EF4-FFF2-40B4-BE49-F238E27FC236}">
                <a16:creationId xmlns:a16="http://schemas.microsoft.com/office/drawing/2014/main" id="{124CAD79-7C7D-B5F2-E1C5-624EEFF6D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54304">
            <a:off x="1213251" y="3997824"/>
            <a:ext cx="664611" cy="6646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3EC6509-39E2-94B5-5EA4-96A25991AF1F}"/>
              </a:ext>
            </a:extLst>
          </p:cNvPr>
          <p:cNvSpPr txBox="1"/>
          <p:nvPr/>
        </p:nvSpPr>
        <p:spPr>
          <a:xfrm>
            <a:off x="1842748" y="4330129"/>
            <a:ext cx="4583291" cy="456535"/>
          </a:xfrm>
          <a:prstGeom prst="rect">
            <a:avLst/>
          </a:prstGeom>
          <a:noFill/>
        </p:spPr>
        <p:txBody>
          <a:bodyPr wrap="square" rtlCol="0">
            <a:spAutoFit/>
          </a:bodyPr>
          <a:lstStyle/>
          <a:p>
            <a:pPr>
              <a:lnSpc>
                <a:spcPct val="150000"/>
              </a:lnSpc>
            </a:pPr>
            <a:r>
              <a:rPr lang="en-US" sz="1800" b="1" i="1">
                <a:solidFill>
                  <a:srgbClr val="FF0000"/>
                </a:solidFill>
              </a:rPr>
              <a:t>Gây ra các vấn đề về mắt và cột sống</a:t>
            </a:r>
          </a:p>
        </p:txBody>
      </p:sp>
    </p:spTree>
    <p:extLst>
      <p:ext uri="{BB962C8B-B14F-4D97-AF65-F5344CB8AC3E}">
        <p14:creationId xmlns:p14="http://schemas.microsoft.com/office/powerpoint/2010/main" val="6738093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p:cTn id="38" dur="500" fill="hold"/>
                                        <p:tgtEl>
                                          <p:spTgt spid="2050"/>
                                        </p:tgtEl>
                                        <p:attrNameLst>
                                          <p:attrName>ppt_w</p:attrName>
                                        </p:attrNameLst>
                                      </p:cBhvr>
                                      <p:tavLst>
                                        <p:tav tm="0">
                                          <p:val>
                                            <p:fltVal val="0"/>
                                          </p:val>
                                        </p:tav>
                                        <p:tav tm="100000">
                                          <p:val>
                                            <p:strVal val="#ppt_w"/>
                                          </p:val>
                                        </p:tav>
                                      </p:tavLst>
                                    </p:anim>
                                    <p:anim calcmode="lin" valueType="num">
                                      <p:cBhvr>
                                        <p:cTn id="39" dur="500" fill="hold"/>
                                        <p:tgtEl>
                                          <p:spTgt spid="2050"/>
                                        </p:tgtEl>
                                        <p:attrNameLst>
                                          <p:attrName>ppt_h</p:attrName>
                                        </p:attrNameLst>
                                      </p:cBhvr>
                                      <p:tavLst>
                                        <p:tav tm="0">
                                          <p:val>
                                            <p:fltVal val="0"/>
                                          </p:val>
                                        </p:tav>
                                        <p:tav tm="100000">
                                          <p:val>
                                            <p:strVal val="#ppt_h"/>
                                          </p:val>
                                        </p:tav>
                                      </p:tavLst>
                                    </p:anim>
                                    <p:animEffect transition="in" filter="fade">
                                      <p:cBhvr>
                                        <p:cTn id="40" dur="500"/>
                                        <p:tgtEl>
                                          <p:spTgt spid="205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054"/>
                                        </p:tgtEl>
                                        <p:attrNameLst>
                                          <p:attrName>style.visibility</p:attrName>
                                        </p:attrNameLst>
                                      </p:cBhvr>
                                      <p:to>
                                        <p:strVal val="visible"/>
                                      </p:to>
                                    </p:set>
                                    <p:animEffect transition="in" filter="barn(inVertical)">
                                      <p:cBhvr>
                                        <p:cTn id="45" dur="500"/>
                                        <p:tgtEl>
                                          <p:spTgt spid="205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7" name="TextBox 6">
            <a:extLst>
              <a:ext uri="{FF2B5EF4-FFF2-40B4-BE49-F238E27FC236}">
                <a16:creationId xmlns:a16="http://schemas.microsoft.com/office/drawing/2014/main" id="{50E0052A-D0D0-4B2F-8168-219E41633C19}"/>
              </a:ext>
            </a:extLst>
          </p:cNvPr>
          <p:cNvSpPr txBox="1"/>
          <p:nvPr/>
        </p:nvSpPr>
        <p:spPr>
          <a:xfrm>
            <a:off x="816750" y="618767"/>
            <a:ext cx="7677254" cy="3728649"/>
          </a:xfrm>
          <a:prstGeom prst="rect">
            <a:avLst/>
          </a:prstGeom>
          <a:noFill/>
        </p:spPr>
        <p:txBody>
          <a:bodyPr wrap="square" rtlCol="0">
            <a:spAutoFit/>
          </a:bodyPr>
          <a:lstStyle/>
          <a:p>
            <a:pPr>
              <a:lnSpc>
                <a:spcPct val="150000"/>
              </a:lnSpc>
            </a:pPr>
            <a:r>
              <a:rPr lang="vi-VN" sz="2000" b="1">
                <a:latin typeface="+mn-lt"/>
                <a:ea typeface="Calibri" panose="020F0502020204030204" pitchFamily="34" charset="0"/>
                <a:cs typeface="Times New Roman" panose="02020603050405020304" pitchFamily="18" charset="0"/>
              </a:rPr>
              <a:t>Khi làm việc với máy tính,</a:t>
            </a:r>
            <a:r>
              <a:rPr lang="en-US" sz="2000" b="1">
                <a:latin typeface="+mn-lt"/>
                <a:ea typeface="Calibri" panose="020F0502020204030204" pitchFamily="34" charset="0"/>
                <a:cs typeface="Times New Roman" panose="02020603050405020304" pitchFamily="18" charset="0"/>
              </a:rPr>
              <a:t> </a:t>
            </a:r>
            <a:r>
              <a:rPr lang="vi-VN" sz="2000" b="1">
                <a:latin typeface="+mn-lt"/>
                <a:ea typeface="Calibri" panose="020F0502020204030204" pitchFamily="34" charset="0"/>
                <a:cs typeface="Times New Roman" panose="02020603050405020304" pitchFamily="18" charset="0"/>
              </a:rPr>
              <a:t>cần điều chỉnh tư thế ngồi</a:t>
            </a:r>
            <a:r>
              <a:rPr lang="en-US" sz="2000" b="1">
                <a:latin typeface="+mn-lt"/>
                <a:ea typeface="Calibri" panose="020F0502020204030204" pitchFamily="34" charset="0"/>
                <a:cs typeface="Times New Roman" panose="02020603050405020304" pitchFamily="18" charset="0"/>
              </a:rPr>
              <a:t>:</a:t>
            </a:r>
          </a:p>
          <a:p>
            <a:pPr marL="342900" indent="-342900">
              <a:lnSpc>
                <a:spcPct val="150000"/>
              </a:lnSpc>
              <a:buFont typeface="Wingdings" panose="05000000000000000000" pitchFamily="2" charset="2"/>
              <a:buChar char="ü"/>
            </a:pPr>
            <a:r>
              <a:rPr lang="vi-VN" sz="2000">
                <a:latin typeface="+mn-lt"/>
                <a:ea typeface="Calibri" panose="020F0502020204030204" pitchFamily="34" charset="0"/>
                <a:cs typeface="Times New Roman" panose="02020603050405020304" pitchFamily="18" charset="0"/>
              </a:rPr>
              <a:t>Lưng thẳng</a:t>
            </a:r>
            <a:r>
              <a:rPr lang="en-US" sz="2000">
                <a:latin typeface="+mn-lt"/>
                <a:ea typeface="Calibri" panose="020F0502020204030204" pitchFamily="34" charset="0"/>
                <a:cs typeface="Times New Roman" panose="02020603050405020304" pitchFamily="18" charset="0"/>
              </a:rPr>
              <a:t>.</a:t>
            </a:r>
            <a:endParaRPr lang="vi-VN" sz="2000">
              <a:latin typeface="+mn-lt"/>
              <a:ea typeface="Calibri" panose="020F0502020204030204" pitchFamily="34" charset="0"/>
              <a:cs typeface="Times New Roman" panose="02020603050405020304" pitchFamily="18" charset="0"/>
            </a:endParaRPr>
          </a:p>
          <a:p>
            <a:pPr marL="342900" indent="-342900">
              <a:lnSpc>
                <a:spcPct val="150000"/>
              </a:lnSpc>
              <a:buFont typeface="Wingdings" panose="05000000000000000000" pitchFamily="2" charset="2"/>
              <a:buChar char="ü"/>
            </a:pPr>
            <a:r>
              <a:rPr lang="vi-VN" sz="2000">
                <a:latin typeface="+mn-lt"/>
                <a:ea typeface="Calibri" panose="020F0502020204030204" pitchFamily="34" charset="0"/>
                <a:cs typeface="Times New Roman" panose="02020603050405020304" pitchFamily="18" charset="0"/>
              </a:rPr>
              <a:t>Đặt bàn phím giữa mắt và màn hình</a:t>
            </a:r>
            <a:r>
              <a:rPr lang="en-US" sz="2000">
                <a:latin typeface="+mn-lt"/>
                <a:ea typeface="Calibri" panose="020F0502020204030204" pitchFamily="34" charset="0"/>
                <a:cs typeface="Times New Roman" panose="02020603050405020304" pitchFamily="18" charset="0"/>
              </a:rPr>
              <a:t>.</a:t>
            </a:r>
            <a:endParaRPr lang="vi-VN" sz="2000">
              <a:latin typeface="+mn-lt"/>
              <a:ea typeface="Calibri" panose="020F0502020204030204" pitchFamily="34" charset="0"/>
              <a:cs typeface="Times New Roman" panose="02020603050405020304" pitchFamily="18" charset="0"/>
            </a:endParaRPr>
          </a:p>
          <a:p>
            <a:pPr marL="342900" indent="-342900">
              <a:lnSpc>
                <a:spcPct val="150000"/>
              </a:lnSpc>
              <a:buFont typeface="Wingdings" panose="05000000000000000000" pitchFamily="2" charset="2"/>
              <a:buChar char="ü"/>
            </a:pPr>
            <a:r>
              <a:rPr lang="vi-VN" sz="2000">
                <a:latin typeface="+mn-lt"/>
                <a:ea typeface="Calibri" panose="020F0502020204030204" pitchFamily="34" charset="0"/>
                <a:cs typeface="Times New Roman" panose="02020603050405020304" pitchFamily="18" charset="0"/>
              </a:rPr>
              <a:t>Hai bàn tay đặt nhẹ lên bàn phím, tay thả lỏng thoải mái</a:t>
            </a:r>
            <a:r>
              <a:rPr lang="en-US" sz="2000">
                <a:latin typeface="+mn-lt"/>
                <a:ea typeface="Calibri" panose="020F0502020204030204" pitchFamily="34" charset="0"/>
                <a:cs typeface="Times New Roman" panose="02020603050405020304" pitchFamily="18" charset="0"/>
              </a:rPr>
              <a:t>.</a:t>
            </a:r>
            <a:endParaRPr lang="vi-VN" sz="2000">
              <a:latin typeface="+mn-lt"/>
              <a:ea typeface="Calibri" panose="020F0502020204030204" pitchFamily="34" charset="0"/>
              <a:cs typeface="Times New Roman" panose="02020603050405020304" pitchFamily="18" charset="0"/>
            </a:endParaRPr>
          </a:p>
          <a:p>
            <a:pPr marL="342900" indent="-342900">
              <a:lnSpc>
                <a:spcPct val="150000"/>
              </a:lnSpc>
              <a:buFont typeface="Wingdings" panose="05000000000000000000" pitchFamily="2" charset="2"/>
              <a:buChar char="ü"/>
            </a:pPr>
            <a:r>
              <a:rPr lang="vi-VN" sz="2000">
                <a:latin typeface="+mn-lt"/>
                <a:ea typeface="Calibri" panose="020F0502020204030204" pitchFamily="34" charset="0"/>
                <a:cs typeface="Times New Roman" panose="02020603050405020304" pitchFamily="18" charset="0"/>
              </a:rPr>
              <a:t>Mắt ngang tầm màn hình và nên giữ khoảng cách tới màn hình từ 50 cm đến 80 cm.</a:t>
            </a:r>
          </a:p>
          <a:p>
            <a:pPr marL="342900" indent="-342900">
              <a:lnSpc>
                <a:spcPct val="150000"/>
              </a:lnSpc>
              <a:buFont typeface="Wingdings" panose="05000000000000000000" pitchFamily="2" charset="2"/>
              <a:buChar char="ü"/>
            </a:pPr>
            <a:r>
              <a:rPr lang="vi-VN" sz="2000">
                <a:latin typeface="+mn-lt"/>
                <a:ea typeface="Calibri" panose="020F0502020204030204" pitchFamily="34" charset="0"/>
                <a:cs typeface="Times New Roman" panose="02020603050405020304" pitchFamily="18" charset="0"/>
              </a:rPr>
              <a:t>Chỗ ngồi đủ ánh sáng</a:t>
            </a:r>
            <a:r>
              <a:rPr lang="en-US" sz="2000">
                <a:latin typeface="+mn-lt"/>
                <a:ea typeface="Calibri" panose="020F0502020204030204" pitchFamily="34" charset="0"/>
                <a:cs typeface="Times New Roman" panose="02020603050405020304" pitchFamily="18" charset="0"/>
              </a:rPr>
              <a:t>, ánh sáng không hắt vào mắt hoặc màn hình làm việc của máy tính.</a:t>
            </a:r>
            <a:endParaRPr lang="vi-VN" sz="20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643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7" name="TextBox 6">
            <a:extLst>
              <a:ext uri="{FF2B5EF4-FFF2-40B4-BE49-F238E27FC236}">
                <a16:creationId xmlns:a16="http://schemas.microsoft.com/office/drawing/2014/main" id="{50E0052A-D0D0-4B2F-8168-219E41633C19}"/>
              </a:ext>
            </a:extLst>
          </p:cNvPr>
          <p:cNvSpPr txBox="1"/>
          <p:nvPr/>
        </p:nvSpPr>
        <p:spPr>
          <a:xfrm>
            <a:off x="4835370" y="583646"/>
            <a:ext cx="4110325" cy="3074624"/>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sz="2000">
                <a:latin typeface="+mn-lt"/>
                <a:ea typeface="Calibri" panose="020F0502020204030204" pitchFamily="34" charset="0"/>
                <a:cs typeface="Times New Roman" panose="02020603050405020304" pitchFamily="18" charset="0"/>
              </a:rPr>
              <a:t>Ngồi lưng không thẳng.</a:t>
            </a:r>
          </a:p>
          <a:p>
            <a:pPr marL="342900" indent="-342900">
              <a:lnSpc>
                <a:spcPct val="200000"/>
              </a:lnSpc>
              <a:buFont typeface="Wingdings" panose="05000000000000000000" pitchFamily="2" charset="2"/>
              <a:buChar char="Ø"/>
            </a:pPr>
            <a:r>
              <a:rPr lang="en-US" sz="2000">
                <a:latin typeface="+mn-lt"/>
                <a:ea typeface="Calibri" panose="020F0502020204030204" pitchFamily="34" charset="0"/>
                <a:cs typeface="Times New Roman" panose="02020603050405020304" pitchFamily="18" charset="0"/>
              </a:rPr>
              <a:t>Hướng mắt nhìn màn hình chưa đạt, gây hại mắt khi sử dụng lâu thời gian.</a:t>
            </a:r>
          </a:p>
          <a:p>
            <a:pPr marL="342900" indent="-342900">
              <a:lnSpc>
                <a:spcPct val="200000"/>
              </a:lnSpc>
              <a:buFont typeface="Wingdings" panose="05000000000000000000" pitchFamily="2" charset="2"/>
              <a:buChar char="Ø"/>
            </a:pPr>
            <a:r>
              <a:rPr lang="en-US" sz="2000">
                <a:latin typeface="+mn-lt"/>
                <a:ea typeface="Calibri" panose="020F0502020204030204" pitchFamily="34" charset="0"/>
                <a:cs typeface="Times New Roman" panose="02020603050405020304" pitchFamily="18" charset="0"/>
              </a:rPr>
              <a:t>Tư thế ngồi không thoải mái.</a:t>
            </a:r>
            <a:endParaRPr lang="vi-VN" sz="2000">
              <a:latin typeface="+mn-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F700114-4CCC-F513-D828-6EF53B547894}"/>
              </a:ext>
            </a:extLst>
          </p:cNvPr>
          <p:cNvPicPr>
            <a:picLocks noChangeAspect="1"/>
          </p:cNvPicPr>
          <p:nvPr/>
        </p:nvPicPr>
        <p:blipFill>
          <a:blip r:embed="rId3"/>
          <a:stretch>
            <a:fillRect/>
          </a:stretch>
        </p:blipFill>
        <p:spPr>
          <a:xfrm>
            <a:off x="971550" y="922577"/>
            <a:ext cx="3600450" cy="2409825"/>
          </a:xfrm>
          <a:prstGeom prst="rect">
            <a:avLst/>
          </a:prstGeom>
        </p:spPr>
      </p:pic>
      <p:sp>
        <p:nvSpPr>
          <p:cNvPr id="4" name="TextBox 3">
            <a:extLst>
              <a:ext uri="{FF2B5EF4-FFF2-40B4-BE49-F238E27FC236}">
                <a16:creationId xmlns:a16="http://schemas.microsoft.com/office/drawing/2014/main" id="{4B061E62-4B03-7642-B2D5-7E550BF7F5F1}"/>
              </a:ext>
            </a:extLst>
          </p:cNvPr>
          <p:cNvSpPr txBox="1"/>
          <p:nvPr/>
        </p:nvSpPr>
        <p:spPr>
          <a:xfrm>
            <a:off x="781164" y="368203"/>
            <a:ext cx="3844887" cy="430887"/>
          </a:xfrm>
          <a:prstGeom prst="rect">
            <a:avLst/>
          </a:prstGeom>
          <a:noFill/>
        </p:spPr>
        <p:txBody>
          <a:bodyPr wrap="square" rtlCol="0">
            <a:spAutoFit/>
          </a:bodyPr>
          <a:lstStyle/>
          <a:p>
            <a:pPr marL="342900" indent="-342900">
              <a:buFont typeface="Wingdings" panose="05000000000000000000" pitchFamily="2" charset="2"/>
              <a:buChar char="Ø"/>
            </a:pPr>
            <a:r>
              <a:rPr lang="en-US" sz="2200" b="1"/>
              <a:t>Ví dụ tư thế ngồi sai:</a:t>
            </a:r>
          </a:p>
        </p:txBody>
      </p:sp>
      <p:sp>
        <p:nvSpPr>
          <p:cNvPr id="5" name="Arrow: Right 4">
            <a:extLst>
              <a:ext uri="{FF2B5EF4-FFF2-40B4-BE49-F238E27FC236}">
                <a16:creationId xmlns:a16="http://schemas.microsoft.com/office/drawing/2014/main" id="{67E5C529-ED56-DF28-D373-E67A3C153354}"/>
              </a:ext>
            </a:extLst>
          </p:cNvPr>
          <p:cNvSpPr/>
          <p:nvPr/>
        </p:nvSpPr>
        <p:spPr>
          <a:xfrm>
            <a:off x="1377109" y="4075630"/>
            <a:ext cx="914400" cy="4406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F9B32F-D81A-AAF4-8B72-0ADC65007E48}"/>
              </a:ext>
            </a:extLst>
          </p:cNvPr>
          <p:cNvSpPr txBox="1"/>
          <p:nvPr/>
        </p:nvSpPr>
        <p:spPr>
          <a:xfrm>
            <a:off x="2489813" y="3816637"/>
            <a:ext cx="5640637" cy="958660"/>
          </a:xfrm>
          <a:prstGeom prst="rect">
            <a:avLst/>
          </a:prstGeom>
          <a:noFill/>
        </p:spPr>
        <p:txBody>
          <a:bodyPr wrap="square" rtlCol="0">
            <a:spAutoFit/>
          </a:bodyPr>
          <a:lstStyle/>
          <a:p>
            <a:pPr>
              <a:lnSpc>
                <a:spcPct val="150000"/>
              </a:lnSpc>
            </a:pPr>
            <a:r>
              <a:rPr lang="en-US" sz="2000">
                <a:solidFill>
                  <a:srgbClr val="FF0000"/>
                </a:solidFill>
              </a:rPr>
              <a:t>Tư thế ngồi khi sử dụng máy tính sai có thể gây ảnh hưởng tới sức khỏe.</a:t>
            </a:r>
          </a:p>
        </p:txBody>
      </p:sp>
    </p:spTree>
    <p:extLst>
      <p:ext uri="{BB962C8B-B14F-4D97-AF65-F5344CB8AC3E}">
        <p14:creationId xmlns:p14="http://schemas.microsoft.com/office/powerpoint/2010/main" val="10476162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7" name="TextBox 6">
            <a:extLst>
              <a:ext uri="{FF2B5EF4-FFF2-40B4-BE49-F238E27FC236}">
                <a16:creationId xmlns:a16="http://schemas.microsoft.com/office/drawing/2014/main" id="{50E0052A-D0D0-4B2F-8168-219E41633C19}"/>
              </a:ext>
            </a:extLst>
          </p:cNvPr>
          <p:cNvSpPr txBox="1"/>
          <p:nvPr/>
        </p:nvSpPr>
        <p:spPr>
          <a:xfrm>
            <a:off x="1011823" y="870085"/>
            <a:ext cx="7403335" cy="2459071"/>
          </a:xfrm>
          <a:prstGeom prst="rect">
            <a:avLst/>
          </a:prstGeom>
          <a:noFill/>
        </p:spPr>
        <p:txBody>
          <a:bodyPr wrap="square" rtlCol="0">
            <a:spAutoFit/>
          </a:bodyPr>
          <a:lstStyle/>
          <a:p>
            <a:pPr algn="just">
              <a:lnSpc>
                <a:spcPct val="200000"/>
              </a:lnSpc>
            </a:pPr>
            <a:r>
              <a:rPr lang="vi-VN" sz="2000">
                <a:latin typeface="+mn-lt"/>
                <a:ea typeface="Calibri" panose="020F0502020204030204" pitchFamily="34" charset="0"/>
                <a:cs typeface="Times New Roman" panose="02020603050405020304" pitchFamily="18" charset="0"/>
              </a:rPr>
              <a:t>Ngồi sai tư thế khi làm việc với máy tính có thể gây ra bệnh về cột sống và mắt. Dùng máy tính quá lâu sẽ gây hại sức khỏe như giảm thị lực, mệt mỏi. Sau mỗi lần sử dụng máy tính khoảng 30 phút, cần nghỉ giải lao từ 5 đến 10 phút.</a:t>
            </a:r>
          </a:p>
        </p:txBody>
      </p:sp>
      <p:pic>
        <p:nvPicPr>
          <p:cNvPr id="8" name="Picture 21">
            <a:extLst>
              <a:ext uri="{FF2B5EF4-FFF2-40B4-BE49-F238E27FC236}">
                <a16:creationId xmlns:a16="http://schemas.microsoft.com/office/drawing/2014/main" id="{E1555ECF-D775-7CAA-F56F-4397E61E8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922" y="2849697"/>
            <a:ext cx="693953" cy="479459"/>
          </a:xfrm>
          <a:prstGeom prst="rect">
            <a:avLst/>
          </a:prstGeom>
        </p:spPr>
      </p:pic>
      <p:pic>
        <p:nvPicPr>
          <p:cNvPr id="9" name="Picture 21">
            <a:extLst>
              <a:ext uri="{FF2B5EF4-FFF2-40B4-BE49-F238E27FC236}">
                <a16:creationId xmlns:a16="http://schemas.microsoft.com/office/drawing/2014/main" id="{BA84D23F-B082-3A68-3B2A-7F0118D69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53474" y="870085"/>
            <a:ext cx="758349" cy="523950"/>
          </a:xfrm>
          <a:prstGeom prst="rect">
            <a:avLst/>
          </a:prstGeom>
        </p:spPr>
      </p:pic>
      <p:pic>
        <p:nvPicPr>
          <p:cNvPr id="10" name="Picture 15">
            <a:extLst>
              <a:ext uri="{FF2B5EF4-FFF2-40B4-BE49-F238E27FC236}">
                <a16:creationId xmlns:a16="http://schemas.microsoft.com/office/drawing/2014/main" id="{A8B74293-2985-EC19-A119-CCD07C9DD6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3190" y="3329156"/>
            <a:ext cx="4699558" cy="1932693"/>
          </a:xfrm>
          <a:prstGeom prst="rect">
            <a:avLst/>
          </a:prstGeom>
        </p:spPr>
      </p:pic>
    </p:spTree>
    <p:extLst>
      <p:ext uri="{BB962C8B-B14F-4D97-AF65-F5344CB8AC3E}">
        <p14:creationId xmlns:p14="http://schemas.microsoft.com/office/powerpoint/2010/main" val="37632377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3" name="Title 2">
            <a:extLst>
              <a:ext uri="{FF2B5EF4-FFF2-40B4-BE49-F238E27FC236}">
                <a16:creationId xmlns:a16="http://schemas.microsoft.com/office/drawing/2014/main" id="{6142B892-57D7-B460-A509-CC10A41AD57D}"/>
              </a:ext>
            </a:extLst>
          </p:cNvPr>
          <p:cNvSpPr>
            <a:spLocks noGrp="1"/>
          </p:cNvSpPr>
          <p:nvPr>
            <p:ph type="title"/>
          </p:nvPr>
        </p:nvSpPr>
        <p:spPr>
          <a:xfrm>
            <a:off x="252168" y="364993"/>
            <a:ext cx="8115656" cy="708896"/>
          </a:xfrm>
        </p:spPr>
        <p:txBody>
          <a:bodyPr/>
          <a:lstStyle/>
          <a:p>
            <a:r>
              <a:rPr lang="en-US" sz="2700" u="sng">
                <a:solidFill>
                  <a:srgbClr val="000000"/>
                </a:solidFill>
                <a:latin typeface="+mj-lt"/>
              </a:rPr>
              <a:t>2. Thực hiện quy tắc an toàn về điện</a:t>
            </a:r>
            <a:endParaRPr lang="en-US" sz="2700" u="sng">
              <a:solidFill>
                <a:srgbClr val="000000"/>
              </a:solidFill>
              <a:latin typeface="+mn-lt"/>
            </a:endParaRPr>
          </a:p>
        </p:txBody>
      </p:sp>
      <p:sp>
        <p:nvSpPr>
          <p:cNvPr id="7" name="TextBox 6">
            <a:extLst>
              <a:ext uri="{FF2B5EF4-FFF2-40B4-BE49-F238E27FC236}">
                <a16:creationId xmlns:a16="http://schemas.microsoft.com/office/drawing/2014/main" id="{50E0052A-D0D0-4B2F-8168-219E41633C19}"/>
              </a:ext>
            </a:extLst>
          </p:cNvPr>
          <p:cNvSpPr txBox="1"/>
          <p:nvPr/>
        </p:nvSpPr>
        <p:spPr>
          <a:xfrm>
            <a:off x="982005" y="1073889"/>
            <a:ext cx="7578101" cy="958660"/>
          </a:xfrm>
          <a:prstGeom prst="rect">
            <a:avLst/>
          </a:prstGeom>
          <a:noFill/>
        </p:spPr>
        <p:txBody>
          <a:bodyPr wrap="square" rtlCol="0">
            <a:spAutoFit/>
          </a:bodyPr>
          <a:lstStyle/>
          <a:p>
            <a:pPr>
              <a:lnSpc>
                <a:spcPct val="150000"/>
              </a:lnSpc>
            </a:pPr>
            <a:r>
              <a:rPr lang="en-US" sz="2000" i="1">
                <a:latin typeface="+mn-lt"/>
                <a:ea typeface="Calibri" panose="020F0502020204030204" pitchFamily="34" charset="0"/>
                <a:cs typeface="Times New Roman" panose="02020603050405020304" pitchFamily="18" charset="0"/>
              </a:rPr>
              <a:t>Em hãy quan sát và cho biết các Hình 3, 4 và 5 nhắc nhở chúng ta điều gì.</a:t>
            </a:r>
            <a:endParaRPr lang="en-US" sz="2000" i="1">
              <a:latin typeface="+mn-lt"/>
            </a:endParaRPr>
          </a:p>
        </p:txBody>
      </p:sp>
      <p:sp>
        <p:nvSpPr>
          <p:cNvPr id="8" name="Oval 7">
            <a:extLst>
              <a:ext uri="{FF2B5EF4-FFF2-40B4-BE49-F238E27FC236}">
                <a16:creationId xmlns:a16="http://schemas.microsoft.com/office/drawing/2014/main" id="{9921E470-749B-D18D-0FEE-8C30239529A7}"/>
              </a:ext>
            </a:extLst>
          </p:cNvPr>
          <p:cNvSpPr/>
          <p:nvPr/>
        </p:nvSpPr>
        <p:spPr>
          <a:xfrm>
            <a:off x="356589" y="1365160"/>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pic>
        <p:nvPicPr>
          <p:cNvPr id="10" name="Picture 9">
            <a:extLst>
              <a:ext uri="{FF2B5EF4-FFF2-40B4-BE49-F238E27FC236}">
                <a16:creationId xmlns:a16="http://schemas.microsoft.com/office/drawing/2014/main" id="{3897DAAD-B757-C4ED-CAA8-C59FEC9668E9}"/>
              </a:ext>
            </a:extLst>
          </p:cNvPr>
          <p:cNvPicPr>
            <a:picLocks noChangeAspect="1"/>
          </p:cNvPicPr>
          <p:nvPr/>
        </p:nvPicPr>
        <p:blipFill>
          <a:blip r:embed="rId3"/>
          <a:stretch>
            <a:fillRect/>
          </a:stretch>
        </p:blipFill>
        <p:spPr>
          <a:xfrm>
            <a:off x="789723" y="2231030"/>
            <a:ext cx="7578101" cy="1936011"/>
          </a:xfrm>
          <a:prstGeom prst="rect">
            <a:avLst/>
          </a:prstGeom>
        </p:spPr>
      </p:pic>
    </p:spTree>
    <p:extLst>
      <p:ext uri="{BB962C8B-B14F-4D97-AF65-F5344CB8AC3E}">
        <p14:creationId xmlns:p14="http://schemas.microsoft.com/office/powerpoint/2010/main" val="51444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theme/theme1.xml><?xml version="1.0" encoding="utf-8"?>
<a:theme xmlns:a="http://schemas.openxmlformats.org/drawingml/2006/main" name="Social Studies Subject for Middle School: Women's History by Slidesgo">
  <a:themeElements>
    <a:clrScheme name="Simple Light">
      <a:dk1>
        <a:srgbClr val="FFEEE1"/>
      </a:dk1>
      <a:lt1>
        <a:srgbClr val="FFA277"/>
      </a:lt1>
      <a:dk2>
        <a:srgbClr val="FFB864"/>
      </a:dk2>
      <a:lt2>
        <a:srgbClr val="FF5C5E"/>
      </a:lt2>
      <a:accent1>
        <a:srgbClr val="81C5BD"/>
      </a:accent1>
      <a:accent2>
        <a:srgbClr val="53B0A4"/>
      </a:accent2>
      <a:accent3>
        <a:srgbClr val="618AEE"/>
      </a:accent3>
      <a:accent4>
        <a:srgbClr val="B476DF"/>
      </a:accent4>
      <a:accent5>
        <a:srgbClr val="FF8BBA"/>
      </a:accent5>
      <a:accent6>
        <a:srgbClr val="592149"/>
      </a:accent6>
      <a:hlink>
        <a:srgbClr val="5921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752</Words>
  <Application>Microsoft Office PowerPoint</Application>
  <PresentationFormat>On-screen Show (16:9)</PresentationFormat>
  <Paragraphs>61</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Kaisei Decol</vt:lpstr>
      <vt:lpstr>Bebas Neue</vt:lpstr>
      <vt:lpstr>Arial</vt:lpstr>
      <vt:lpstr>Wingdings</vt:lpstr>
      <vt:lpstr>Kaisei Decol Medium</vt:lpstr>
      <vt:lpstr>Times New Roman</vt:lpstr>
      <vt:lpstr>League Spartan</vt:lpstr>
      <vt:lpstr>Social Studies Subject for Middle School: Women's History by Slidesgo</vt:lpstr>
      <vt:lpstr>CHÀO MỪNG CÁC EM ĐẾN VỚI BUỔI HỌC NGÀY HÔM NAY!</vt:lpstr>
      <vt:lpstr>KHỞI ĐỘNG</vt:lpstr>
      <vt:lpstr>BÀI 5: BẢO VỆ SỨC KHỎE KHI DÙNG MÁY TÍNH</vt:lpstr>
      <vt:lpstr>01</vt:lpstr>
      <vt:lpstr>1. Cách ngồi đúng tư thế khi làm việc với máy tính</vt:lpstr>
      <vt:lpstr>PowerPoint Presentation</vt:lpstr>
      <vt:lpstr>PowerPoint Presentation</vt:lpstr>
      <vt:lpstr>PowerPoint Presentation</vt:lpstr>
      <vt:lpstr>2. Thực hiện quy tắc an toàn về điện</vt:lpstr>
      <vt:lpstr>PowerPoint Presentation</vt:lpstr>
      <vt:lpstr>PowerPoint Presentation</vt:lpstr>
      <vt:lpstr>3. Luyện tập</vt:lpstr>
      <vt:lpstr>4. Vận dụng</vt:lpstr>
      <vt:lpstr>GHI NHỚ</vt:lpstr>
      <vt:lpstr>PowerPoint Presentation</vt:lpstr>
      <vt:lpstr>CẢM ƠN CÁC EM ĐÃ LẮNG NGHE! HẸN GẶP LẠI CÁC EM  VÀO TIẾT HỌC CỦA BUỔI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Thảo Đào</cp:lastModifiedBy>
  <cp:revision>3</cp:revision>
  <dcterms:modified xsi:type="dcterms:W3CDTF">2022-08-06T01:26:24Z</dcterms:modified>
</cp:coreProperties>
</file>