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314" r:id="rId6"/>
    <p:sldId id="315" r:id="rId7"/>
    <p:sldId id="316" r:id="rId8"/>
    <p:sldId id="317" r:id="rId9"/>
    <p:sldId id="318" r:id="rId10"/>
    <p:sldId id="319" r:id="rId11"/>
    <p:sldId id="313" r:id="rId12"/>
    <p:sldId id="273" r:id="rId13"/>
    <p:sldId id="322" r:id="rId14"/>
    <p:sldId id="323" r:id="rId15"/>
    <p:sldId id="260" r:id="rId16"/>
    <p:sldId id="275" r:id="rId17"/>
    <p:sldId id="263" r:id="rId18"/>
  </p:sldIdLst>
  <p:sldSz cx="9144000" cy="5143500" type="screen16x9"/>
  <p:notesSz cx="6858000" cy="9144000"/>
  <p:embeddedFontLst>
    <p:embeddedFont>
      <p:font typeface="Aladin" panose="020B0604020202020204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A5EA3D92-4CC1-4035-9D5C-88781A032455}">
          <p14:sldIdLst>
            <p14:sldId id="256"/>
            <p14:sldId id="257"/>
            <p14:sldId id="259"/>
            <p14:sldId id="258"/>
            <p14:sldId id="314"/>
            <p14:sldId id="315"/>
            <p14:sldId id="316"/>
            <p14:sldId id="317"/>
            <p14:sldId id="318"/>
            <p14:sldId id="319"/>
            <p14:sldId id="313"/>
            <p14:sldId id="273"/>
            <p14:sldId id="322"/>
            <p14:sldId id="323"/>
            <p14:sldId id="260"/>
            <p14:sldId id="27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5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8F3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DD865F-0A58-4943-BC42-F047A5E82C68}">
  <a:tblStyle styleId="{80DD865F-0A58-4943-BC42-F047A5E82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86" y="498"/>
      </p:cViewPr>
      <p:guideLst>
        <p:guide orient="horz" pos="12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24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12407234f23_0_16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12407234f23_0_16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2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4" name="Google Shape;4664;g12407234f23_0_19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5" name="Google Shape;4665;g12407234f23_0_19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5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269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12407234f23_0_16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12407234f23_0_16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4" name="Google Shape;4714;g12407234f23_0_19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5" name="Google Shape;4715;g12407234f23_0_19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12407234f23_0_18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12407234f23_0_18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g12407234f23_0_16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6" name="Google Shape;2606;g12407234f23_0_16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12407234f23_0_16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12407234f23_0_16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32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8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26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5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2407234f23_0_16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2407234f23_0_16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63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38100" y="-655325"/>
            <a:ext cx="11663308" cy="8616897"/>
            <a:chOff x="-738100" y="-655325"/>
            <a:chExt cx="11663308" cy="8616897"/>
          </a:xfrm>
        </p:grpSpPr>
        <p:sp>
          <p:nvSpPr>
            <p:cNvPr id="10" name="Google Shape;10;p2"/>
            <p:cNvSpPr/>
            <p:nvPr/>
          </p:nvSpPr>
          <p:spPr>
            <a:xfrm>
              <a:off x="-64307" y="-655325"/>
              <a:ext cx="2357584" cy="1854914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38100" y="2844600"/>
              <a:ext cx="6503708" cy="5116972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421500" y="320625"/>
              <a:ext cx="6503708" cy="5116972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8EAF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516597" y="1329931"/>
            <a:ext cx="4601816" cy="3324976"/>
            <a:chOff x="4260050" y="2197625"/>
            <a:chExt cx="1515600" cy="1095075"/>
          </a:xfrm>
        </p:grpSpPr>
        <p:sp>
          <p:nvSpPr>
            <p:cNvPr id="14" name="Google Shape;14;p2"/>
            <p:cNvSpPr/>
            <p:nvPr/>
          </p:nvSpPr>
          <p:spPr>
            <a:xfrm>
              <a:off x="4644800" y="2786675"/>
              <a:ext cx="178400" cy="16875"/>
            </a:xfrm>
            <a:custGeom>
              <a:avLst/>
              <a:gdLst/>
              <a:ahLst/>
              <a:cxnLst/>
              <a:rect l="l" t="t" r="r" b="b"/>
              <a:pathLst>
                <a:path w="7136" h="675" extrusionOk="0">
                  <a:moveTo>
                    <a:pt x="88" y="1"/>
                  </a:moveTo>
                  <a:lnTo>
                    <a:pt x="88" y="1"/>
                  </a:lnTo>
                  <a:cubicBezTo>
                    <a:pt x="0" y="88"/>
                    <a:pt x="116" y="114"/>
                    <a:pt x="116" y="114"/>
                  </a:cubicBezTo>
                  <a:cubicBezTo>
                    <a:pt x="1250" y="120"/>
                    <a:pt x="2318" y="231"/>
                    <a:pt x="3146" y="289"/>
                  </a:cubicBezTo>
                  <a:cubicBezTo>
                    <a:pt x="6031" y="490"/>
                    <a:pt x="7136" y="674"/>
                    <a:pt x="7136" y="674"/>
                  </a:cubicBezTo>
                  <a:cubicBezTo>
                    <a:pt x="5715" y="412"/>
                    <a:pt x="4407" y="276"/>
                    <a:pt x="3053" y="172"/>
                  </a:cubicBezTo>
                  <a:cubicBezTo>
                    <a:pt x="1421" y="45"/>
                    <a:pt x="89" y="1"/>
                    <a:pt x="88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82700" y="2662575"/>
              <a:ext cx="175000" cy="115750"/>
            </a:xfrm>
            <a:custGeom>
              <a:avLst/>
              <a:gdLst/>
              <a:ahLst/>
              <a:cxnLst/>
              <a:rect l="l" t="t" r="r" b="b"/>
              <a:pathLst>
                <a:path w="7000" h="4630" extrusionOk="0">
                  <a:moveTo>
                    <a:pt x="3660" y="3478"/>
                  </a:moveTo>
                  <a:cubicBezTo>
                    <a:pt x="3382" y="3532"/>
                    <a:pt x="2936" y="3558"/>
                    <a:pt x="2715" y="3451"/>
                  </a:cubicBezTo>
                  <a:cubicBezTo>
                    <a:pt x="3159" y="3451"/>
                    <a:pt x="3678" y="3484"/>
                    <a:pt x="4131" y="3179"/>
                  </a:cubicBezTo>
                  <a:cubicBezTo>
                    <a:pt x="3786" y="3210"/>
                    <a:pt x="3531" y="3347"/>
                    <a:pt x="3227" y="3241"/>
                  </a:cubicBezTo>
                  <a:cubicBezTo>
                    <a:pt x="3655" y="3215"/>
                    <a:pt x="4117" y="3117"/>
                    <a:pt x="4536" y="2839"/>
                  </a:cubicBezTo>
                  <a:cubicBezTo>
                    <a:pt x="4387" y="2862"/>
                    <a:pt x="4233" y="2919"/>
                    <a:pt x="4078" y="2936"/>
                  </a:cubicBezTo>
                  <a:cubicBezTo>
                    <a:pt x="3915" y="2954"/>
                    <a:pt x="3773" y="2917"/>
                    <a:pt x="3614" y="2916"/>
                  </a:cubicBezTo>
                  <a:cubicBezTo>
                    <a:pt x="4119" y="2840"/>
                    <a:pt x="4674" y="2791"/>
                    <a:pt x="5111" y="2392"/>
                  </a:cubicBezTo>
                  <a:cubicBezTo>
                    <a:pt x="4833" y="2585"/>
                    <a:pt x="4377" y="2608"/>
                    <a:pt x="4113" y="2575"/>
                  </a:cubicBezTo>
                  <a:cubicBezTo>
                    <a:pt x="4366" y="2543"/>
                    <a:pt x="4673" y="2477"/>
                    <a:pt x="4955" y="2356"/>
                  </a:cubicBezTo>
                  <a:cubicBezTo>
                    <a:pt x="5162" y="2267"/>
                    <a:pt x="5314" y="2139"/>
                    <a:pt x="5489" y="2009"/>
                  </a:cubicBezTo>
                  <a:cubicBezTo>
                    <a:pt x="5168" y="2119"/>
                    <a:pt x="4833" y="2213"/>
                    <a:pt x="4530" y="2259"/>
                  </a:cubicBezTo>
                  <a:cubicBezTo>
                    <a:pt x="5005" y="2183"/>
                    <a:pt x="5449" y="1856"/>
                    <a:pt x="5838" y="1525"/>
                  </a:cubicBezTo>
                  <a:cubicBezTo>
                    <a:pt x="5548" y="1558"/>
                    <a:pt x="5230" y="1747"/>
                    <a:pt x="4944" y="1767"/>
                  </a:cubicBezTo>
                  <a:cubicBezTo>
                    <a:pt x="5351" y="1690"/>
                    <a:pt x="5888" y="1352"/>
                    <a:pt x="6201" y="1027"/>
                  </a:cubicBezTo>
                  <a:cubicBezTo>
                    <a:pt x="5979" y="1208"/>
                    <a:pt x="5664" y="1305"/>
                    <a:pt x="5413" y="1342"/>
                  </a:cubicBezTo>
                  <a:cubicBezTo>
                    <a:pt x="5615" y="1298"/>
                    <a:pt x="5930" y="1045"/>
                    <a:pt x="6083" y="915"/>
                  </a:cubicBezTo>
                  <a:cubicBezTo>
                    <a:pt x="6244" y="776"/>
                    <a:pt x="6481" y="541"/>
                    <a:pt x="6604" y="385"/>
                  </a:cubicBezTo>
                  <a:cubicBezTo>
                    <a:pt x="6567" y="430"/>
                    <a:pt x="6305" y="594"/>
                    <a:pt x="5871" y="770"/>
                  </a:cubicBezTo>
                  <a:cubicBezTo>
                    <a:pt x="6399" y="309"/>
                    <a:pt x="6968" y="33"/>
                    <a:pt x="7000" y="24"/>
                  </a:cubicBezTo>
                  <a:cubicBezTo>
                    <a:pt x="6790" y="1"/>
                    <a:pt x="5693" y="401"/>
                    <a:pt x="5546" y="547"/>
                  </a:cubicBezTo>
                  <a:cubicBezTo>
                    <a:pt x="5732" y="359"/>
                    <a:pt x="6151" y="147"/>
                    <a:pt x="6414" y="86"/>
                  </a:cubicBezTo>
                  <a:cubicBezTo>
                    <a:pt x="6239" y="119"/>
                    <a:pt x="6071" y="117"/>
                    <a:pt x="5883" y="201"/>
                  </a:cubicBezTo>
                  <a:cubicBezTo>
                    <a:pt x="5703" y="279"/>
                    <a:pt x="5345" y="453"/>
                    <a:pt x="5199" y="634"/>
                  </a:cubicBezTo>
                  <a:cubicBezTo>
                    <a:pt x="5367" y="399"/>
                    <a:pt x="5616" y="131"/>
                    <a:pt x="5872" y="10"/>
                  </a:cubicBezTo>
                  <a:cubicBezTo>
                    <a:pt x="5461" y="138"/>
                    <a:pt x="4909" y="495"/>
                    <a:pt x="4627" y="868"/>
                  </a:cubicBezTo>
                  <a:cubicBezTo>
                    <a:pt x="4798" y="587"/>
                    <a:pt x="5117" y="369"/>
                    <a:pt x="5306" y="87"/>
                  </a:cubicBezTo>
                  <a:cubicBezTo>
                    <a:pt x="4838" y="294"/>
                    <a:pt x="4340" y="562"/>
                    <a:pt x="4024" y="1009"/>
                  </a:cubicBezTo>
                  <a:cubicBezTo>
                    <a:pt x="4223" y="724"/>
                    <a:pt x="4479" y="431"/>
                    <a:pt x="4743" y="158"/>
                  </a:cubicBezTo>
                  <a:cubicBezTo>
                    <a:pt x="4545" y="264"/>
                    <a:pt x="4360" y="346"/>
                    <a:pt x="4176" y="510"/>
                  </a:cubicBezTo>
                  <a:cubicBezTo>
                    <a:pt x="3925" y="734"/>
                    <a:pt x="3709" y="1015"/>
                    <a:pt x="3551" y="1256"/>
                  </a:cubicBezTo>
                  <a:cubicBezTo>
                    <a:pt x="3662" y="966"/>
                    <a:pt x="3924" y="501"/>
                    <a:pt x="4232" y="323"/>
                  </a:cubicBezTo>
                  <a:cubicBezTo>
                    <a:pt x="3670" y="545"/>
                    <a:pt x="3334" y="1100"/>
                    <a:pt x="3013" y="1573"/>
                  </a:cubicBezTo>
                  <a:cubicBezTo>
                    <a:pt x="3093" y="1412"/>
                    <a:pt x="3134" y="1246"/>
                    <a:pt x="3235" y="1087"/>
                  </a:cubicBezTo>
                  <a:cubicBezTo>
                    <a:pt x="3329" y="936"/>
                    <a:pt x="3458" y="807"/>
                    <a:pt x="3555" y="664"/>
                  </a:cubicBezTo>
                  <a:cubicBezTo>
                    <a:pt x="3100" y="942"/>
                    <a:pt x="2779" y="1367"/>
                    <a:pt x="2543" y="1787"/>
                  </a:cubicBezTo>
                  <a:cubicBezTo>
                    <a:pt x="2603" y="1420"/>
                    <a:pt x="2850" y="1233"/>
                    <a:pt x="3055" y="890"/>
                  </a:cubicBezTo>
                  <a:cubicBezTo>
                    <a:pt x="2557" y="1188"/>
                    <a:pt x="2327" y="1744"/>
                    <a:pt x="2113" y="2189"/>
                  </a:cubicBezTo>
                  <a:cubicBezTo>
                    <a:pt x="2123" y="1911"/>
                    <a:pt x="2364" y="1470"/>
                    <a:pt x="2553" y="1212"/>
                  </a:cubicBezTo>
                  <a:cubicBezTo>
                    <a:pt x="2100" y="1524"/>
                    <a:pt x="1829" y="2247"/>
                    <a:pt x="1662" y="2664"/>
                  </a:cubicBezTo>
                  <a:cubicBezTo>
                    <a:pt x="1686" y="2331"/>
                    <a:pt x="1729" y="1968"/>
                    <a:pt x="1951" y="1635"/>
                  </a:cubicBezTo>
                  <a:cubicBezTo>
                    <a:pt x="1766" y="1839"/>
                    <a:pt x="1609" y="2062"/>
                    <a:pt x="1495" y="2310"/>
                  </a:cubicBezTo>
                  <a:cubicBezTo>
                    <a:pt x="1363" y="2598"/>
                    <a:pt x="1282" y="2721"/>
                    <a:pt x="1157" y="3213"/>
                  </a:cubicBezTo>
                  <a:cubicBezTo>
                    <a:pt x="1157" y="2783"/>
                    <a:pt x="1214" y="2574"/>
                    <a:pt x="1291" y="2234"/>
                  </a:cubicBezTo>
                  <a:cubicBezTo>
                    <a:pt x="995" y="2690"/>
                    <a:pt x="833" y="2866"/>
                    <a:pt x="740" y="3550"/>
                  </a:cubicBezTo>
                  <a:cubicBezTo>
                    <a:pt x="692" y="3410"/>
                    <a:pt x="722" y="3346"/>
                    <a:pt x="711" y="3189"/>
                  </a:cubicBezTo>
                  <a:cubicBezTo>
                    <a:pt x="704" y="3065"/>
                    <a:pt x="791" y="2736"/>
                    <a:pt x="833" y="2573"/>
                  </a:cubicBezTo>
                  <a:cubicBezTo>
                    <a:pt x="677" y="2778"/>
                    <a:pt x="581" y="3007"/>
                    <a:pt x="493" y="3320"/>
                  </a:cubicBezTo>
                  <a:cubicBezTo>
                    <a:pt x="421" y="3572"/>
                    <a:pt x="414" y="3685"/>
                    <a:pt x="388" y="3939"/>
                  </a:cubicBezTo>
                  <a:cubicBezTo>
                    <a:pt x="337" y="3787"/>
                    <a:pt x="323" y="3793"/>
                    <a:pt x="328" y="3623"/>
                  </a:cubicBezTo>
                  <a:cubicBezTo>
                    <a:pt x="337" y="3339"/>
                    <a:pt x="303" y="3276"/>
                    <a:pt x="364" y="3055"/>
                  </a:cubicBezTo>
                  <a:cubicBezTo>
                    <a:pt x="346" y="3123"/>
                    <a:pt x="287" y="3202"/>
                    <a:pt x="255" y="3269"/>
                  </a:cubicBezTo>
                  <a:cubicBezTo>
                    <a:pt x="225" y="3335"/>
                    <a:pt x="198" y="3400"/>
                    <a:pt x="174" y="3465"/>
                  </a:cubicBezTo>
                  <a:cubicBezTo>
                    <a:pt x="133" y="3575"/>
                    <a:pt x="103" y="3686"/>
                    <a:pt x="87" y="3795"/>
                  </a:cubicBezTo>
                  <a:cubicBezTo>
                    <a:pt x="60" y="3970"/>
                    <a:pt x="14" y="4353"/>
                    <a:pt x="1" y="4356"/>
                  </a:cubicBezTo>
                  <a:cubicBezTo>
                    <a:pt x="152" y="4444"/>
                    <a:pt x="305" y="4527"/>
                    <a:pt x="483" y="4574"/>
                  </a:cubicBezTo>
                  <a:cubicBezTo>
                    <a:pt x="588" y="4602"/>
                    <a:pt x="698" y="4618"/>
                    <a:pt x="810" y="4625"/>
                  </a:cubicBezTo>
                  <a:cubicBezTo>
                    <a:pt x="877" y="4629"/>
                    <a:pt x="945" y="4630"/>
                    <a:pt x="1013" y="4629"/>
                  </a:cubicBezTo>
                  <a:cubicBezTo>
                    <a:pt x="1083" y="4628"/>
                    <a:pt x="1176" y="4607"/>
                    <a:pt x="1240" y="4618"/>
                  </a:cubicBezTo>
                  <a:cubicBezTo>
                    <a:pt x="1026" y="4585"/>
                    <a:pt x="987" y="4533"/>
                    <a:pt x="735" y="4430"/>
                  </a:cubicBezTo>
                  <a:cubicBezTo>
                    <a:pt x="583" y="4368"/>
                    <a:pt x="593" y="4357"/>
                    <a:pt x="478" y="4253"/>
                  </a:cubicBezTo>
                  <a:cubicBezTo>
                    <a:pt x="717" y="4331"/>
                    <a:pt x="819" y="4370"/>
                    <a:pt x="1068" y="4406"/>
                  </a:cubicBezTo>
                  <a:cubicBezTo>
                    <a:pt x="1371" y="4452"/>
                    <a:pt x="1603" y="4457"/>
                    <a:pt x="1837" y="4403"/>
                  </a:cubicBezTo>
                  <a:cubicBezTo>
                    <a:pt x="1687" y="4376"/>
                    <a:pt x="1375" y="4323"/>
                    <a:pt x="1273" y="4267"/>
                  </a:cubicBezTo>
                  <a:cubicBezTo>
                    <a:pt x="1143" y="4197"/>
                    <a:pt x="1074" y="4198"/>
                    <a:pt x="973" y="4097"/>
                  </a:cubicBezTo>
                  <a:cubicBezTo>
                    <a:pt x="1596" y="4290"/>
                    <a:pt x="1812" y="4220"/>
                    <a:pt x="2307" y="4146"/>
                  </a:cubicBezTo>
                  <a:cubicBezTo>
                    <a:pt x="2003" y="4077"/>
                    <a:pt x="1806" y="4042"/>
                    <a:pt x="1444" y="3866"/>
                  </a:cubicBezTo>
                  <a:cubicBezTo>
                    <a:pt x="1912" y="3958"/>
                    <a:pt x="2048" y="3938"/>
                    <a:pt x="2338" y="3940"/>
                  </a:cubicBezTo>
                  <a:cubicBezTo>
                    <a:pt x="2584" y="3942"/>
                    <a:pt x="2828" y="3896"/>
                    <a:pt x="3067" y="3821"/>
                  </a:cubicBezTo>
                  <a:cubicBezTo>
                    <a:pt x="2712" y="3877"/>
                    <a:pt x="2407" y="3766"/>
                    <a:pt x="2127" y="3649"/>
                  </a:cubicBezTo>
                  <a:cubicBezTo>
                    <a:pt x="2538" y="3675"/>
                    <a:pt x="3218" y="3738"/>
                    <a:pt x="3660" y="3478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649925" y="2680550"/>
              <a:ext cx="176075" cy="115525"/>
            </a:xfrm>
            <a:custGeom>
              <a:avLst/>
              <a:gdLst/>
              <a:ahLst/>
              <a:cxnLst/>
              <a:rect l="l" t="t" r="r" b="b"/>
              <a:pathLst>
                <a:path w="7043" h="4621" extrusionOk="0">
                  <a:moveTo>
                    <a:pt x="7042" y="1"/>
                  </a:moveTo>
                  <a:lnTo>
                    <a:pt x="7042" y="1"/>
                  </a:lnTo>
                  <a:cubicBezTo>
                    <a:pt x="5531" y="796"/>
                    <a:pt x="4218" y="1625"/>
                    <a:pt x="2887" y="2516"/>
                  </a:cubicBezTo>
                  <a:cubicBezTo>
                    <a:pt x="1279" y="3591"/>
                    <a:pt x="10" y="4523"/>
                    <a:pt x="10" y="4523"/>
                  </a:cubicBezTo>
                  <a:cubicBezTo>
                    <a:pt x="0" y="4603"/>
                    <a:pt x="34" y="4621"/>
                    <a:pt x="66" y="4621"/>
                  </a:cubicBezTo>
                  <a:cubicBezTo>
                    <a:pt x="93" y="4621"/>
                    <a:pt x="119" y="4608"/>
                    <a:pt x="119" y="4608"/>
                  </a:cubicBezTo>
                  <a:cubicBezTo>
                    <a:pt x="1175" y="3786"/>
                    <a:pt x="2247" y="3108"/>
                    <a:pt x="3058" y="2556"/>
                  </a:cubicBezTo>
                  <a:cubicBezTo>
                    <a:pt x="5881" y="637"/>
                    <a:pt x="7042" y="1"/>
                    <a:pt x="7042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49925" y="2662800"/>
              <a:ext cx="207775" cy="133275"/>
            </a:xfrm>
            <a:custGeom>
              <a:avLst/>
              <a:gdLst/>
              <a:ahLst/>
              <a:cxnLst/>
              <a:rect l="l" t="t" r="r" b="b"/>
              <a:pathLst>
                <a:path w="8311" h="5331" extrusionOk="0">
                  <a:moveTo>
                    <a:pt x="7183" y="1"/>
                  </a:moveTo>
                  <a:cubicBezTo>
                    <a:pt x="6772" y="129"/>
                    <a:pt x="6220" y="486"/>
                    <a:pt x="5938" y="859"/>
                  </a:cubicBezTo>
                  <a:cubicBezTo>
                    <a:pt x="6110" y="578"/>
                    <a:pt x="6428" y="360"/>
                    <a:pt x="6617" y="78"/>
                  </a:cubicBezTo>
                  <a:lnTo>
                    <a:pt x="6617" y="78"/>
                  </a:lnTo>
                  <a:cubicBezTo>
                    <a:pt x="6149" y="285"/>
                    <a:pt x="5651" y="553"/>
                    <a:pt x="5335" y="1000"/>
                  </a:cubicBezTo>
                  <a:cubicBezTo>
                    <a:pt x="5534" y="715"/>
                    <a:pt x="5791" y="422"/>
                    <a:pt x="6055" y="149"/>
                  </a:cubicBezTo>
                  <a:lnTo>
                    <a:pt x="6055" y="149"/>
                  </a:lnTo>
                  <a:cubicBezTo>
                    <a:pt x="5856" y="255"/>
                    <a:pt x="5671" y="337"/>
                    <a:pt x="5487" y="501"/>
                  </a:cubicBezTo>
                  <a:cubicBezTo>
                    <a:pt x="5237" y="725"/>
                    <a:pt x="5021" y="1006"/>
                    <a:pt x="4862" y="1247"/>
                  </a:cubicBezTo>
                  <a:cubicBezTo>
                    <a:pt x="4973" y="957"/>
                    <a:pt x="5236" y="492"/>
                    <a:pt x="5543" y="314"/>
                  </a:cubicBezTo>
                  <a:lnTo>
                    <a:pt x="5543" y="314"/>
                  </a:lnTo>
                  <a:cubicBezTo>
                    <a:pt x="4981" y="536"/>
                    <a:pt x="4645" y="1090"/>
                    <a:pt x="4324" y="1564"/>
                  </a:cubicBezTo>
                  <a:cubicBezTo>
                    <a:pt x="4404" y="1402"/>
                    <a:pt x="4445" y="1237"/>
                    <a:pt x="4546" y="1078"/>
                  </a:cubicBezTo>
                  <a:cubicBezTo>
                    <a:pt x="4640" y="927"/>
                    <a:pt x="4769" y="798"/>
                    <a:pt x="4866" y="655"/>
                  </a:cubicBezTo>
                  <a:lnTo>
                    <a:pt x="4866" y="655"/>
                  </a:lnTo>
                  <a:cubicBezTo>
                    <a:pt x="4411" y="933"/>
                    <a:pt x="4090" y="1356"/>
                    <a:pt x="3854" y="1778"/>
                  </a:cubicBezTo>
                  <a:cubicBezTo>
                    <a:pt x="3914" y="1411"/>
                    <a:pt x="4161" y="1224"/>
                    <a:pt x="4366" y="881"/>
                  </a:cubicBezTo>
                  <a:lnTo>
                    <a:pt x="4366" y="881"/>
                  </a:lnTo>
                  <a:cubicBezTo>
                    <a:pt x="3868" y="1179"/>
                    <a:pt x="3638" y="1735"/>
                    <a:pt x="3424" y="2179"/>
                  </a:cubicBezTo>
                  <a:cubicBezTo>
                    <a:pt x="3434" y="1902"/>
                    <a:pt x="3675" y="1461"/>
                    <a:pt x="3864" y="1203"/>
                  </a:cubicBezTo>
                  <a:lnTo>
                    <a:pt x="3864" y="1203"/>
                  </a:lnTo>
                  <a:cubicBezTo>
                    <a:pt x="3411" y="1515"/>
                    <a:pt x="3140" y="2238"/>
                    <a:pt x="2973" y="2655"/>
                  </a:cubicBezTo>
                  <a:cubicBezTo>
                    <a:pt x="2998" y="2322"/>
                    <a:pt x="3040" y="1959"/>
                    <a:pt x="3262" y="1626"/>
                  </a:cubicBezTo>
                  <a:lnTo>
                    <a:pt x="3262" y="1626"/>
                  </a:lnTo>
                  <a:cubicBezTo>
                    <a:pt x="3077" y="1829"/>
                    <a:pt x="2920" y="2053"/>
                    <a:pt x="2806" y="2301"/>
                  </a:cubicBezTo>
                  <a:cubicBezTo>
                    <a:pt x="2674" y="2589"/>
                    <a:pt x="2593" y="2712"/>
                    <a:pt x="2468" y="3204"/>
                  </a:cubicBezTo>
                  <a:cubicBezTo>
                    <a:pt x="2469" y="2773"/>
                    <a:pt x="2525" y="2564"/>
                    <a:pt x="2602" y="2225"/>
                  </a:cubicBezTo>
                  <a:lnTo>
                    <a:pt x="2602" y="2225"/>
                  </a:lnTo>
                  <a:cubicBezTo>
                    <a:pt x="2306" y="2681"/>
                    <a:pt x="2144" y="2856"/>
                    <a:pt x="2051" y="3541"/>
                  </a:cubicBezTo>
                  <a:cubicBezTo>
                    <a:pt x="2003" y="3401"/>
                    <a:pt x="2033" y="3337"/>
                    <a:pt x="2022" y="3180"/>
                  </a:cubicBezTo>
                  <a:cubicBezTo>
                    <a:pt x="2015" y="3056"/>
                    <a:pt x="2102" y="2727"/>
                    <a:pt x="2144" y="2563"/>
                  </a:cubicBezTo>
                  <a:lnTo>
                    <a:pt x="2144" y="2563"/>
                  </a:lnTo>
                  <a:cubicBezTo>
                    <a:pt x="1988" y="2769"/>
                    <a:pt x="1892" y="2998"/>
                    <a:pt x="1804" y="3311"/>
                  </a:cubicBezTo>
                  <a:cubicBezTo>
                    <a:pt x="1732" y="3563"/>
                    <a:pt x="1726" y="3675"/>
                    <a:pt x="1699" y="3929"/>
                  </a:cubicBezTo>
                  <a:cubicBezTo>
                    <a:pt x="1648" y="3777"/>
                    <a:pt x="1635" y="3784"/>
                    <a:pt x="1640" y="3614"/>
                  </a:cubicBezTo>
                  <a:cubicBezTo>
                    <a:pt x="1648" y="3330"/>
                    <a:pt x="1614" y="3267"/>
                    <a:pt x="1675" y="3046"/>
                  </a:cubicBezTo>
                  <a:lnTo>
                    <a:pt x="1675" y="3046"/>
                  </a:lnTo>
                  <a:cubicBezTo>
                    <a:pt x="1657" y="3113"/>
                    <a:pt x="1599" y="3193"/>
                    <a:pt x="1567" y="3260"/>
                  </a:cubicBezTo>
                  <a:cubicBezTo>
                    <a:pt x="1537" y="3326"/>
                    <a:pt x="1509" y="3391"/>
                    <a:pt x="1486" y="3456"/>
                  </a:cubicBezTo>
                  <a:cubicBezTo>
                    <a:pt x="1444" y="3566"/>
                    <a:pt x="1414" y="3676"/>
                    <a:pt x="1398" y="3786"/>
                  </a:cubicBezTo>
                  <a:cubicBezTo>
                    <a:pt x="1377" y="3921"/>
                    <a:pt x="1345" y="4184"/>
                    <a:pt x="1325" y="4296"/>
                  </a:cubicBezTo>
                  <a:cubicBezTo>
                    <a:pt x="530" y="4851"/>
                    <a:pt x="10" y="5233"/>
                    <a:pt x="10" y="5233"/>
                  </a:cubicBezTo>
                  <a:cubicBezTo>
                    <a:pt x="0" y="5312"/>
                    <a:pt x="33" y="5330"/>
                    <a:pt x="65" y="5330"/>
                  </a:cubicBezTo>
                  <a:cubicBezTo>
                    <a:pt x="92" y="5330"/>
                    <a:pt x="119" y="5317"/>
                    <a:pt x="119" y="5317"/>
                  </a:cubicBezTo>
                  <a:cubicBezTo>
                    <a:pt x="547" y="4985"/>
                    <a:pt x="975" y="4677"/>
                    <a:pt x="1389" y="4391"/>
                  </a:cubicBezTo>
                  <a:cubicBezTo>
                    <a:pt x="1516" y="4461"/>
                    <a:pt x="1647" y="4526"/>
                    <a:pt x="1795" y="4565"/>
                  </a:cubicBezTo>
                  <a:cubicBezTo>
                    <a:pt x="1899" y="4593"/>
                    <a:pt x="2009" y="4609"/>
                    <a:pt x="2122" y="4616"/>
                  </a:cubicBezTo>
                  <a:cubicBezTo>
                    <a:pt x="2173" y="4619"/>
                    <a:pt x="2224" y="4620"/>
                    <a:pt x="2277" y="4620"/>
                  </a:cubicBezTo>
                  <a:cubicBezTo>
                    <a:pt x="2293" y="4620"/>
                    <a:pt x="2309" y="4620"/>
                    <a:pt x="2325" y="4620"/>
                  </a:cubicBezTo>
                  <a:cubicBezTo>
                    <a:pt x="2381" y="4618"/>
                    <a:pt x="2453" y="4605"/>
                    <a:pt x="2512" y="4605"/>
                  </a:cubicBezTo>
                  <a:cubicBezTo>
                    <a:pt x="2526" y="4605"/>
                    <a:pt x="2539" y="4606"/>
                    <a:pt x="2551" y="4607"/>
                  </a:cubicBezTo>
                  <a:cubicBezTo>
                    <a:pt x="2339" y="4576"/>
                    <a:pt x="2298" y="4524"/>
                    <a:pt x="2047" y="4421"/>
                  </a:cubicBezTo>
                  <a:cubicBezTo>
                    <a:pt x="1894" y="4359"/>
                    <a:pt x="1905" y="4348"/>
                    <a:pt x="1789" y="4244"/>
                  </a:cubicBezTo>
                  <a:lnTo>
                    <a:pt x="1789" y="4244"/>
                  </a:lnTo>
                  <a:cubicBezTo>
                    <a:pt x="2029" y="4321"/>
                    <a:pt x="2131" y="4360"/>
                    <a:pt x="2379" y="4397"/>
                  </a:cubicBezTo>
                  <a:cubicBezTo>
                    <a:pt x="2532" y="4420"/>
                    <a:pt x="2667" y="4432"/>
                    <a:pt x="2794" y="4432"/>
                  </a:cubicBezTo>
                  <a:cubicBezTo>
                    <a:pt x="2917" y="4432"/>
                    <a:pt x="3033" y="4420"/>
                    <a:pt x="3149" y="4394"/>
                  </a:cubicBezTo>
                  <a:cubicBezTo>
                    <a:pt x="2998" y="4367"/>
                    <a:pt x="2687" y="4314"/>
                    <a:pt x="2584" y="4258"/>
                  </a:cubicBezTo>
                  <a:cubicBezTo>
                    <a:pt x="2455" y="4188"/>
                    <a:pt x="2385" y="4188"/>
                    <a:pt x="2284" y="4088"/>
                  </a:cubicBezTo>
                  <a:lnTo>
                    <a:pt x="2284" y="4088"/>
                  </a:lnTo>
                  <a:cubicBezTo>
                    <a:pt x="2582" y="4180"/>
                    <a:pt x="2788" y="4212"/>
                    <a:pt x="2974" y="4212"/>
                  </a:cubicBezTo>
                  <a:cubicBezTo>
                    <a:pt x="3178" y="4212"/>
                    <a:pt x="3360" y="4174"/>
                    <a:pt x="3618" y="4136"/>
                  </a:cubicBezTo>
                  <a:cubicBezTo>
                    <a:pt x="3314" y="4068"/>
                    <a:pt x="3118" y="4033"/>
                    <a:pt x="2755" y="3857"/>
                  </a:cubicBezTo>
                  <a:lnTo>
                    <a:pt x="2755" y="3857"/>
                  </a:lnTo>
                  <a:cubicBezTo>
                    <a:pt x="3091" y="3923"/>
                    <a:pt x="3256" y="3931"/>
                    <a:pt x="3430" y="3931"/>
                  </a:cubicBezTo>
                  <a:cubicBezTo>
                    <a:pt x="3485" y="3931"/>
                    <a:pt x="3541" y="3931"/>
                    <a:pt x="3604" y="3931"/>
                  </a:cubicBezTo>
                  <a:cubicBezTo>
                    <a:pt x="3618" y="3931"/>
                    <a:pt x="3634" y="3931"/>
                    <a:pt x="3649" y="3931"/>
                  </a:cubicBezTo>
                  <a:cubicBezTo>
                    <a:pt x="3655" y="3931"/>
                    <a:pt x="3660" y="3931"/>
                    <a:pt x="3666" y="3931"/>
                  </a:cubicBezTo>
                  <a:cubicBezTo>
                    <a:pt x="3907" y="3931"/>
                    <a:pt x="4144" y="3886"/>
                    <a:pt x="4378" y="3812"/>
                  </a:cubicBezTo>
                  <a:lnTo>
                    <a:pt x="4378" y="3812"/>
                  </a:lnTo>
                  <a:cubicBezTo>
                    <a:pt x="4313" y="3822"/>
                    <a:pt x="4250" y="3826"/>
                    <a:pt x="4188" y="3826"/>
                  </a:cubicBezTo>
                  <a:cubicBezTo>
                    <a:pt x="3912" y="3826"/>
                    <a:pt x="3667" y="3734"/>
                    <a:pt x="3438" y="3638"/>
                  </a:cubicBezTo>
                  <a:lnTo>
                    <a:pt x="3438" y="3638"/>
                  </a:lnTo>
                  <a:cubicBezTo>
                    <a:pt x="3599" y="3649"/>
                    <a:pt x="3801" y="3666"/>
                    <a:pt x="4014" y="3666"/>
                  </a:cubicBezTo>
                  <a:cubicBezTo>
                    <a:pt x="4345" y="3666"/>
                    <a:pt x="4702" y="3626"/>
                    <a:pt x="4971" y="3468"/>
                  </a:cubicBezTo>
                  <a:lnTo>
                    <a:pt x="4971" y="3468"/>
                  </a:lnTo>
                  <a:cubicBezTo>
                    <a:pt x="4832" y="3495"/>
                    <a:pt x="4651" y="3516"/>
                    <a:pt x="4477" y="3516"/>
                  </a:cubicBezTo>
                  <a:cubicBezTo>
                    <a:pt x="4303" y="3516"/>
                    <a:pt x="4137" y="3495"/>
                    <a:pt x="4026" y="3442"/>
                  </a:cubicBezTo>
                  <a:cubicBezTo>
                    <a:pt x="4103" y="3442"/>
                    <a:pt x="4183" y="3443"/>
                    <a:pt x="4265" y="3443"/>
                  </a:cubicBezTo>
                  <a:cubicBezTo>
                    <a:pt x="4650" y="3443"/>
                    <a:pt x="5069" y="3421"/>
                    <a:pt x="5442" y="3170"/>
                  </a:cubicBezTo>
                  <a:lnTo>
                    <a:pt x="5442" y="3170"/>
                  </a:lnTo>
                  <a:cubicBezTo>
                    <a:pt x="5190" y="3193"/>
                    <a:pt x="4987" y="3271"/>
                    <a:pt x="4777" y="3271"/>
                  </a:cubicBezTo>
                  <a:cubicBezTo>
                    <a:pt x="4699" y="3271"/>
                    <a:pt x="4621" y="3261"/>
                    <a:pt x="4539" y="3232"/>
                  </a:cubicBezTo>
                  <a:cubicBezTo>
                    <a:pt x="4966" y="3206"/>
                    <a:pt x="5428" y="3108"/>
                    <a:pt x="5847" y="2830"/>
                  </a:cubicBezTo>
                  <a:lnTo>
                    <a:pt x="5847" y="2830"/>
                  </a:lnTo>
                  <a:cubicBezTo>
                    <a:pt x="5699" y="2853"/>
                    <a:pt x="5544" y="2910"/>
                    <a:pt x="5391" y="2927"/>
                  </a:cubicBezTo>
                  <a:cubicBezTo>
                    <a:pt x="5358" y="2930"/>
                    <a:pt x="5327" y="2931"/>
                    <a:pt x="5297" y="2931"/>
                  </a:cubicBezTo>
                  <a:cubicBezTo>
                    <a:pt x="5170" y="2931"/>
                    <a:pt x="5053" y="2908"/>
                    <a:pt x="4925" y="2907"/>
                  </a:cubicBezTo>
                  <a:cubicBezTo>
                    <a:pt x="5430" y="2831"/>
                    <a:pt x="5986" y="2782"/>
                    <a:pt x="6422" y="2383"/>
                  </a:cubicBezTo>
                  <a:lnTo>
                    <a:pt x="6422" y="2383"/>
                  </a:lnTo>
                  <a:cubicBezTo>
                    <a:pt x="6211" y="2530"/>
                    <a:pt x="5896" y="2579"/>
                    <a:pt x="5641" y="2579"/>
                  </a:cubicBezTo>
                  <a:cubicBezTo>
                    <a:pt x="5561" y="2579"/>
                    <a:pt x="5487" y="2574"/>
                    <a:pt x="5425" y="2566"/>
                  </a:cubicBezTo>
                  <a:cubicBezTo>
                    <a:pt x="5678" y="2534"/>
                    <a:pt x="5984" y="2468"/>
                    <a:pt x="6267" y="2346"/>
                  </a:cubicBezTo>
                  <a:cubicBezTo>
                    <a:pt x="6473" y="2258"/>
                    <a:pt x="6625" y="2129"/>
                    <a:pt x="6800" y="2000"/>
                  </a:cubicBezTo>
                  <a:lnTo>
                    <a:pt x="6800" y="2000"/>
                  </a:lnTo>
                  <a:cubicBezTo>
                    <a:pt x="6479" y="2110"/>
                    <a:pt x="6144" y="2204"/>
                    <a:pt x="5841" y="2250"/>
                  </a:cubicBezTo>
                  <a:cubicBezTo>
                    <a:pt x="6316" y="2174"/>
                    <a:pt x="6760" y="1847"/>
                    <a:pt x="7149" y="1515"/>
                  </a:cubicBezTo>
                  <a:lnTo>
                    <a:pt x="7149" y="1515"/>
                  </a:lnTo>
                  <a:cubicBezTo>
                    <a:pt x="6859" y="1549"/>
                    <a:pt x="6541" y="1738"/>
                    <a:pt x="6255" y="1758"/>
                  </a:cubicBezTo>
                  <a:cubicBezTo>
                    <a:pt x="6662" y="1681"/>
                    <a:pt x="7199" y="1343"/>
                    <a:pt x="7512" y="1018"/>
                  </a:cubicBezTo>
                  <a:lnTo>
                    <a:pt x="7512" y="1018"/>
                  </a:lnTo>
                  <a:cubicBezTo>
                    <a:pt x="7290" y="1199"/>
                    <a:pt x="6975" y="1296"/>
                    <a:pt x="6724" y="1333"/>
                  </a:cubicBezTo>
                  <a:cubicBezTo>
                    <a:pt x="6926" y="1289"/>
                    <a:pt x="7241" y="1035"/>
                    <a:pt x="7394" y="906"/>
                  </a:cubicBezTo>
                  <a:cubicBezTo>
                    <a:pt x="7555" y="767"/>
                    <a:pt x="7792" y="532"/>
                    <a:pt x="7915" y="376"/>
                  </a:cubicBezTo>
                  <a:lnTo>
                    <a:pt x="7915" y="376"/>
                  </a:lnTo>
                  <a:cubicBezTo>
                    <a:pt x="7878" y="421"/>
                    <a:pt x="7616" y="585"/>
                    <a:pt x="7182" y="761"/>
                  </a:cubicBezTo>
                  <a:cubicBezTo>
                    <a:pt x="7711" y="300"/>
                    <a:pt x="8279" y="24"/>
                    <a:pt x="8311" y="15"/>
                  </a:cubicBezTo>
                  <a:cubicBezTo>
                    <a:pt x="8305" y="15"/>
                    <a:pt x="8298" y="14"/>
                    <a:pt x="8291" y="14"/>
                  </a:cubicBezTo>
                  <a:cubicBezTo>
                    <a:pt x="8038" y="14"/>
                    <a:pt x="7000" y="396"/>
                    <a:pt x="6857" y="538"/>
                  </a:cubicBezTo>
                  <a:cubicBezTo>
                    <a:pt x="7043" y="350"/>
                    <a:pt x="7462" y="138"/>
                    <a:pt x="7725" y="77"/>
                  </a:cubicBezTo>
                  <a:lnTo>
                    <a:pt x="7725" y="77"/>
                  </a:lnTo>
                  <a:cubicBezTo>
                    <a:pt x="7550" y="110"/>
                    <a:pt x="7382" y="108"/>
                    <a:pt x="7194" y="192"/>
                  </a:cubicBezTo>
                  <a:cubicBezTo>
                    <a:pt x="7014" y="270"/>
                    <a:pt x="6656" y="443"/>
                    <a:pt x="6510" y="625"/>
                  </a:cubicBezTo>
                  <a:cubicBezTo>
                    <a:pt x="6678" y="390"/>
                    <a:pt x="6927" y="122"/>
                    <a:pt x="7183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46475" y="2552225"/>
              <a:ext cx="89775" cy="209000"/>
            </a:xfrm>
            <a:custGeom>
              <a:avLst/>
              <a:gdLst/>
              <a:ahLst/>
              <a:cxnLst/>
              <a:rect l="l" t="t" r="r" b="b"/>
              <a:pathLst>
                <a:path w="3591" h="8360" extrusionOk="0">
                  <a:moveTo>
                    <a:pt x="3159" y="5212"/>
                  </a:moveTo>
                  <a:cubicBezTo>
                    <a:pt x="2955" y="5445"/>
                    <a:pt x="2578" y="5759"/>
                    <a:pt x="2296" y="5799"/>
                  </a:cubicBezTo>
                  <a:cubicBezTo>
                    <a:pt x="2689" y="5513"/>
                    <a:pt x="3182" y="5205"/>
                    <a:pt x="3339" y="4624"/>
                  </a:cubicBezTo>
                  <a:cubicBezTo>
                    <a:pt x="3054" y="4880"/>
                    <a:pt x="2937" y="5173"/>
                    <a:pt x="2581" y="5274"/>
                  </a:cubicBezTo>
                  <a:cubicBezTo>
                    <a:pt x="2941" y="4971"/>
                    <a:pt x="3274" y="4576"/>
                    <a:pt x="3422" y="4045"/>
                  </a:cubicBezTo>
                  <a:cubicBezTo>
                    <a:pt x="3308" y="4164"/>
                    <a:pt x="3214" y="4318"/>
                    <a:pt x="3091" y="4435"/>
                  </a:cubicBezTo>
                  <a:cubicBezTo>
                    <a:pt x="2959" y="4561"/>
                    <a:pt x="2804" y="4620"/>
                    <a:pt x="2663" y="4722"/>
                  </a:cubicBezTo>
                  <a:cubicBezTo>
                    <a:pt x="3050" y="4322"/>
                    <a:pt x="3508" y="3908"/>
                    <a:pt x="3570" y="3259"/>
                  </a:cubicBezTo>
                  <a:cubicBezTo>
                    <a:pt x="3480" y="3617"/>
                    <a:pt x="3090" y="3942"/>
                    <a:pt x="2829" y="4086"/>
                  </a:cubicBezTo>
                  <a:cubicBezTo>
                    <a:pt x="3027" y="3891"/>
                    <a:pt x="3248" y="3628"/>
                    <a:pt x="3400" y="3331"/>
                  </a:cubicBezTo>
                  <a:cubicBezTo>
                    <a:pt x="3512" y="3113"/>
                    <a:pt x="3541" y="2898"/>
                    <a:pt x="3591" y="2667"/>
                  </a:cubicBezTo>
                  <a:cubicBezTo>
                    <a:pt x="3394" y="2980"/>
                    <a:pt x="3173" y="3288"/>
                    <a:pt x="2943" y="3530"/>
                  </a:cubicBezTo>
                  <a:cubicBezTo>
                    <a:pt x="3301" y="3146"/>
                    <a:pt x="3430" y="2563"/>
                    <a:pt x="3504" y="2017"/>
                  </a:cubicBezTo>
                  <a:cubicBezTo>
                    <a:pt x="3274" y="2241"/>
                    <a:pt x="3146" y="2618"/>
                    <a:pt x="2911" y="2826"/>
                  </a:cubicBezTo>
                  <a:cubicBezTo>
                    <a:pt x="3208" y="2487"/>
                    <a:pt x="3408" y="1837"/>
                    <a:pt x="3420" y="1353"/>
                  </a:cubicBezTo>
                  <a:cubicBezTo>
                    <a:pt x="3371" y="1655"/>
                    <a:pt x="3173" y="1951"/>
                    <a:pt x="2982" y="2151"/>
                  </a:cubicBezTo>
                  <a:cubicBezTo>
                    <a:pt x="3124" y="1977"/>
                    <a:pt x="3197" y="1553"/>
                    <a:pt x="3226" y="1343"/>
                  </a:cubicBezTo>
                  <a:cubicBezTo>
                    <a:pt x="3256" y="1119"/>
                    <a:pt x="3273" y="767"/>
                    <a:pt x="3257" y="557"/>
                  </a:cubicBezTo>
                  <a:cubicBezTo>
                    <a:pt x="3259" y="620"/>
                    <a:pt x="3163" y="930"/>
                    <a:pt x="2925" y="1368"/>
                  </a:cubicBezTo>
                  <a:cubicBezTo>
                    <a:pt x="3020" y="639"/>
                    <a:pt x="3292" y="30"/>
                    <a:pt x="3313" y="1"/>
                  </a:cubicBezTo>
                  <a:cubicBezTo>
                    <a:pt x="3112" y="127"/>
                    <a:pt x="2484" y="1191"/>
                    <a:pt x="2471" y="1407"/>
                  </a:cubicBezTo>
                  <a:cubicBezTo>
                    <a:pt x="2486" y="1130"/>
                    <a:pt x="2679" y="680"/>
                    <a:pt x="2857" y="452"/>
                  </a:cubicBezTo>
                  <a:cubicBezTo>
                    <a:pt x="2731" y="598"/>
                    <a:pt x="2587" y="710"/>
                    <a:pt x="2491" y="903"/>
                  </a:cubicBezTo>
                  <a:cubicBezTo>
                    <a:pt x="2400" y="1087"/>
                    <a:pt x="2229" y="1467"/>
                    <a:pt x="2244" y="1711"/>
                  </a:cubicBezTo>
                  <a:cubicBezTo>
                    <a:pt x="2206" y="1409"/>
                    <a:pt x="2212" y="1028"/>
                    <a:pt x="2337" y="760"/>
                  </a:cubicBezTo>
                  <a:cubicBezTo>
                    <a:pt x="2088" y="1139"/>
                    <a:pt x="1893" y="1791"/>
                    <a:pt x="1938" y="2282"/>
                  </a:cubicBezTo>
                  <a:cubicBezTo>
                    <a:pt x="1869" y="1939"/>
                    <a:pt x="1973" y="1551"/>
                    <a:pt x="1918" y="1200"/>
                  </a:cubicBezTo>
                  <a:cubicBezTo>
                    <a:pt x="1683" y="1676"/>
                    <a:pt x="1469" y="2220"/>
                    <a:pt x="1538" y="2794"/>
                  </a:cubicBezTo>
                  <a:cubicBezTo>
                    <a:pt x="1491" y="2429"/>
                    <a:pt x="1487" y="2022"/>
                    <a:pt x="1503" y="1629"/>
                  </a:cubicBezTo>
                  <a:cubicBezTo>
                    <a:pt x="1418" y="1844"/>
                    <a:pt x="1326" y="2031"/>
                    <a:pt x="1295" y="2284"/>
                  </a:cubicBezTo>
                  <a:cubicBezTo>
                    <a:pt x="1253" y="2630"/>
                    <a:pt x="1280" y="3003"/>
                    <a:pt x="1326" y="3307"/>
                  </a:cubicBezTo>
                  <a:cubicBezTo>
                    <a:pt x="1205" y="2993"/>
                    <a:pt x="1081" y="2439"/>
                    <a:pt x="1204" y="2096"/>
                  </a:cubicBezTo>
                  <a:cubicBezTo>
                    <a:pt x="904" y="2639"/>
                    <a:pt x="1032" y="3315"/>
                    <a:pt x="1113" y="3922"/>
                  </a:cubicBezTo>
                  <a:cubicBezTo>
                    <a:pt x="1061" y="3734"/>
                    <a:pt x="974" y="3567"/>
                    <a:pt x="941" y="3368"/>
                  </a:cubicBezTo>
                  <a:cubicBezTo>
                    <a:pt x="909" y="3181"/>
                    <a:pt x="920" y="2992"/>
                    <a:pt x="897" y="2811"/>
                  </a:cubicBezTo>
                  <a:cubicBezTo>
                    <a:pt x="725" y="3332"/>
                    <a:pt x="769" y="3894"/>
                    <a:pt x="881" y="4406"/>
                  </a:cubicBezTo>
                  <a:cubicBezTo>
                    <a:pt x="663" y="4052"/>
                    <a:pt x="731" y="3736"/>
                    <a:pt x="650" y="3318"/>
                  </a:cubicBezTo>
                  <a:cubicBezTo>
                    <a:pt x="460" y="3884"/>
                    <a:pt x="670" y="4504"/>
                    <a:pt x="817" y="5030"/>
                  </a:cubicBezTo>
                  <a:cubicBezTo>
                    <a:pt x="624" y="4778"/>
                    <a:pt x="504" y="4245"/>
                    <a:pt x="473" y="3906"/>
                  </a:cubicBezTo>
                  <a:cubicBezTo>
                    <a:pt x="327" y="4457"/>
                    <a:pt x="626" y="5259"/>
                    <a:pt x="791" y="5739"/>
                  </a:cubicBezTo>
                  <a:cubicBezTo>
                    <a:pt x="569" y="5423"/>
                    <a:pt x="342" y="5074"/>
                    <a:pt x="285" y="4645"/>
                  </a:cubicBezTo>
                  <a:cubicBezTo>
                    <a:pt x="279" y="4938"/>
                    <a:pt x="311" y="5231"/>
                    <a:pt x="396" y="5522"/>
                  </a:cubicBezTo>
                  <a:cubicBezTo>
                    <a:pt x="495" y="5863"/>
                    <a:pt x="518" y="6026"/>
                    <a:pt x="775" y="6557"/>
                  </a:cubicBezTo>
                  <a:cubicBezTo>
                    <a:pt x="459" y="6159"/>
                    <a:pt x="354" y="5933"/>
                    <a:pt x="173" y="5581"/>
                  </a:cubicBezTo>
                  <a:cubicBezTo>
                    <a:pt x="258" y="6173"/>
                    <a:pt x="249" y="6434"/>
                    <a:pt x="673" y="7130"/>
                  </a:cubicBezTo>
                  <a:cubicBezTo>
                    <a:pt x="529" y="7027"/>
                    <a:pt x="506" y="6948"/>
                    <a:pt x="384" y="6808"/>
                  </a:cubicBezTo>
                  <a:cubicBezTo>
                    <a:pt x="288" y="6697"/>
                    <a:pt x="123" y="6340"/>
                    <a:pt x="40" y="6166"/>
                  </a:cubicBezTo>
                  <a:cubicBezTo>
                    <a:pt x="60" y="6449"/>
                    <a:pt x="145" y="6718"/>
                    <a:pt x="297" y="7064"/>
                  </a:cubicBezTo>
                  <a:cubicBezTo>
                    <a:pt x="421" y="7344"/>
                    <a:pt x="499" y="7456"/>
                    <a:pt x="664" y="7716"/>
                  </a:cubicBezTo>
                  <a:cubicBezTo>
                    <a:pt x="510" y="7601"/>
                    <a:pt x="502" y="7616"/>
                    <a:pt x="382" y="7450"/>
                  </a:cubicBezTo>
                  <a:cubicBezTo>
                    <a:pt x="182" y="7175"/>
                    <a:pt x="108" y="7137"/>
                    <a:pt x="1" y="6894"/>
                  </a:cubicBezTo>
                  <a:cubicBezTo>
                    <a:pt x="34" y="6968"/>
                    <a:pt x="42" y="7077"/>
                    <a:pt x="65" y="7159"/>
                  </a:cubicBezTo>
                  <a:cubicBezTo>
                    <a:pt x="87" y="7238"/>
                    <a:pt x="111" y="7316"/>
                    <a:pt x="139" y="7393"/>
                  </a:cubicBezTo>
                  <a:cubicBezTo>
                    <a:pt x="184" y="7522"/>
                    <a:pt x="239" y="7646"/>
                    <a:pt x="304" y="7760"/>
                  </a:cubicBezTo>
                  <a:cubicBezTo>
                    <a:pt x="411" y="7945"/>
                    <a:pt x="657" y="8349"/>
                    <a:pt x="648" y="8360"/>
                  </a:cubicBezTo>
                  <a:cubicBezTo>
                    <a:pt x="843" y="8356"/>
                    <a:pt x="1038" y="8344"/>
                    <a:pt x="1229" y="8283"/>
                  </a:cubicBezTo>
                  <a:cubicBezTo>
                    <a:pt x="1340" y="8247"/>
                    <a:pt x="1447" y="8195"/>
                    <a:pt x="1552" y="8133"/>
                  </a:cubicBezTo>
                  <a:cubicBezTo>
                    <a:pt x="1613" y="8096"/>
                    <a:pt x="1674" y="8055"/>
                    <a:pt x="1733" y="8012"/>
                  </a:cubicBezTo>
                  <a:cubicBezTo>
                    <a:pt x="1794" y="7967"/>
                    <a:pt x="1859" y="7891"/>
                    <a:pt x="1923" y="7859"/>
                  </a:cubicBezTo>
                  <a:cubicBezTo>
                    <a:pt x="1711" y="7961"/>
                    <a:pt x="1634" y="7933"/>
                    <a:pt x="1336" y="7986"/>
                  </a:cubicBezTo>
                  <a:cubicBezTo>
                    <a:pt x="1155" y="8018"/>
                    <a:pt x="1157" y="8001"/>
                    <a:pt x="977" y="7968"/>
                  </a:cubicBezTo>
                  <a:cubicBezTo>
                    <a:pt x="1242" y="7900"/>
                    <a:pt x="1361" y="7874"/>
                    <a:pt x="1606" y="7757"/>
                  </a:cubicBezTo>
                  <a:cubicBezTo>
                    <a:pt x="1908" y="7614"/>
                    <a:pt x="2116" y="7474"/>
                    <a:pt x="2283" y="7274"/>
                  </a:cubicBezTo>
                  <a:cubicBezTo>
                    <a:pt x="2126" y="7342"/>
                    <a:pt x="1810" y="7485"/>
                    <a:pt x="1676" y="7494"/>
                  </a:cubicBezTo>
                  <a:cubicBezTo>
                    <a:pt x="1509" y="7505"/>
                    <a:pt x="1448" y="7549"/>
                    <a:pt x="1284" y="7513"/>
                  </a:cubicBezTo>
                  <a:cubicBezTo>
                    <a:pt x="1979" y="7314"/>
                    <a:pt x="2113" y="7109"/>
                    <a:pt x="2493" y="6724"/>
                  </a:cubicBezTo>
                  <a:cubicBezTo>
                    <a:pt x="2168" y="6850"/>
                    <a:pt x="1967" y="6940"/>
                    <a:pt x="1513" y="6997"/>
                  </a:cubicBezTo>
                  <a:cubicBezTo>
                    <a:pt x="1993" y="6793"/>
                    <a:pt x="2097" y="6687"/>
                    <a:pt x="2355" y="6505"/>
                  </a:cubicBezTo>
                  <a:cubicBezTo>
                    <a:pt x="2576" y="6349"/>
                    <a:pt x="2756" y="6149"/>
                    <a:pt x="2909" y="5922"/>
                  </a:cubicBezTo>
                  <a:cubicBezTo>
                    <a:pt x="2636" y="6204"/>
                    <a:pt x="2275" y="6294"/>
                    <a:pt x="1938" y="6360"/>
                  </a:cubicBezTo>
                  <a:cubicBezTo>
                    <a:pt x="2320" y="6125"/>
                    <a:pt x="2976" y="5746"/>
                    <a:pt x="3159" y="5212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51500" y="2587775"/>
              <a:ext cx="64100" cy="217125"/>
            </a:xfrm>
            <a:custGeom>
              <a:avLst/>
              <a:gdLst/>
              <a:ahLst/>
              <a:cxnLst/>
              <a:rect l="l" t="t" r="r" b="b"/>
              <a:pathLst>
                <a:path w="2564" h="8685" extrusionOk="0">
                  <a:moveTo>
                    <a:pt x="2564" y="1"/>
                  </a:moveTo>
                  <a:cubicBezTo>
                    <a:pt x="1886" y="1668"/>
                    <a:pt x="1400" y="3242"/>
                    <a:pt x="942" y="4896"/>
                  </a:cubicBezTo>
                  <a:cubicBezTo>
                    <a:pt x="384" y="6912"/>
                    <a:pt x="1" y="8606"/>
                    <a:pt x="1" y="8606"/>
                  </a:cubicBezTo>
                  <a:cubicBezTo>
                    <a:pt x="35" y="8666"/>
                    <a:pt x="65" y="8685"/>
                    <a:pt x="89" y="8685"/>
                  </a:cubicBezTo>
                  <a:cubicBezTo>
                    <a:pt x="131" y="8685"/>
                    <a:pt x="156" y="8630"/>
                    <a:pt x="156" y="8630"/>
                  </a:cubicBezTo>
                  <a:cubicBezTo>
                    <a:pt x="440" y="7167"/>
                    <a:pt x="845" y="5853"/>
                    <a:pt x="1120" y="4827"/>
                  </a:cubicBezTo>
                  <a:cubicBezTo>
                    <a:pt x="2062" y="1305"/>
                    <a:pt x="2563" y="2"/>
                    <a:pt x="2564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49025" y="2639100"/>
              <a:ext cx="159250" cy="162600"/>
            </a:xfrm>
            <a:custGeom>
              <a:avLst/>
              <a:gdLst/>
              <a:ahLst/>
              <a:cxnLst/>
              <a:rect l="l" t="t" r="r" b="b"/>
              <a:pathLst>
                <a:path w="6370" h="6504" extrusionOk="0">
                  <a:moveTo>
                    <a:pt x="6370" y="1"/>
                  </a:moveTo>
                  <a:cubicBezTo>
                    <a:pt x="5032" y="1153"/>
                    <a:pt x="3855" y="2320"/>
                    <a:pt x="2649" y="3574"/>
                  </a:cubicBezTo>
                  <a:cubicBezTo>
                    <a:pt x="1172" y="5108"/>
                    <a:pt x="0" y="6421"/>
                    <a:pt x="0" y="6421"/>
                  </a:cubicBezTo>
                  <a:cubicBezTo>
                    <a:pt x="1" y="6485"/>
                    <a:pt x="24" y="6504"/>
                    <a:pt x="50" y="6504"/>
                  </a:cubicBezTo>
                  <a:cubicBezTo>
                    <a:pt x="85" y="6504"/>
                    <a:pt x="125" y="6472"/>
                    <a:pt x="125" y="6472"/>
                  </a:cubicBezTo>
                  <a:cubicBezTo>
                    <a:pt x="1090" y="5335"/>
                    <a:pt x="2082" y="4349"/>
                    <a:pt x="2820" y="3572"/>
                  </a:cubicBezTo>
                  <a:cubicBezTo>
                    <a:pt x="5345" y="912"/>
                    <a:pt x="6369" y="2"/>
                    <a:pt x="6370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76125" y="2583125"/>
              <a:ext cx="113500" cy="176700"/>
            </a:xfrm>
            <a:custGeom>
              <a:avLst/>
              <a:gdLst/>
              <a:ahLst/>
              <a:cxnLst/>
              <a:rect l="l" t="t" r="r" b="b"/>
              <a:pathLst>
                <a:path w="4540" h="7068" extrusionOk="0">
                  <a:moveTo>
                    <a:pt x="1109" y="3396"/>
                  </a:moveTo>
                  <a:cubicBezTo>
                    <a:pt x="1058" y="3675"/>
                    <a:pt x="1039" y="4121"/>
                    <a:pt x="1151" y="4340"/>
                  </a:cubicBezTo>
                  <a:cubicBezTo>
                    <a:pt x="1143" y="3896"/>
                    <a:pt x="1102" y="3378"/>
                    <a:pt x="1399" y="2920"/>
                  </a:cubicBezTo>
                  <a:cubicBezTo>
                    <a:pt x="1374" y="3265"/>
                    <a:pt x="1242" y="3523"/>
                    <a:pt x="1352" y="3824"/>
                  </a:cubicBezTo>
                  <a:cubicBezTo>
                    <a:pt x="1370" y="3396"/>
                    <a:pt x="1462" y="2933"/>
                    <a:pt x="1732" y="2510"/>
                  </a:cubicBezTo>
                  <a:cubicBezTo>
                    <a:pt x="1712" y="2658"/>
                    <a:pt x="1658" y="2814"/>
                    <a:pt x="1643" y="2967"/>
                  </a:cubicBezTo>
                  <a:cubicBezTo>
                    <a:pt x="1628" y="3133"/>
                    <a:pt x="1667" y="3273"/>
                    <a:pt x="1670" y="3431"/>
                  </a:cubicBezTo>
                  <a:cubicBezTo>
                    <a:pt x="1737" y="2927"/>
                    <a:pt x="1778" y="2369"/>
                    <a:pt x="2169" y="1927"/>
                  </a:cubicBezTo>
                  <a:cubicBezTo>
                    <a:pt x="1981" y="2208"/>
                    <a:pt x="1966" y="2665"/>
                    <a:pt x="2004" y="2928"/>
                  </a:cubicBezTo>
                  <a:cubicBezTo>
                    <a:pt x="2031" y="2674"/>
                    <a:pt x="2092" y="2366"/>
                    <a:pt x="2209" y="2081"/>
                  </a:cubicBezTo>
                  <a:cubicBezTo>
                    <a:pt x="2295" y="1874"/>
                    <a:pt x="2421" y="1720"/>
                    <a:pt x="2548" y="1543"/>
                  </a:cubicBezTo>
                  <a:cubicBezTo>
                    <a:pt x="2443" y="1867"/>
                    <a:pt x="2354" y="2202"/>
                    <a:pt x="2312" y="2505"/>
                  </a:cubicBezTo>
                  <a:cubicBezTo>
                    <a:pt x="2382" y="2029"/>
                    <a:pt x="2701" y="1581"/>
                    <a:pt x="3026" y="1187"/>
                  </a:cubicBezTo>
                  <a:cubicBezTo>
                    <a:pt x="2997" y="1476"/>
                    <a:pt x="2814" y="1798"/>
                    <a:pt x="2798" y="2084"/>
                  </a:cubicBezTo>
                  <a:cubicBezTo>
                    <a:pt x="2869" y="1676"/>
                    <a:pt x="3197" y="1133"/>
                    <a:pt x="3518" y="816"/>
                  </a:cubicBezTo>
                  <a:cubicBezTo>
                    <a:pt x="3340" y="1040"/>
                    <a:pt x="3247" y="1357"/>
                    <a:pt x="3215" y="1608"/>
                  </a:cubicBezTo>
                  <a:cubicBezTo>
                    <a:pt x="3256" y="1404"/>
                    <a:pt x="3504" y="1086"/>
                    <a:pt x="3633" y="932"/>
                  </a:cubicBezTo>
                  <a:cubicBezTo>
                    <a:pt x="3768" y="768"/>
                    <a:pt x="3999" y="528"/>
                    <a:pt x="4153" y="401"/>
                  </a:cubicBezTo>
                  <a:cubicBezTo>
                    <a:pt x="4109" y="441"/>
                    <a:pt x="3949" y="705"/>
                    <a:pt x="3781" y="1141"/>
                  </a:cubicBezTo>
                  <a:cubicBezTo>
                    <a:pt x="4232" y="605"/>
                    <a:pt x="4500" y="32"/>
                    <a:pt x="4507" y="0"/>
                  </a:cubicBezTo>
                  <a:cubicBezTo>
                    <a:pt x="4534" y="211"/>
                    <a:pt x="4152" y="1313"/>
                    <a:pt x="4009" y="1462"/>
                  </a:cubicBezTo>
                  <a:cubicBezTo>
                    <a:pt x="4193" y="1273"/>
                    <a:pt x="4398" y="851"/>
                    <a:pt x="4455" y="587"/>
                  </a:cubicBezTo>
                  <a:cubicBezTo>
                    <a:pt x="4425" y="763"/>
                    <a:pt x="4430" y="930"/>
                    <a:pt x="4350" y="1120"/>
                  </a:cubicBezTo>
                  <a:cubicBezTo>
                    <a:pt x="4273" y="1301"/>
                    <a:pt x="4105" y="1662"/>
                    <a:pt x="3927" y="1811"/>
                  </a:cubicBezTo>
                  <a:cubicBezTo>
                    <a:pt x="4159" y="1640"/>
                    <a:pt x="4422" y="1386"/>
                    <a:pt x="4539" y="1127"/>
                  </a:cubicBezTo>
                  <a:cubicBezTo>
                    <a:pt x="4418" y="1541"/>
                    <a:pt x="4071" y="2099"/>
                    <a:pt x="3702" y="2387"/>
                  </a:cubicBezTo>
                  <a:cubicBezTo>
                    <a:pt x="3981" y="2211"/>
                    <a:pt x="4193" y="1888"/>
                    <a:pt x="4473" y="1695"/>
                  </a:cubicBezTo>
                  <a:cubicBezTo>
                    <a:pt x="4273" y="2166"/>
                    <a:pt x="4012" y="2669"/>
                    <a:pt x="3571" y="2992"/>
                  </a:cubicBezTo>
                  <a:cubicBezTo>
                    <a:pt x="3852" y="2789"/>
                    <a:pt x="4141" y="2527"/>
                    <a:pt x="4411" y="2258"/>
                  </a:cubicBezTo>
                  <a:cubicBezTo>
                    <a:pt x="4307" y="2458"/>
                    <a:pt x="4229" y="2645"/>
                    <a:pt x="4067" y="2831"/>
                  </a:cubicBezTo>
                  <a:cubicBezTo>
                    <a:pt x="3847" y="3085"/>
                    <a:pt x="3569" y="3306"/>
                    <a:pt x="3331" y="3469"/>
                  </a:cubicBezTo>
                  <a:cubicBezTo>
                    <a:pt x="3619" y="3353"/>
                    <a:pt x="4080" y="3082"/>
                    <a:pt x="4253" y="2772"/>
                  </a:cubicBezTo>
                  <a:cubicBezTo>
                    <a:pt x="4041" y="3338"/>
                    <a:pt x="3491" y="3682"/>
                    <a:pt x="3023" y="4012"/>
                  </a:cubicBezTo>
                  <a:cubicBezTo>
                    <a:pt x="3183" y="3929"/>
                    <a:pt x="3348" y="3885"/>
                    <a:pt x="3506" y="3782"/>
                  </a:cubicBezTo>
                  <a:cubicBezTo>
                    <a:pt x="3654" y="3685"/>
                    <a:pt x="3782" y="3555"/>
                    <a:pt x="3923" y="3455"/>
                  </a:cubicBezTo>
                  <a:cubicBezTo>
                    <a:pt x="3653" y="3914"/>
                    <a:pt x="3234" y="4243"/>
                    <a:pt x="2816" y="4485"/>
                  </a:cubicBezTo>
                  <a:cubicBezTo>
                    <a:pt x="3183" y="4419"/>
                    <a:pt x="3365" y="4168"/>
                    <a:pt x="3706" y="3959"/>
                  </a:cubicBezTo>
                  <a:cubicBezTo>
                    <a:pt x="3415" y="4462"/>
                    <a:pt x="2864" y="4700"/>
                    <a:pt x="2422" y="4922"/>
                  </a:cubicBezTo>
                  <a:cubicBezTo>
                    <a:pt x="2700" y="4907"/>
                    <a:pt x="3136" y="4659"/>
                    <a:pt x="3391" y="4466"/>
                  </a:cubicBezTo>
                  <a:cubicBezTo>
                    <a:pt x="3086" y="4924"/>
                    <a:pt x="2367" y="5207"/>
                    <a:pt x="1954" y="5381"/>
                  </a:cubicBezTo>
                  <a:cubicBezTo>
                    <a:pt x="2286" y="5351"/>
                    <a:pt x="2649" y="5302"/>
                    <a:pt x="2979" y="5075"/>
                  </a:cubicBezTo>
                  <a:cubicBezTo>
                    <a:pt x="2778" y="5263"/>
                    <a:pt x="2557" y="5423"/>
                    <a:pt x="2311" y="5541"/>
                  </a:cubicBezTo>
                  <a:cubicBezTo>
                    <a:pt x="2025" y="5677"/>
                    <a:pt x="1903" y="5761"/>
                    <a:pt x="1413" y="5894"/>
                  </a:cubicBezTo>
                  <a:cubicBezTo>
                    <a:pt x="1844" y="5887"/>
                    <a:pt x="2052" y="5826"/>
                    <a:pt x="2390" y="5745"/>
                  </a:cubicBezTo>
                  <a:cubicBezTo>
                    <a:pt x="1939" y="6046"/>
                    <a:pt x="1766" y="6213"/>
                    <a:pt x="1083" y="6316"/>
                  </a:cubicBezTo>
                  <a:cubicBezTo>
                    <a:pt x="1224" y="6362"/>
                    <a:pt x="1288" y="6331"/>
                    <a:pt x="1444" y="6338"/>
                  </a:cubicBezTo>
                  <a:cubicBezTo>
                    <a:pt x="1569" y="6345"/>
                    <a:pt x="1897" y="6252"/>
                    <a:pt x="2059" y="6208"/>
                  </a:cubicBezTo>
                  <a:cubicBezTo>
                    <a:pt x="1855" y="6366"/>
                    <a:pt x="1628" y="6467"/>
                    <a:pt x="1317" y="6560"/>
                  </a:cubicBezTo>
                  <a:cubicBezTo>
                    <a:pt x="1067" y="6635"/>
                    <a:pt x="954" y="6644"/>
                    <a:pt x="701" y="6674"/>
                  </a:cubicBezTo>
                  <a:cubicBezTo>
                    <a:pt x="853" y="6722"/>
                    <a:pt x="847" y="6736"/>
                    <a:pt x="1017" y="6729"/>
                  </a:cubicBezTo>
                  <a:cubicBezTo>
                    <a:pt x="1301" y="6716"/>
                    <a:pt x="1364" y="6749"/>
                    <a:pt x="1584" y="6684"/>
                  </a:cubicBezTo>
                  <a:cubicBezTo>
                    <a:pt x="1516" y="6703"/>
                    <a:pt x="1439" y="6763"/>
                    <a:pt x="1372" y="6795"/>
                  </a:cubicBezTo>
                  <a:cubicBezTo>
                    <a:pt x="1307" y="6827"/>
                    <a:pt x="1243" y="6856"/>
                    <a:pt x="1178" y="6880"/>
                  </a:cubicBezTo>
                  <a:cubicBezTo>
                    <a:pt x="1068" y="6923"/>
                    <a:pt x="958" y="6955"/>
                    <a:pt x="849" y="6974"/>
                  </a:cubicBezTo>
                  <a:cubicBezTo>
                    <a:pt x="675" y="7003"/>
                    <a:pt x="291" y="7055"/>
                    <a:pt x="288" y="7068"/>
                  </a:cubicBezTo>
                  <a:cubicBezTo>
                    <a:pt x="198" y="6919"/>
                    <a:pt x="113" y="6766"/>
                    <a:pt x="63" y="6588"/>
                  </a:cubicBezTo>
                  <a:cubicBezTo>
                    <a:pt x="34" y="6486"/>
                    <a:pt x="17" y="6376"/>
                    <a:pt x="8" y="6263"/>
                  </a:cubicBezTo>
                  <a:cubicBezTo>
                    <a:pt x="2" y="6196"/>
                    <a:pt x="0" y="6128"/>
                    <a:pt x="0" y="6060"/>
                  </a:cubicBezTo>
                  <a:cubicBezTo>
                    <a:pt x="0" y="5990"/>
                    <a:pt x="19" y="5898"/>
                    <a:pt x="9" y="5834"/>
                  </a:cubicBezTo>
                  <a:cubicBezTo>
                    <a:pt x="43" y="6046"/>
                    <a:pt x="97" y="6085"/>
                    <a:pt x="203" y="6334"/>
                  </a:cubicBezTo>
                  <a:cubicBezTo>
                    <a:pt x="268" y="6487"/>
                    <a:pt x="278" y="6475"/>
                    <a:pt x="385" y="6589"/>
                  </a:cubicBezTo>
                  <a:cubicBezTo>
                    <a:pt x="303" y="6352"/>
                    <a:pt x="262" y="6249"/>
                    <a:pt x="222" y="6002"/>
                  </a:cubicBezTo>
                  <a:cubicBezTo>
                    <a:pt x="172" y="5700"/>
                    <a:pt x="163" y="5468"/>
                    <a:pt x="213" y="5233"/>
                  </a:cubicBezTo>
                  <a:cubicBezTo>
                    <a:pt x="242" y="5383"/>
                    <a:pt x="300" y="5694"/>
                    <a:pt x="357" y="5794"/>
                  </a:cubicBezTo>
                  <a:cubicBezTo>
                    <a:pt x="430" y="5924"/>
                    <a:pt x="430" y="5992"/>
                    <a:pt x="532" y="6093"/>
                  </a:cubicBezTo>
                  <a:cubicBezTo>
                    <a:pt x="329" y="5471"/>
                    <a:pt x="397" y="5254"/>
                    <a:pt x="462" y="4758"/>
                  </a:cubicBezTo>
                  <a:cubicBezTo>
                    <a:pt x="536" y="5062"/>
                    <a:pt x="574" y="5258"/>
                    <a:pt x="756" y="5617"/>
                  </a:cubicBezTo>
                  <a:cubicBezTo>
                    <a:pt x="656" y="5152"/>
                    <a:pt x="674" y="5014"/>
                    <a:pt x="668" y="4724"/>
                  </a:cubicBezTo>
                  <a:cubicBezTo>
                    <a:pt x="661" y="4478"/>
                    <a:pt x="703" y="4235"/>
                    <a:pt x="775" y="3994"/>
                  </a:cubicBezTo>
                  <a:cubicBezTo>
                    <a:pt x="726" y="4350"/>
                    <a:pt x="841" y="4653"/>
                    <a:pt x="963" y="4930"/>
                  </a:cubicBezTo>
                  <a:cubicBezTo>
                    <a:pt x="929" y="4521"/>
                    <a:pt x="855" y="3842"/>
                    <a:pt x="1109" y="3396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58300" y="2615125"/>
              <a:ext cx="113650" cy="177675"/>
            </a:xfrm>
            <a:custGeom>
              <a:avLst/>
              <a:gdLst/>
              <a:ahLst/>
              <a:cxnLst/>
              <a:rect l="l" t="t" r="r" b="b"/>
              <a:pathLst>
                <a:path w="4546" h="7107" extrusionOk="0">
                  <a:moveTo>
                    <a:pt x="4546" y="0"/>
                  </a:moveTo>
                  <a:cubicBezTo>
                    <a:pt x="4545" y="1"/>
                    <a:pt x="3928" y="1173"/>
                    <a:pt x="2054" y="4025"/>
                  </a:cubicBezTo>
                  <a:cubicBezTo>
                    <a:pt x="1516" y="4845"/>
                    <a:pt x="856" y="5928"/>
                    <a:pt x="51" y="6997"/>
                  </a:cubicBezTo>
                  <a:cubicBezTo>
                    <a:pt x="51" y="6997"/>
                    <a:pt x="1" y="7106"/>
                    <a:pt x="108" y="7106"/>
                  </a:cubicBezTo>
                  <a:cubicBezTo>
                    <a:pt x="116" y="7106"/>
                    <a:pt x="126" y="7106"/>
                    <a:pt x="137" y="7104"/>
                  </a:cubicBezTo>
                  <a:cubicBezTo>
                    <a:pt x="137" y="7104"/>
                    <a:pt x="1049" y="5820"/>
                    <a:pt x="2098" y="4196"/>
                  </a:cubicBezTo>
                  <a:cubicBezTo>
                    <a:pt x="2967" y="2850"/>
                    <a:pt x="3776" y="1523"/>
                    <a:pt x="4546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58300" y="2583125"/>
              <a:ext cx="131325" cy="209675"/>
            </a:xfrm>
            <a:custGeom>
              <a:avLst/>
              <a:gdLst/>
              <a:ahLst/>
              <a:cxnLst/>
              <a:rect l="l" t="t" r="r" b="b"/>
              <a:pathLst>
                <a:path w="5253" h="8387" extrusionOk="0">
                  <a:moveTo>
                    <a:pt x="721" y="5833"/>
                  </a:moveTo>
                  <a:cubicBezTo>
                    <a:pt x="721" y="5834"/>
                    <a:pt x="721" y="5835"/>
                    <a:pt x="721" y="5836"/>
                  </a:cubicBezTo>
                  <a:lnTo>
                    <a:pt x="721" y="5836"/>
                  </a:lnTo>
                  <a:cubicBezTo>
                    <a:pt x="721" y="5835"/>
                    <a:pt x="721" y="5834"/>
                    <a:pt x="721" y="5833"/>
                  </a:cubicBezTo>
                  <a:close/>
                  <a:moveTo>
                    <a:pt x="5220" y="0"/>
                  </a:moveTo>
                  <a:cubicBezTo>
                    <a:pt x="5213" y="32"/>
                    <a:pt x="4945" y="605"/>
                    <a:pt x="4494" y="1141"/>
                  </a:cubicBezTo>
                  <a:cubicBezTo>
                    <a:pt x="4662" y="705"/>
                    <a:pt x="4822" y="441"/>
                    <a:pt x="4866" y="401"/>
                  </a:cubicBezTo>
                  <a:lnTo>
                    <a:pt x="4866" y="401"/>
                  </a:lnTo>
                  <a:cubicBezTo>
                    <a:pt x="4712" y="528"/>
                    <a:pt x="4481" y="768"/>
                    <a:pt x="4345" y="932"/>
                  </a:cubicBezTo>
                  <a:cubicBezTo>
                    <a:pt x="4217" y="1086"/>
                    <a:pt x="3968" y="1404"/>
                    <a:pt x="3928" y="1608"/>
                  </a:cubicBezTo>
                  <a:cubicBezTo>
                    <a:pt x="3960" y="1357"/>
                    <a:pt x="4053" y="1040"/>
                    <a:pt x="4231" y="815"/>
                  </a:cubicBezTo>
                  <a:lnTo>
                    <a:pt x="4231" y="815"/>
                  </a:lnTo>
                  <a:cubicBezTo>
                    <a:pt x="3910" y="1133"/>
                    <a:pt x="3581" y="1675"/>
                    <a:pt x="3511" y="2084"/>
                  </a:cubicBezTo>
                  <a:cubicBezTo>
                    <a:pt x="3526" y="1798"/>
                    <a:pt x="3710" y="1476"/>
                    <a:pt x="3739" y="1186"/>
                  </a:cubicBezTo>
                  <a:lnTo>
                    <a:pt x="3739" y="1186"/>
                  </a:lnTo>
                  <a:cubicBezTo>
                    <a:pt x="3414" y="1581"/>
                    <a:pt x="3094" y="2029"/>
                    <a:pt x="3025" y="2505"/>
                  </a:cubicBezTo>
                  <a:cubicBezTo>
                    <a:pt x="3067" y="2202"/>
                    <a:pt x="3156" y="1867"/>
                    <a:pt x="3261" y="1543"/>
                  </a:cubicBezTo>
                  <a:lnTo>
                    <a:pt x="3261" y="1543"/>
                  </a:lnTo>
                  <a:cubicBezTo>
                    <a:pt x="3134" y="1720"/>
                    <a:pt x="3008" y="1874"/>
                    <a:pt x="2922" y="2081"/>
                  </a:cubicBezTo>
                  <a:cubicBezTo>
                    <a:pt x="2805" y="2366"/>
                    <a:pt x="2744" y="2674"/>
                    <a:pt x="2717" y="2927"/>
                  </a:cubicBezTo>
                  <a:cubicBezTo>
                    <a:pt x="2679" y="2665"/>
                    <a:pt x="2694" y="2208"/>
                    <a:pt x="2882" y="1927"/>
                  </a:cubicBezTo>
                  <a:lnTo>
                    <a:pt x="2882" y="1927"/>
                  </a:lnTo>
                  <a:cubicBezTo>
                    <a:pt x="2491" y="2369"/>
                    <a:pt x="2450" y="2926"/>
                    <a:pt x="2383" y="3431"/>
                  </a:cubicBezTo>
                  <a:cubicBezTo>
                    <a:pt x="2380" y="3273"/>
                    <a:pt x="2341" y="3132"/>
                    <a:pt x="2356" y="2967"/>
                  </a:cubicBezTo>
                  <a:cubicBezTo>
                    <a:pt x="2370" y="2814"/>
                    <a:pt x="2424" y="2657"/>
                    <a:pt x="2445" y="2509"/>
                  </a:cubicBezTo>
                  <a:lnTo>
                    <a:pt x="2445" y="2509"/>
                  </a:lnTo>
                  <a:cubicBezTo>
                    <a:pt x="2175" y="2933"/>
                    <a:pt x="2083" y="3396"/>
                    <a:pt x="2065" y="3824"/>
                  </a:cubicBezTo>
                  <a:cubicBezTo>
                    <a:pt x="1954" y="3522"/>
                    <a:pt x="2086" y="3265"/>
                    <a:pt x="2111" y="2920"/>
                  </a:cubicBezTo>
                  <a:lnTo>
                    <a:pt x="2111" y="2920"/>
                  </a:lnTo>
                  <a:cubicBezTo>
                    <a:pt x="1815" y="3377"/>
                    <a:pt x="1856" y="3896"/>
                    <a:pt x="1864" y="4340"/>
                  </a:cubicBezTo>
                  <a:cubicBezTo>
                    <a:pt x="1752" y="4121"/>
                    <a:pt x="1771" y="3674"/>
                    <a:pt x="1822" y="3395"/>
                  </a:cubicBezTo>
                  <a:lnTo>
                    <a:pt x="1822" y="3395"/>
                  </a:lnTo>
                  <a:cubicBezTo>
                    <a:pt x="1568" y="3842"/>
                    <a:pt x="1642" y="4520"/>
                    <a:pt x="1675" y="4930"/>
                  </a:cubicBezTo>
                  <a:cubicBezTo>
                    <a:pt x="1554" y="4652"/>
                    <a:pt x="1438" y="4350"/>
                    <a:pt x="1487" y="3994"/>
                  </a:cubicBezTo>
                  <a:lnTo>
                    <a:pt x="1487" y="3994"/>
                  </a:lnTo>
                  <a:cubicBezTo>
                    <a:pt x="1416" y="4234"/>
                    <a:pt x="1374" y="4478"/>
                    <a:pt x="1380" y="4724"/>
                  </a:cubicBezTo>
                  <a:cubicBezTo>
                    <a:pt x="1387" y="5014"/>
                    <a:pt x="1368" y="5151"/>
                    <a:pt x="1469" y="5617"/>
                  </a:cubicBezTo>
                  <a:cubicBezTo>
                    <a:pt x="1286" y="5258"/>
                    <a:pt x="1249" y="5062"/>
                    <a:pt x="1175" y="4758"/>
                  </a:cubicBezTo>
                  <a:lnTo>
                    <a:pt x="1175" y="4758"/>
                  </a:lnTo>
                  <a:cubicBezTo>
                    <a:pt x="1109" y="5254"/>
                    <a:pt x="1042" y="5471"/>
                    <a:pt x="1245" y="6093"/>
                  </a:cubicBezTo>
                  <a:cubicBezTo>
                    <a:pt x="1143" y="5992"/>
                    <a:pt x="1142" y="5923"/>
                    <a:pt x="1070" y="5794"/>
                  </a:cubicBezTo>
                  <a:cubicBezTo>
                    <a:pt x="1013" y="5693"/>
                    <a:pt x="955" y="5383"/>
                    <a:pt x="925" y="5233"/>
                  </a:cubicBezTo>
                  <a:lnTo>
                    <a:pt x="925" y="5233"/>
                  </a:lnTo>
                  <a:cubicBezTo>
                    <a:pt x="876" y="5468"/>
                    <a:pt x="884" y="5699"/>
                    <a:pt x="934" y="6002"/>
                  </a:cubicBezTo>
                  <a:cubicBezTo>
                    <a:pt x="975" y="6249"/>
                    <a:pt x="1016" y="6351"/>
                    <a:pt x="1098" y="6589"/>
                  </a:cubicBezTo>
                  <a:cubicBezTo>
                    <a:pt x="991" y="6475"/>
                    <a:pt x="981" y="6487"/>
                    <a:pt x="915" y="6334"/>
                  </a:cubicBezTo>
                  <a:cubicBezTo>
                    <a:pt x="810" y="6086"/>
                    <a:pt x="756" y="6046"/>
                    <a:pt x="721" y="5836"/>
                  </a:cubicBezTo>
                  <a:lnTo>
                    <a:pt x="721" y="5836"/>
                  </a:lnTo>
                  <a:cubicBezTo>
                    <a:pt x="731" y="5901"/>
                    <a:pt x="713" y="5990"/>
                    <a:pt x="713" y="6060"/>
                  </a:cubicBezTo>
                  <a:cubicBezTo>
                    <a:pt x="713" y="6128"/>
                    <a:pt x="715" y="6196"/>
                    <a:pt x="721" y="6263"/>
                  </a:cubicBezTo>
                  <a:cubicBezTo>
                    <a:pt x="729" y="6376"/>
                    <a:pt x="746" y="6485"/>
                    <a:pt x="775" y="6588"/>
                  </a:cubicBezTo>
                  <a:cubicBezTo>
                    <a:pt x="817" y="6736"/>
                    <a:pt x="883" y="6866"/>
                    <a:pt x="957" y="6991"/>
                  </a:cubicBezTo>
                  <a:cubicBezTo>
                    <a:pt x="677" y="7410"/>
                    <a:pt x="376" y="7844"/>
                    <a:pt x="50" y="8276"/>
                  </a:cubicBezTo>
                  <a:cubicBezTo>
                    <a:pt x="50" y="8276"/>
                    <a:pt x="0" y="8386"/>
                    <a:pt x="109" y="8386"/>
                  </a:cubicBezTo>
                  <a:cubicBezTo>
                    <a:pt x="117" y="8386"/>
                    <a:pt x="127" y="8386"/>
                    <a:pt x="137" y="8384"/>
                  </a:cubicBezTo>
                  <a:cubicBezTo>
                    <a:pt x="137" y="8384"/>
                    <a:pt x="510" y="7859"/>
                    <a:pt x="1054" y="7055"/>
                  </a:cubicBezTo>
                  <a:cubicBezTo>
                    <a:pt x="1165" y="7033"/>
                    <a:pt x="1426" y="6996"/>
                    <a:pt x="1562" y="6974"/>
                  </a:cubicBezTo>
                  <a:cubicBezTo>
                    <a:pt x="1671" y="6955"/>
                    <a:pt x="1781" y="6923"/>
                    <a:pt x="1891" y="6880"/>
                  </a:cubicBezTo>
                  <a:cubicBezTo>
                    <a:pt x="1956" y="6856"/>
                    <a:pt x="2020" y="6827"/>
                    <a:pt x="2085" y="6795"/>
                  </a:cubicBezTo>
                  <a:cubicBezTo>
                    <a:pt x="2152" y="6763"/>
                    <a:pt x="2229" y="6704"/>
                    <a:pt x="2297" y="6685"/>
                  </a:cubicBezTo>
                  <a:lnTo>
                    <a:pt x="2297" y="6685"/>
                  </a:lnTo>
                  <a:cubicBezTo>
                    <a:pt x="2172" y="6721"/>
                    <a:pt x="2097" y="6726"/>
                    <a:pt x="2004" y="6726"/>
                  </a:cubicBezTo>
                  <a:cubicBezTo>
                    <a:pt x="1969" y="6726"/>
                    <a:pt x="1931" y="6725"/>
                    <a:pt x="1888" y="6725"/>
                  </a:cubicBezTo>
                  <a:cubicBezTo>
                    <a:pt x="1843" y="6725"/>
                    <a:pt x="1792" y="6726"/>
                    <a:pt x="1730" y="6729"/>
                  </a:cubicBezTo>
                  <a:cubicBezTo>
                    <a:pt x="1702" y="6730"/>
                    <a:pt x="1678" y="6731"/>
                    <a:pt x="1658" y="6731"/>
                  </a:cubicBezTo>
                  <a:cubicBezTo>
                    <a:pt x="1558" y="6731"/>
                    <a:pt x="1541" y="6715"/>
                    <a:pt x="1414" y="6675"/>
                  </a:cubicBezTo>
                  <a:cubicBezTo>
                    <a:pt x="1667" y="6644"/>
                    <a:pt x="1780" y="6635"/>
                    <a:pt x="2029" y="6560"/>
                  </a:cubicBezTo>
                  <a:cubicBezTo>
                    <a:pt x="2341" y="6467"/>
                    <a:pt x="2568" y="6366"/>
                    <a:pt x="2772" y="6208"/>
                  </a:cubicBezTo>
                  <a:lnTo>
                    <a:pt x="2772" y="6208"/>
                  </a:lnTo>
                  <a:cubicBezTo>
                    <a:pt x="2615" y="6251"/>
                    <a:pt x="2302" y="6339"/>
                    <a:pt x="2170" y="6339"/>
                  </a:cubicBezTo>
                  <a:cubicBezTo>
                    <a:pt x="2165" y="6339"/>
                    <a:pt x="2161" y="6339"/>
                    <a:pt x="2157" y="6338"/>
                  </a:cubicBezTo>
                  <a:cubicBezTo>
                    <a:pt x="2139" y="6338"/>
                    <a:pt x="2122" y="6337"/>
                    <a:pt x="2107" y="6337"/>
                  </a:cubicBezTo>
                  <a:cubicBezTo>
                    <a:pt x="2047" y="6337"/>
                    <a:pt x="2001" y="6342"/>
                    <a:pt x="1956" y="6342"/>
                  </a:cubicBezTo>
                  <a:cubicBezTo>
                    <a:pt x="1908" y="6342"/>
                    <a:pt x="1860" y="6337"/>
                    <a:pt x="1796" y="6316"/>
                  </a:cubicBezTo>
                  <a:cubicBezTo>
                    <a:pt x="2479" y="6213"/>
                    <a:pt x="2652" y="6047"/>
                    <a:pt x="3103" y="5745"/>
                  </a:cubicBezTo>
                  <a:lnTo>
                    <a:pt x="3103" y="5745"/>
                  </a:lnTo>
                  <a:cubicBezTo>
                    <a:pt x="2765" y="5826"/>
                    <a:pt x="2557" y="5887"/>
                    <a:pt x="2126" y="5894"/>
                  </a:cubicBezTo>
                  <a:cubicBezTo>
                    <a:pt x="2616" y="5761"/>
                    <a:pt x="2738" y="5678"/>
                    <a:pt x="3024" y="5541"/>
                  </a:cubicBezTo>
                  <a:cubicBezTo>
                    <a:pt x="3270" y="5424"/>
                    <a:pt x="3491" y="5263"/>
                    <a:pt x="3692" y="5075"/>
                  </a:cubicBezTo>
                  <a:lnTo>
                    <a:pt x="3692" y="5075"/>
                  </a:lnTo>
                  <a:cubicBezTo>
                    <a:pt x="3362" y="5302"/>
                    <a:pt x="2998" y="5351"/>
                    <a:pt x="2667" y="5381"/>
                  </a:cubicBezTo>
                  <a:cubicBezTo>
                    <a:pt x="3080" y="5207"/>
                    <a:pt x="3799" y="4924"/>
                    <a:pt x="4104" y="4466"/>
                  </a:cubicBezTo>
                  <a:lnTo>
                    <a:pt x="4104" y="4466"/>
                  </a:lnTo>
                  <a:cubicBezTo>
                    <a:pt x="3849" y="4659"/>
                    <a:pt x="3413" y="4907"/>
                    <a:pt x="3135" y="4923"/>
                  </a:cubicBezTo>
                  <a:cubicBezTo>
                    <a:pt x="3577" y="4700"/>
                    <a:pt x="4128" y="4462"/>
                    <a:pt x="4419" y="3960"/>
                  </a:cubicBezTo>
                  <a:lnTo>
                    <a:pt x="4419" y="3960"/>
                  </a:lnTo>
                  <a:cubicBezTo>
                    <a:pt x="4078" y="4168"/>
                    <a:pt x="3896" y="4419"/>
                    <a:pt x="3529" y="4485"/>
                  </a:cubicBezTo>
                  <a:cubicBezTo>
                    <a:pt x="3947" y="4243"/>
                    <a:pt x="4366" y="3914"/>
                    <a:pt x="4636" y="3455"/>
                  </a:cubicBezTo>
                  <a:lnTo>
                    <a:pt x="4636" y="3455"/>
                  </a:lnTo>
                  <a:cubicBezTo>
                    <a:pt x="4495" y="3555"/>
                    <a:pt x="4367" y="3685"/>
                    <a:pt x="4219" y="3782"/>
                  </a:cubicBezTo>
                  <a:cubicBezTo>
                    <a:pt x="4061" y="3885"/>
                    <a:pt x="3896" y="3929"/>
                    <a:pt x="3736" y="4012"/>
                  </a:cubicBezTo>
                  <a:cubicBezTo>
                    <a:pt x="4204" y="3682"/>
                    <a:pt x="4754" y="3338"/>
                    <a:pt x="4966" y="2772"/>
                  </a:cubicBezTo>
                  <a:lnTo>
                    <a:pt x="4966" y="2772"/>
                  </a:lnTo>
                  <a:cubicBezTo>
                    <a:pt x="4793" y="3082"/>
                    <a:pt x="4332" y="3353"/>
                    <a:pt x="4044" y="3469"/>
                  </a:cubicBezTo>
                  <a:cubicBezTo>
                    <a:pt x="4282" y="3307"/>
                    <a:pt x="4560" y="3085"/>
                    <a:pt x="4780" y="2831"/>
                  </a:cubicBezTo>
                  <a:cubicBezTo>
                    <a:pt x="4942" y="2645"/>
                    <a:pt x="5020" y="2458"/>
                    <a:pt x="5124" y="2258"/>
                  </a:cubicBezTo>
                  <a:lnTo>
                    <a:pt x="5124" y="2258"/>
                  </a:lnTo>
                  <a:cubicBezTo>
                    <a:pt x="4854" y="2527"/>
                    <a:pt x="4565" y="2789"/>
                    <a:pt x="4284" y="2992"/>
                  </a:cubicBezTo>
                  <a:cubicBezTo>
                    <a:pt x="4725" y="2669"/>
                    <a:pt x="4986" y="2166"/>
                    <a:pt x="5186" y="1695"/>
                  </a:cubicBezTo>
                  <a:lnTo>
                    <a:pt x="5186" y="1695"/>
                  </a:lnTo>
                  <a:cubicBezTo>
                    <a:pt x="4906" y="1888"/>
                    <a:pt x="4694" y="2211"/>
                    <a:pt x="4415" y="2387"/>
                  </a:cubicBezTo>
                  <a:cubicBezTo>
                    <a:pt x="4784" y="2099"/>
                    <a:pt x="5131" y="1541"/>
                    <a:pt x="5252" y="1127"/>
                  </a:cubicBezTo>
                  <a:lnTo>
                    <a:pt x="5252" y="1127"/>
                  </a:lnTo>
                  <a:cubicBezTo>
                    <a:pt x="5135" y="1386"/>
                    <a:pt x="4872" y="1640"/>
                    <a:pt x="4640" y="1811"/>
                  </a:cubicBezTo>
                  <a:cubicBezTo>
                    <a:pt x="4818" y="1662"/>
                    <a:pt x="4986" y="1301"/>
                    <a:pt x="5063" y="1120"/>
                  </a:cubicBezTo>
                  <a:cubicBezTo>
                    <a:pt x="5143" y="930"/>
                    <a:pt x="5138" y="763"/>
                    <a:pt x="5168" y="587"/>
                  </a:cubicBezTo>
                  <a:lnTo>
                    <a:pt x="5168" y="587"/>
                  </a:lnTo>
                  <a:cubicBezTo>
                    <a:pt x="5111" y="851"/>
                    <a:pt x="4906" y="1273"/>
                    <a:pt x="4722" y="1462"/>
                  </a:cubicBezTo>
                  <a:cubicBezTo>
                    <a:pt x="4865" y="1313"/>
                    <a:pt x="5247" y="211"/>
                    <a:pt x="5220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59000" y="2611250"/>
              <a:ext cx="90800" cy="166300"/>
            </a:xfrm>
            <a:custGeom>
              <a:avLst/>
              <a:gdLst/>
              <a:ahLst/>
              <a:cxnLst/>
              <a:rect l="l" t="t" r="r" b="b"/>
              <a:pathLst>
                <a:path w="3632" h="6652" extrusionOk="0">
                  <a:moveTo>
                    <a:pt x="2059" y="4739"/>
                  </a:moveTo>
                  <a:cubicBezTo>
                    <a:pt x="1910" y="4871"/>
                    <a:pt x="1659" y="5029"/>
                    <a:pt x="1511" y="5000"/>
                  </a:cubicBezTo>
                  <a:cubicBezTo>
                    <a:pt x="1768" y="4865"/>
                    <a:pt x="2072" y="4739"/>
                    <a:pt x="2284" y="4325"/>
                  </a:cubicBezTo>
                  <a:cubicBezTo>
                    <a:pt x="2091" y="4457"/>
                    <a:pt x="1965" y="4659"/>
                    <a:pt x="1772" y="4655"/>
                  </a:cubicBezTo>
                  <a:cubicBezTo>
                    <a:pt x="2016" y="4501"/>
                    <a:pt x="2267" y="4272"/>
                    <a:pt x="2469" y="3884"/>
                  </a:cubicBezTo>
                  <a:cubicBezTo>
                    <a:pt x="2386" y="3949"/>
                    <a:pt x="2304" y="4050"/>
                    <a:pt x="2218" y="4112"/>
                  </a:cubicBezTo>
                  <a:cubicBezTo>
                    <a:pt x="2125" y="4178"/>
                    <a:pt x="2036" y="4186"/>
                    <a:pt x="1943" y="4233"/>
                  </a:cubicBezTo>
                  <a:cubicBezTo>
                    <a:pt x="2226" y="4009"/>
                    <a:pt x="2542" y="3796"/>
                    <a:pt x="2743" y="3272"/>
                  </a:cubicBezTo>
                  <a:cubicBezTo>
                    <a:pt x="2607" y="3547"/>
                    <a:pt x="2342" y="3706"/>
                    <a:pt x="2182" y="3752"/>
                  </a:cubicBezTo>
                  <a:cubicBezTo>
                    <a:pt x="2326" y="3644"/>
                    <a:pt x="2498" y="3488"/>
                    <a:pt x="2647" y="3281"/>
                  </a:cubicBezTo>
                  <a:cubicBezTo>
                    <a:pt x="2757" y="3129"/>
                    <a:pt x="2830" y="2952"/>
                    <a:pt x="2918" y="2766"/>
                  </a:cubicBezTo>
                  <a:cubicBezTo>
                    <a:pt x="2741" y="2975"/>
                    <a:pt x="2555" y="3172"/>
                    <a:pt x="2382" y="3310"/>
                  </a:cubicBezTo>
                  <a:cubicBezTo>
                    <a:pt x="2653" y="3090"/>
                    <a:pt x="2875" y="2615"/>
                    <a:pt x="3069" y="2141"/>
                  </a:cubicBezTo>
                  <a:cubicBezTo>
                    <a:pt x="2898" y="2263"/>
                    <a:pt x="2729" y="2563"/>
                    <a:pt x="2558" y="2670"/>
                  </a:cubicBezTo>
                  <a:cubicBezTo>
                    <a:pt x="2795" y="2466"/>
                    <a:pt x="3079" y="1933"/>
                    <a:pt x="3234" y="1468"/>
                  </a:cubicBezTo>
                  <a:cubicBezTo>
                    <a:pt x="3118" y="1743"/>
                    <a:pt x="2936" y="1948"/>
                    <a:pt x="2787" y="2064"/>
                  </a:cubicBezTo>
                  <a:cubicBezTo>
                    <a:pt x="2906" y="1954"/>
                    <a:pt x="3069" y="1570"/>
                    <a:pt x="3148" y="1372"/>
                  </a:cubicBezTo>
                  <a:cubicBezTo>
                    <a:pt x="3233" y="1160"/>
                    <a:pt x="3355" y="805"/>
                    <a:pt x="3416" y="576"/>
                  </a:cubicBezTo>
                  <a:cubicBezTo>
                    <a:pt x="3396" y="642"/>
                    <a:pt x="3249" y="923"/>
                    <a:pt x="2997" y="1263"/>
                  </a:cubicBezTo>
                  <a:cubicBezTo>
                    <a:pt x="3277" y="543"/>
                    <a:pt x="3612" y="20"/>
                    <a:pt x="3632" y="1"/>
                  </a:cubicBezTo>
                  <a:cubicBezTo>
                    <a:pt x="3494" y="32"/>
                    <a:pt x="2836" y="868"/>
                    <a:pt x="2761" y="1092"/>
                  </a:cubicBezTo>
                  <a:cubicBezTo>
                    <a:pt x="2855" y="804"/>
                    <a:pt x="3098" y="410"/>
                    <a:pt x="3262" y="252"/>
                  </a:cubicBezTo>
                  <a:cubicBezTo>
                    <a:pt x="3152" y="348"/>
                    <a:pt x="3043" y="395"/>
                    <a:pt x="2931" y="559"/>
                  </a:cubicBezTo>
                  <a:cubicBezTo>
                    <a:pt x="2825" y="713"/>
                    <a:pt x="2617" y="1038"/>
                    <a:pt x="2551" y="1303"/>
                  </a:cubicBezTo>
                  <a:cubicBezTo>
                    <a:pt x="2623" y="964"/>
                    <a:pt x="2748" y="551"/>
                    <a:pt x="2899" y="318"/>
                  </a:cubicBezTo>
                  <a:cubicBezTo>
                    <a:pt x="2646" y="608"/>
                    <a:pt x="2340" y="1222"/>
                    <a:pt x="2220" y="1757"/>
                  </a:cubicBezTo>
                  <a:cubicBezTo>
                    <a:pt x="2284" y="1369"/>
                    <a:pt x="2456" y="1003"/>
                    <a:pt x="2536" y="588"/>
                  </a:cubicBezTo>
                  <a:cubicBezTo>
                    <a:pt x="2261" y="994"/>
                    <a:pt x="1980" y="1479"/>
                    <a:pt x="1857" y="2108"/>
                  </a:cubicBezTo>
                  <a:cubicBezTo>
                    <a:pt x="1933" y="1712"/>
                    <a:pt x="2047" y="1275"/>
                    <a:pt x="2173" y="851"/>
                  </a:cubicBezTo>
                  <a:cubicBezTo>
                    <a:pt x="2060" y="1047"/>
                    <a:pt x="1953" y="1207"/>
                    <a:pt x="1863" y="1467"/>
                  </a:cubicBezTo>
                  <a:cubicBezTo>
                    <a:pt x="1740" y="1815"/>
                    <a:pt x="1654" y="2212"/>
                    <a:pt x="1600" y="2537"/>
                  </a:cubicBezTo>
                  <a:cubicBezTo>
                    <a:pt x="1615" y="2171"/>
                    <a:pt x="1694" y="1534"/>
                    <a:pt x="1863" y="1219"/>
                  </a:cubicBezTo>
                  <a:cubicBezTo>
                    <a:pt x="1532" y="1667"/>
                    <a:pt x="1428" y="2427"/>
                    <a:pt x="1322" y="3055"/>
                  </a:cubicBezTo>
                  <a:cubicBezTo>
                    <a:pt x="1338" y="2853"/>
                    <a:pt x="1330" y="2656"/>
                    <a:pt x="1360" y="2443"/>
                  </a:cubicBezTo>
                  <a:cubicBezTo>
                    <a:pt x="1390" y="2240"/>
                    <a:pt x="1447" y="2047"/>
                    <a:pt x="1481" y="1847"/>
                  </a:cubicBezTo>
                  <a:cubicBezTo>
                    <a:pt x="1240" y="2318"/>
                    <a:pt x="1125" y="2901"/>
                    <a:pt x="1069" y="3432"/>
                  </a:cubicBezTo>
                  <a:cubicBezTo>
                    <a:pt x="1023" y="3016"/>
                    <a:pt x="1142" y="2730"/>
                    <a:pt x="1198" y="2272"/>
                  </a:cubicBezTo>
                  <a:cubicBezTo>
                    <a:pt x="939" y="2773"/>
                    <a:pt x="921" y="3454"/>
                    <a:pt x="886" y="3983"/>
                  </a:cubicBezTo>
                  <a:cubicBezTo>
                    <a:pt x="829" y="3694"/>
                    <a:pt x="880" y="3147"/>
                    <a:pt x="942" y="2801"/>
                  </a:cubicBezTo>
                  <a:cubicBezTo>
                    <a:pt x="721" y="3291"/>
                    <a:pt x="723" y="4133"/>
                    <a:pt x="716" y="4596"/>
                  </a:cubicBezTo>
                  <a:cubicBezTo>
                    <a:pt x="653" y="4262"/>
                    <a:pt x="591" y="3879"/>
                    <a:pt x="651" y="3457"/>
                  </a:cubicBezTo>
                  <a:cubicBezTo>
                    <a:pt x="583" y="3732"/>
                    <a:pt x="537" y="4014"/>
                    <a:pt x="527" y="4300"/>
                  </a:cubicBezTo>
                  <a:cubicBezTo>
                    <a:pt x="515" y="4626"/>
                    <a:pt x="495" y="4770"/>
                    <a:pt x="537" y="5268"/>
                  </a:cubicBezTo>
                  <a:cubicBezTo>
                    <a:pt x="432" y="4868"/>
                    <a:pt x="416" y="4650"/>
                    <a:pt x="377" y="4290"/>
                  </a:cubicBezTo>
                  <a:cubicBezTo>
                    <a:pt x="308" y="4831"/>
                    <a:pt x="252" y="5050"/>
                    <a:pt x="366" y="5699"/>
                  </a:cubicBezTo>
                  <a:cubicBezTo>
                    <a:pt x="303" y="5592"/>
                    <a:pt x="305" y="5524"/>
                    <a:pt x="260" y="5386"/>
                  </a:cubicBezTo>
                  <a:cubicBezTo>
                    <a:pt x="223" y="5276"/>
                    <a:pt x="193" y="4940"/>
                    <a:pt x="175" y="4771"/>
                  </a:cubicBezTo>
                  <a:cubicBezTo>
                    <a:pt x="133" y="5018"/>
                    <a:pt x="133" y="5262"/>
                    <a:pt x="159" y="5574"/>
                  </a:cubicBezTo>
                  <a:cubicBezTo>
                    <a:pt x="181" y="5819"/>
                    <a:pt x="204" y="5919"/>
                    <a:pt x="251" y="6144"/>
                  </a:cubicBezTo>
                  <a:cubicBezTo>
                    <a:pt x="184" y="6031"/>
                    <a:pt x="176" y="6040"/>
                    <a:pt x="137" y="5893"/>
                  </a:cubicBezTo>
                  <a:cubicBezTo>
                    <a:pt x="70" y="5640"/>
                    <a:pt x="32" y="5595"/>
                    <a:pt x="11" y="5375"/>
                  </a:cubicBezTo>
                  <a:cubicBezTo>
                    <a:pt x="18" y="5442"/>
                    <a:pt x="2" y="5534"/>
                    <a:pt x="1" y="5604"/>
                  </a:cubicBezTo>
                  <a:cubicBezTo>
                    <a:pt x="0" y="5671"/>
                    <a:pt x="0" y="5739"/>
                    <a:pt x="2" y="5804"/>
                  </a:cubicBezTo>
                  <a:cubicBezTo>
                    <a:pt x="8" y="5913"/>
                    <a:pt x="18" y="6019"/>
                    <a:pt x="35" y="6117"/>
                  </a:cubicBezTo>
                  <a:cubicBezTo>
                    <a:pt x="65" y="6274"/>
                    <a:pt x="133" y="6603"/>
                    <a:pt x="127" y="6609"/>
                  </a:cubicBezTo>
                  <a:cubicBezTo>
                    <a:pt x="236" y="6633"/>
                    <a:pt x="344" y="6652"/>
                    <a:pt x="457" y="6633"/>
                  </a:cubicBezTo>
                  <a:cubicBezTo>
                    <a:pt x="523" y="6623"/>
                    <a:pt x="589" y="6602"/>
                    <a:pt x="654" y="6573"/>
                  </a:cubicBezTo>
                  <a:cubicBezTo>
                    <a:pt x="694" y="6555"/>
                    <a:pt x="732" y="6536"/>
                    <a:pt x="770" y="6514"/>
                  </a:cubicBezTo>
                  <a:cubicBezTo>
                    <a:pt x="810" y="6491"/>
                    <a:pt x="857" y="6448"/>
                    <a:pt x="896" y="6435"/>
                  </a:cubicBezTo>
                  <a:cubicBezTo>
                    <a:pt x="769" y="6476"/>
                    <a:pt x="735" y="6446"/>
                    <a:pt x="569" y="6440"/>
                  </a:cubicBezTo>
                  <a:cubicBezTo>
                    <a:pt x="467" y="6437"/>
                    <a:pt x="471" y="6426"/>
                    <a:pt x="380" y="6376"/>
                  </a:cubicBezTo>
                  <a:cubicBezTo>
                    <a:pt x="536" y="6366"/>
                    <a:pt x="603" y="6365"/>
                    <a:pt x="754" y="6318"/>
                  </a:cubicBezTo>
                  <a:cubicBezTo>
                    <a:pt x="936" y="6262"/>
                    <a:pt x="1068" y="6196"/>
                    <a:pt x="1189" y="6082"/>
                  </a:cubicBezTo>
                  <a:cubicBezTo>
                    <a:pt x="1099" y="6105"/>
                    <a:pt x="911" y="6156"/>
                    <a:pt x="842" y="6143"/>
                  </a:cubicBezTo>
                  <a:cubicBezTo>
                    <a:pt x="752" y="6124"/>
                    <a:pt x="712" y="6146"/>
                    <a:pt x="631" y="6094"/>
                  </a:cubicBezTo>
                  <a:cubicBezTo>
                    <a:pt x="1031" y="6062"/>
                    <a:pt x="1139" y="5938"/>
                    <a:pt x="1406" y="5726"/>
                  </a:cubicBezTo>
                  <a:cubicBezTo>
                    <a:pt x="1220" y="5761"/>
                    <a:pt x="1101" y="5792"/>
                    <a:pt x="854" y="5753"/>
                  </a:cubicBezTo>
                  <a:cubicBezTo>
                    <a:pt x="1144" y="5688"/>
                    <a:pt x="1219" y="5629"/>
                    <a:pt x="1386" y="5543"/>
                  </a:cubicBezTo>
                  <a:cubicBezTo>
                    <a:pt x="1526" y="5470"/>
                    <a:pt x="1656" y="5357"/>
                    <a:pt x="1779" y="5220"/>
                  </a:cubicBezTo>
                  <a:cubicBezTo>
                    <a:pt x="1587" y="5375"/>
                    <a:pt x="1392" y="5371"/>
                    <a:pt x="1208" y="5354"/>
                  </a:cubicBezTo>
                  <a:cubicBezTo>
                    <a:pt x="1451" y="5253"/>
                    <a:pt x="1850" y="5103"/>
                    <a:pt x="2059" y="4739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49025" y="2642375"/>
              <a:ext cx="82525" cy="162800"/>
            </a:xfrm>
            <a:custGeom>
              <a:avLst/>
              <a:gdLst/>
              <a:ahLst/>
              <a:cxnLst/>
              <a:rect l="l" t="t" r="r" b="b"/>
              <a:pathLst>
                <a:path w="3301" h="6512" extrusionOk="0">
                  <a:moveTo>
                    <a:pt x="3301" y="0"/>
                  </a:moveTo>
                  <a:cubicBezTo>
                    <a:pt x="2472" y="1371"/>
                    <a:pt x="1813" y="2646"/>
                    <a:pt x="1193" y="3911"/>
                  </a:cubicBezTo>
                  <a:cubicBezTo>
                    <a:pt x="495" y="5337"/>
                    <a:pt x="0" y="6455"/>
                    <a:pt x="0" y="6455"/>
                  </a:cubicBezTo>
                  <a:cubicBezTo>
                    <a:pt x="11" y="6499"/>
                    <a:pt x="27" y="6512"/>
                    <a:pt x="42" y="6512"/>
                  </a:cubicBezTo>
                  <a:cubicBezTo>
                    <a:pt x="64" y="6512"/>
                    <a:pt x="84" y="6482"/>
                    <a:pt x="84" y="6482"/>
                  </a:cubicBezTo>
                  <a:cubicBezTo>
                    <a:pt x="482" y="5526"/>
                    <a:pt x="947" y="4633"/>
                    <a:pt x="1305" y="3895"/>
                  </a:cubicBezTo>
                  <a:cubicBezTo>
                    <a:pt x="2664" y="1090"/>
                    <a:pt x="3300" y="1"/>
                    <a:pt x="3301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90925" y="2728850"/>
              <a:ext cx="187925" cy="57725"/>
            </a:xfrm>
            <a:custGeom>
              <a:avLst/>
              <a:gdLst/>
              <a:ahLst/>
              <a:cxnLst/>
              <a:rect l="l" t="t" r="r" b="b"/>
              <a:pathLst>
                <a:path w="7517" h="2309" extrusionOk="0">
                  <a:moveTo>
                    <a:pt x="3287" y="2232"/>
                  </a:moveTo>
                  <a:cubicBezTo>
                    <a:pt x="3040" y="2134"/>
                    <a:pt x="2673" y="1962"/>
                    <a:pt x="2549" y="1800"/>
                  </a:cubicBezTo>
                  <a:cubicBezTo>
                    <a:pt x="2903" y="1967"/>
                    <a:pt x="3298" y="2239"/>
                    <a:pt x="3811" y="2257"/>
                  </a:cubicBezTo>
                  <a:cubicBezTo>
                    <a:pt x="3525" y="2092"/>
                    <a:pt x="3253" y="2067"/>
                    <a:pt x="3062" y="1858"/>
                  </a:cubicBezTo>
                  <a:cubicBezTo>
                    <a:pt x="3416" y="2027"/>
                    <a:pt x="3831" y="2199"/>
                    <a:pt x="4301" y="2225"/>
                  </a:cubicBezTo>
                  <a:cubicBezTo>
                    <a:pt x="4175" y="2159"/>
                    <a:pt x="4025" y="2116"/>
                    <a:pt x="3895" y="2048"/>
                  </a:cubicBezTo>
                  <a:cubicBezTo>
                    <a:pt x="3756" y="1975"/>
                    <a:pt x="3661" y="1876"/>
                    <a:pt x="3534" y="1801"/>
                  </a:cubicBezTo>
                  <a:cubicBezTo>
                    <a:pt x="3974" y="1987"/>
                    <a:pt x="4436" y="2268"/>
                    <a:pt x="4974" y="2213"/>
                  </a:cubicBezTo>
                  <a:cubicBezTo>
                    <a:pt x="4664" y="2202"/>
                    <a:pt x="4298" y="1962"/>
                    <a:pt x="4103" y="1803"/>
                  </a:cubicBezTo>
                  <a:cubicBezTo>
                    <a:pt x="4321" y="1911"/>
                    <a:pt x="4596" y="2031"/>
                    <a:pt x="4876" y="2098"/>
                  </a:cubicBezTo>
                  <a:cubicBezTo>
                    <a:pt x="5080" y="2147"/>
                    <a:pt x="5260" y="2134"/>
                    <a:pt x="5457" y="2133"/>
                  </a:cubicBezTo>
                  <a:cubicBezTo>
                    <a:pt x="5162" y="2039"/>
                    <a:pt x="4854" y="1922"/>
                    <a:pt x="4592" y="1793"/>
                  </a:cubicBezTo>
                  <a:cubicBezTo>
                    <a:pt x="5006" y="1991"/>
                    <a:pt x="5510" y="2002"/>
                    <a:pt x="5965" y="1955"/>
                  </a:cubicBezTo>
                  <a:cubicBezTo>
                    <a:pt x="5735" y="1830"/>
                    <a:pt x="5396" y="1797"/>
                    <a:pt x="5160" y="1658"/>
                  </a:cubicBezTo>
                  <a:cubicBezTo>
                    <a:pt x="5519" y="1820"/>
                    <a:pt x="6092" y="1858"/>
                    <a:pt x="6478" y="1764"/>
                  </a:cubicBezTo>
                  <a:cubicBezTo>
                    <a:pt x="6228" y="1793"/>
                    <a:pt x="5944" y="1704"/>
                    <a:pt x="5732" y="1600"/>
                  </a:cubicBezTo>
                  <a:cubicBezTo>
                    <a:pt x="5911" y="1673"/>
                    <a:pt x="6271" y="1647"/>
                    <a:pt x="6446" y="1626"/>
                  </a:cubicBezTo>
                  <a:cubicBezTo>
                    <a:pt x="6632" y="1601"/>
                    <a:pt x="6914" y="1533"/>
                    <a:pt x="7075" y="1471"/>
                  </a:cubicBezTo>
                  <a:cubicBezTo>
                    <a:pt x="7027" y="1488"/>
                    <a:pt x="6765" y="1502"/>
                    <a:pt x="6354" y="1417"/>
                  </a:cubicBezTo>
                  <a:cubicBezTo>
                    <a:pt x="6967" y="1344"/>
                    <a:pt x="7492" y="1353"/>
                    <a:pt x="7517" y="1359"/>
                  </a:cubicBezTo>
                  <a:cubicBezTo>
                    <a:pt x="7384" y="1267"/>
                    <a:pt x="6375" y="1067"/>
                    <a:pt x="6195" y="1097"/>
                  </a:cubicBezTo>
                  <a:cubicBezTo>
                    <a:pt x="6424" y="1057"/>
                    <a:pt x="6844" y="1105"/>
                    <a:pt x="7069" y="1174"/>
                  </a:cubicBezTo>
                  <a:cubicBezTo>
                    <a:pt x="6923" y="1123"/>
                    <a:pt x="6793" y="1046"/>
                    <a:pt x="6609" y="1015"/>
                  </a:cubicBezTo>
                  <a:cubicBezTo>
                    <a:pt x="6435" y="987"/>
                    <a:pt x="6072" y="930"/>
                    <a:pt x="5877" y="984"/>
                  </a:cubicBezTo>
                  <a:cubicBezTo>
                    <a:pt x="6112" y="903"/>
                    <a:pt x="6424" y="841"/>
                    <a:pt x="6678" y="876"/>
                  </a:cubicBezTo>
                  <a:cubicBezTo>
                    <a:pt x="6296" y="773"/>
                    <a:pt x="5697" y="735"/>
                    <a:pt x="5306" y="851"/>
                  </a:cubicBezTo>
                  <a:cubicBezTo>
                    <a:pt x="5567" y="743"/>
                    <a:pt x="5921" y="755"/>
                    <a:pt x="6187" y="653"/>
                  </a:cubicBezTo>
                  <a:cubicBezTo>
                    <a:pt x="5719" y="562"/>
                    <a:pt x="5196" y="482"/>
                    <a:pt x="4745" y="636"/>
                  </a:cubicBezTo>
                  <a:cubicBezTo>
                    <a:pt x="5030" y="536"/>
                    <a:pt x="5364" y="466"/>
                    <a:pt x="5692" y="414"/>
                  </a:cubicBezTo>
                  <a:cubicBezTo>
                    <a:pt x="5484" y="384"/>
                    <a:pt x="5299" y="344"/>
                    <a:pt x="5079" y="362"/>
                  </a:cubicBezTo>
                  <a:cubicBezTo>
                    <a:pt x="4780" y="387"/>
                    <a:pt x="4482" y="475"/>
                    <a:pt x="4248" y="570"/>
                  </a:cubicBezTo>
                  <a:cubicBezTo>
                    <a:pt x="4465" y="416"/>
                    <a:pt x="4874" y="221"/>
                    <a:pt x="5200" y="260"/>
                  </a:cubicBezTo>
                  <a:cubicBezTo>
                    <a:pt x="4643" y="116"/>
                    <a:pt x="4139" y="336"/>
                    <a:pt x="3669" y="534"/>
                  </a:cubicBezTo>
                  <a:cubicBezTo>
                    <a:pt x="3805" y="452"/>
                    <a:pt x="3911" y="350"/>
                    <a:pt x="4061" y="282"/>
                  </a:cubicBezTo>
                  <a:cubicBezTo>
                    <a:pt x="4203" y="220"/>
                    <a:pt x="4364" y="193"/>
                    <a:pt x="4503" y="142"/>
                  </a:cubicBezTo>
                  <a:cubicBezTo>
                    <a:pt x="4014" y="99"/>
                    <a:pt x="3572" y="254"/>
                    <a:pt x="3193" y="473"/>
                  </a:cubicBezTo>
                  <a:cubicBezTo>
                    <a:pt x="3407" y="213"/>
                    <a:pt x="3688" y="191"/>
                    <a:pt x="4001" y="40"/>
                  </a:cubicBezTo>
                  <a:cubicBezTo>
                    <a:pt x="3471" y="1"/>
                    <a:pt x="3043" y="329"/>
                    <a:pt x="2667" y="599"/>
                  </a:cubicBezTo>
                  <a:cubicBezTo>
                    <a:pt x="2804" y="376"/>
                    <a:pt x="3196" y="130"/>
                    <a:pt x="3460" y="23"/>
                  </a:cubicBezTo>
                  <a:cubicBezTo>
                    <a:pt x="2962" y="34"/>
                    <a:pt x="2417" y="519"/>
                    <a:pt x="2089" y="810"/>
                  </a:cubicBezTo>
                  <a:cubicBezTo>
                    <a:pt x="2266" y="536"/>
                    <a:pt x="2471" y="231"/>
                    <a:pt x="2798" y="60"/>
                  </a:cubicBezTo>
                  <a:cubicBezTo>
                    <a:pt x="2560" y="139"/>
                    <a:pt x="2334" y="261"/>
                    <a:pt x="2129" y="433"/>
                  </a:cubicBezTo>
                  <a:cubicBezTo>
                    <a:pt x="1889" y="633"/>
                    <a:pt x="1768" y="715"/>
                    <a:pt x="1435" y="1117"/>
                  </a:cubicBezTo>
                  <a:cubicBezTo>
                    <a:pt x="1643" y="731"/>
                    <a:pt x="1787" y="553"/>
                    <a:pt x="2008" y="271"/>
                  </a:cubicBezTo>
                  <a:cubicBezTo>
                    <a:pt x="1564" y="559"/>
                    <a:pt x="1355" y="688"/>
                    <a:pt x="953" y="1313"/>
                  </a:cubicBezTo>
                  <a:cubicBezTo>
                    <a:pt x="984" y="1167"/>
                    <a:pt x="1037" y="1113"/>
                    <a:pt x="1106" y="956"/>
                  </a:cubicBezTo>
                  <a:cubicBezTo>
                    <a:pt x="1160" y="832"/>
                    <a:pt x="1387" y="535"/>
                    <a:pt x="1498" y="389"/>
                  </a:cubicBezTo>
                  <a:cubicBezTo>
                    <a:pt x="1280" y="527"/>
                    <a:pt x="1094" y="726"/>
                    <a:pt x="876" y="1017"/>
                  </a:cubicBezTo>
                  <a:cubicBezTo>
                    <a:pt x="700" y="1251"/>
                    <a:pt x="639" y="1366"/>
                    <a:pt x="496" y="1611"/>
                  </a:cubicBezTo>
                  <a:cubicBezTo>
                    <a:pt x="532" y="1454"/>
                    <a:pt x="517" y="1455"/>
                    <a:pt x="603" y="1281"/>
                  </a:cubicBezTo>
                  <a:cubicBezTo>
                    <a:pt x="748" y="991"/>
                    <a:pt x="753" y="908"/>
                    <a:pt x="908" y="694"/>
                  </a:cubicBezTo>
                  <a:cubicBezTo>
                    <a:pt x="860" y="759"/>
                    <a:pt x="777" y="823"/>
                    <a:pt x="721" y="885"/>
                  </a:cubicBezTo>
                  <a:cubicBezTo>
                    <a:pt x="666" y="945"/>
                    <a:pt x="614" y="1007"/>
                    <a:pt x="563" y="1070"/>
                  </a:cubicBezTo>
                  <a:cubicBezTo>
                    <a:pt x="479" y="1177"/>
                    <a:pt x="402" y="1289"/>
                    <a:pt x="336" y="1402"/>
                  </a:cubicBezTo>
                  <a:cubicBezTo>
                    <a:pt x="231" y="1584"/>
                    <a:pt x="12" y="1977"/>
                    <a:pt x="0" y="1979"/>
                  </a:cubicBezTo>
                  <a:cubicBezTo>
                    <a:pt x="74" y="2083"/>
                    <a:pt x="150" y="2168"/>
                    <a:pt x="263" y="2218"/>
                  </a:cubicBezTo>
                  <a:cubicBezTo>
                    <a:pt x="330" y="2247"/>
                    <a:pt x="405" y="2265"/>
                    <a:pt x="488" y="2278"/>
                  </a:cubicBezTo>
                  <a:cubicBezTo>
                    <a:pt x="537" y="2286"/>
                    <a:pt x="589" y="2291"/>
                    <a:pt x="642" y="2296"/>
                  </a:cubicBezTo>
                  <a:cubicBezTo>
                    <a:pt x="695" y="2301"/>
                    <a:pt x="775" y="2294"/>
                    <a:pt x="821" y="2309"/>
                  </a:cubicBezTo>
                  <a:cubicBezTo>
                    <a:pt x="673" y="2260"/>
                    <a:pt x="667" y="2216"/>
                    <a:pt x="525" y="2107"/>
                  </a:cubicBezTo>
                  <a:cubicBezTo>
                    <a:pt x="438" y="2040"/>
                    <a:pt x="452" y="2034"/>
                    <a:pt x="414" y="1924"/>
                  </a:cubicBezTo>
                  <a:cubicBezTo>
                    <a:pt x="559" y="2021"/>
                    <a:pt x="618" y="2061"/>
                    <a:pt x="792" y="2120"/>
                  </a:cubicBezTo>
                  <a:cubicBezTo>
                    <a:pt x="1001" y="2191"/>
                    <a:pt x="1178" y="2232"/>
                    <a:pt x="1388" y="2243"/>
                  </a:cubicBezTo>
                  <a:cubicBezTo>
                    <a:pt x="1283" y="2189"/>
                    <a:pt x="1068" y="2095"/>
                    <a:pt x="1017" y="2035"/>
                  </a:cubicBezTo>
                  <a:cubicBezTo>
                    <a:pt x="950" y="1958"/>
                    <a:pt x="897" y="1949"/>
                    <a:pt x="867" y="1848"/>
                  </a:cubicBezTo>
                  <a:cubicBezTo>
                    <a:pt x="1252" y="2106"/>
                    <a:pt x="1456" y="2077"/>
                    <a:pt x="1882" y="2173"/>
                  </a:cubicBezTo>
                  <a:cubicBezTo>
                    <a:pt x="1677" y="2030"/>
                    <a:pt x="1540" y="1961"/>
                    <a:pt x="1344" y="1743"/>
                  </a:cubicBezTo>
                  <a:cubicBezTo>
                    <a:pt x="1661" y="1917"/>
                    <a:pt x="1780" y="1937"/>
                    <a:pt x="2009" y="2031"/>
                  </a:cubicBezTo>
                  <a:cubicBezTo>
                    <a:pt x="2201" y="2108"/>
                    <a:pt x="2416" y="2165"/>
                    <a:pt x="2644" y="2211"/>
                  </a:cubicBezTo>
                  <a:cubicBezTo>
                    <a:pt x="2335" y="2101"/>
                    <a:pt x="1986" y="1748"/>
                    <a:pt x="1986" y="1748"/>
                  </a:cubicBezTo>
                  <a:cubicBezTo>
                    <a:pt x="1990" y="1743"/>
                    <a:pt x="2803" y="2205"/>
                    <a:pt x="3287" y="2232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91325" y="2761500"/>
              <a:ext cx="14100" cy="21600"/>
            </a:xfrm>
            <a:custGeom>
              <a:avLst/>
              <a:gdLst/>
              <a:ahLst/>
              <a:cxnLst/>
              <a:rect l="l" t="t" r="r" b="b"/>
              <a:pathLst>
                <a:path w="564" h="864" extrusionOk="0">
                  <a:moveTo>
                    <a:pt x="563" y="0"/>
                  </a:moveTo>
                  <a:lnTo>
                    <a:pt x="563" y="0"/>
                  </a:lnTo>
                  <a:cubicBezTo>
                    <a:pt x="516" y="66"/>
                    <a:pt x="433" y="129"/>
                    <a:pt x="377" y="191"/>
                  </a:cubicBezTo>
                  <a:cubicBezTo>
                    <a:pt x="322" y="251"/>
                    <a:pt x="269" y="312"/>
                    <a:pt x="218" y="377"/>
                  </a:cubicBezTo>
                  <a:cubicBezTo>
                    <a:pt x="137" y="479"/>
                    <a:pt x="65" y="586"/>
                    <a:pt x="1" y="694"/>
                  </a:cubicBezTo>
                  <a:cubicBezTo>
                    <a:pt x="49" y="760"/>
                    <a:pt x="100" y="818"/>
                    <a:pt x="163" y="864"/>
                  </a:cubicBezTo>
                  <a:cubicBezTo>
                    <a:pt x="185" y="757"/>
                    <a:pt x="184" y="738"/>
                    <a:pt x="259" y="587"/>
                  </a:cubicBezTo>
                  <a:cubicBezTo>
                    <a:pt x="404" y="297"/>
                    <a:pt x="409" y="214"/>
                    <a:pt x="563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695750" y="2744725"/>
              <a:ext cx="156050" cy="41875"/>
            </a:xfrm>
            <a:custGeom>
              <a:avLst/>
              <a:gdLst/>
              <a:ahLst/>
              <a:cxnLst/>
              <a:rect l="l" t="t" r="r" b="b"/>
              <a:pathLst>
                <a:path w="6242" h="1675" extrusionOk="0">
                  <a:moveTo>
                    <a:pt x="2940" y="1"/>
                  </a:moveTo>
                  <a:cubicBezTo>
                    <a:pt x="2440" y="10"/>
                    <a:pt x="1896" y="496"/>
                    <a:pt x="1568" y="787"/>
                  </a:cubicBezTo>
                  <a:cubicBezTo>
                    <a:pt x="1745" y="514"/>
                    <a:pt x="1950" y="208"/>
                    <a:pt x="2277" y="36"/>
                  </a:cubicBezTo>
                  <a:lnTo>
                    <a:pt x="2277" y="36"/>
                  </a:lnTo>
                  <a:cubicBezTo>
                    <a:pt x="2038" y="117"/>
                    <a:pt x="1812" y="238"/>
                    <a:pt x="1607" y="410"/>
                  </a:cubicBezTo>
                  <a:cubicBezTo>
                    <a:pt x="1369" y="610"/>
                    <a:pt x="1248" y="692"/>
                    <a:pt x="914" y="1094"/>
                  </a:cubicBezTo>
                  <a:cubicBezTo>
                    <a:pt x="1122" y="709"/>
                    <a:pt x="1266" y="529"/>
                    <a:pt x="1487" y="249"/>
                  </a:cubicBezTo>
                  <a:lnTo>
                    <a:pt x="1487" y="249"/>
                  </a:lnTo>
                  <a:cubicBezTo>
                    <a:pt x="1452" y="271"/>
                    <a:pt x="1420" y="292"/>
                    <a:pt x="1387" y="313"/>
                  </a:cubicBezTo>
                  <a:cubicBezTo>
                    <a:pt x="1343" y="364"/>
                    <a:pt x="1296" y="417"/>
                    <a:pt x="1243" y="483"/>
                  </a:cubicBezTo>
                  <a:cubicBezTo>
                    <a:pt x="1265" y="441"/>
                    <a:pt x="1287" y="403"/>
                    <a:pt x="1308" y="366"/>
                  </a:cubicBezTo>
                  <a:lnTo>
                    <a:pt x="1308" y="366"/>
                  </a:lnTo>
                  <a:cubicBezTo>
                    <a:pt x="978" y="584"/>
                    <a:pt x="775" y="755"/>
                    <a:pt x="432" y="1289"/>
                  </a:cubicBezTo>
                  <a:cubicBezTo>
                    <a:pt x="462" y="1145"/>
                    <a:pt x="516" y="1090"/>
                    <a:pt x="584" y="934"/>
                  </a:cubicBezTo>
                  <a:cubicBezTo>
                    <a:pt x="613" y="868"/>
                    <a:pt x="689" y="755"/>
                    <a:pt x="771" y="642"/>
                  </a:cubicBezTo>
                  <a:cubicBezTo>
                    <a:pt x="789" y="573"/>
                    <a:pt x="814" y="520"/>
                    <a:pt x="844" y="463"/>
                  </a:cubicBezTo>
                  <a:lnTo>
                    <a:pt x="844" y="463"/>
                  </a:lnTo>
                  <a:cubicBezTo>
                    <a:pt x="680" y="593"/>
                    <a:pt x="527" y="764"/>
                    <a:pt x="354" y="995"/>
                  </a:cubicBezTo>
                  <a:cubicBezTo>
                    <a:pt x="189" y="1214"/>
                    <a:pt x="125" y="1329"/>
                    <a:pt x="1" y="1544"/>
                  </a:cubicBezTo>
                  <a:cubicBezTo>
                    <a:pt x="23" y="1558"/>
                    <a:pt x="46" y="1572"/>
                    <a:pt x="71" y="1583"/>
                  </a:cubicBezTo>
                  <a:cubicBezTo>
                    <a:pt x="138" y="1612"/>
                    <a:pt x="213" y="1631"/>
                    <a:pt x="296" y="1643"/>
                  </a:cubicBezTo>
                  <a:cubicBezTo>
                    <a:pt x="345" y="1651"/>
                    <a:pt x="397" y="1657"/>
                    <a:pt x="450" y="1661"/>
                  </a:cubicBezTo>
                  <a:cubicBezTo>
                    <a:pt x="502" y="1666"/>
                    <a:pt x="580" y="1659"/>
                    <a:pt x="626" y="1674"/>
                  </a:cubicBezTo>
                  <a:lnTo>
                    <a:pt x="626" y="1674"/>
                  </a:lnTo>
                  <a:cubicBezTo>
                    <a:pt x="480" y="1625"/>
                    <a:pt x="474" y="1582"/>
                    <a:pt x="332" y="1472"/>
                  </a:cubicBezTo>
                  <a:cubicBezTo>
                    <a:pt x="245" y="1406"/>
                    <a:pt x="259" y="1399"/>
                    <a:pt x="222" y="1289"/>
                  </a:cubicBezTo>
                  <a:lnTo>
                    <a:pt x="222" y="1289"/>
                  </a:lnTo>
                  <a:cubicBezTo>
                    <a:pt x="366" y="1387"/>
                    <a:pt x="426" y="1426"/>
                    <a:pt x="599" y="1485"/>
                  </a:cubicBezTo>
                  <a:cubicBezTo>
                    <a:pt x="809" y="1557"/>
                    <a:pt x="985" y="1597"/>
                    <a:pt x="1195" y="1608"/>
                  </a:cubicBezTo>
                  <a:cubicBezTo>
                    <a:pt x="1091" y="1554"/>
                    <a:pt x="875" y="1461"/>
                    <a:pt x="824" y="1400"/>
                  </a:cubicBezTo>
                  <a:cubicBezTo>
                    <a:pt x="758" y="1323"/>
                    <a:pt x="704" y="1315"/>
                    <a:pt x="674" y="1214"/>
                  </a:cubicBezTo>
                  <a:lnTo>
                    <a:pt x="674" y="1214"/>
                  </a:lnTo>
                  <a:cubicBezTo>
                    <a:pt x="1060" y="1471"/>
                    <a:pt x="1263" y="1442"/>
                    <a:pt x="1690" y="1539"/>
                  </a:cubicBezTo>
                  <a:cubicBezTo>
                    <a:pt x="1485" y="1395"/>
                    <a:pt x="1347" y="1327"/>
                    <a:pt x="1151" y="1108"/>
                  </a:cubicBezTo>
                  <a:lnTo>
                    <a:pt x="1151" y="1108"/>
                  </a:lnTo>
                  <a:cubicBezTo>
                    <a:pt x="1469" y="1282"/>
                    <a:pt x="1588" y="1304"/>
                    <a:pt x="1816" y="1396"/>
                  </a:cubicBezTo>
                  <a:cubicBezTo>
                    <a:pt x="2009" y="1475"/>
                    <a:pt x="2224" y="1530"/>
                    <a:pt x="2451" y="1576"/>
                  </a:cubicBezTo>
                  <a:cubicBezTo>
                    <a:pt x="2142" y="1466"/>
                    <a:pt x="1794" y="1113"/>
                    <a:pt x="1794" y="1113"/>
                  </a:cubicBezTo>
                  <a:cubicBezTo>
                    <a:pt x="1794" y="1113"/>
                    <a:pt x="1794" y="1113"/>
                    <a:pt x="1794" y="1113"/>
                  </a:cubicBezTo>
                  <a:cubicBezTo>
                    <a:pt x="1804" y="1113"/>
                    <a:pt x="2614" y="1570"/>
                    <a:pt x="3094" y="1597"/>
                  </a:cubicBezTo>
                  <a:cubicBezTo>
                    <a:pt x="2847" y="1499"/>
                    <a:pt x="2480" y="1327"/>
                    <a:pt x="2356" y="1165"/>
                  </a:cubicBezTo>
                  <a:lnTo>
                    <a:pt x="2356" y="1165"/>
                  </a:lnTo>
                  <a:cubicBezTo>
                    <a:pt x="2710" y="1332"/>
                    <a:pt x="3105" y="1604"/>
                    <a:pt x="3618" y="1622"/>
                  </a:cubicBezTo>
                  <a:cubicBezTo>
                    <a:pt x="3333" y="1457"/>
                    <a:pt x="3060" y="1432"/>
                    <a:pt x="2869" y="1223"/>
                  </a:cubicBezTo>
                  <a:lnTo>
                    <a:pt x="2869" y="1223"/>
                  </a:lnTo>
                  <a:cubicBezTo>
                    <a:pt x="3224" y="1392"/>
                    <a:pt x="3639" y="1564"/>
                    <a:pt x="4109" y="1590"/>
                  </a:cubicBezTo>
                  <a:cubicBezTo>
                    <a:pt x="3982" y="1524"/>
                    <a:pt x="3832" y="1481"/>
                    <a:pt x="3703" y="1413"/>
                  </a:cubicBezTo>
                  <a:cubicBezTo>
                    <a:pt x="3563" y="1340"/>
                    <a:pt x="3468" y="1242"/>
                    <a:pt x="3341" y="1166"/>
                  </a:cubicBezTo>
                  <a:lnTo>
                    <a:pt x="3341" y="1166"/>
                  </a:lnTo>
                  <a:cubicBezTo>
                    <a:pt x="3744" y="1336"/>
                    <a:pt x="4163" y="1585"/>
                    <a:pt x="4643" y="1585"/>
                  </a:cubicBezTo>
                  <a:cubicBezTo>
                    <a:pt x="4689" y="1585"/>
                    <a:pt x="4735" y="1583"/>
                    <a:pt x="4781" y="1578"/>
                  </a:cubicBezTo>
                  <a:cubicBezTo>
                    <a:pt x="4472" y="1567"/>
                    <a:pt x="4105" y="1327"/>
                    <a:pt x="3911" y="1168"/>
                  </a:cubicBezTo>
                  <a:lnTo>
                    <a:pt x="3911" y="1168"/>
                  </a:lnTo>
                  <a:cubicBezTo>
                    <a:pt x="4129" y="1276"/>
                    <a:pt x="4403" y="1396"/>
                    <a:pt x="4683" y="1463"/>
                  </a:cubicBezTo>
                  <a:cubicBezTo>
                    <a:pt x="4815" y="1495"/>
                    <a:pt x="4938" y="1501"/>
                    <a:pt x="5061" y="1501"/>
                  </a:cubicBezTo>
                  <a:cubicBezTo>
                    <a:pt x="5128" y="1501"/>
                    <a:pt x="5196" y="1499"/>
                    <a:pt x="5265" y="1498"/>
                  </a:cubicBezTo>
                  <a:cubicBezTo>
                    <a:pt x="4969" y="1405"/>
                    <a:pt x="4662" y="1287"/>
                    <a:pt x="4400" y="1158"/>
                  </a:cubicBezTo>
                  <a:lnTo>
                    <a:pt x="4400" y="1158"/>
                  </a:lnTo>
                  <a:cubicBezTo>
                    <a:pt x="4687" y="1296"/>
                    <a:pt x="5019" y="1343"/>
                    <a:pt x="5348" y="1343"/>
                  </a:cubicBezTo>
                  <a:cubicBezTo>
                    <a:pt x="5491" y="1343"/>
                    <a:pt x="5634" y="1334"/>
                    <a:pt x="5772" y="1320"/>
                  </a:cubicBezTo>
                  <a:cubicBezTo>
                    <a:pt x="5542" y="1195"/>
                    <a:pt x="5203" y="1162"/>
                    <a:pt x="4968" y="1023"/>
                  </a:cubicBezTo>
                  <a:lnTo>
                    <a:pt x="4968" y="1023"/>
                  </a:lnTo>
                  <a:cubicBezTo>
                    <a:pt x="5197" y="1126"/>
                    <a:pt x="5512" y="1179"/>
                    <a:pt x="5811" y="1179"/>
                  </a:cubicBezTo>
                  <a:cubicBezTo>
                    <a:pt x="5963" y="1179"/>
                    <a:pt x="6111" y="1165"/>
                    <a:pt x="6242" y="1138"/>
                  </a:cubicBezTo>
                  <a:cubicBezTo>
                    <a:pt x="6232" y="1137"/>
                    <a:pt x="6224" y="1135"/>
                    <a:pt x="6216" y="1134"/>
                  </a:cubicBezTo>
                  <a:cubicBezTo>
                    <a:pt x="6206" y="1134"/>
                    <a:pt x="6196" y="1134"/>
                    <a:pt x="6186" y="1134"/>
                  </a:cubicBezTo>
                  <a:cubicBezTo>
                    <a:pt x="6067" y="1134"/>
                    <a:pt x="5944" y="1112"/>
                    <a:pt x="5826" y="1077"/>
                  </a:cubicBezTo>
                  <a:cubicBezTo>
                    <a:pt x="5785" y="1073"/>
                    <a:pt x="5748" y="1071"/>
                    <a:pt x="5719" y="1071"/>
                  </a:cubicBezTo>
                  <a:cubicBezTo>
                    <a:pt x="5703" y="1071"/>
                    <a:pt x="5689" y="1071"/>
                    <a:pt x="5677" y="1073"/>
                  </a:cubicBezTo>
                  <a:lnTo>
                    <a:pt x="5677" y="1073"/>
                  </a:lnTo>
                  <a:cubicBezTo>
                    <a:pt x="5709" y="1068"/>
                    <a:pt x="5744" y="1065"/>
                    <a:pt x="5780" y="1062"/>
                  </a:cubicBezTo>
                  <a:cubicBezTo>
                    <a:pt x="5694" y="1034"/>
                    <a:pt x="5613" y="1001"/>
                    <a:pt x="5540" y="965"/>
                  </a:cubicBezTo>
                  <a:lnTo>
                    <a:pt x="5540" y="965"/>
                  </a:lnTo>
                  <a:cubicBezTo>
                    <a:pt x="5629" y="1001"/>
                    <a:pt x="5763" y="1013"/>
                    <a:pt x="5897" y="1013"/>
                  </a:cubicBezTo>
                  <a:cubicBezTo>
                    <a:pt x="5978" y="1013"/>
                    <a:pt x="6060" y="1009"/>
                    <a:pt x="6131" y="1003"/>
                  </a:cubicBezTo>
                  <a:cubicBezTo>
                    <a:pt x="6116" y="1000"/>
                    <a:pt x="6103" y="995"/>
                    <a:pt x="6087" y="993"/>
                  </a:cubicBezTo>
                  <a:cubicBezTo>
                    <a:pt x="5965" y="972"/>
                    <a:pt x="5750" y="938"/>
                    <a:pt x="5566" y="938"/>
                  </a:cubicBezTo>
                  <a:cubicBezTo>
                    <a:pt x="5487" y="938"/>
                    <a:pt x="5414" y="944"/>
                    <a:pt x="5356" y="961"/>
                  </a:cubicBezTo>
                  <a:cubicBezTo>
                    <a:pt x="5544" y="897"/>
                    <a:pt x="5782" y="843"/>
                    <a:pt x="6000" y="843"/>
                  </a:cubicBezTo>
                  <a:cubicBezTo>
                    <a:pt x="6054" y="843"/>
                    <a:pt x="6107" y="847"/>
                    <a:pt x="6158" y="854"/>
                  </a:cubicBezTo>
                  <a:cubicBezTo>
                    <a:pt x="5939" y="795"/>
                    <a:pt x="5650" y="757"/>
                    <a:pt x="5369" y="757"/>
                  </a:cubicBezTo>
                  <a:cubicBezTo>
                    <a:pt x="5158" y="757"/>
                    <a:pt x="4952" y="778"/>
                    <a:pt x="4785" y="828"/>
                  </a:cubicBezTo>
                  <a:cubicBezTo>
                    <a:pt x="5046" y="719"/>
                    <a:pt x="5399" y="733"/>
                    <a:pt x="5666" y="630"/>
                  </a:cubicBezTo>
                  <a:cubicBezTo>
                    <a:pt x="5389" y="576"/>
                    <a:pt x="5093" y="526"/>
                    <a:pt x="4805" y="526"/>
                  </a:cubicBezTo>
                  <a:cubicBezTo>
                    <a:pt x="4605" y="526"/>
                    <a:pt x="4408" y="550"/>
                    <a:pt x="4224" y="613"/>
                  </a:cubicBezTo>
                  <a:cubicBezTo>
                    <a:pt x="4509" y="514"/>
                    <a:pt x="4843" y="443"/>
                    <a:pt x="5171" y="391"/>
                  </a:cubicBezTo>
                  <a:cubicBezTo>
                    <a:pt x="5000" y="367"/>
                    <a:pt x="4843" y="334"/>
                    <a:pt x="4669" y="334"/>
                  </a:cubicBezTo>
                  <a:cubicBezTo>
                    <a:pt x="4633" y="334"/>
                    <a:pt x="4596" y="335"/>
                    <a:pt x="4558" y="339"/>
                  </a:cubicBezTo>
                  <a:cubicBezTo>
                    <a:pt x="4258" y="365"/>
                    <a:pt x="3961" y="453"/>
                    <a:pt x="3726" y="547"/>
                  </a:cubicBezTo>
                  <a:cubicBezTo>
                    <a:pt x="3925" y="406"/>
                    <a:pt x="4283" y="231"/>
                    <a:pt x="4592" y="231"/>
                  </a:cubicBezTo>
                  <a:cubicBezTo>
                    <a:pt x="4622" y="231"/>
                    <a:pt x="4651" y="233"/>
                    <a:pt x="4679" y="236"/>
                  </a:cubicBezTo>
                  <a:cubicBezTo>
                    <a:pt x="4555" y="204"/>
                    <a:pt x="4433" y="190"/>
                    <a:pt x="4314" y="190"/>
                  </a:cubicBezTo>
                  <a:cubicBezTo>
                    <a:pt x="3899" y="190"/>
                    <a:pt x="3514" y="358"/>
                    <a:pt x="3147" y="512"/>
                  </a:cubicBezTo>
                  <a:cubicBezTo>
                    <a:pt x="3284" y="430"/>
                    <a:pt x="3390" y="326"/>
                    <a:pt x="3541" y="260"/>
                  </a:cubicBezTo>
                  <a:cubicBezTo>
                    <a:pt x="3682" y="197"/>
                    <a:pt x="3843" y="170"/>
                    <a:pt x="3981" y="118"/>
                  </a:cubicBezTo>
                  <a:cubicBezTo>
                    <a:pt x="3928" y="113"/>
                    <a:pt x="3874" y="111"/>
                    <a:pt x="3822" y="111"/>
                  </a:cubicBezTo>
                  <a:cubicBezTo>
                    <a:pt x="3396" y="111"/>
                    <a:pt x="3009" y="255"/>
                    <a:pt x="2671" y="450"/>
                  </a:cubicBezTo>
                  <a:cubicBezTo>
                    <a:pt x="2886" y="191"/>
                    <a:pt x="3168" y="168"/>
                    <a:pt x="3480" y="17"/>
                  </a:cubicBezTo>
                  <a:cubicBezTo>
                    <a:pt x="3450" y="15"/>
                    <a:pt x="3420" y="14"/>
                    <a:pt x="3391" y="14"/>
                  </a:cubicBezTo>
                  <a:cubicBezTo>
                    <a:pt x="2902" y="14"/>
                    <a:pt x="2500" y="321"/>
                    <a:pt x="2145" y="575"/>
                  </a:cubicBezTo>
                  <a:cubicBezTo>
                    <a:pt x="2283" y="353"/>
                    <a:pt x="2676" y="107"/>
                    <a:pt x="2940" y="1"/>
                  </a:cubicBezTo>
                  <a:close/>
                  <a:moveTo>
                    <a:pt x="626" y="1674"/>
                  </a:moveTo>
                  <a:cubicBezTo>
                    <a:pt x="627" y="1674"/>
                    <a:pt x="628" y="1674"/>
                    <a:pt x="629" y="1675"/>
                  </a:cubicBezTo>
                  <a:cubicBezTo>
                    <a:pt x="628" y="1674"/>
                    <a:pt x="627" y="1674"/>
                    <a:pt x="626" y="1674"/>
                  </a:cubicBezTo>
                  <a:close/>
                </a:path>
              </a:pathLst>
            </a:custGeom>
            <a:solidFill>
              <a:srgbClr val="005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19125" y="2753875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41" y="1"/>
                  </a:moveTo>
                  <a:cubicBezTo>
                    <a:pt x="40" y="1"/>
                    <a:pt x="39" y="2"/>
                    <a:pt x="38" y="3"/>
                  </a:cubicBezTo>
                  <a:cubicBezTo>
                    <a:pt x="25" y="19"/>
                    <a:pt x="13" y="37"/>
                    <a:pt x="1" y="54"/>
                  </a:cubicBezTo>
                  <a:cubicBezTo>
                    <a:pt x="15" y="35"/>
                    <a:pt x="30" y="16"/>
                    <a:pt x="41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54400" y="2756975"/>
              <a:ext cx="193200" cy="49475"/>
            </a:xfrm>
            <a:custGeom>
              <a:avLst/>
              <a:gdLst/>
              <a:ahLst/>
              <a:cxnLst/>
              <a:rect l="l" t="t" r="r" b="b"/>
              <a:pathLst>
                <a:path w="7728" h="1979" extrusionOk="0">
                  <a:moveTo>
                    <a:pt x="5082" y="0"/>
                  </a:moveTo>
                  <a:cubicBezTo>
                    <a:pt x="4469" y="0"/>
                    <a:pt x="3852" y="39"/>
                    <a:pt x="3211" y="135"/>
                  </a:cubicBezTo>
                  <a:cubicBezTo>
                    <a:pt x="2016" y="412"/>
                    <a:pt x="946" y="1040"/>
                    <a:pt x="41" y="1857"/>
                  </a:cubicBezTo>
                  <a:cubicBezTo>
                    <a:pt x="0" y="1955"/>
                    <a:pt x="14" y="1979"/>
                    <a:pt x="37" y="1979"/>
                  </a:cubicBezTo>
                  <a:cubicBezTo>
                    <a:pt x="59" y="1979"/>
                    <a:pt x="89" y="1958"/>
                    <a:pt x="89" y="1958"/>
                  </a:cubicBezTo>
                  <a:cubicBezTo>
                    <a:pt x="1088" y="1140"/>
                    <a:pt x="2044" y="492"/>
                    <a:pt x="3326" y="220"/>
                  </a:cubicBezTo>
                  <a:cubicBezTo>
                    <a:pt x="4053" y="115"/>
                    <a:pt x="4764" y="73"/>
                    <a:pt x="5475" y="73"/>
                  </a:cubicBezTo>
                  <a:cubicBezTo>
                    <a:pt x="6220" y="73"/>
                    <a:pt x="6965" y="119"/>
                    <a:pt x="7728" y="188"/>
                  </a:cubicBezTo>
                  <a:cubicBezTo>
                    <a:pt x="6816" y="79"/>
                    <a:pt x="5953" y="0"/>
                    <a:pt x="5082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621275" y="2730525"/>
              <a:ext cx="35275" cy="26600"/>
            </a:xfrm>
            <a:custGeom>
              <a:avLst/>
              <a:gdLst/>
              <a:ahLst/>
              <a:cxnLst/>
              <a:rect l="l" t="t" r="r" b="b"/>
              <a:pathLst>
                <a:path w="1411" h="1064" extrusionOk="0">
                  <a:moveTo>
                    <a:pt x="1411" y="1"/>
                  </a:moveTo>
                  <a:cubicBezTo>
                    <a:pt x="1194" y="229"/>
                    <a:pt x="1059" y="383"/>
                    <a:pt x="736" y="590"/>
                  </a:cubicBezTo>
                  <a:cubicBezTo>
                    <a:pt x="768" y="614"/>
                    <a:pt x="801" y="641"/>
                    <a:pt x="840" y="672"/>
                  </a:cubicBezTo>
                  <a:cubicBezTo>
                    <a:pt x="671" y="622"/>
                    <a:pt x="670" y="637"/>
                    <a:pt x="512" y="527"/>
                  </a:cubicBezTo>
                  <a:cubicBezTo>
                    <a:pt x="250" y="345"/>
                    <a:pt x="175" y="337"/>
                    <a:pt x="0" y="150"/>
                  </a:cubicBezTo>
                  <a:lnTo>
                    <a:pt x="0" y="150"/>
                  </a:lnTo>
                  <a:cubicBezTo>
                    <a:pt x="53" y="207"/>
                    <a:pt x="100" y="306"/>
                    <a:pt x="146" y="373"/>
                  </a:cubicBezTo>
                  <a:cubicBezTo>
                    <a:pt x="192" y="438"/>
                    <a:pt x="240" y="503"/>
                    <a:pt x="289" y="564"/>
                  </a:cubicBezTo>
                  <a:cubicBezTo>
                    <a:pt x="373" y="667"/>
                    <a:pt x="463" y="762"/>
                    <a:pt x="557" y="845"/>
                  </a:cubicBezTo>
                  <a:cubicBezTo>
                    <a:pt x="622" y="902"/>
                    <a:pt x="721" y="984"/>
                    <a:pt x="814" y="1063"/>
                  </a:cubicBezTo>
                  <a:cubicBezTo>
                    <a:pt x="1123" y="766"/>
                    <a:pt x="1216" y="552"/>
                    <a:pt x="1325" y="246"/>
                  </a:cubicBezTo>
                  <a:lnTo>
                    <a:pt x="1325" y="246"/>
                  </a:lnTo>
                  <a:cubicBezTo>
                    <a:pt x="1311" y="249"/>
                    <a:pt x="1298" y="253"/>
                    <a:pt x="1282" y="256"/>
                  </a:cubicBezTo>
                  <a:cubicBezTo>
                    <a:pt x="1303" y="238"/>
                    <a:pt x="1321" y="222"/>
                    <a:pt x="1338" y="205"/>
                  </a:cubicBezTo>
                  <a:cubicBezTo>
                    <a:pt x="1361" y="142"/>
                    <a:pt x="1384" y="75"/>
                    <a:pt x="1411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42875" y="2749175"/>
              <a:ext cx="12800" cy="13175"/>
            </a:xfrm>
            <a:custGeom>
              <a:avLst/>
              <a:gdLst/>
              <a:ahLst/>
              <a:cxnLst/>
              <a:rect l="l" t="t" r="r" b="b"/>
              <a:pathLst>
                <a:path w="512" h="527" extrusionOk="0">
                  <a:moveTo>
                    <a:pt x="512" y="0"/>
                  </a:moveTo>
                  <a:lnTo>
                    <a:pt x="512" y="0"/>
                  </a:lnTo>
                  <a:cubicBezTo>
                    <a:pt x="478" y="15"/>
                    <a:pt x="448" y="20"/>
                    <a:pt x="402" y="29"/>
                  </a:cubicBezTo>
                  <a:cubicBezTo>
                    <a:pt x="307" y="133"/>
                    <a:pt x="205" y="237"/>
                    <a:pt x="140" y="272"/>
                  </a:cubicBezTo>
                  <a:cubicBezTo>
                    <a:pt x="79" y="304"/>
                    <a:pt x="40" y="334"/>
                    <a:pt x="1" y="360"/>
                  </a:cubicBezTo>
                  <a:cubicBezTo>
                    <a:pt x="100" y="445"/>
                    <a:pt x="180" y="514"/>
                    <a:pt x="186" y="527"/>
                  </a:cubicBezTo>
                  <a:cubicBezTo>
                    <a:pt x="335" y="342"/>
                    <a:pt x="441" y="177"/>
                    <a:pt x="512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630575" y="2581625"/>
              <a:ext cx="25850" cy="224800"/>
            </a:xfrm>
            <a:custGeom>
              <a:avLst/>
              <a:gdLst/>
              <a:ahLst/>
              <a:cxnLst/>
              <a:rect l="l" t="t" r="r" b="b"/>
              <a:pathLst>
                <a:path w="1034" h="8992" extrusionOk="0">
                  <a:moveTo>
                    <a:pt x="0" y="0"/>
                  </a:moveTo>
                  <a:cubicBezTo>
                    <a:pt x="23" y="1800"/>
                    <a:pt x="173" y="3443"/>
                    <a:pt x="375" y="5150"/>
                  </a:cubicBezTo>
                  <a:cubicBezTo>
                    <a:pt x="620" y="7231"/>
                    <a:pt x="897" y="8948"/>
                    <a:pt x="897" y="8948"/>
                  </a:cubicBezTo>
                  <a:cubicBezTo>
                    <a:pt x="934" y="8980"/>
                    <a:pt x="960" y="8992"/>
                    <a:pt x="980" y="8992"/>
                  </a:cubicBezTo>
                  <a:cubicBezTo>
                    <a:pt x="1031" y="8992"/>
                    <a:pt x="1034" y="8913"/>
                    <a:pt x="1034" y="8913"/>
                  </a:cubicBezTo>
                  <a:cubicBezTo>
                    <a:pt x="756" y="7447"/>
                    <a:pt x="630" y="6076"/>
                    <a:pt x="498" y="5021"/>
                  </a:cubicBezTo>
                  <a:cubicBezTo>
                    <a:pt x="42" y="1397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630475" y="3180550"/>
              <a:ext cx="21625" cy="14550"/>
            </a:xfrm>
            <a:custGeom>
              <a:avLst/>
              <a:gdLst/>
              <a:ahLst/>
              <a:cxnLst/>
              <a:rect l="l" t="t" r="r" b="b"/>
              <a:pathLst>
                <a:path w="865" h="582" extrusionOk="0">
                  <a:moveTo>
                    <a:pt x="295" y="0"/>
                  </a:moveTo>
                  <a:cubicBezTo>
                    <a:pt x="92" y="0"/>
                    <a:pt x="0" y="130"/>
                    <a:pt x="86" y="332"/>
                  </a:cubicBezTo>
                  <a:cubicBezTo>
                    <a:pt x="145" y="471"/>
                    <a:pt x="263" y="535"/>
                    <a:pt x="342" y="563"/>
                  </a:cubicBezTo>
                  <a:cubicBezTo>
                    <a:pt x="378" y="575"/>
                    <a:pt x="416" y="582"/>
                    <a:pt x="453" y="582"/>
                  </a:cubicBezTo>
                  <a:cubicBezTo>
                    <a:pt x="469" y="582"/>
                    <a:pt x="484" y="581"/>
                    <a:pt x="500" y="578"/>
                  </a:cubicBezTo>
                  <a:cubicBezTo>
                    <a:pt x="660" y="557"/>
                    <a:pt x="820" y="463"/>
                    <a:pt x="844" y="232"/>
                  </a:cubicBezTo>
                  <a:cubicBezTo>
                    <a:pt x="864" y="31"/>
                    <a:pt x="754" y="3"/>
                    <a:pt x="608" y="3"/>
                  </a:cubicBezTo>
                  <a:cubicBezTo>
                    <a:pt x="554" y="3"/>
                    <a:pt x="495" y="7"/>
                    <a:pt x="437" y="7"/>
                  </a:cubicBezTo>
                  <a:cubicBezTo>
                    <a:pt x="407" y="7"/>
                    <a:pt x="377" y="6"/>
                    <a:pt x="348" y="3"/>
                  </a:cubicBezTo>
                  <a:cubicBezTo>
                    <a:pt x="330" y="1"/>
                    <a:pt x="312" y="0"/>
                    <a:pt x="29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631575" y="3182950"/>
              <a:ext cx="20100" cy="12150"/>
            </a:xfrm>
            <a:custGeom>
              <a:avLst/>
              <a:gdLst/>
              <a:ahLst/>
              <a:cxnLst/>
              <a:rect l="l" t="t" r="r" b="b"/>
              <a:pathLst>
                <a:path w="804" h="486" extrusionOk="0">
                  <a:moveTo>
                    <a:pt x="34" y="1"/>
                  </a:moveTo>
                  <a:cubicBezTo>
                    <a:pt x="1" y="58"/>
                    <a:pt x="1" y="138"/>
                    <a:pt x="42" y="236"/>
                  </a:cubicBezTo>
                  <a:cubicBezTo>
                    <a:pt x="101" y="375"/>
                    <a:pt x="218" y="439"/>
                    <a:pt x="298" y="467"/>
                  </a:cubicBezTo>
                  <a:cubicBezTo>
                    <a:pt x="334" y="479"/>
                    <a:pt x="372" y="486"/>
                    <a:pt x="409" y="486"/>
                  </a:cubicBezTo>
                  <a:cubicBezTo>
                    <a:pt x="425" y="486"/>
                    <a:pt x="440" y="485"/>
                    <a:pt x="456" y="482"/>
                  </a:cubicBezTo>
                  <a:cubicBezTo>
                    <a:pt x="616" y="461"/>
                    <a:pt x="776" y="367"/>
                    <a:pt x="800" y="136"/>
                  </a:cubicBezTo>
                  <a:cubicBezTo>
                    <a:pt x="804" y="94"/>
                    <a:pt x="802" y="61"/>
                    <a:pt x="797" y="32"/>
                  </a:cubicBezTo>
                  <a:cubicBezTo>
                    <a:pt x="732" y="82"/>
                    <a:pt x="655" y="119"/>
                    <a:pt x="569" y="137"/>
                  </a:cubicBezTo>
                  <a:cubicBezTo>
                    <a:pt x="542" y="143"/>
                    <a:pt x="512" y="146"/>
                    <a:pt x="482" y="146"/>
                  </a:cubicBezTo>
                  <a:cubicBezTo>
                    <a:pt x="414" y="146"/>
                    <a:pt x="341" y="133"/>
                    <a:pt x="283" y="118"/>
                  </a:cubicBezTo>
                  <a:cubicBezTo>
                    <a:pt x="191" y="93"/>
                    <a:pt x="120" y="33"/>
                    <a:pt x="3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1575" y="3183175"/>
              <a:ext cx="11275" cy="11925"/>
            </a:xfrm>
            <a:custGeom>
              <a:avLst/>
              <a:gdLst/>
              <a:ahLst/>
              <a:cxnLst/>
              <a:rect l="l" t="t" r="r" b="b"/>
              <a:pathLst>
                <a:path w="451" h="477" extrusionOk="0">
                  <a:moveTo>
                    <a:pt x="30" y="1"/>
                  </a:moveTo>
                  <a:cubicBezTo>
                    <a:pt x="1" y="58"/>
                    <a:pt x="3" y="135"/>
                    <a:pt x="42" y="227"/>
                  </a:cubicBezTo>
                  <a:cubicBezTo>
                    <a:pt x="101" y="366"/>
                    <a:pt x="219" y="430"/>
                    <a:pt x="298" y="458"/>
                  </a:cubicBezTo>
                  <a:cubicBezTo>
                    <a:pt x="333" y="470"/>
                    <a:pt x="371" y="477"/>
                    <a:pt x="408" y="477"/>
                  </a:cubicBezTo>
                  <a:cubicBezTo>
                    <a:pt x="451" y="325"/>
                    <a:pt x="449" y="176"/>
                    <a:pt x="285" y="102"/>
                  </a:cubicBezTo>
                  <a:cubicBezTo>
                    <a:pt x="211" y="80"/>
                    <a:pt x="142" y="60"/>
                    <a:pt x="77" y="26"/>
                  </a:cubicBezTo>
                  <a:cubicBezTo>
                    <a:pt x="61" y="18"/>
                    <a:pt x="45" y="10"/>
                    <a:pt x="30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45075" y="3181550"/>
              <a:ext cx="21650" cy="14600"/>
            </a:xfrm>
            <a:custGeom>
              <a:avLst/>
              <a:gdLst/>
              <a:ahLst/>
              <a:cxnLst/>
              <a:rect l="l" t="t" r="r" b="b"/>
              <a:pathLst>
                <a:path w="866" h="584" extrusionOk="0">
                  <a:moveTo>
                    <a:pt x="295" y="1"/>
                  </a:moveTo>
                  <a:cubicBezTo>
                    <a:pt x="91" y="1"/>
                    <a:pt x="1" y="130"/>
                    <a:pt x="89" y="333"/>
                  </a:cubicBezTo>
                  <a:cubicBezTo>
                    <a:pt x="149" y="472"/>
                    <a:pt x="268" y="536"/>
                    <a:pt x="348" y="564"/>
                  </a:cubicBezTo>
                  <a:cubicBezTo>
                    <a:pt x="384" y="577"/>
                    <a:pt x="421" y="583"/>
                    <a:pt x="459" y="583"/>
                  </a:cubicBezTo>
                  <a:cubicBezTo>
                    <a:pt x="475" y="583"/>
                    <a:pt x="490" y="582"/>
                    <a:pt x="505" y="580"/>
                  </a:cubicBezTo>
                  <a:cubicBezTo>
                    <a:pt x="666" y="558"/>
                    <a:pt x="825" y="465"/>
                    <a:pt x="846" y="234"/>
                  </a:cubicBezTo>
                  <a:cubicBezTo>
                    <a:pt x="865" y="31"/>
                    <a:pt x="754" y="4"/>
                    <a:pt x="608" y="4"/>
                  </a:cubicBezTo>
                  <a:cubicBezTo>
                    <a:pt x="554" y="4"/>
                    <a:pt x="496" y="7"/>
                    <a:pt x="437" y="7"/>
                  </a:cubicBezTo>
                  <a:cubicBezTo>
                    <a:pt x="408" y="7"/>
                    <a:pt x="378" y="7"/>
                    <a:pt x="349" y="4"/>
                  </a:cubicBezTo>
                  <a:cubicBezTo>
                    <a:pt x="330" y="2"/>
                    <a:pt x="313" y="1"/>
                    <a:pt x="29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46200" y="3183950"/>
              <a:ext cx="20150" cy="12200"/>
            </a:xfrm>
            <a:custGeom>
              <a:avLst/>
              <a:gdLst/>
              <a:ahLst/>
              <a:cxnLst/>
              <a:rect l="l" t="t" r="r" b="b"/>
              <a:pathLst>
                <a:path w="806" h="488" extrusionOk="0">
                  <a:moveTo>
                    <a:pt x="33" y="1"/>
                  </a:moveTo>
                  <a:cubicBezTo>
                    <a:pt x="0" y="59"/>
                    <a:pt x="1" y="140"/>
                    <a:pt x="44" y="237"/>
                  </a:cubicBezTo>
                  <a:cubicBezTo>
                    <a:pt x="104" y="376"/>
                    <a:pt x="223" y="440"/>
                    <a:pt x="303" y="468"/>
                  </a:cubicBezTo>
                  <a:cubicBezTo>
                    <a:pt x="339" y="481"/>
                    <a:pt x="376" y="487"/>
                    <a:pt x="414" y="487"/>
                  </a:cubicBezTo>
                  <a:cubicBezTo>
                    <a:pt x="430" y="487"/>
                    <a:pt x="445" y="486"/>
                    <a:pt x="460" y="484"/>
                  </a:cubicBezTo>
                  <a:cubicBezTo>
                    <a:pt x="621" y="462"/>
                    <a:pt x="780" y="369"/>
                    <a:pt x="801" y="138"/>
                  </a:cubicBezTo>
                  <a:cubicBezTo>
                    <a:pt x="806" y="95"/>
                    <a:pt x="803" y="61"/>
                    <a:pt x="796" y="33"/>
                  </a:cubicBezTo>
                  <a:cubicBezTo>
                    <a:pt x="733" y="84"/>
                    <a:pt x="656" y="119"/>
                    <a:pt x="570" y="138"/>
                  </a:cubicBezTo>
                  <a:cubicBezTo>
                    <a:pt x="543" y="144"/>
                    <a:pt x="514" y="146"/>
                    <a:pt x="483" y="146"/>
                  </a:cubicBezTo>
                  <a:cubicBezTo>
                    <a:pt x="415" y="146"/>
                    <a:pt x="342" y="134"/>
                    <a:pt x="283" y="118"/>
                  </a:cubicBezTo>
                  <a:cubicBezTo>
                    <a:pt x="192" y="94"/>
                    <a:pt x="119" y="34"/>
                    <a:pt x="33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6225" y="3184225"/>
              <a:ext cx="11350" cy="11900"/>
            </a:xfrm>
            <a:custGeom>
              <a:avLst/>
              <a:gdLst/>
              <a:ahLst/>
              <a:cxnLst/>
              <a:rect l="l" t="t" r="r" b="b"/>
              <a:pathLst>
                <a:path w="454" h="476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57"/>
                    <a:pt x="2" y="134"/>
                    <a:pt x="43" y="226"/>
                  </a:cubicBezTo>
                  <a:cubicBezTo>
                    <a:pt x="103" y="365"/>
                    <a:pt x="222" y="429"/>
                    <a:pt x="302" y="457"/>
                  </a:cubicBezTo>
                  <a:cubicBezTo>
                    <a:pt x="337" y="470"/>
                    <a:pt x="374" y="476"/>
                    <a:pt x="412" y="476"/>
                  </a:cubicBezTo>
                  <a:cubicBezTo>
                    <a:pt x="453" y="325"/>
                    <a:pt x="449" y="175"/>
                    <a:pt x="284" y="101"/>
                  </a:cubicBezTo>
                  <a:cubicBezTo>
                    <a:pt x="211" y="78"/>
                    <a:pt x="141" y="58"/>
                    <a:pt x="76" y="24"/>
                  </a:cubicBezTo>
                  <a:cubicBezTo>
                    <a:pt x="59" y="17"/>
                    <a:pt x="44" y="10"/>
                    <a:pt x="2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7450" y="3184050"/>
              <a:ext cx="21650" cy="15300"/>
            </a:xfrm>
            <a:custGeom>
              <a:avLst/>
              <a:gdLst/>
              <a:ahLst/>
              <a:cxnLst/>
              <a:rect l="l" t="t" r="r" b="b"/>
              <a:pathLst>
                <a:path w="866" h="612" extrusionOk="0">
                  <a:moveTo>
                    <a:pt x="293" y="0"/>
                  </a:moveTo>
                  <a:cubicBezTo>
                    <a:pt x="90" y="0"/>
                    <a:pt x="0" y="136"/>
                    <a:pt x="87" y="348"/>
                  </a:cubicBezTo>
                  <a:cubicBezTo>
                    <a:pt x="146" y="494"/>
                    <a:pt x="265" y="562"/>
                    <a:pt x="345" y="592"/>
                  </a:cubicBezTo>
                  <a:cubicBezTo>
                    <a:pt x="381" y="605"/>
                    <a:pt x="419" y="612"/>
                    <a:pt x="457" y="612"/>
                  </a:cubicBezTo>
                  <a:cubicBezTo>
                    <a:pt x="472" y="612"/>
                    <a:pt x="487" y="610"/>
                    <a:pt x="503" y="608"/>
                  </a:cubicBezTo>
                  <a:cubicBezTo>
                    <a:pt x="664" y="585"/>
                    <a:pt x="824" y="487"/>
                    <a:pt x="846" y="244"/>
                  </a:cubicBezTo>
                  <a:cubicBezTo>
                    <a:pt x="866" y="32"/>
                    <a:pt x="755" y="3"/>
                    <a:pt x="608" y="3"/>
                  </a:cubicBezTo>
                  <a:cubicBezTo>
                    <a:pt x="554" y="3"/>
                    <a:pt x="495" y="7"/>
                    <a:pt x="436" y="7"/>
                  </a:cubicBezTo>
                  <a:cubicBezTo>
                    <a:pt x="407" y="7"/>
                    <a:pt x="377" y="6"/>
                    <a:pt x="348" y="3"/>
                  </a:cubicBezTo>
                  <a:cubicBezTo>
                    <a:pt x="329" y="1"/>
                    <a:pt x="311" y="0"/>
                    <a:pt x="29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38550" y="3186550"/>
              <a:ext cx="20150" cy="12800"/>
            </a:xfrm>
            <a:custGeom>
              <a:avLst/>
              <a:gdLst/>
              <a:ahLst/>
              <a:cxnLst/>
              <a:rect l="l" t="t" r="r" b="b"/>
              <a:pathLst>
                <a:path w="806" h="512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61"/>
                    <a:pt x="1" y="146"/>
                    <a:pt x="43" y="248"/>
                  </a:cubicBezTo>
                  <a:cubicBezTo>
                    <a:pt x="102" y="394"/>
                    <a:pt x="221" y="462"/>
                    <a:pt x="301" y="492"/>
                  </a:cubicBezTo>
                  <a:cubicBezTo>
                    <a:pt x="337" y="505"/>
                    <a:pt x="375" y="512"/>
                    <a:pt x="413" y="512"/>
                  </a:cubicBezTo>
                  <a:cubicBezTo>
                    <a:pt x="428" y="512"/>
                    <a:pt x="443" y="510"/>
                    <a:pt x="459" y="508"/>
                  </a:cubicBezTo>
                  <a:cubicBezTo>
                    <a:pt x="620" y="485"/>
                    <a:pt x="780" y="387"/>
                    <a:pt x="802" y="144"/>
                  </a:cubicBezTo>
                  <a:cubicBezTo>
                    <a:pt x="806" y="99"/>
                    <a:pt x="804" y="64"/>
                    <a:pt x="798" y="34"/>
                  </a:cubicBezTo>
                  <a:cubicBezTo>
                    <a:pt x="734" y="88"/>
                    <a:pt x="657" y="125"/>
                    <a:pt x="571" y="145"/>
                  </a:cubicBezTo>
                  <a:cubicBezTo>
                    <a:pt x="544" y="151"/>
                    <a:pt x="514" y="153"/>
                    <a:pt x="484" y="153"/>
                  </a:cubicBezTo>
                  <a:cubicBezTo>
                    <a:pt x="416" y="153"/>
                    <a:pt x="342" y="140"/>
                    <a:pt x="284" y="124"/>
                  </a:cubicBezTo>
                  <a:cubicBezTo>
                    <a:pt x="191" y="98"/>
                    <a:pt x="120" y="35"/>
                    <a:pt x="3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8550" y="3186800"/>
              <a:ext cx="11350" cy="12550"/>
            </a:xfrm>
            <a:custGeom>
              <a:avLst/>
              <a:gdLst/>
              <a:ahLst/>
              <a:cxnLst/>
              <a:rect l="l" t="t" r="r" b="b"/>
              <a:pathLst>
                <a:path w="454" h="502" extrusionOk="0">
                  <a:moveTo>
                    <a:pt x="30" y="1"/>
                  </a:moveTo>
                  <a:cubicBezTo>
                    <a:pt x="1" y="60"/>
                    <a:pt x="4" y="141"/>
                    <a:pt x="43" y="238"/>
                  </a:cubicBezTo>
                  <a:cubicBezTo>
                    <a:pt x="102" y="384"/>
                    <a:pt x="221" y="452"/>
                    <a:pt x="301" y="482"/>
                  </a:cubicBezTo>
                  <a:cubicBezTo>
                    <a:pt x="336" y="495"/>
                    <a:pt x="374" y="501"/>
                    <a:pt x="411" y="501"/>
                  </a:cubicBezTo>
                  <a:cubicBezTo>
                    <a:pt x="453" y="342"/>
                    <a:pt x="450" y="185"/>
                    <a:pt x="286" y="107"/>
                  </a:cubicBezTo>
                  <a:cubicBezTo>
                    <a:pt x="212" y="83"/>
                    <a:pt x="142" y="62"/>
                    <a:pt x="77" y="27"/>
                  </a:cubicBezTo>
                  <a:cubicBezTo>
                    <a:pt x="61" y="19"/>
                    <a:pt x="45" y="10"/>
                    <a:pt x="3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32825" y="3170750"/>
              <a:ext cx="21475" cy="15025"/>
            </a:xfrm>
            <a:custGeom>
              <a:avLst/>
              <a:gdLst/>
              <a:ahLst/>
              <a:cxnLst/>
              <a:rect l="l" t="t" r="r" b="b"/>
              <a:pathLst>
                <a:path w="859" h="601" extrusionOk="0">
                  <a:moveTo>
                    <a:pt x="293" y="1"/>
                  </a:moveTo>
                  <a:cubicBezTo>
                    <a:pt x="91" y="1"/>
                    <a:pt x="1" y="134"/>
                    <a:pt x="87" y="342"/>
                  </a:cubicBezTo>
                  <a:cubicBezTo>
                    <a:pt x="146" y="485"/>
                    <a:pt x="263" y="552"/>
                    <a:pt x="342" y="581"/>
                  </a:cubicBezTo>
                  <a:cubicBezTo>
                    <a:pt x="377" y="594"/>
                    <a:pt x="414" y="600"/>
                    <a:pt x="452" y="600"/>
                  </a:cubicBezTo>
                  <a:cubicBezTo>
                    <a:pt x="467" y="600"/>
                    <a:pt x="483" y="599"/>
                    <a:pt x="498" y="597"/>
                  </a:cubicBezTo>
                  <a:cubicBezTo>
                    <a:pt x="658" y="575"/>
                    <a:pt x="816" y="479"/>
                    <a:pt x="839" y="240"/>
                  </a:cubicBezTo>
                  <a:cubicBezTo>
                    <a:pt x="859" y="32"/>
                    <a:pt x="750" y="4"/>
                    <a:pt x="605" y="4"/>
                  </a:cubicBezTo>
                  <a:cubicBezTo>
                    <a:pt x="552" y="4"/>
                    <a:pt x="493" y="7"/>
                    <a:pt x="435" y="7"/>
                  </a:cubicBezTo>
                  <a:cubicBezTo>
                    <a:pt x="405" y="7"/>
                    <a:pt x="376" y="6"/>
                    <a:pt x="347" y="3"/>
                  </a:cubicBezTo>
                  <a:cubicBezTo>
                    <a:pt x="328" y="2"/>
                    <a:pt x="310" y="1"/>
                    <a:pt x="29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633950" y="3173200"/>
              <a:ext cx="19975" cy="12575"/>
            </a:xfrm>
            <a:custGeom>
              <a:avLst/>
              <a:gdLst/>
              <a:ahLst/>
              <a:cxnLst/>
              <a:rect l="l" t="t" r="r" b="b"/>
              <a:pathLst>
                <a:path w="799" h="503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60"/>
                    <a:pt x="0" y="144"/>
                    <a:pt x="42" y="244"/>
                  </a:cubicBezTo>
                  <a:cubicBezTo>
                    <a:pt x="101" y="387"/>
                    <a:pt x="218" y="454"/>
                    <a:pt x="298" y="483"/>
                  </a:cubicBezTo>
                  <a:cubicBezTo>
                    <a:pt x="332" y="496"/>
                    <a:pt x="370" y="502"/>
                    <a:pt x="407" y="502"/>
                  </a:cubicBezTo>
                  <a:cubicBezTo>
                    <a:pt x="422" y="502"/>
                    <a:pt x="438" y="501"/>
                    <a:pt x="453" y="499"/>
                  </a:cubicBezTo>
                  <a:cubicBezTo>
                    <a:pt x="613" y="477"/>
                    <a:pt x="771" y="381"/>
                    <a:pt x="794" y="142"/>
                  </a:cubicBezTo>
                  <a:cubicBezTo>
                    <a:pt x="798" y="98"/>
                    <a:pt x="797" y="63"/>
                    <a:pt x="791" y="34"/>
                  </a:cubicBezTo>
                  <a:cubicBezTo>
                    <a:pt x="727" y="86"/>
                    <a:pt x="650" y="123"/>
                    <a:pt x="565" y="142"/>
                  </a:cubicBezTo>
                  <a:cubicBezTo>
                    <a:pt x="538" y="148"/>
                    <a:pt x="509" y="151"/>
                    <a:pt x="478" y="151"/>
                  </a:cubicBezTo>
                  <a:cubicBezTo>
                    <a:pt x="411" y="151"/>
                    <a:pt x="338" y="138"/>
                    <a:pt x="280" y="122"/>
                  </a:cubicBezTo>
                  <a:cubicBezTo>
                    <a:pt x="190" y="96"/>
                    <a:pt x="118" y="35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633950" y="3173475"/>
              <a:ext cx="11200" cy="12300"/>
            </a:xfrm>
            <a:custGeom>
              <a:avLst/>
              <a:gdLst/>
              <a:ahLst/>
              <a:cxnLst/>
              <a:rect l="l" t="t" r="r" b="b"/>
              <a:pathLst>
                <a:path w="448" h="492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58"/>
                    <a:pt x="2" y="138"/>
                    <a:pt x="42" y="233"/>
                  </a:cubicBezTo>
                  <a:cubicBezTo>
                    <a:pt x="101" y="376"/>
                    <a:pt x="218" y="443"/>
                    <a:pt x="297" y="472"/>
                  </a:cubicBezTo>
                  <a:cubicBezTo>
                    <a:pt x="332" y="485"/>
                    <a:pt x="369" y="491"/>
                    <a:pt x="405" y="491"/>
                  </a:cubicBezTo>
                  <a:cubicBezTo>
                    <a:pt x="448" y="335"/>
                    <a:pt x="446" y="181"/>
                    <a:pt x="282" y="104"/>
                  </a:cubicBezTo>
                  <a:cubicBezTo>
                    <a:pt x="209" y="81"/>
                    <a:pt x="140" y="60"/>
                    <a:pt x="76" y="25"/>
                  </a:cubicBezTo>
                  <a:cubicBezTo>
                    <a:pt x="60" y="18"/>
                    <a:pt x="45" y="10"/>
                    <a:pt x="29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43275" y="3170625"/>
              <a:ext cx="21475" cy="15050"/>
            </a:xfrm>
            <a:custGeom>
              <a:avLst/>
              <a:gdLst/>
              <a:ahLst/>
              <a:cxnLst/>
              <a:rect l="l" t="t" r="r" b="b"/>
              <a:pathLst>
                <a:path w="859" h="602" extrusionOk="0">
                  <a:moveTo>
                    <a:pt x="293" y="0"/>
                  </a:moveTo>
                  <a:cubicBezTo>
                    <a:pt x="90" y="0"/>
                    <a:pt x="0" y="134"/>
                    <a:pt x="88" y="343"/>
                  </a:cubicBezTo>
                  <a:cubicBezTo>
                    <a:pt x="147" y="486"/>
                    <a:pt x="265" y="552"/>
                    <a:pt x="345" y="582"/>
                  </a:cubicBezTo>
                  <a:cubicBezTo>
                    <a:pt x="381" y="595"/>
                    <a:pt x="418" y="601"/>
                    <a:pt x="456" y="601"/>
                  </a:cubicBezTo>
                  <a:cubicBezTo>
                    <a:pt x="471" y="601"/>
                    <a:pt x="486" y="600"/>
                    <a:pt x="501" y="598"/>
                  </a:cubicBezTo>
                  <a:cubicBezTo>
                    <a:pt x="660" y="575"/>
                    <a:pt x="818" y="479"/>
                    <a:pt x="840" y="240"/>
                  </a:cubicBezTo>
                  <a:cubicBezTo>
                    <a:pt x="858" y="31"/>
                    <a:pt x="748" y="4"/>
                    <a:pt x="603" y="4"/>
                  </a:cubicBezTo>
                  <a:cubicBezTo>
                    <a:pt x="550" y="4"/>
                    <a:pt x="493" y="7"/>
                    <a:pt x="435" y="7"/>
                  </a:cubicBezTo>
                  <a:cubicBezTo>
                    <a:pt x="405" y="7"/>
                    <a:pt x="376" y="6"/>
                    <a:pt x="346" y="3"/>
                  </a:cubicBezTo>
                  <a:cubicBezTo>
                    <a:pt x="328" y="1"/>
                    <a:pt x="310" y="0"/>
                    <a:pt x="29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4375" y="3173100"/>
              <a:ext cx="20000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60"/>
                    <a:pt x="2" y="143"/>
                    <a:pt x="44" y="244"/>
                  </a:cubicBezTo>
                  <a:cubicBezTo>
                    <a:pt x="103" y="387"/>
                    <a:pt x="221" y="454"/>
                    <a:pt x="301" y="483"/>
                  </a:cubicBezTo>
                  <a:cubicBezTo>
                    <a:pt x="337" y="496"/>
                    <a:pt x="374" y="502"/>
                    <a:pt x="411" y="502"/>
                  </a:cubicBezTo>
                  <a:cubicBezTo>
                    <a:pt x="426" y="502"/>
                    <a:pt x="442" y="501"/>
                    <a:pt x="457" y="499"/>
                  </a:cubicBezTo>
                  <a:cubicBezTo>
                    <a:pt x="616" y="476"/>
                    <a:pt x="774" y="380"/>
                    <a:pt x="796" y="142"/>
                  </a:cubicBezTo>
                  <a:cubicBezTo>
                    <a:pt x="800" y="98"/>
                    <a:pt x="798" y="63"/>
                    <a:pt x="791" y="34"/>
                  </a:cubicBezTo>
                  <a:cubicBezTo>
                    <a:pt x="728" y="86"/>
                    <a:pt x="652" y="122"/>
                    <a:pt x="567" y="142"/>
                  </a:cubicBezTo>
                  <a:cubicBezTo>
                    <a:pt x="540" y="148"/>
                    <a:pt x="510" y="150"/>
                    <a:pt x="480" y="150"/>
                  </a:cubicBezTo>
                  <a:cubicBezTo>
                    <a:pt x="412" y="150"/>
                    <a:pt x="339" y="138"/>
                    <a:pt x="282" y="122"/>
                  </a:cubicBezTo>
                  <a:cubicBezTo>
                    <a:pt x="190" y="96"/>
                    <a:pt x="119" y="34"/>
                    <a:pt x="3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44400" y="3173375"/>
              <a:ext cx="11250" cy="12275"/>
            </a:xfrm>
            <a:custGeom>
              <a:avLst/>
              <a:gdLst/>
              <a:ahLst/>
              <a:cxnLst/>
              <a:rect l="l" t="t" r="r" b="b"/>
              <a:pathLst>
                <a:path w="450" h="491" extrusionOk="0">
                  <a:moveTo>
                    <a:pt x="29" y="0"/>
                  </a:moveTo>
                  <a:cubicBezTo>
                    <a:pt x="1" y="58"/>
                    <a:pt x="3" y="138"/>
                    <a:pt x="43" y="233"/>
                  </a:cubicBezTo>
                  <a:cubicBezTo>
                    <a:pt x="102" y="376"/>
                    <a:pt x="220" y="443"/>
                    <a:pt x="300" y="472"/>
                  </a:cubicBezTo>
                  <a:cubicBezTo>
                    <a:pt x="336" y="484"/>
                    <a:pt x="372" y="490"/>
                    <a:pt x="409" y="490"/>
                  </a:cubicBezTo>
                  <a:cubicBezTo>
                    <a:pt x="450" y="334"/>
                    <a:pt x="446" y="180"/>
                    <a:pt x="283" y="104"/>
                  </a:cubicBezTo>
                  <a:cubicBezTo>
                    <a:pt x="210" y="81"/>
                    <a:pt x="141" y="60"/>
                    <a:pt x="76" y="25"/>
                  </a:cubicBezTo>
                  <a:cubicBezTo>
                    <a:pt x="60" y="18"/>
                    <a:pt x="44" y="9"/>
                    <a:pt x="29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31475" y="3158625"/>
              <a:ext cx="21300" cy="14125"/>
            </a:xfrm>
            <a:custGeom>
              <a:avLst/>
              <a:gdLst/>
              <a:ahLst/>
              <a:cxnLst/>
              <a:rect l="l" t="t" r="r" b="b"/>
              <a:pathLst>
                <a:path w="852" h="565" extrusionOk="0">
                  <a:moveTo>
                    <a:pt x="292" y="1"/>
                  </a:moveTo>
                  <a:cubicBezTo>
                    <a:pt x="90" y="1"/>
                    <a:pt x="0" y="126"/>
                    <a:pt x="86" y="323"/>
                  </a:cubicBezTo>
                  <a:cubicBezTo>
                    <a:pt x="144" y="457"/>
                    <a:pt x="260" y="519"/>
                    <a:pt x="339" y="547"/>
                  </a:cubicBezTo>
                  <a:cubicBezTo>
                    <a:pt x="373" y="559"/>
                    <a:pt x="410" y="565"/>
                    <a:pt x="447" y="565"/>
                  </a:cubicBezTo>
                  <a:cubicBezTo>
                    <a:pt x="463" y="565"/>
                    <a:pt x="478" y="564"/>
                    <a:pt x="493" y="562"/>
                  </a:cubicBezTo>
                  <a:cubicBezTo>
                    <a:pt x="651" y="540"/>
                    <a:pt x="808" y="450"/>
                    <a:pt x="832" y="226"/>
                  </a:cubicBezTo>
                  <a:cubicBezTo>
                    <a:pt x="852" y="30"/>
                    <a:pt x="742" y="4"/>
                    <a:pt x="598" y="4"/>
                  </a:cubicBezTo>
                  <a:cubicBezTo>
                    <a:pt x="546" y="4"/>
                    <a:pt x="490" y="7"/>
                    <a:pt x="434" y="7"/>
                  </a:cubicBezTo>
                  <a:cubicBezTo>
                    <a:pt x="404" y="7"/>
                    <a:pt x="373" y="6"/>
                    <a:pt x="344" y="3"/>
                  </a:cubicBezTo>
                  <a:cubicBezTo>
                    <a:pt x="326" y="2"/>
                    <a:pt x="308" y="1"/>
                    <a:pt x="29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632575" y="3160950"/>
              <a:ext cx="19800" cy="11800"/>
            </a:xfrm>
            <a:custGeom>
              <a:avLst/>
              <a:gdLst/>
              <a:ahLst/>
              <a:cxnLst/>
              <a:rect l="l" t="t" r="r" b="b"/>
              <a:pathLst>
                <a:path w="792" h="472" extrusionOk="0">
                  <a:moveTo>
                    <a:pt x="33" y="1"/>
                  </a:moveTo>
                  <a:cubicBezTo>
                    <a:pt x="0" y="57"/>
                    <a:pt x="0" y="134"/>
                    <a:pt x="42" y="230"/>
                  </a:cubicBezTo>
                  <a:cubicBezTo>
                    <a:pt x="100" y="364"/>
                    <a:pt x="216" y="426"/>
                    <a:pt x="295" y="454"/>
                  </a:cubicBezTo>
                  <a:cubicBezTo>
                    <a:pt x="329" y="466"/>
                    <a:pt x="367" y="472"/>
                    <a:pt x="404" y="472"/>
                  </a:cubicBezTo>
                  <a:cubicBezTo>
                    <a:pt x="419" y="472"/>
                    <a:pt x="434" y="471"/>
                    <a:pt x="449" y="469"/>
                  </a:cubicBezTo>
                  <a:cubicBezTo>
                    <a:pt x="607" y="447"/>
                    <a:pt x="764" y="357"/>
                    <a:pt x="788" y="132"/>
                  </a:cubicBezTo>
                  <a:cubicBezTo>
                    <a:pt x="792" y="92"/>
                    <a:pt x="790" y="59"/>
                    <a:pt x="784" y="32"/>
                  </a:cubicBezTo>
                  <a:cubicBezTo>
                    <a:pt x="721" y="80"/>
                    <a:pt x="645" y="115"/>
                    <a:pt x="560" y="133"/>
                  </a:cubicBezTo>
                  <a:cubicBezTo>
                    <a:pt x="534" y="139"/>
                    <a:pt x="504" y="142"/>
                    <a:pt x="474" y="142"/>
                  </a:cubicBezTo>
                  <a:cubicBezTo>
                    <a:pt x="408" y="142"/>
                    <a:pt x="336" y="130"/>
                    <a:pt x="278" y="115"/>
                  </a:cubicBezTo>
                  <a:cubicBezTo>
                    <a:pt x="188" y="91"/>
                    <a:pt x="117" y="33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32600" y="3161225"/>
              <a:ext cx="11075" cy="11525"/>
            </a:xfrm>
            <a:custGeom>
              <a:avLst/>
              <a:gdLst/>
              <a:ahLst/>
              <a:cxnLst/>
              <a:rect l="l" t="t" r="r" b="b"/>
              <a:pathLst>
                <a:path w="443" h="461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55"/>
                    <a:pt x="1" y="130"/>
                    <a:pt x="41" y="219"/>
                  </a:cubicBezTo>
                  <a:cubicBezTo>
                    <a:pt x="99" y="353"/>
                    <a:pt x="215" y="415"/>
                    <a:pt x="294" y="443"/>
                  </a:cubicBezTo>
                  <a:cubicBezTo>
                    <a:pt x="328" y="455"/>
                    <a:pt x="364" y="460"/>
                    <a:pt x="401" y="460"/>
                  </a:cubicBezTo>
                  <a:cubicBezTo>
                    <a:pt x="443" y="313"/>
                    <a:pt x="441" y="169"/>
                    <a:pt x="279" y="97"/>
                  </a:cubicBezTo>
                  <a:cubicBezTo>
                    <a:pt x="206" y="76"/>
                    <a:pt x="138" y="56"/>
                    <a:pt x="75" y="23"/>
                  </a:cubicBezTo>
                  <a:cubicBezTo>
                    <a:pt x="59" y="17"/>
                    <a:pt x="43" y="8"/>
                    <a:pt x="28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45875" y="3159625"/>
              <a:ext cx="21300" cy="14150"/>
            </a:xfrm>
            <a:custGeom>
              <a:avLst/>
              <a:gdLst/>
              <a:ahLst/>
              <a:cxnLst/>
              <a:rect l="l" t="t" r="r" b="b"/>
              <a:pathLst>
                <a:path w="852" h="566" extrusionOk="0">
                  <a:moveTo>
                    <a:pt x="291" y="0"/>
                  </a:moveTo>
                  <a:cubicBezTo>
                    <a:pt x="89" y="0"/>
                    <a:pt x="1" y="126"/>
                    <a:pt x="88" y="323"/>
                  </a:cubicBezTo>
                  <a:cubicBezTo>
                    <a:pt x="147" y="457"/>
                    <a:pt x="264" y="519"/>
                    <a:pt x="343" y="547"/>
                  </a:cubicBezTo>
                  <a:cubicBezTo>
                    <a:pt x="378" y="560"/>
                    <a:pt x="415" y="565"/>
                    <a:pt x="452" y="565"/>
                  </a:cubicBezTo>
                  <a:cubicBezTo>
                    <a:pt x="467" y="565"/>
                    <a:pt x="482" y="564"/>
                    <a:pt x="497" y="562"/>
                  </a:cubicBezTo>
                  <a:cubicBezTo>
                    <a:pt x="656" y="541"/>
                    <a:pt x="812" y="451"/>
                    <a:pt x="833" y="226"/>
                  </a:cubicBezTo>
                  <a:cubicBezTo>
                    <a:pt x="852" y="29"/>
                    <a:pt x="742" y="3"/>
                    <a:pt x="598" y="3"/>
                  </a:cubicBezTo>
                  <a:cubicBezTo>
                    <a:pt x="546" y="3"/>
                    <a:pt x="489" y="7"/>
                    <a:pt x="433" y="7"/>
                  </a:cubicBezTo>
                  <a:cubicBezTo>
                    <a:pt x="403" y="7"/>
                    <a:pt x="372" y="6"/>
                    <a:pt x="343" y="3"/>
                  </a:cubicBezTo>
                  <a:cubicBezTo>
                    <a:pt x="325" y="1"/>
                    <a:pt x="307" y="0"/>
                    <a:pt x="29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46975" y="3161975"/>
              <a:ext cx="19850" cy="11775"/>
            </a:xfrm>
            <a:custGeom>
              <a:avLst/>
              <a:gdLst/>
              <a:ahLst/>
              <a:cxnLst/>
              <a:rect l="l" t="t" r="r" b="b"/>
              <a:pathLst>
                <a:path w="794" h="471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55"/>
                    <a:pt x="1" y="134"/>
                    <a:pt x="44" y="229"/>
                  </a:cubicBezTo>
                  <a:cubicBezTo>
                    <a:pt x="103" y="363"/>
                    <a:pt x="220" y="425"/>
                    <a:pt x="299" y="453"/>
                  </a:cubicBezTo>
                  <a:cubicBezTo>
                    <a:pt x="334" y="465"/>
                    <a:pt x="371" y="471"/>
                    <a:pt x="407" y="471"/>
                  </a:cubicBezTo>
                  <a:cubicBezTo>
                    <a:pt x="423" y="471"/>
                    <a:pt x="438" y="470"/>
                    <a:pt x="453" y="467"/>
                  </a:cubicBezTo>
                  <a:cubicBezTo>
                    <a:pt x="612" y="447"/>
                    <a:pt x="768" y="357"/>
                    <a:pt x="789" y="132"/>
                  </a:cubicBezTo>
                  <a:cubicBezTo>
                    <a:pt x="793" y="90"/>
                    <a:pt x="791" y="57"/>
                    <a:pt x="785" y="30"/>
                  </a:cubicBezTo>
                  <a:cubicBezTo>
                    <a:pt x="722" y="80"/>
                    <a:pt x="646" y="114"/>
                    <a:pt x="562" y="133"/>
                  </a:cubicBezTo>
                  <a:cubicBezTo>
                    <a:pt x="536" y="138"/>
                    <a:pt x="508" y="140"/>
                    <a:pt x="479" y="140"/>
                  </a:cubicBezTo>
                  <a:cubicBezTo>
                    <a:pt x="411" y="140"/>
                    <a:pt x="338" y="128"/>
                    <a:pt x="279" y="113"/>
                  </a:cubicBezTo>
                  <a:cubicBezTo>
                    <a:pt x="189" y="89"/>
                    <a:pt x="117" y="31"/>
                    <a:pt x="34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647000" y="3162200"/>
              <a:ext cx="11175" cy="11550"/>
            </a:xfrm>
            <a:custGeom>
              <a:avLst/>
              <a:gdLst/>
              <a:ahLst/>
              <a:cxnLst/>
              <a:rect l="l" t="t" r="r" b="b"/>
              <a:pathLst>
                <a:path w="447" h="462" extrusionOk="0">
                  <a:moveTo>
                    <a:pt x="27" y="0"/>
                  </a:moveTo>
                  <a:lnTo>
                    <a:pt x="27" y="0"/>
                  </a:lnTo>
                  <a:cubicBezTo>
                    <a:pt x="0" y="55"/>
                    <a:pt x="3" y="130"/>
                    <a:pt x="42" y="220"/>
                  </a:cubicBezTo>
                  <a:cubicBezTo>
                    <a:pt x="102" y="354"/>
                    <a:pt x="219" y="416"/>
                    <a:pt x="298" y="444"/>
                  </a:cubicBezTo>
                  <a:cubicBezTo>
                    <a:pt x="332" y="456"/>
                    <a:pt x="369" y="462"/>
                    <a:pt x="406" y="462"/>
                  </a:cubicBezTo>
                  <a:cubicBezTo>
                    <a:pt x="446" y="314"/>
                    <a:pt x="443" y="169"/>
                    <a:pt x="280" y="98"/>
                  </a:cubicBezTo>
                  <a:cubicBezTo>
                    <a:pt x="208" y="76"/>
                    <a:pt x="138" y="57"/>
                    <a:pt x="75" y="24"/>
                  </a:cubicBezTo>
                  <a:cubicBezTo>
                    <a:pt x="58" y="17"/>
                    <a:pt x="43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38350" y="3162025"/>
              <a:ext cx="21325" cy="14825"/>
            </a:xfrm>
            <a:custGeom>
              <a:avLst/>
              <a:gdLst/>
              <a:ahLst/>
              <a:cxnLst/>
              <a:rect l="l" t="t" r="r" b="b"/>
              <a:pathLst>
                <a:path w="853" h="593" extrusionOk="0">
                  <a:moveTo>
                    <a:pt x="290" y="0"/>
                  </a:moveTo>
                  <a:cubicBezTo>
                    <a:pt x="89" y="0"/>
                    <a:pt x="0" y="133"/>
                    <a:pt x="86" y="338"/>
                  </a:cubicBezTo>
                  <a:cubicBezTo>
                    <a:pt x="144" y="480"/>
                    <a:pt x="261" y="545"/>
                    <a:pt x="340" y="574"/>
                  </a:cubicBezTo>
                  <a:cubicBezTo>
                    <a:pt x="375" y="587"/>
                    <a:pt x="413" y="593"/>
                    <a:pt x="450" y="593"/>
                  </a:cubicBezTo>
                  <a:cubicBezTo>
                    <a:pt x="465" y="593"/>
                    <a:pt x="481" y="592"/>
                    <a:pt x="496" y="590"/>
                  </a:cubicBezTo>
                  <a:cubicBezTo>
                    <a:pt x="654" y="568"/>
                    <a:pt x="812" y="473"/>
                    <a:pt x="834" y="236"/>
                  </a:cubicBezTo>
                  <a:cubicBezTo>
                    <a:pt x="853" y="31"/>
                    <a:pt x="744" y="3"/>
                    <a:pt x="601" y="3"/>
                  </a:cubicBezTo>
                  <a:cubicBezTo>
                    <a:pt x="547" y="3"/>
                    <a:pt x="488" y="7"/>
                    <a:pt x="429" y="7"/>
                  </a:cubicBezTo>
                  <a:cubicBezTo>
                    <a:pt x="400" y="7"/>
                    <a:pt x="371" y="6"/>
                    <a:pt x="343" y="3"/>
                  </a:cubicBezTo>
                  <a:cubicBezTo>
                    <a:pt x="325" y="1"/>
                    <a:pt x="307" y="0"/>
                    <a:pt x="29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39425" y="3164475"/>
              <a:ext cx="19875" cy="12400"/>
            </a:xfrm>
            <a:custGeom>
              <a:avLst/>
              <a:gdLst/>
              <a:ahLst/>
              <a:cxnLst/>
              <a:rect l="l" t="t" r="r" b="b"/>
              <a:pathLst>
                <a:path w="795" h="496" extrusionOk="0">
                  <a:moveTo>
                    <a:pt x="34" y="1"/>
                  </a:moveTo>
                  <a:cubicBezTo>
                    <a:pt x="1" y="59"/>
                    <a:pt x="2" y="141"/>
                    <a:pt x="43" y="241"/>
                  </a:cubicBezTo>
                  <a:cubicBezTo>
                    <a:pt x="102" y="382"/>
                    <a:pt x="218" y="447"/>
                    <a:pt x="298" y="476"/>
                  </a:cubicBezTo>
                  <a:cubicBezTo>
                    <a:pt x="333" y="489"/>
                    <a:pt x="369" y="495"/>
                    <a:pt x="406" y="495"/>
                  </a:cubicBezTo>
                  <a:cubicBezTo>
                    <a:pt x="422" y="495"/>
                    <a:pt x="437" y="494"/>
                    <a:pt x="453" y="492"/>
                  </a:cubicBezTo>
                  <a:cubicBezTo>
                    <a:pt x="611" y="470"/>
                    <a:pt x="769" y="376"/>
                    <a:pt x="791" y="139"/>
                  </a:cubicBezTo>
                  <a:cubicBezTo>
                    <a:pt x="795" y="96"/>
                    <a:pt x="793" y="62"/>
                    <a:pt x="786" y="33"/>
                  </a:cubicBezTo>
                  <a:cubicBezTo>
                    <a:pt x="724" y="85"/>
                    <a:pt x="647" y="121"/>
                    <a:pt x="563" y="139"/>
                  </a:cubicBezTo>
                  <a:cubicBezTo>
                    <a:pt x="536" y="146"/>
                    <a:pt x="507" y="148"/>
                    <a:pt x="476" y="148"/>
                  </a:cubicBezTo>
                  <a:cubicBezTo>
                    <a:pt x="409" y="148"/>
                    <a:pt x="337" y="135"/>
                    <a:pt x="280" y="120"/>
                  </a:cubicBezTo>
                  <a:cubicBezTo>
                    <a:pt x="189" y="95"/>
                    <a:pt x="119" y="34"/>
                    <a:pt x="3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39450" y="3164700"/>
              <a:ext cx="11175" cy="12150"/>
            </a:xfrm>
            <a:custGeom>
              <a:avLst/>
              <a:gdLst/>
              <a:ahLst/>
              <a:cxnLst/>
              <a:rect l="l" t="t" r="r" b="b"/>
              <a:pathLst>
                <a:path w="447" h="486" extrusionOk="0">
                  <a:moveTo>
                    <a:pt x="29" y="1"/>
                  </a:moveTo>
                  <a:cubicBezTo>
                    <a:pt x="1" y="59"/>
                    <a:pt x="3" y="137"/>
                    <a:pt x="42" y="231"/>
                  </a:cubicBezTo>
                  <a:cubicBezTo>
                    <a:pt x="101" y="373"/>
                    <a:pt x="217" y="438"/>
                    <a:pt x="297" y="467"/>
                  </a:cubicBezTo>
                  <a:cubicBezTo>
                    <a:pt x="331" y="480"/>
                    <a:pt x="368" y="486"/>
                    <a:pt x="405" y="486"/>
                  </a:cubicBezTo>
                  <a:cubicBezTo>
                    <a:pt x="446" y="332"/>
                    <a:pt x="443" y="179"/>
                    <a:pt x="281" y="104"/>
                  </a:cubicBezTo>
                  <a:cubicBezTo>
                    <a:pt x="208" y="81"/>
                    <a:pt x="140" y="61"/>
                    <a:pt x="75" y="26"/>
                  </a:cubicBezTo>
                  <a:cubicBezTo>
                    <a:pt x="60" y="19"/>
                    <a:pt x="44" y="10"/>
                    <a:pt x="2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33800" y="3149125"/>
              <a:ext cx="21150" cy="14575"/>
            </a:xfrm>
            <a:custGeom>
              <a:avLst/>
              <a:gdLst/>
              <a:ahLst/>
              <a:cxnLst/>
              <a:rect l="l" t="t" r="r" b="b"/>
              <a:pathLst>
                <a:path w="846" h="583" extrusionOk="0">
                  <a:moveTo>
                    <a:pt x="290" y="0"/>
                  </a:moveTo>
                  <a:cubicBezTo>
                    <a:pt x="90" y="0"/>
                    <a:pt x="1" y="130"/>
                    <a:pt x="85" y="333"/>
                  </a:cubicBezTo>
                  <a:cubicBezTo>
                    <a:pt x="143" y="472"/>
                    <a:pt x="259" y="536"/>
                    <a:pt x="337" y="564"/>
                  </a:cubicBezTo>
                  <a:cubicBezTo>
                    <a:pt x="371" y="576"/>
                    <a:pt x="408" y="583"/>
                    <a:pt x="445" y="583"/>
                  </a:cubicBezTo>
                  <a:cubicBezTo>
                    <a:pt x="460" y="583"/>
                    <a:pt x="475" y="581"/>
                    <a:pt x="490" y="579"/>
                  </a:cubicBezTo>
                  <a:cubicBezTo>
                    <a:pt x="648" y="558"/>
                    <a:pt x="804" y="464"/>
                    <a:pt x="826" y="232"/>
                  </a:cubicBezTo>
                  <a:cubicBezTo>
                    <a:pt x="846" y="30"/>
                    <a:pt x="738" y="3"/>
                    <a:pt x="596" y="3"/>
                  </a:cubicBezTo>
                  <a:cubicBezTo>
                    <a:pt x="543" y="3"/>
                    <a:pt x="486" y="7"/>
                    <a:pt x="428" y="7"/>
                  </a:cubicBezTo>
                  <a:cubicBezTo>
                    <a:pt x="399" y="7"/>
                    <a:pt x="370" y="6"/>
                    <a:pt x="342" y="3"/>
                  </a:cubicBezTo>
                  <a:cubicBezTo>
                    <a:pt x="324" y="1"/>
                    <a:pt x="306" y="0"/>
                    <a:pt x="29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34900" y="3151525"/>
              <a:ext cx="19700" cy="12175"/>
            </a:xfrm>
            <a:custGeom>
              <a:avLst/>
              <a:gdLst/>
              <a:ahLst/>
              <a:cxnLst/>
              <a:rect l="l" t="t" r="r" b="b"/>
              <a:pathLst>
                <a:path w="788" h="487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57"/>
                    <a:pt x="0" y="138"/>
                    <a:pt x="41" y="237"/>
                  </a:cubicBezTo>
                  <a:cubicBezTo>
                    <a:pt x="99" y="376"/>
                    <a:pt x="215" y="440"/>
                    <a:pt x="293" y="468"/>
                  </a:cubicBezTo>
                  <a:cubicBezTo>
                    <a:pt x="327" y="480"/>
                    <a:pt x="364" y="487"/>
                    <a:pt x="401" y="487"/>
                  </a:cubicBezTo>
                  <a:cubicBezTo>
                    <a:pt x="416" y="487"/>
                    <a:pt x="431" y="485"/>
                    <a:pt x="446" y="483"/>
                  </a:cubicBezTo>
                  <a:cubicBezTo>
                    <a:pt x="604" y="462"/>
                    <a:pt x="760" y="368"/>
                    <a:pt x="783" y="136"/>
                  </a:cubicBezTo>
                  <a:cubicBezTo>
                    <a:pt x="787" y="95"/>
                    <a:pt x="785" y="61"/>
                    <a:pt x="779" y="33"/>
                  </a:cubicBezTo>
                  <a:cubicBezTo>
                    <a:pt x="717" y="83"/>
                    <a:pt x="641" y="119"/>
                    <a:pt x="557" y="137"/>
                  </a:cubicBezTo>
                  <a:cubicBezTo>
                    <a:pt x="531" y="143"/>
                    <a:pt x="501" y="146"/>
                    <a:pt x="471" y="146"/>
                  </a:cubicBezTo>
                  <a:cubicBezTo>
                    <a:pt x="405" y="146"/>
                    <a:pt x="333" y="133"/>
                    <a:pt x="276" y="118"/>
                  </a:cubicBezTo>
                  <a:cubicBezTo>
                    <a:pt x="187" y="93"/>
                    <a:pt x="117" y="33"/>
                    <a:pt x="3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34900" y="3151750"/>
              <a:ext cx="11025" cy="11950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28" y="1"/>
                  </a:moveTo>
                  <a:lnTo>
                    <a:pt x="28" y="1"/>
                  </a:lnTo>
                  <a:cubicBezTo>
                    <a:pt x="0" y="58"/>
                    <a:pt x="3" y="134"/>
                    <a:pt x="41" y="228"/>
                  </a:cubicBezTo>
                  <a:cubicBezTo>
                    <a:pt x="99" y="367"/>
                    <a:pt x="215" y="430"/>
                    <a:pt x="293" y="459"/>
                  </a:cubicBezTo>
                  <a:cubicBezTo>
                    <a:pt x="327" y="471"/>
                    <a:pt x="363" y="477"/>
                    <a:pt x="400" y="477"/>
                  </a:cubicBezTo>
                  <a:cubicBezTo>
                    <a:pt x="441" y="325"/>
                    <a:pt x="439" y="176"/>
                    <a:pt x="278" y="102"/>
                  </a:cubicBezTo>
                  <a:cubicBezTo>
                    <a:pt x="207" y="80"/>
                    <a:pt x="138" y="60"/>
                    <a:pt x="75" y="26"/>
                  </a:cubicBezTo>
                  <a:cubicBezTo>
                    <a:pt x="60" y="18"/>
                    <a:pt x="44" y="10"/>
                    <a:pt x="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44100" y="3149025"/>
              <a:ext cx="21125" cy="14575"/>
            </a:xfrm>
            <a:custGeom>
              <a:avLst/>
              <a:gdLst/>
              <a:ahLst/>
              <a:cxnLst/>
              <a:rect l="l" t="t" r="r" b="b"/>
              <a:pathLst>
                <a:path w="845" h="583" extrusionOk="0">
                  <a:moveTo>
                    <a:pt x="288" y="0"/>
                  </a:moveTo>
                  <a:cubicBezTo>
                    <a:pt x="88" y="0"/>
                    <a:pt x="0" y="130"/>
                    <a:pt x="86" y="333"/>
                  </a:cubicBezTo>
                  <a:cubicBezTo>
                    <a:pt x="145" y="470"/>
                    <a:pt x="262" y="535"/>
                    <a:pt x="339" y="564"/>
                  </a:cubicBezTo>
                  <a:cubicBezTo>
                    <a:pt x="374" y="576"/>
                    <a:pt x="411" y="582"/>
                    <a:pt x="448" y="582"/>
                  </a:cubicBezTo>
                  <a:cubicBezTo>
                    <a:pt x="463" y="582"/>
                    <a:pt x="478" y="581"/>
                    <a:pt x="493" y="579"/>
                  </a:cubicBezTo>
                  <a:cubicBezTo>
                    <a:pt x="650" y="557"/>
                    <a:pt x="806" y="464"/>
                    <a:pt x="826" y="232"/>
                  </a:cubicBezTo>
                  <a:cubicBezTo>
                    <a:pt x="845" y="30"/>
                    <a:pt x="737" y="3"/>
                    <a:pt x="594" y="3"/>
                  </a:cubicBezTo>
                  <a:cubicBezTo>
                    <a:pt x="541" y="3"/>
                    <a:pt x="484" y="7"/>
                    <a:pt x="427" y="7"/>
                  </a:cubicBezTo>
                  <a:cubicBezTo>
                    <a:pt x="398" y="7"/>
                    <a:pt x="369" y="6"/>
                    <a:pt x="340" y="3"/>
                  </a:cubicBezTo>
                  <a:cubicBezTo>
                    <a:pt x="322" y="1"/>
                    <a:pt x="305" y="0"/>
                    <a:pt x="28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45175" y="3151425"/>
              <a:ext cx="19700" cy="12175"/>
            </a:xfrm>
            <a:custGeom>
              <a:avLst/>
              <a:gdLst/>
              <a:ahLst/>
              <a:cxnLst/>
              <a:rect l="l" t="t" r="r" b="b"/>
              <a:pathLst>
                <a:path w="788" h="487" extrusionOk="0">
                  <a:moveTo>
                    <a:pt x="33" y="0"/>
                  </a:moveTo>
                  <a:cubicBezTo>
                    <a:pt x="1" y="57"/>
                    <a:pt x="2" y="138"/>
                    <a:pt x="43" y="237"/>
                  </a:cubicBezTo>
                  <a:cubicBezTo>
                    <a:pt x="102" y="374"/>
                    <a:pt x="219" y="439"/>
                    <a:pt x="296" y="468"/>
                  </a:cubicBezTo>
                  <a:cubicBezTo>
                    <a:pt x="331" y="480"/>
                    <a:pt x="367" y="486"/>
                    <a:pt x="404" y="486"/>
                  </a:cubicBezTo>
                  <a:cubicBezTo>
                    <a:pt x="419" y="486"/>
                    <a:pt x="435" y="485"/>
                    <a:pt x="450" y="483"/>
                  </a:cubicBezTo>
                  <a:cubicBezTo>
                    <a:pt x="607" y="460"/>
                    <a:pt x="763" y="368"/>
                    <a:pt x="783" y="136"/>
                  </a:cubicBezTo>
                  <a:cubicBezTo>
                    <a:pt x="787" y="94"/>
                    <a:pt x="785" y="59"/>
                    <a:pt x="779" y="31"/>
                  </a:cubicBezTo>
                  <a:cubicBezTo>
                    <a:pt x="717" y="83"/>
                    <a:pt x="642" y="118"/>
                    <a:pt x="557" y="137"/>
                  </a:cubicBezTo>
                  <a:cubicBezTo>
                    <a:pt x="531" y="143"/>
                    <a:pt x="502" y="145"/>
                    <a:pt x="473" y="145"/>
                  </a:cubicBezTo>
                  <a:cubicBezTo>
                    <a:pt x="406" y="145"/>
                    <a:pt x="335" y="133"/>
                    <a:pt x="278" y="117"/>
                  </a:cubicBezTo>
                  <a:cubicBezTo>
                    <a:pt x="187" y="93"/>
                    <a:pt x="117" y="32"/>
                    <a:pt x="3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45200" y="3151650"/>
              <a:ext cx="11100" cy="11950"/>
            </a:xfrm>
            <a:custGeom>
              <a:avLst/>
              <a:gdLst/>
              <a:ahLst/>
              <a:cxnLst/>
              <a:rect l="l" t="t" r="r" b="b"/>
              <a:pathLst>
                <a:path w="444" h="478" extrusionOk="0">
                  <a:moveTo>
                    <a:pt x="28" y="1"/>
                  </a:moveTo>
                  <a:lnTo>
                    <a:pt x="28" y="1"/>
                  </a:lnTo>
                  <a:cubicBezTo>
                    <a:pt x="1" y="58"/>
                    <a:pt x="3" y="134"/>
                    <a:pt x="42" y="228"/>
                  </a:cubicBezTo>
                  <a:cubicBezTo>
                    <a:pt x="101" y="365"/>
                    <a:pt x="218" y="430"/>
                    <a:pt x="295" y="459"/>
                  </a:cubicBezTo>
                  <a:cubicBezTo>
                    <a:pt x="330" y="471"/>
                    <a:pt x="366" y="477"/>
                    <a:pt x="403" y="477"/>
                  </a:cubicBezTo>
                  <a:cubicBezTo>
                    <a:pt x="443" y="325"/>
                    <a:pt x="439" y="176"/>
                    <a:pt x="279" y="102"/>
                  </a:cubicBezTo>
                  <a:cubicBezTo>
                    <a:pt x="206" y="79"/>
                    <a:pt x="138" y="60"/>
                    <a:pt x="75" y="25"/>
                  </a:cubicBezTo>
                  <a:cubicBezTo>
                    <a:pt x="59" y="18"/>
                    <a:pt x="43" y="10"/>
                    <a:pt x="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1425" y="3137300"/>
              <a:ext cx="20975" cy="13725"/>
            </a:xfrm>
            <a:custGeom>
              <a:avLst/>
              <a:gdLst/>
              <a:ahLst/>
              <a:cxnLst/>
              <a:rect l="l" t="t" r="r" b="b"/>
              <a:pathLst>
                <a:path w="839" h="549" extrusionOk="0">
                  <a:moveTo>
                    <a:pt x="286" y="1"/>
                  </a:moveTo>
                  <a:cubicBezTo>
                    <a:pt x="88" y="1"/>
                    <a:pt x="0" y="123"/>
                    <a:pt x="83" y="313"/>
                  </a:cubicBezTo>
                  <a:cubicBezTo>
                    <a:pt x="140" y="444"/>
                    <a:pt x="256" y="504"/>
                    <a:pt x="332" y="530"/>
                  </a:cubicBezTo>
                  <a:cubicBezTo>
                    <a:pt x="367" y="543"/>
                    <a:pt x="403" y="548"/>
                    <a:pt x="440" y="548"/>
                  </a:cubicBezTo>
                  <a:cubicBezTo>
                    <a:pt x="455" y="548"/>
                    <a:pt x="470" y="547"/>
                    <a:pt x="485" y="546"/>
                  </a:cubicBezTo>
                  <a:cubicBezTo>
                    <a:pt x="640" y="524"/>
                    <a:pt x="795" y="437"/>
                    <a:pt x="818" y="219"/>
                  </a:cubicBezTo>
                  <a:cubicBezTo>
                    <a:pt x="838" y="29"/>
                    <a:pt x="731" y="4"/>
                    <a:pt x="590" y="4"/>
                  </a:cubicBezTo>
                  <a:cubicBezTo>
                    <a:pt x="538" y="4"/>
                    <a:pt x="482" y="7"/>
                    <a:pt x="425" y="7"/>
                  </a:cubicBezTo>
                  <a:cubicBezTo>
                    <a:pt x="396" y="7"/>
                    <a:pt x="367" y="6"/>
                    <a:pt x="338" y="4"/>
                  </a:cubicBezTo>
                  <a:cubicBezTo>
                    <a:pt x="320" y="2"/>
                    <a:pt x="303" y="1"/>
                    <a:pt x="28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32500" y="3139575"/>
              <a:ext cx="19500" cy="11450"/>
            </a:xfrm>
            <a:custGeom>
              <a:avLst/>
              <a:gdLst/>
              <a:ahLst/>
              <a:cxnLst/>
              <a:rect l="l" t="t" r="r" b="b"/>
              <a:pathLst>
                <a:path w="780" h="458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55"/>
                    <a:pt x="0" y="130"/>
                    <a:pt x="40" y="222"/>
                  </a:cubicBezTo>
                  <a:cubicBezTo>
                    <a:pt x="97" y="353"/>
                    <a:pt x="213" y="413"/>
                    <a:pt x="289" y="439"/>
                  </a:cubicBezTo>
                  <a:cubicBezTo>
                    <a:pt x="324" y="452"/>
                    <a:pt x="360" y="457"/>
                    <a:pt x="397" y="457"/>
                  </a:cubicBezTo>
                  <a:cubicBezTo>
                    <a:pt x="412" y="457"/>
                    <a:pt x="427" y="456"/>
                    <a:pt x="442" y="455"/>
                  </a:cubicBezTo>
                  <a:cubicBezTo>
                    <a:pt x="597" y="434"/>
                    <a:pt x="752" y="346"/>
                    <a:pt x="775" y="128"/>
                  </a:cubicBezTo>
                  <a:cubicBezTo>
                    <a:pt x="779" y="89"/>
                    <a:pt x="778" y="57"/>
                    <a:pt x="772" y="30"/>
                  </a:cubicBezTo>
                  <a:cubicBezTo>
                    <a:pt x="710" y="77"/>
                    <a:pt x="635" y="112"/>
                    <a:pt x="551" y="129"/>
                  </a:cubicBezTo>
                  <a:cubicBezTo>
                    <a:pt x="525" y="135"/>
                    <a:pt x="496" y="137"/>
                    <a:pt x="466" y="137"/>
                  </a:cubicBezTo>
                  <a:cubicBezTo>
                    <a:pt x="401" y="137"/>
                    <a:pt x="330" y="126"/>
                    <a:pt x="274" y="111"/>
                  </a:cubicBezTo>
                  <a:cubicBezTo>
                    <a:pt x="185" y="88"/>
                    <a:pt x="116" y="31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2500" y="3139800"/>
              <a:ext cx="10925" cy="11200"/>
            </a:xfrm>
            <a:custGeom>
              <a:avLst/>
              <a:gdLst/>
              <a:ahLst/>
              <a:cxnLst/>
              <a:rect l="l" t="t" r="r" b="b"/>
              <a:pathLst>
                <a:path w="437" h="448" extrusionOk="0">
                  <a:moveTo>
                    <a:pt x="28" y="1"/>
                  </a:moveTo>
                  <a:lnTo>
                    <a:pt x="28" y="1"/>
                  </a:lnTo>
                  <a:cubicBezTo>
                    <a:pt x="0" y="54"/>
                    <a:pt x="2" y="126"/>
                    <a:pt x="40" y="213"/>
                  </a:cubicBezTo>
                  <a:cubicBezTo>
                    <a:pt x="97" y="344"/>
                    <a:pt x="213" y="404"/>
                    <a:pt x="289" y="430"/>
                  </a:cubicBezTo>
                  <a:cubicBezTo>
                    <a:pt x="323" y="442"/>
                    <a:pt x="360" y="448"/>
                    <a:pt x="396" y="448"/>
                  </a:cubicBezTo>
                  <a:cubicBezTo>
                    <a:pt x="436" y="305"/>
                    <a:pt x="435" y="165"/>
                    <a:pt x="276" y="95"/>
                  </a:cubicBezTo>
                  <a:cubicBezTo>
                    <a:pt x="204" y="75"/>
                    <a:pt x="137" y="56"/>
                    <a:pt x="75" y="24"/>
                  </a:cubicBezTo>
                  <a:cubicBezTo>
                    <a:pt x="59" y="17"/>
                    <a:pt x="44" y="9"/>
                    <a:pt x="28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45600" y="3138275"/>
              <a:ext cx="20975" cy="13725"/>
            </a:xfrm>
            <a:custGeom>
              <a:avLst/>
              <a:gdLst/>
              <a:ahLst/>
              <a:cxnLst/>
              <a:rect l="l" t="t" r="r" b="b"/>
              <a:pathLst>
                <a:path w="839" h="549" extrusionOk="0">
                  <a:moveTo>
                    <a:pt x="285" y="0"/>
                  </a:moveTo>
                  <a:cubicBezTo>
                    <a:pt x="87" y="0"/>
                    <a:pt x="0" y="123"/>
                    <a:pt x="85" y="313"/>
                  </a:cubicBezTo>
                  <a:cubicBezTo>
                    <a:pt x="145" y="443"/>
                    <a:pt x="260" y="503"/>
                    <a:pt x="337" y="530"/>
                  </a:cubicBezTo>
                  <a:cubicBezTo>
                    <a:pt x="372" y="542"/>
                    <a:pt x="407" y="548"/>
                    <a:pt x="444" y="548"/>
                  </a:cubicBezTo>
                  <a:cubicBezTo>
                    <a:pt x="459" y="548"/>
                    <a:pt x="474" y="547"/>
                    <a:pt x="490" y="545"/>
                  </a:cubicBezTo>
                  <a:cubicBezTo>
                    <a:pt x="645" y="524"/>
                    <a:pt x="799" y="437"/>
                    <a:pt x="820" y="218"/>
                  </a:cubicBezTo>
                  <a:cubicBezTo>
                    <a:pt x="838" y="29"/>
                    <a:pt x="732" y="3"/>
                    <a:pt x="591" y="3"/>
                  </a:cubicBezTo>
                  <a:cubicBezTo>
                    <a:pt x="538" y="3"/>
                    <a:pt x="481" y="7"/>
                    <a:pt x="423" y="7"/>
                  </a:cubicBezTo>
                  <a:cubicBezTo>
                    <a:pt x="394" y="7"/>
                    <a:pt x="366" y="6"/>
                    <a:pt x="337" y="3"/>
                  </a:cubicBezTo>
                  <a:cubicBezTo>
                    <a:pt x="319" y="1"/>
                    <a:pt x="302" y="0"/>
                    <a:pt x="28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6675" y="3140550"/>
              <a:ext cx="19550" cy="11450"/>
            </a:xfrm>
            <a:custGeom>
              <a:avLst/>
              <a:gdLst/>
              <a:ahLst/>
              <a:cxnLst/>
              <a:rect l="l" t="t" r="r" b="b"/>
              <a:pathLst>
                <a:path w="782" h="458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54"/>
                    <a:pt x="1" y="130"/>
                    <a:pt x="42" y="222"/>
                  </a:cubicBezTo>
                  <a:cubicBezTo>
                    <a:pt x="102" y="352"/>
                    <a:pt x="217" y="412"/>
                    <a:pt x="294" y="439"/>
                  </a:cubicBezTo>
                  <a:cubicBezTo>
                    <a:pt x="329" y="451"/>
                    <a:pt x="364" y="457"/>
                    <a:pt x="401" y="457"/>
                  </a:cubicBezTo>
                  <a:cubicBezTo>
                    <a:pt x="416" y="457"/>
                    <a:pt x="431" y="456"/>
                    <a:pt x="447" y="454"/>
                  </a:cubicBezTo>
                  <a:cubicBezTo>
                    <a:pt x="602" y="433"/>
                    <a:pt x="756" y="346"/>
                    <a:pt x="777" y="127"/>
                  </a:cubicBezTo>
                  <a:cubicBezTo>
                    <a:pt x="781" y="88"/>
                    <a:pt x="779" y="56"/>
                    <a:pt x="773" y="29"/>
                  </a:cubicBezTo>
                  <a:cubicBezTo>
                    <a:pt x="711" y="78"/>
                    <a:pt x="636" y="111"/>
                    <a:pt x="553" y="129"/>
                  </a:cubicBezTo>
                  <a:cubicBezTo>
                    <a:pt x="528" y="134"/>
                    <a:pt x="500" y="136"/>
                    <a:pt x="470" y="136"/>
                  </a:cubicBezTo>
                  <a:cubicBezTo>
                    <a:pt x="404" y="136"/>
                    <a:pt x="332" y="124"/>
                    <a:pt x="275" y="110"/>
                  </a:cubicBezTo>
                  <a:cubicBezTo>
                    <a:pt x="186" y="87"/>
                    <a:pt x="116" y="30"/>
                    <a:pt x="33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6675" y="3140775"/>
              <a:ext cx="11025" cy="11225"/>
            </a:xfrm>
            <a:custGeom>
              <a:avLst/>
              <a:gdLst/>
              <a:ahLst/>
              <a:cxnLst/>
              <a:rect l="l" t="t" r="r" b="b"/>
              <a:pathLst>
                <a:path w="441" h="449" extrusionOk="0">
                  <a:moveTo>
                    <a:pt x="28" y="0"/>
                  </a:moveTo>
                  <a:cubicBezTo>
                    <a:pt x="1" y="53"/>
                    <a:pt x="3" y="126"/>
                    <a:pt x="42" y="213"/>
                  </a:cubicBezTo>
                  <a:cubicBezTo>
                    <a:pt x="102" y="343"/>
                    <a:pt x="217" y="403"/>
                    <a:pt x="294" y="430"/>
                  </a:cubicBezTo>
                  <a:cubicBezTo>
                    <a:pt x="328" y="442"/>
                    <a:pt x="365" y="448"/>
                    <a:pt x="401" y="448"/>
                  </a:cubicBezTo>
                  <a:cubicBezTo>
                    <a:pt x="440" y="305"/>
                    <a:pt x="437" y="164"/>
                    <a:pt x="277" y="95"/>
                  </a:cubicBezTo>
                  <a:cubicBezTo>
                    <a:pt x="205" y="74"/>
                    <a:pt x="138" y="55"/>
                    <a:pt x="75" y="23"/>
                  </a:cubicBezTo>
                  <a:cubicBezTo>
                    <a:pt x="59" y="16"/>
                    <a:pt x="43" y="9"/>
                    <a:pt x="2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38150" y="3140600"/>
              <a:ext cx="21050" cy="14400"/>
            </a:xfrm>
            <a:custGeom>
              <a:avLst/>
              <a:gdLst/>
              <a:ahLst/>
              <a:cxnLst/>
              <a:rect l="l" t="t" r="r" b="b"/>
              <a:pathLst>
                <a:path w="842" h="576" extrusionOk="0">
                  <a:moveTo>
                    <a:pt x="287" y="0"/>
                  </a:moveTo>
                  <a:cubicBezTo>
                    <a:pt x="89" y="0"/>
                    <a:pt x="1" y="129"/>
                    <a:pt x="86" y="329"/>
                  </a:cubicBezTo>
                  <a:cubicBezTo>
                    <a:pt x="144" y="465"/>
                    <a:pt x="259" y="529"/>
                    <a:pt x="337" y="557"/>
                  </a:cubicBezTo>
                  <a:cubicBezTo>
                    <a:pt x="371" y="569"/>
                    <a:pt x="407" y="575"/>
                    <a:pt x="444" y="575"/>
                  </a:cubicBezTo>
                  <a:cubicBezTo>
                    <a:pt x="459" y="575"/>
                    <a:pt x="474" y="574"/>
                    <a:pt x="489" y="572"/>
                  </a:cubicBezTo>
                  <a:cubicBezTo>
                    <a:pt x="646" y="550"/>
                    <a:pt x="800" y="459"/>
                    <a:pt x="822" y="230"/>
                  </a:cubicBezTo>
                  <a:cubicBezTo>
                    <a:pt x="841" y="30"/>
                    <a:pt x="733" y="3"/>
                    <a:pt x="591" y="3"/>
                  </a:cubicBezTo>
                  <a:cubicBezTo>
                    <a:pt x="539" y="3"/>
                    <a:pt x="483" y="7"/>
                    <a:pt x="426" y="7"/>
                  </a:cubicBezTo>
                  <a:cubicBezTo>
                    <a:pt x="397" y="7"/>
                    <a:pt x="368" y="6"/>
                    <a:pt x="340" y="3"/>
                  </a:cubicBezTo>
                  <a:cubicBezTo>
                    <a:pt x="322" y="1"/>
                    <a:pt x="304" y="0"/>
                    <a:pt x="28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39250" y="3142975"/>
              <a:ext cx="19550" cy="12025"/>
            </a:xfrm>
            <a:custGeom>
              <a:avLst/>
              <a:gdLst/>
              <a:ahLst/>
              <a:cxnLst/>
              <a:rect l="l" t="t" r="r" b="b"/>
              <a:pathLst>
                <a:path w="782" h="481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57"/>
                    <a:pt x="1" y="137"/>
                    <a:pt x="42" y="234"/>
                  </a:cubicBezTo>
                  <a:cubicBezTo>
                    <a:pt x="100" y="370"/>
                    <a:pt x="215" y="434"/>
                    <a:pt x="293" y="463"/>
                  </a:cubicBezTo>
                  <a:cubicBezTo>
                    <a:pt x="328" y="475"/>
                    <a:pt x="364" y="481"/>
                    <a:pt x="401" y="481"/>
                  </a:cubicBezTo>
                  <a:cubicBezTo>
                    <a:pt x="415" y="481"/>
                    <a:pt x="430" y="480"/>
                    <a:pt x="445" y="478"/>
                  </a:cubicBezTo>
                  <a:cubicBezTo>
                    <a:pt x="602" y="455"/>
                    <a:pt x="756" y="364"/>
                    <a:pt x="778" y="135"/>
                  </a:cubicBezTo>
                  <a:cubicBezTo>
                    <a:pt x="782" y="94"/>
                    <a:pt x="780" y="60"/>
                    <a:pt x="774" y="32"/>
                  </a:cubicBezTo>
                  <a:cubicBezTo>
                    <a:pt x="713" y="81"/>
                    <a:pt x="638" y="117"/>
                    <a:pt x="554" y="135"/>
                  </a:cubicBezTo>
                  <a:cubicBezTo>
                    <a:pt x="528" y="141"/>
                    <a:pt x="499" y="143"/>
                    <a:pt x="469" y="143"/>
                  </a:cubicBezTo>
                  <a:cubicBezTo>
                    <a:pt x="402" y="143"/>
                    <a:pt x="331" y="131"/>
                    <a:pt x="275" y="117"/>
                  </a:cubicBezTo>
                  <a:cubicBezTo>
                    <a:pt x="186" y="92"/>
                    <a:pt x="117" y="33"/>
                    <a:pt x="3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9275" y="3143200"/>
              <a:ext cx="10975" cy="11800"/>
            </a:xfrm>
            <a:custGeom>
              <a:avLst/>
              <a:gdLst/>
              <a:ahLst/>
              <a:cxnLst/>
              <a:rect l="l" t="t" r="r" b="b"/>
              <a:pathLst>
                <a:path w="439" h="472" extrusionOk="0">
                  <a:moveTo>
                    <a:pt x="28" y="1"/>
                  </a:moveTo>
                  <a:cubicBezTo>
                    <a:pt x="1" y="57"/>
                    <a:pt x="3" y="132"/>
                    <a:pt x="41" y="225"/>
                  </a:cubicBezTo>
                  <a:cubicBezTo>
                    <a:pt x="99" y="361"/>
                    <a:pt x="214" y="425"/>
                    <a:pt x="292" y="453"/>
                  </a:cubicBezTo>
                  <a:cubicBezTo>
                    <a:pt x="326" y="465"/>
                    <a:pt x="362" y="471"/>
                    <a:pt x="399" y="471"/>
                  </a:cubicBezTo>
                  <a:cubicBezTo>
                    <a:pt x="439" y="321"/>
                    <a:pt x="436" y="174"/>
                    <a:pt x="276" y="100"/>
                  </a:cubicBezTo>
                  <a:cubicBezTo>
                    <a:pt x="205" y="78"/>
                    <a:pt x="136" y="59"/>
                    <a:pt x="74" y="25"/>
                  </a:cubicBezTo>
                  <a:cubicBezTo>
                    <a:pt x="59" y="17"/>
                    <a:pt x="43" y="10"/>
                    <a:pt x="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33700" y="3128075"/>
              <a:ext cx="20850" cy="14150"/>
            </a:xfrm>
            <a:custGeom>
              <a:avLst/>
              <a:gdLst/>
              <a:ahLst/>
              <a:cxnLst/>
              <a:rect l="l" t="t" r="r" b="b"/>
              <a:pathLst>
                <a:path w="834" h="566" extrusionOk="0">
                  <a:moveTo>
                    <a:pt x="285" y="0"/>
                  </a:moveTo>
                  <a:cubicBezTo>
                    <a:pt x="88" y="0"/>
                    <a:pt x="0" y="126"/>
                    <a:pt x="84" y="323"/>
                  </a:cubicBezTo>
                  <a:cubicBezTo>
                    <a:pt x="141" y="458"/>
                    <a:pt x="255" y="520"/>
                    <a:pt x="331" y="548"/>
                  </a:cubicBezTo>
                  <a:cubicBezTo>
                    <a:pt x="366" y="559"/>
                    <a:pt x="402" y="565"/>
                    <a:pt x="438" y="565"/>
                  </a:cubicBezTo>
                  <a:cubicBezTo>
                    <a:pt x="453" y="565"/>
                    <a:pt x="468" y="564"/>
                    <a:pt x="483" y="562"/>
                  </a:cubicBezTo>
                  <a:cubicBezTo>
                    <a:pt x="638" y="542"/>
                    <a:pt x="792" y="451"/>
                    <a:pt x="814" y="226"/>
                  </a:cubicBezTo>
                  <a:cubicBezTo>
                    <a:pt x="834" y="29"/>
                    <a:pt x="726" y="3"/>
                    <a:pt x="585" y="3"/>
                  </a:cubicBezTo>
                  <a:cubicBezTo>
                    <a:pt x="534" y="3"/>
                    <a:pt x="480" y="7"/>
                    <a:pt x="425" y="7"/>
                  </a:cubicBezTo>
                  <a:cubicBezTo>
                    <a:pt x="395" y="7"/>
                    <a:pt x="366" y="6"/>
                    <a:pt x="337" y="3"/>
                  </a:cubicBezTo>
                  <a:cubicBezTo>
                    <a:pt x="319" y="1"/>
                    <a:pt x="302" y="0"/>
                    <a:pt x="28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4775" y="3130400"/>
              <a:ext cx="19400" cy="11825"/>
            </a:xfrm>
            <a:custGeom>
              <a:avLst/>
              <a:gdLst/>
              <a:ahLst/>
              <a:cxnLst/>
              <a:rect l="l" t="t" r="r" b="b"/>
              <a:pathLst>
                <a:path w="776" h="473" extrusionOk="0">
                  <a:moveTo>
                    <a:pt x="33" y="1"/>
                  </a:moveTo>
                  <a:cubicBezTo>
                    <a:pt x="0" y="57"/>
                    <a:pt x="0" y="134"/>
                    <a:pt x="41" y="230"/>
                  </a:cubicBezTo>
                  <a:cubicBezTo>
                    <a:pt x="98" y="365"/>
                    <a:pt x="212" y="427"/>
                    <a:pt x="288" y="455"/>
                  </a:cubicBezTo>
                  <a:cubicBezTo>
                    <a:pt x="323" y="466"/>
                    <a:pt x="359" y="472"/>
                    <a:pt x="395" y="472"/>
                  </a:cubicBezTo>
                  <a:cubicBezTo>
                    <a:pt x="410" y="472"/>
                    <a:pt x="425" y="471"/>
                    <a:pt x="440" y="469"/>
                  </a:cubicBezTo>
                  <a:cubicBezTo>
                    <a:pt x="595" y="449"/>
                    <a:pt x="749" y="358"/>
                    <a:pt x="771" y="133"/>
                  </a:cubicBezTo>
                  <a:cubicBezTo>
                    <a:pt x="775" y="92"/>
                    <a:pt x="773" y="59"/>
                    <a:pt x="767" y="32"/>
                  </a:cubicBezTo>
                  <a:cubicBezTo>
                    <a:pt x="706" y="81"/>
                    <a:pt x="631" y="116"/>
                    <a:pt x="549" y="133"/>
                  </a:cubicBezTo>
                  <a:cubicBezTo>
                    <a:pt x="523" y="139"/>
                    <a:pt x="494" y="142"/>
                    <a:pt x="464" y="142"/>
                  </a:cubicBezTo>
                  <a:cubicBezTo>
                    <a:pt x="399" y="142"/>
                    <a:pt x="328" y="130"/>
                    <a:pt x="273" y="115"/>
                  </a:cubicBezTo>
                  <a:cubicBezTo>
                    <a:pt x="185" y="91"/>
                    <a:pt x="115" y="33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4800" y="3130650"/>
              <a:ext cx="10850" cy="11575"/>
            </a:xfrm>
            <a:custGeom>
              <a:avLst/>
              <a:gdLst/>
              <a:ahLst/>
              <a:cxnLst/>
              <a:rect l="l" t="t" r="r" b="b"/>
              <a:pathLst>
                <a:path w="434" h="463" extrusionOk="0">
                  <a:moveTo>
                    <a:pt x="27" y="0"/>
                  </a:moveTo>
                  <a:lnTo>
                    <a:pt x="27" y="0"/>
                  </a:lnTo>
                  <a:cubicBezTo>
                    <a:pt x="0" y="55"/>
                    <a:pt x="1" y="130"/>
                    <a:pt x="40" y="220"/>
                  </a:cubicBezTo>
                  <a:cubicBezTo>
                    <a:pt x="97" y="355"/>
                    <a:pt x="211" y="417"/>
                    <a:pt x="287" y="445"/>
                  </a:cubicBezTo>
                  <a:cubicBezTo>
                    <a:pt x="322" y="456"/>
                    <a:pt x="358" y="462"/>
                    <a:pt x="393" y="462"/>
                  </a:cubicBezTo>
                  <a:cubicBezTo>
                    <a:pt x="434" y="315"/>
                    <a:pt x="431" y="170"/>
                    <a:pt x="273" y="99"/>
                  </a:cubicBezTo>
                  <a:cubicBezTo>
                    <a:pt x="202" y="76"/>
                    <a:pt x="135" y="57"/>
                    <a:pt x="73" y="24"/>
                  </a:cubicBezTo>
                  <a:cubicBezTo>
                    <a:pt x="57" y="17"/>
                    <a:pt x="42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43825" y="3127950"/>
              <a:ext cx="20850" cy="14175"/>
            </a:xfrm>
            <a:custGeom>
              <a:avLst/>
              <a:gdLst/>
              <a:ahLst/>
              <a:cxnLst/>
              <a:rect l="l" t="t" r="r" b="b"/>
              <a:pathLst>
                <a:path w="834" h="567" extrusionOk="0">
                  <a:moveTo>
                    <a:pt x="285" y="1"/>
                  </a:moveTo>
                  <a:cubicBezTo>
                    <a:pt x="88" y="1"/>
                    <a:pt x="1" y="126"/>
                    <a:pt x="86" y="324"/>
                  </a:cubicBezTo>
                  <a:cubicBezTo>
                    <a:pt x="144" y="458"/>
                    <a:pt x="258" y="521"/>
                    <a:pt x="335" y="549"/>
                  </a:cubicBezTo>
                  <a:cubicBezTo>
                    <a:pt x="369" y="560"/>
                    <a:pt x="405" y="566"/>
                    <a:pt x="441" y="566"/>
                  </a:cubicBezTo>
                  <a:cubicBezTo>
                    <a:pt x="456" y="566"/>
                    <a:pt x="471" y="565"/>
                    <a:pt x="486" y="563"/>
                  </a:cubicBezTo>
                  <a:cubicBezTo>
                    <a:pt x="641" y="542"/>
                    <a:pt x="795" y="452"/>
                    <a:pt x="816" y="226"/>
                  </a:cubicBezTo>
                  <a:cubicBezTo>
                    <a:pt x="834" y="30"/>
                    <a:pt x="726" y="4"/>
                    <a:pt x="585" y="4"/>
                  </a:cubicBezTo>
                  <a:cubicBezTo>
                    <a:pt x="534" y="4"/>
                    <a:pt x="479" y="7"/>
                    <a:pt x="424" y="7"/>
                  </a:cubicBezTo>
                  <a:cubicBezTo>
                    <a:pt x="394" y="7"/>
                    <a:pt x="365" y="6"/>
                    <a:pt x="336" y="3"/>
                  </a:cubicBezTo>
                  <a:cubicBezTo>
                    <a:pt x="318" y="2"/>
                    <a:pt x="301" y="1"/>
                    <a:pt x="28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44900" y="3130300"/>
              <a:ext cx="19400" cy="11825"/>
            </a:xfrm>
            <a:custGeom>
              <a:avLst/>
              <a:gdLst/>
              <a:ahLst/>
              <a:cxnLst/>
              <a:rect l="l" t="t" r="r" b="b"/>
              <a:pathLst>
                <a:path w="776" h="473" extrusionOk="0">
                  <a:moveTo>
                    <a:pt x="33" y="1"/>
                  </a:moveTo>
                  <a:cubicBezTo>
                    <a:pt x="0" y="57"/>
                    <a:pt x="2" y="134"/>
                    <a:pt x="43" y="230"/>
                  </a:cubicBezTo>
                  <a:cubicBezTo>
                    <a:pt x="101" y="364"/>
                    <a:pt x="215" y="427"/>
                    <a:pt x="292" y="455"/>
                  </a:cubicBezTo>
                  <a:cubicBezTo>
                    <a:pt x="326" y="466"/>
                    <a:pt x="362" y="472"/>
                    <a:pt x="398" y="472"/>
                  </a:cubicBezTo>
                  <a:cubicBezTo>
                    <a:pt x="413" y="472"/>
                    <a:pt x="428" y="471"/>
                    <a:pt x="443" y="469"/>
                  </a:cubicBezTo>
                  <a:cubicBezTo>
                    <a:pt x="598" y="448"/>
                    <a:pt x="751" y="357"/>
                    <a:pt x="772" y="132"/>
                  </a:cubicBezTo>
                  <a:cubicBezTo>
                    <a:pt x="776" y="92"/>
                    <a:pt x="774" y="59"/>
                    <a:pt x="767" y="32"/>
                  </a:cubicBezTo>
                  <a:cubicBezTo>
                    <a:pt x="706" y="80"/>
                    <a:pt x="633" y="115"/>
                    <a:pt x="550" y="133"/>
                  </a:cubicBezTo>
                  <a:cubicBezTo>
                    <a:pt x="524" y="139"/>
                    <a:pt x="495" y="142"/>
                    <a:pt x="465" y="142"/>
                  </a:cubicBezTo>
                  <a:cubicBezTo>
                    <a:pt x="400" y="142"/>
                    <a:pt x="329" y="130"/>
                    <a:pt x="273" y="115"/>
                  </a:cubicBezTo>
                  <a:cubicBezTo>
                    <a:pt x="185" y="91"/>
                    <a:pt x="116" y="32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44925" y="3130525"/>
              <a:ext cx="10925" cy="11600"/>
            </a:xfrm>
            <a:custGeom>
              <a:avLst/>
              <a:gdLst/>
              <a:ahLst/>
              <a:cxnLst/>
              <a:rect l="l" t="t" r="r" b="b"/>
              <a:pathLst>
                <a:path w="437" h="464" extrusionOk="0">
                  <a:moveTo>
                    <a:pt x="27" y="1"/>
                  </a:moveTo>
                  <a:cubicBezTo>
                    <a:pt x="1" y="56"/>
                    <a:pt x="3" y="131"/>
                    <a:pt x="42" y="221"/>
                  </a:cubicBezTo>
                  <a:cubicBezTo>
                    <a:pt x="100" y="355"/>
                    <a:pt x="214" y="418"/>
                    <a:pt x="291" y="446"/>
                  </a:cubicBezTo>
                  <a:cubicBezTo>
                    <a:pt x="325" y="457"/>
                    <a:pt x="361" y="463"/>
                    <a:pt x="396" y="463"/>
                  </a:cubicBezTo>
                  <a:cubicBezTo>
                    <a:pt x="437" y="316"/>
                    <a:pt x="434" y="171"/>
                    <a:pt x="274" y="98"/>
                  </a:cubicBezTo>
                  <a:cubicBezTo>
                    <a:pt x="204" y="77"/>
                    <a:pt x="136" y="58"/>
                    <a:pt x="74" y="25"/>
                  </a:cubicBezTo>
                  <a:cubicBezTo>
                    <a:pt x="58" y="18"/>
                    <a:pt x="43" y="9"/>
                    <a:pt x="2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632375" y="3116700"/>
              <a:ext cx="20700" cy="13275"/>
            </a:xfrm>
            <a:custGeom>
              <a:avLst/>
              <a:gdLst/>
              <a:ahLst/>
              <a:cxnLst/>
              <a:rect l="l" t="t" r="r" b="b"/>
              <a:pathLst>
                <a:path w="828" h="531" extrusionOk="0">
                  <a:moveTo>
                    <a:pt x="282" y="0"/>
                  </a:moveTo>
                  <a:cubicBezTo>
                    <a:pt x="88" y="0"/>
                    <a:pt x="1" y="118"/>
                    <a:pt x="83" y="303"/>
                  </a:cubicBezTo>
                  <a:cubicBezTo>
                    <a:pt x="140" y="430"/>
                    <a:pt x="253" y="488"/>
                    <a:pt x="328" y="514"/>
                  </a:cubicBezTo>
                  <a:cubicBezTo>
                    <a:pt x="362" y="525"/>
                    <a:pt x="398" y="531"/>
                    <a:pt x="434" y="531"/>
                  </a:cubicBezTo>
                  <a:cubicBezTo>
                    <a:pt x="449" y="531"/>
                    <a:pt x="464" y="530"/>
                    <a:pt x="479" y="528"/>
                  </a:cubicBezTo>
                  <a:cubicBezTo>
                    <a:pt x="632" y="507"/>
                    <a:pt x="784" y="422"/>
                    <a:pt x="807" y="211"/>
                  </a:cubicBezTo>
                  <a:cubicBezTo>
                    <a:pt x="827" y="28"/>
                    <a:pt x="722" y="3"/>
                    <a:pt x="583" y="3"/>
                  </a:cubicBezTo>
                  <a:cubicBezTo>
                    <a:pt x="531" y="3"/>
                    <a:pt x="474" y="6"/>
                    <a:pt x="418" y="6"/>
                  </a:cubicBezTo>
                  <a:cubicBezTo>
                    <a:pt x="390" y="6"/>
                    <a:pt x="361" y="5"/>
                    <a:pt x="334" y="3"/>
                  </a:cubicBezTo>
                  <a:cubicBezTo>
                    <a:pt x="316" y="1"/>
                    <a:pt x="299" y="0"/>
                    <a:pt x="28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33450" y="3118875"/>
              <a:ext cx="19225" cy="11100"/>
            </a:xfrm>
            <a:custGeom>
              <a:avLst/>
              <a:gdLst/>
              <a:ahLst/>
              <a:cxnLst/>
              <a:rect l="l" t="t" r="r" b="b"/>
              <a:pathLst>
                <a:path w="769" h="444" extrusionOk="0">
                  <a:moveTo>
                    <a:pt x="33" y="1"/>
                  </a:moveTo>
                  <a:cubicBezTo>
                    <a:pt x="0" y="52"/>
                    <a:pt x="0" y="126"/>
                    <a:pt x="40" y="216"/>
                  </a:cubicBezTo>
                  <a:cubicBezTo>
                    <a:pt x="97" y="343"/>
                    <a:pt x="209" y="401"/>
                    <a:pt x="285" y="427"/>
                  </a:cubicBezTo>
                  <a:cubicBezTo>
                    <a:pt x="319" y="438"/>
                    <a:pt x="355" y="444"/>
                    <a:pt x="391" y="444"/>
                  </a:cubicBezTo>
                  <a:cubicBezTo>
                    <a:pt x="405" y="444"/>
                    <a:pt x="420" y="443"/>
                    <a:pt x="435" y="441"/>
                  </a:cubicBezTo>
                  <a:cubicBezTo>
                    <a:pt x="589" y="420"/>
                    <a:pt x="741" y="335"/>
                    <a:pt x="764" y="124"/>
                  </a:cubicBezTo>
                  <a:cubicBezTo>
                    <a:pt x="768" y="86"/>
                    <a:pt x="766" y="55"/>
                    <a:pt x="760" y="29"/>
                  </a:cubicBezTo>
                  <a:cubicBezTo>
                    <a:pt x="700" y="75"/>
                    <a:pt x="625" y="107"/>
                    <a:pt x="543" y="125"/>
                  </a:cubicBezTo>
                  <a:cubicBezTo>
                    <a:pt x="518" y="131"/>
                    <a:pt x="489" y="133"/>
                    <a:pt x="460" y="133"/>
                  </a:cubicBezTo>
                  <a:cubicBezTo>
                    <a:pt x="395" y="133"/>
                    <a:pt x="325" y="122"/>
                    <a:pt x="270" y="107"/>
                  </a:cubicBezTo>
                  <a:cubicBezTo>
                    <a:pt x="183" y="85"/>
                    <a:pt x="114" y="31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3450" y="3119100"/>
              <a:ext cx="10775" cy="10875"/>
            </a:xfrm>
            <a:custGeom>
              <a:avLst/>
              <a:gdLst/>
              <a:ahLst/>
              <a:cxnLst/>
              <a:rect l="l" t="t" r="r" b="b"/>
              <a:pathLst>
                <a:path w="431" h="435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52"/>
                    <a:pt x="2" y="122"/>
                    <a:pt x="40" y="207"/>
                  </a:cubicBezTo>
                  <a:cubicBezTo>
                    <a:pt x="97" y="334"/>
                    <a:pt x="210" y="392"/>
                    <a:pt x="285" y="418"/>
                  </a:cubicBezTo>
                  <a:cubicBezTo>
                    <a:pt x="319" y="429"/>
                    <a:pt x="355" y="434"/>
                    <a:pt x="390" y="434"/>
                  </a:cubicBezTo>
                  <a:cubicBezTo>
                    <a:pt x="431" y="295"/>
                    <a:pt x="428" y="160"/>
                    <a:pt x="272" y="92"/>
                  </a:cubicBezTo>
                  <a:cubicBezTo>
                    <a:pt x="201" y="71"/>
                    <a:pt x="135" y="54"/>
                    <a:pt x="73" y="23"/>
                  </a:cubicBezTo>
                  <a:cubicBezTo>
                    <a:pt x="58" y="17"/>
                    <a:pt x="43" y="8"/>
                    <a:pt x="27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646350" y="3117600"/>
              <a:ext cx="20675" cy="13325"/>
            </a:xfrm>
            <a:custGeom>
              <a:avLst/>
              <a:gdLst/>
              <a:ahLst/>
              <a:cxnLst/>
              <a:rect l="l" t="t" r="r" b="b"/>
              <a:pathLst>
                <a:path w="827" h="533" extrusionOk="0">
                  <a:moveTo>
                    <a:pt x="282" y="0"/>
                  </a:moveTo>
                  <a:cubicBezTo>
                    <a:pt x="87" y="0"/>
                    <a:pt x="0" y="119"/>
                    <a:pt x="84" y="305"/>
                  </a:cubicBezTo>
                  <a:cubicBezTo>
                    <a:pt x="142" y="431"/>
                    <a:pt x="256" y="489"/>
                    <a:pt x="333" y="515"/>
                  </a:cubicBezTo>
                  <a:cubicBezTo>
                    <a:pt x="367" y="527"/>
                    <a:pt x="402" y="533"/>
                    <a:pt x="438" y="533"/>
                  </a:cubicBezTo>
                  <a:cubicBezTo>
                    <a:pt x="453" y="533"/>
                    <a:pt x="468" y="532"/>
                    <a:pt x="482" y="529"/>
                  </a:cubicBezTo>
                  <a:cubicBezTo>
                    <a:pt x="637" y="509"/>
                    <a:pt x="788" y="425"/>
                    <a:pt x="809" y="212"/>
                  </a:cubicBezTo>
                  <a:cubicBezTo>
                    <a:pt x="827" y="28"/>
                    <a:pt x="721" y="3"/>
                    <a:pt x="581" y="3"/>
                  </a:cubicBezTo>
                  <a:cubicBezTo>
                    <a:pt x="530" y="3"/>
                    <a:pt x="474" y="6"/>
                    <a:pt x="417" y="6"/>
                  </a:cubicBezTo>
                  <a:cubicBezTo>
                    <a:pt x="389" y="6"/>
                    <a:pt x="361" y="6"/>
                    <a:pt x="333" y="3"/>
                  </a:cubicBezTo>
                  <a:cubicBezTo>
                    <a:pt x="315" y="1"/>
                    <a:pt x="298" y="0"/>
                    <a:pt x="28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47425" y="3119800"/>
              <a:ext cx="19250" cy="11125"/>
            </a:xfrm>
            <a:custGeom>
              <a:avLst/>
              <a:gdLst/>
              <a:ahLst/>
              <a:cxnLst/>
              <a:rect l="l" t="t" r="r" b="b"/>
              <a:pathLst>
                <a:path w="770" h="445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53"/>
                    <a:pt x="1" y="126"/>
                    <a:pt x="41" y="217"/>
                  </a:cubicBezTo>
                  <a:cubicBezTo>
                    <a:pt x="99" y="343"/>
                    <a:pt x="213" y="401"/>
                    <a:pt x="290" y="427"/>
                  </a:cubicBezTo>
                  <a:cubicBezTo>
                    <a:pt x="324" y="439"/>
                    <a:pt x="359" y="445"/>
                    <a:pt x="395" y="445"/>
                  </a:cubicBezTo>
                  <a:cubicBezTo>
                    <a:pt x="410" y="445"/>
                    <a:pt x="425" y="444"/>
                    <a:pt x="439" y="441"/>
                  </a:cubicBezTo>
                  <a:cubicBezTo>
                    <a:pt x="594" y="421"/>
                    <a:pt x="745" y="337"/>
                    <a:pt x="766" y="124"/>
                  </a:cubicBezTo>
                  <a:cubicBezTo>
                    <a:pt x="770" y="86"/>
                    <a:pt x="767" y="55"/>
                    <a:pt x="762" y="29"/>
                  </a:cubicBezTo>
                  <a:cubicBezTo>
                    <a:pt x="701" y="76"/>
                    <a:pt x="627" y="108"/>
                    <a:pt x="545" y="125"/>
                  </a:cubicBezTo>
                  <a:cubicBezTo>
                    <a:pt x="519" y="131"/>
                    <a:pt x="490" y="133"/>
                    <a:pt x="461" y="133"/>
                  </a:cubicBezTo>
                  <a:cubicBezTo>
                    <a:pt x="396" y="133"/>
                    <a:pt x="327" y="122"/>
                    <a:pt x="270" y="108"/>
                  </a:cubicBezTo>
                  <a:cubicBezTo>
                    <a:pt x="183" y="85"/>
                    <a:pt x="114" y="30"/>
                    <a:pt x="32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647450" y="3120025"/>
              <a:ext cx="10850" cy="10875"/>
            </a:xfrm>
            <a:custGeom>
              <a:avLst/>
              <a:gdLst/>
              <a:ahLst/>
              <a:cxnLst/>
              <a:rect l="l" t="t" r="r" b="b"/>
              <a:pathLst>
                <a:path w="434" h="435" extrusionOk="0">
                  <a:moveTo>
                    <a:pt x="27" y="0"/>
                  </a:moveTo>
                  <a:lnTo>
                    <a:pt x="27" y="0"/>
                  </a:lnTo>
                  <a:cubicBezTo>
                    <a:pt x="0" y="52"/>
                    <a:pt x="2" y="123"/>
                    <a:pt x="40" y="208"/>
                  </a:cubicBezTo>
                  <a:cubicBezTo>
                    <a:pt x="98" y="334"/>
                    <a:pt x="212" y="392"/>
                    <a:pt x="289" y="418"/>
                  </a:cubicBezTo>
                  <a:cubicBezTo>
                    <a:pt x="322" y="429"/>
                    <a:pt x="358" y="434"/>
                    <a:pt x="394" y="434"/>
                  </a:cubicBezTo>
                  <a:cubicBezTo>
                    <a:pt x="433" y="297"/>
                    <a:pt x="429" y="160"/>
                    <a:pt x="272" y="92"/>
                  </a:cubicBezTo>
                  <a:cubicBezTo>
                    <a:pt x="201" y="72"/>
                    <a:pt x="135" y="54"/>
                    <a:pt x="73" y="23"/>
                  </a:cubicBezTo>
                  <a:cubicBezTo>
                    <a:pt x="57" y="16"/>
                    <a:pt x="42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639025" y="3119850"/>
              <a:ext cx="20725" cy="14000"/>
            </a:xfrm>
            <a:custGeom>
              <a:avLst/>
              <a:gdLst/>
              <a:ahLst/>
              <a:cxnLst/>
              <a:rect l="l" t="t" r="r" b="b"/>
              <a:pathLst>
                <a:path w="829" h="560" extrusionOk="0">
                  <a:moveTo>
                    <a:pt x="284" y="0"/>
                  </a:moveTo>
                  <a:cubicBezTo>
                    <a:pt x="87" y="0"/>
                    <a:pt x="1" y="125"/>
                    <a:pt x="84" y="319"/>
                  </a:cubicBezTo>
                  <a:cubicBezTo>
                    <a:pt x="142" y="453"/>
                    <a:pt x="255" y="514"/>
                    <a:pt x="332" y="541"/>
                  </a:cubicBezTo>
                  <a:cubicBezTo>
                    <a:pt x="366" y="553"/>
                    <a:pt x="401" y="560"/>
                    <a:pt x="438" y="560"/>
                  </a:cubicBezTo>
                  <a:cubicBezTo>
                    <a:pt x="452" y="560"/>
                    <a:pt x="467" y="559"/>
                    <a:pt x="482" y="556"/>
                  </a:cubicBezTo>
                  <a:cubicBezTo>
                    <a:pt x="637" y="535"/>
                    <a:pt x="789" y="447"/>
                    <a:pt x="810" y="224"/>
                  </a:cubicBezTo>
                  <a:cubicBezTo>
                    <a:pt x="829" y="29"/>
                    <a:pt x="722" y="4"/>
                    <a:pt x="582" y="4"/>
                  </a:cubicBezTo>
                  <a:cubicBezTo>
                    <a:pt x="532" y="4"/>
                    <a:pt x="478" y="7"/>
                    <a:pt x="423" y="7"/>
                  </a:cubicBezTo>
                  <a:cubicBezTo>
                    <a:pt x="394" y="7"/>
                    <a:pt x="364" y="6"/>
                    <a:pt x="335" y="3"/>
                  </a:cubicBezTo>
                  <a:cubicBezTo>
                    <a:pt x="317" y="1"/>
                    <a:pt x="300" y="0"/>
                    <a:pt x="28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640100" y="3122175"/>
              <a:ext cx="19275" cy="11675"/>
            </a:xfrm>
            <a:custGeom>
              <a:avLst/>
              <a:gdLst/>
              <a:ahLst/>
              <a:cxnLst/>
              <a:rect l="l" t="t" r="r" b="b"/>
              <a:pathLst>
                <a:path w="771" h="467" extrusionOk="0">
                  <a:moveTo>
                    <a:pt x="33" y="0"/>
                  </a:moveTo>
                  <a:cubicBezTo>
                    <a:pt x="1" y="55"/>
                    <a:pt x="1" y="133"/>
                    <a:pt x="41" y="226"/>
                  </a:cubicBezTo>
                  <a:cubicBezTo>
                    <a:pt x="99" y="360"/>
                    <a:pt x="212" y="421"/>
                    <a:pt x="289" y="448"/>
                  </a:cubicBezTo>
                  <a:cubicBezTo>
                    <a:pt x="323" y="460"/>
                    <a:pt x="358" y="467"/>
                    <a:pt x="395" y="467"/>
                  </a:cubicBezTo>
                  <a:cubicBezTo>
                    <a:pt x="409" y="467"/>
                    <a:pt x="424" y="466"/>
                    <a:pt x="439" y="463"/>
                  </a:cubicBezTo>
                  <a:cubicBezTo>
                    <a:pt x="594" y="442"/>
                    <a:pt x="746" y="354"/>
                    <a:pt x="767" y="131"/>
                  </a:cubicBezTo>
                  <a:cubicBezTo>
                    <a:pt x="771" y="90"/>
                    <a:pt x="769" y="57"/>
                    <a:pt x="764" y="30"/>
                  </a:cubicBezTo>
                  <a:cubicBezTo>
                    <a:pt x="702" y="79"/>
                    <a:pt x="629" y="113"/>
                    <a:pt x="546" y="132"/>
                  </a:cubicBezTo>
                  <a:cubicBezTo>
                    <a:pt x="521" y="137"/>
                    <a:pt x="493" y="139"/>
                    <a:pt x="464" y="139"/>
                  </a:cubicBezTo>
                  <a:cubicBezTo>
                    <a:pt x="399" y="139"/>
                    <a:pt x="328" y="127"/>
                    <a:pt x="271" y="112"/>
                  </a:cubicBezTo>
                  <a:cubicBezTo>
                    <a:pt x="184" y="89"/>
                    <a:pt x="115" y="31"/>
                    <a:pt x="3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40125" y="3122400"/>
              <a:ext cx="10825" cy="11450"/>
            </a:xfrm>
            <a:custGeom>
              <a:avLst/>
              <a:gdLst/>
              <a:ahLst/>
              <a:cxnLst/>
              <a:rect l="l" t="t" r="r" b="b"/>
              <a:pathLst>
                <a:path w="433" h="458" extrusionOk="0">
                  <a:moveTo>
                    <a:pt x="28" y="1"/>
                  </a:moveTo>
                  <a:lnTo>
                    <a:pt x="28" y="1"/>
                  </a:lnTo>
                  <a:cubicBezTo>
                    <a:pt x="1" y="56"/>
                    <a:pt x="3" y="129"/>
                    <a:pt x="40" y="217"/>
                  </a:cubicBezTo>
                  <a:cubicBezTo>
                    <a:pt x="98" y="351"/>
                    <a:pt x="211" y="412"/>
                    <a:pt x="288" y="439"/>
                  </a:cubicBezTo>
                  <a:cubicBezTo>
                    <a:pt x="321" y="451"/>
                    <a:pt x="357" y="458"/>
                    <a:pt x="393" y="458"/>
                  </a:cubicBezTo>
                  <a:cubicBezTo>
                    <a:pt x="433" y="311"/>
                    <a:pt x="430" y="168"/>
                    <a:pt x="272" y="97"/>
                  </a:cubicBezTo>
                  <a:cubicBezTo>
                    <a:pt x="202" y="75"/>
                    <a:pt x="134" y="57"/>
                    <a:pt x="73" y="24"/>
                  </a:cubicBezTo>
                  <a:cubicBezTo>
                    <a:pt x="58" y="17"/>
                    <a:pt x="42" y="9"/>
                    <a:pt x="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634625" y="3107700"/>
              <a:ext cx="20550" cy="13750"/>
            </a:xfrm>
            <a:custGeom>
              <a:avLst/>
              <a:gdLst/>
              <a:ahLst/>
              <a:cxnLst/>
              <a:rect l="l" t="t" r="r" b="b"/>
              <a:pathLst>
                <a:path w="822" h="550" extrusionOk="0">
                  <a:moveTo>
                    <a:pt x="282" y="1"/>
                  </a:moveTo>
                  <a:cubicBezTo>
                    <a:pt x="88" y="1"/>
                    <a:pt x="1" y="123"/>
                    <a:pt x="83" y="314"/>
                  </a:cubicBezTo>
                  <a:cubicBezTo>
                    <a:pt x="139" y="445"/>
                    <a:pt x="252" y="505"/>
                    <a:pt x="328" y="532"/>
                  </a:cubicBezTo>
                  <a:cubicBezTo>
                    <a:pt x="362" y="544"/>
                    <a:pt x="399" y="550"/>
                    <a:pt x="435" y="550"/>
                  </a:cubicBezTo>
                  <a:cubicBezTo>
                    <a:pt x="449" y="550"/>
                    <a:pt x="462" y="549"/>
                    <a:pt x="476" y="547"/>
                  </a:cubicBezTo>
                  <a:cubicBezTo>
                    <a:pt x="629" y="525"/>
                    <a:pt x="780" y="438"/>
                    <a:pt x="802" y="220"/>
                  </a:cubicBezTo>
                  <a:cubicBezTo>
                    <a:pt x="822" y="29"/>
                    <a:pt x="716" y="3"/>
                    <a:pt x="577" y="3"/>
                  </a:cubicBezTo>
                  <a:cubicBezTo>
                    <a:pt x="527" y="3"/>
                    <a:pt x="472" y="7"/>
                    <a:pt x="417" y="7"/>
                  </a:cubicBezTo>
                  <a:cubicBezTo>
                    <a:pt x="388" y="7"/>
                    <a:pt x="360" y="6"/>
                    <a:pt x="332" y="3"/>
                  </a:cubicBezTo>
                  <a:cubicBezTo>
                    <a:pt x="315" y="1"/>
                    <a:pt x="298" y="1"/>
                    <a:pt x="28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5675" y="3109975"/>
              <a:ext cx="19125" cy="11475"/>
            </a:xfrm>
            <a:custGeom>
              <a:avLst/>
              <a:gdLst/>
              <a:ahLst/>
              <a:cxnLst/>
              <a:rect l="l" t="t" r="r" b="b"/>
              <a:pathLst>
                <a:path w="765" h="459" extrusionOk="0">
                  <a:moveTo>
                    <a:pt x="33" y="0"/>
                  </a:moveTo>
                  <a:cubicBezTo>
                    <a:pt x="1" y="55"/>
                    <a:pt x="2" y="131"/>
                    <a:pt x="41" y="223"/>
                  </a:cubicBezTo>
                  <a:cubicBezTo>
                    <a:pt x="97" y="354"/>
                    <a:pt x="210" y="415"/>
                    <a:pt x="286" y="441"/>
                  </a:cubicBezTo>
                  <a:cubicBezTo>
                    <a:pt x="319" y="452"/>
                    <a:pt x="354" y="458"/>
                    <a:pt x="390" y="458"/>
                  </a:cubicBezTo>
                  <a:cubicBezTo>
                    <a:pt x="404" y="458"/>
                    <a:pt x="419" y="457"/>
                    <a:pt x="434" y="455"/>
                  </a:cubicBezTo>
                  <a:cubicBezTo>
                    <a:pt x="587" y="434"/>
                    <a:pt x="738" y="347"/>
                    <a:pt x="760" y="129"/>
                  </a:cubicBezTo>
                  <a:cubicBezTo>
                    <a:pt x="764" y="89"/>
                    <a:pt x="763" y="57"/>
                    <a:pt x="757" y="30"/>
                  </a:cubicBezTo>
                  <a:cubicBezTo>
                    <a:pt x="696" y="78"/>
                    <a:pt x="622" y="111"/>
                    <a:pt x="542" y="130"/>
                  </a:cubicBezTo>
                  <a:cubicBezTo>
                    <a:pt x="517" y="135"/>
                    <a:pt x="489" y="137"/>
                    <a:pt x="460" y="137"/>
                  </a:cubicBezTo>
                  <a:cubicBezTo>
                    <a:pt x="395" y="137"/>
                    <a:pt x="325" y="125"/>
                    <a:pt x="269" y="111"/>
                  </a:cubicBezTo>
                  <a:cubicBezTo>
                    <a:pt x="182" y="88"/>
                    <a:pt x="115" y="31"/>
                    <a:pt x="3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35700" y="3110200"/>
              <a:ext cx="10725" cy="11250"/>
            </a:xfrm>
            <a:custGeom>
              <a:avLst/>
              <a:gdLst/>
              <a:ahLst/>
              <a:cxnLst/>
              <a:rect l="l" t="t" r="r" b="b"/>
              <a:pathLst>
                <a:path w="429" h="450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54"/>
                    <a:pt x="3" y="127"/>
                    <a:pt x="40" y="214"/>
                  </a:cubicBezTo>
                  <a:cubicBezTo>
                    <a:pt x="96" y="345"/>
                    <a:pt x="209" y="405"/>
                    <a:pt x="285" y="432"/>
                  </a:cubicBezTo>
                  <a:cubicBezTo>
                    <a:pt x="318" y="444"/>
                    <a:pt x="353" y="449"/>
                    <a:pt x="388" y="449"/>
                  </a:cubicBezTo>
                  <a:cubicBezTo>
                    <a:pt x="429" y="306"/>
                    <a:pt x="427" y="165"/>
                    <a:pt x="270" y="96"/>
                  </a:cubicBezTo>
                  <a:cubicBezTo>
                    <a:pt x="201" y="74"/>
                    <a:pt x="134" y="55"/>
                    <a:pt x="73" y="23"/>
                  </a:cubicBezTo>
                  <a:cubicBezTo>
                    <a:pt x="58" y="17"/>
                    <a:pt x="42" y="9"/>
                    <a:pt x="2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44600" y="3107600"/>
              <a:ext cx="20550" cy="13750"/>
            </a:xfrm>
            <a:custGeom>
              <a:avLst/>
              <a:gdLst/>
              <a:ahLst/>
              <a:cxnLst/>
              <a:rect l="l" t="t" r="r" b="b"/>
              <a:pathLst>
                <a:path w="822" h="550" extrusionOk="0">
                  <a:moveTo>
                    <a:pt x="282" y="0"/>
                  </a:moveTo>
                  <a:cubicBezTo>
                    <a:pt x="87" y="0"/>
                    <a:pt x="1" y="122"/>
                    <a:pt x="85" y="314"/>
                  </a:cubicBezTo>
                  <a:cubicBezTo>
                    <a:pt x="142" y="444"/>
                    <a:pt x="255" y="504"/>
                    <a:pt x="331" y="531"/>
                  </a:cubicBezTo>
                  <a:cubicBezTo>
                    <a:pt x="364" y="543"/>
                    <a:pt x="400" y="549"/>
                    <a:pt x="435" y="549"/>
                  </a:cubicBezTo>
                  <a:cubicBezTo>
                    <a:pt x="450" y="549"/>
                    <a:pt x="465" y="548"/>
                    <a:pt x="480" y="546"/>
                  </a:cubicBezTo>
                  <a:cubicBezTo>
                    <a:pt x="632" y="525"/>
                    <a:pt x="784" y="438"/>
                    <a:pt x="803" y="219"/>
                  </a:cubicBezTo>
                  <a:cubicBezTo>
                    <a:pt x="821" y="29"/>
                    <a:pt x="716" y="3"/>
                    <a:pt x="577" y="3"/>
                  </a:cubicBezTo>
                  <a:cubicBezTo>
                    <a:pt x="526" y="3"/>
                    <a:pt x="472" y="7"/>
                    <a:pt x="417" y="7"/>
                  </a:cubicBezTo>
                  <a:cubicBezTo>
                    <a:pt x="388" y="7"/>
                    <a:pt x="360" y="6"/>
                    <a:pt x="332" y="3"/>
                  </a:cubicBezTo>
                  <a:cubicBezTo>
                    <a:pt x="314" y="1"/>
                    <a:pt x="298" y="0"/>
                    <a:pt x="28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45675" y="3109850"/>
              <a:ext cx="19125" cy="11500"/>
            </a:xfrm>
            <a:custGeom>
              <a:avLst/>
              <a:gdLst/>
              <a:ahLst/>
              <a:cxnLst/>
              <a:rect l="l" t="t" r="r" b="b"/>
              <a:pathLst>
                <a:path w="765" h="460" extrusionOk="0">
                  <a:moveTo>
                    <a:pt x="33" y="1"/>
                  </a:moveTo>
                  <a:lnTo>
                    <a:pt x="33" y="1"/>
                  </a:lnTo>
                  <a:cubicBezTo>
                    <a:pt x="1" y="56"/>
                    <a:pt x="2" y="132"/>
                    <a:pt x="42" y="224"/>
                  </a:cubicBezTo>
                  <a:cubicBezTo>
                    <a:pt x="99" y="354"/>
                    <a:pt x="212" y="414"/>
                    <a:pt x="288" y="441"/>
                  </a:cubicBezTo>
                  <a:cubicBezTo>
                    <a:pt x="321" y="453"/>
                    <a:pt x="356" y="459"/>
                    <a:pt x="392" y="459"/>
                  </a:cubicBezTo>
                  <a:cubicBezTo>
                    <a:pt x="407" y="459"/>
                    <a:pt x="422" y="458"/>
                    <a:pt x="437" y="456"/>
                  </a:cubicBezTo>
                  <a:cubicBezTo>
                    <a:pt x="589" y="435"/>
                    <a:pt x="741" y="348"/>
                    <a:pt x="760" y="129"/>
                  </a:cubicBezTo>
                  <a:cubicBezTo>
                    <a:pt x="764" y="90"/>
                    <a:pt x="762" y="58"/>
                    <a:pt x="756" y="31"/>
                  </a:cubicBezTo>
                  <a:cubicBezTo>
                    <a:pt x="696" y="79"/>
                    <a:pt x="623" y="112"/>
                    <a:pt x="542" y="131"/>
                  </a:cubicBezTo>
                  <a:cubicBezTo>
                    <a:pt x="517" y="136"/>
                    <a:pt x="489" y="138"/>
                    <a:pt x="460" y="138"/>
                  </a:cubicBezTo>
                  <a:cubicBezTo>
                    <a:pt x="395" y="138"/>
                    <a:pt x="325" y="126"/>
                    <a:pt x="269" y="112"/>
                  </a:cubicBezTo>
                  <a:cubicBezTo>
                    <a:pt x="182" y="89"/>
                    <a:pt x="114" y="32"/>
                    <a:pt x="3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45700" y="3110100"/>
              <a:ext cx="10750" cy="11250"/>
            </a:xfrm>
            <a:custGeom>
              <a:avLst/>
              <a:gdLst/>
              <a:ahLst/>
              <a:cxnLst/>
              <a:rect l="l" t="t" r="r" b="b"/>
              <a:pathLst>
                <a:path w="430" h="450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54"/>
                    <a:pt x="3" y="127"/>
                    <a:pt x="41" y="214"/>
                  </a:cubicBezTo>
                  <a:cubicBezTo>
                    <a:pt x="98" y="344"/>
                    <a:pt x="211" y="404"/>
                    <a:pt x="287" y="431"/>
                  </a:cubicBezTo>
                  <a:cubicBezTo>
                    <a:pt x="320" y="444"/>
                    <a:pt x="355" y="449"/>
                    <a:pt x="391" y="449"/>
                  </a:cubicBezTo>
                  <a:cubicBezTo>
                    <a:pt x="430" y="306"/>
                    <a:pt x="427" y="165"/>
                    <a:pt x="270" y="96"/>
                  </a:cubicBezTo>
                  <a:cubicBezTo>
                    <a:pt x="201" y="74"/>
                    <a:pt x="133" y="56"/>
                    <a:pt x="72" y="23"/>
                  </a:cubicBezTo>
                  <a:cubicBezTo>
                    <a:pt x="57" y="17"/>
                    <a:pt x="42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32300" y="3096575"/>
              <a:ext cx="20375" cy="12925"/>
            </a:xfrm>
            <a:custGeom>
              <a:avLst/>
              <a:gdLst/>
              <a:ahLst/>
              <a:cxnLst/>
              <a:rect l="l" t="t" r="r" b="b"/>
              <a:pathLst>
                <a:path w="815" h="517" extrusionOk="0">
                  <a:moveTo>
                    <a:pt x="277" y="1"/>
                  </a:moveTo>
                  <a:cubicBezTo>
                    <a:pt x="86" y="1"/>
                    <a:pt x="1" y="116"/>
                    <a:pt x="82" y="295"/>
                  </a:cubicBezTo>
                  <a:cubicBezTo>
                    <a:pt x="138" y="418"/>
                    <a:pt x="249" y="475"/>
                    <a:pt x="323" y="500"/>
                  </a:cubicBezTo>
                  <a:cubicBezTo>
                    <a:pt x="357" y="511"/>
                    <a:pt x="392" y="516"/>
                    <a:pt x="427" y="516"/>
                  </a:cubicBezTo>
                  <a:cubicBezTo>
                    <a:pt x="442" y="516"/>
                    <a:pt x="457" y="515"/>
                    <a:pt x="471" y="513"/>
                  </a:cubicBezTo>
                  <a:cubicBezTo>
                    <a:pt x="623" y="494"/>
                    <a:pt x="773" y="412"/>
                    <a:pt x="796" y="207"/>
                  </a:cubicBezTo>
                  <a:cubicBezTo>
                    <a:pt x="815" y="28"/>
                    <a:pt x="711" y="3"/>
                    <a:pt x="574" y="3"/>
                  </a:cubicBezTo>
                  <a:cubicBezTo>
                    <a:pt x="522" y="3"/>
                    <a:pt x="466" y="7"/>
                    <a:pt x="410" y="7"/>
                  </a:cubicBezTo>
                  <a:cubicBezTo>
                    <a:pt x="382" y="7"/>
                    <a:pt x="355" y="6"/>
                    <a:pt x="328" y="3"/>
                  </a:cubicBezTo>
                  <a:cubicBezTo>
                    <a:pt x="310" y="2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3350" y="3098725"/>
              <a:ext cx="18925" cy="10775"/>
            </a:xfrm>
            <a:custGeom>
              <a:avLst/>
              <a:gdLst/>
              <a:ahLst/>
              <a:cxnLst/>
              <a:rect l="l" t="t" r="r" b="b"/>
              <a:pathLst>
                <a:path w="757" h="431" extrusionOk="0">
                  <a:moveTo>
                    <a:pt x="32" y="0"/>
                  </a:moveTo>
                  <a:cubicBezTo>
                    <a:pt x="0" y="51"/>
                    <a:pt x="0" y="123"/>
                    <a:pt x="40" y="210"/>
                  </a:cubicBezTo>
                  <a:cubicBezTo>
                    <a:pt x="95" y="332"/>
                    <a:pt x="207" y="389"/>
                    <a:pt x="281" y="414"/>
                  </a:cubicBezTo>
                  <a:cubicBezTo>
                    <a:pt x="315" y="425"/>
                    <a:pt x="349" y="431"/>
                    <a:pt x="385" y="431"/>
                  </a:cubicBezTo>
                  <a:cubicBezTo>
                    <a:pt x="399" y="431"/>
                    <a:pt x="414" y="430"/>
                    <a:pt x="429" y="427"/>
                  </a:cubicBezTo>
                  <a:cubicBezTo>
                    <a:pt x="581" y="408"/>
                    <a:pt x="731" y="326"/>
                    <a:pt x="753" y="121"/>
                  </a:cubicBezTo>
                  <a:cubicBezTo>
                    <a:pt x="757" y="83"/>
                    <a:pt x="756" y="53"/>
                    <a:pt x="750" y="27"/>
                  </a:cubicBezTo>
                  <a:cubicBezTo>
                    <a:pt x="689" y="73"/>
                    <a:pt x="617" y="104"/>
                    <a:pt x="536" y="121"/>
                  </a:cubicBezTo>
                  <a:cubicBezTo>
                    <a:pt x="510" y="126"/>
                    <a:pt x="482" y="129"/>
                    <a:pt x="452" y="129"/>
                  </a:cubicBezTo>
                  <a:cubicBezTo>
                    <a:pt x="388" y="129"/>
                    <a:pt x="320" y="117"/>
                    <a:pt x="266" y="104"/>
                  </a:cubicBezTo>
                  <a:cubicBezTo>
                    <a:pt x="180" y="82"/>
                    <a:pt x="112" y="29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33350" y="3098925"/>
              <a:ext cx="10625" cy="10575"/>
            </a:xfrm>
            <a:custGeom>
              <a:avLst/>
              <a:gdLst/>
              <a:ahLst/>
              <a:cxnLst/>
              <a:rect l="l" t="t" r="r" b="b"/>
              <a:pathLst>
                <a:path w="425" h="423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51"/>
                    <a:pt x="2" y="119"/>
                    <a:pt x="40" y="202"/>
                  </a:cubicBezTo>
                  <a:cubicBezTo>
                    <a:pt x="96" y="324"/>
                    <a:pt x="207" y="381"/>
                    <a:pt x="281" y="406"/>
                  </a:cubicBezTo>
                  <a:cubicBezTo>
                    <a:pt x="314" y="417"/>
                    <a:pt x="350" y="422"/>
                    <a:pt x="385" y="422"/>
                  </a:cubicBezTo>
                  <a:cubicBezTo>
                    <a:pt x="424" y="288"/>
                    <a:pt x="422" y="155"/>
                    <a:pt x="268" y="90"/>
                  </a:cubicBezTo>
                  <a:cubicBezTo>
                    <a:pt x="198" y="70"/>
                    <a:pt x="133" y="52"/>
                    <a:pt x="72" y="22"/>
                  </a:cubicBezTo>
                  <a:cubicBezTo>
                    <a:pt x="57" y="16"/>
                    <a:pt x="42" y="9"/>
                    <a:pt x="27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46050" y="3097475"/>
              <a:ext cx="20400" cy="12925"/>
            </a:xfrm>
            <a:custGeom>
              <a:avLst/>
              <a:gdLst/>
              <a:ahLst/>
              <a:cxnLst/>
              <a:rect l="l" t="t" r="r" b="b"/>
              <a:pathLst>
                <a:path w="816" h="517" extrusionOk="0">
                  <a:moveTo>
                    <a:pt x="279" y="0"/>
                  </a:moveTo>
                  <a:cubicBezTo>
                    <a:pt x="86" y="0"/>
                    <a:pt x="1" y="116"/>
                    <a:pt x="84" y="295"/>
                  </a:cubicBezTo>
                  <a:cubicBezTo>
                    <a:pt x="141" y="418"/>
                    <a:pt x="253" y="475"/>
                    <a:pt x="329" y="500"/>
                  </a:cubicBezTo>
                  <a:cubicBezTo>
                    <a:pt x="362" y="511"/>
                    <a:pt x="397" y="517"/>
                    <a:pt x="432" y="517"/>
                  </a:cubicBezTo>
                  <a:cubicBezTo>
                    <a:pt x="447" y="517"/>
                    <a:pt x="462" y="516"/>
                    <a:pt x="477" y="514"/>
                  </a:cubicBezTo>
                  <a:cubicBezTo>
                    <a:pt x="628" y="494"/>
                    <a:pt x="777" y="412"/>
                    <a:pt x="798" y="206"/>
                  </a:cubicBezTo>
                  <a:cubicBezTo>
                    <a:pt x="815" y="27"/>
                    <a:pt x="711" y="3"/>
                    <a:pt x="574" y="3"/>
                  </a:cubicBezTo>
                  <a:cubicBezTo>
                    <a:pt x="524" y="3"/>
                    <a:pt x="469" y="6"/>
                    <a:pt x="414" y="6"/>
                  </a:cubicBezTo>
                  <a:cubicBezTo>
                    <a:pt x="385" y="6"/>
                    <a:pt x="357" y="5"/>
                    <a:pt x="329" y="3"/>
                  </a:cubicBezTo>
                  <a:cubicBezTo>
                    <a:pt x="311" y="1"/>
                    <a:pt x="295" y="0"/>
                    <a:pt x="27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47125" y="3099600"/>
              <a:ext cx="18975" cy="10800"/>
            </a:xfrm>
            <a:custGeom>
              <a:avLst/>
              <a:gdLst/>
              <a:ahLst/>
              <a:cxnLst/>
              <a:rect l="l" t="t" r="r" b="b"/>
              <a:pathLst>
                <a:path w="759" h="432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52"/>
                    <a:pt x="1" y="124"/>
                    <a:pt x="41" y="210"/>
                  </a:cubicBezTo>
                  <a:cubicBezTo>
                    <a:pt x="98" y="333"/>
                    <a:pt x="210" y="390"/>
                    <a:pt x="286" y="415"/>
                  </a:cubicBezTo>
                  <a:cubicBezTo>
                    <a:pt x="319" y="426"/>
                    <a:pt x="354" y="432"/>
                    <a:pt x="389" y="432"/>
                  </a:cubicBezTo>
                  <a:cubicBezTo>
                    <a:pt x="404" y="432"/>
                    <a:pt x="419" y="431"/>
                    <a:pt x="434" y="429"/>
                  </a:cubicBezTo>
                  <a:cubicBezTo>
                    <a:pt x="585" y="409"/>
                    <a:pt x="734" y="327"/>
                    <a:pt x="755" y="121"/>
                  </a:cubicBezTo>
                  <a:cubicBezTo>
                    <a:pt x="758" y="84"/>
                    <a:pt x="756" y="53"/>
                    <a:pt x="751" y="29"/>
                  </a:cubicBezTo>
                  <a:cubicBezTo>
                    <a:pt x="691" y="74"/>
                    <a:pt x="618" y="105"/>
                    <a:pt x="537" y="122"/>
                  </a:cubicBezTo>
                  <a:cubicBezTo>
                    <a:pt x="512" y="127"/>
                    <a:pt x="484" y="129"/>
                    <a:pt x="454" y="129"/>
                  </a:cubicBezTo>
                  <a:cubicBezTo>
                    <a:pt x="390" y="129"/>
                    <a:pt x="322" y="118"/>
                    <a:pt x="267" y="104"/>
                  </a:cubicBezTo>
                  <a:cubicBezTo>
                    <a:pt x="181" y="84"/>
                    <a:pt x="113" y="30"/>
                    <a:pt x="32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647125" y="3099825"/>
              <a:ext cx="10700" cy="10575"/>
            </a:xfrm>
            <a:custGeom>
              <a:avLst/>
              <a:gdLst/>
              <a:ahLst/>
              <a:cxnLst/>
              <a:rect l="l" t="t" r="r" b="b"/>
              <a:pathLst>
                <a:path w="428" h="423" extrusionOk="0">
                  <a:moveTo>
                    <a:pt x="28" y="1"/>
                  </a:moveTo>
                  <a:cubicBezTo>
                    <a:pt x="1" y="51"/>
                    <a:pt x="4" y="119"/>
                    <a:pt x="41" y="202"/>
                  </a:cubicBezTo>
                  <a:cubicBezTo>
                    <a:pt x="98" y="324"/>
                    <a:pt x="210" y="381"/>
                    <a:pt x="286" y="406"/>
                  </a:cubicBezTo>
                  <a:cubicBezTo>
                    <a:pt x="319" y="418"/>
                    <a:pt x="354" y="423"/>
                    <a:pt x="389" y="423"/>
                  </a:cubicBezTo>
                  <a:cubicBezTo>
                    <a:pt x="428" y="288"/>
                    <a:pt x="424" y="155"/>
                    <a:pt x="269" y="90"/>
                  </a:cubicBezTo>
                  <a:cubicBezTo>
                    <a:pt x="200" y="70"/>
                    <a:pt x="133" y="53"/>
                    <a:pt x="72" y="23"/>
                  </a:cubicBezTo>
                  <a:cubicBezTo>
                    <a:pt x="57" y="16"/>
                    <a:pt x="42" y="9"/>
                    <a:pt x="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638850" y="3099675"/>
              <a:ext cx="20425" cy="13575"/>
            </a:xfrm>
            <a:custGeom>
              <a:avLst/>
              <a:gdLst/>
              <a:ahLst/>
              <a:cxnLst/>
              <a:rect l="l" t="t" r="r" b="b"/>
              <a:pathLst>
                <a:path w="817" h="543" extrusionOk="0">
                  <a:moveTo>
                    <a:pt x="278" y="0"/>
                  </a:moveTo>
                  <a:cubicBezTo>
                    <a:pt x="86" y="0"/>
                    <a:pt x="1" y="121"/>
                    <a:pt x="83" y="310"/>
                  </a:cubicBezTo>
                  <a:cubicBezTo>
                    <a:pt x="140" y="439"/>
                    <a:pt x="252" y="498"/>
                    <a:pt x="326" y="525"/>
                  </a:cubicBezTo>
                  <a:cubicBezTo>
                    <a:pt x="360" y="537"/>
                    <a:pt x="395" y="543"/>
                    <a:pt x="430" y="543"/>
                  </a:cubicBezTo>
                  <a:cubicBezTo>
                    <a:pt x="445" y="543"/>
                    <a:pt x="460" y="542"/>
                    <a:pt x="475" y="540"/>
                  </a:cubicBezTo>
                  <a:cubicBezTo>
                    <a:pt x="627" y="519"/>
                    <a:pt x="777" y="433"/>
                    <a:pt x="798" y="216"/>
                  </a:cubicBezTo>
                  <a:cubicBezTo>
                    <a:pt x="817" y="28"/>
                    <a:pt x="713" y="3"/>
                    <a:pt x="575" y="3"/>
                  </a:cubicBezTo>
                  <a:cubicBezTo>
                    <a:pt x="524" y="3"/>
                    <a:pt x="467" y="6"/>
                    <a:pt x="411" y="6"/>
                  </a:cubicBezTo>
                  <a:cubicBezTo>
                    <a:pt x="383" y="6"/>
                    <a:pt x="356" y="5"/>
                    <a:pt x="330" y="3"/>
                  </a:cubicBezTo>
                  <a:cubicBezTo>
                    <a:pt x="312" y="1"/>
                    <a:pt x="295" y="0"/>
                    <a:pt x="27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639925" y="3101900"/>
              <a:ext cx="19000" cy="11350"/>
            </a:xfrm>
            <a:custGeom>
              <a:avLst/>
              <a:gdLst/>
              <a:ahLst/>
              <a:cxnLst/>
              <a:rect l="l" t="t" r="r" b="b"/>
              <a:pathLst>
                <a:path w="760" h="454" extrusionOk="0">
                  <a:moveTo>
                    <a:pt x="32" y="1"/>
                  </a:moveTo>
                  <a:cubicBezTo>
                    <a:pt x="1" y="55"/>
                    <a:pt x="1" y="129"/>
                    <a:pt x="40" y="221"/>
                  </a:cubicBezTo>
                  <a:cubicBezTo>
                    <a:pt x="97" y="350"/>
                    <a:pt x="209" y="409"/>
                    <a:pt x="283" y="436"/>
                  </a:cubicBezTo>
                  <a:cubicBezTo>
                    <a:pt x="317" y="448"/>
                    <a:pt x="352" y="454"/>
                    <a:pt x="387" y="454"/>
                  </a:cubicBezTo>
                  <a:cubicBezTo>
                    <a:pt x="402" y="454"/>
                    <a:pt x="417" y="453"/>
                    <a:pt x="432" y="451"/>
                  </a:cubicBezTo>
                  <a:cubicBezTo>
                    <a:pt x="584" y="430"/>
                    <a:pt x="734" y="344"/>
                    <a:pt x="755" y="127"/>
                  </a:cubicBezTo>
                  <a:cubicBezTo>
                    <a:pt x="759" y="89"/>
                    <a:pt x="757" y="57"/>
                    <a:pt x="751" y="30"/>
                  </a:cubicBezTo>
                  <a:cubicBezTo>
                    <a:pt x="691" y="78"/>
                    <a:pt x="618" y="111"/>
                    <a:pt x="537" y="128"/>
                  </a:cubicBezTo>
                  <a:cubicBezTo>
                    <a:pt x="512" y="134"/>
                    <a:pt x="484" y="136"/>
                    <a:pt x="455" y="136"/>
                  </a:cubicBezTo>
                  <a:cubicBezTo>
                    <a:pt x="391" y="136"/>
                    <a:pt x="322" y="125"/>
                    <a:pt x="267" y="110"/>
                  </a:cubicBezTo>
                  <a:cubicBezTo>
                    <a:pt x="181" y="87"/>
                    <a:pt x="112" y="31"/>
                    <a:pt x="3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639925" y="3102150"/>
              <a:ext cx="10675" cy="11100"/>
            </a:xfrm>
            <a:custGeom>
              <a:avLst/>
              <a:gdLst/>
              <a:ahLst/>
              <a:cxnLst/>
              <a:rect l="l" t="t" r="r" b="b"/>
              <a:pathLst>
                <a:path w="427" h="444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53"/>
                    <a:pt x="3" y="125"/>
                    <a:pt x="41" y="211"/>
                  </a:cubicBezTo>
                  <a:cubicBezTo>
                    <a:pt x="97" y="340"/>
                    <a:pt x="209" y="399"/>
                    <a:pt x="283" y="426"/>
                  </a:cubicBezTo>
                  <a:cubicBezTo>
                    <a:pt x="317" y="437"/>
                    <a:pt x="352" y="444"/>
                    <a:pt x="387" y="444"/>
                  </a:cubicBezTo>
                  <a:cubicBezTo>
                    <a:pt x="426" y="302"/>
                    <a:pt x="424" y="163"/>
                    <a:pt x="269" y="94"/>
                  </a:cubicBezTo>
                  <a:cubicBezTo>
                    <a:pt x="199" y="73"/>
                    <a:pt x="133" y="55"/>
                    <a:pt x="72" y="23"/>
                  </a:cubicBezTo>
                  <a:cubicBezTo>
                    <a:pt x="58" y="16"/>
                    <a:pt x="42" y="8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4525" y="3087850"/>
              <a:ext cx="20250" cy="13375"/>
            </a:xfrm>
            <a:custGeom>
              <a:avLst/>
              <a:gdLst/>
              <a:ahLst/>
              <a:cxnLst/>
              <a:rect l="l" t="t" r="r" b="b"/>
              <a:pathLst>
                <a:path w="810" h="535" extrusionOk="0">
                  <a:moveTo>
                    <a:pt x="277" y="1"/>
                  </a:moveTo>
                  <a:cubicBezTo>
                    <a:pt x="85" y="1"/>
                    <a:pt x="0" y="120"/>
                    <a:pt x="82" y="306"/>
                  </a:cubicBezTo>
                  <a:cubicBezTo>
                    <a:pt x="137" y="432"/>
                    <a:pt x="248" y="491"/>
                    <a:pt x="322" y="517"/>
                  </a:cubicBezTo>
                  <a:cubicBezTo>
                    <a:pt x="356" y="528"/>
                    <a:pt x="392" y="534"/>
                    <a:pt x="428" y="534"/>
                  </a:cubicBezTo>
                  <a:cubicBezTo>
                    <a:pt x="441" y="534"/>
                    <a:pt x="455" y="533"/>
                    <a:pt x="468" y="532"/>
                  </a:cubicBezTo>
                  <a:cubicBezTo>
                    <a:pt x="620" y="511"/>
                    <a:pt x="769" y="426"/>
                    <a:pt x="791" y="214"/>
                  </a:cubicBezTo>
                  <a:cubicBezTo>
                    <a:pt x="809" y="28"/>
                    <a:pt x="705" y="4"/>
                    <a:pt x="569" y="4"/>
                  </a:cubicBezTo>
                  <a:cubicBezTo>
                    <a:pt x="519" y="4"/>
                    <a:pt x="466" y="7"/>
                    <a:pt x="412" y="7"/>
                  </a:cubicBezTo>
                  <a:cubicBezTo>
                    <a:pt x="383" y="7"/>
                    <a:pt x="355" y="6"/>
                    <a:pt x="326" y="3"/>
                  </a:cubicBezTo>
                  <a:cubicBezTo>
                    <a:pt x="309" y="2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35550" y="3090075"/>
              <a:ext cx="18850" cy="11150"/>
            </a:xfrm>
            <a:custGeom>
              <a:avLst/>
              <a:gdLst/>
              <a:ahLst/>
              <a:cxnLst/>
              <a:rect l="l" t="t" r="r" b="b"/>
              <a:pathLst>
                <a:path w="754" h="446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53"/>
                    <a:pt x="1" y="127"/>
                    <a:pt x="40" y="217"/>
                  </a:cubicBezTo>
                  <a:cubicBezTo>
                    <a:pt x="96" y="343"/>
                    <a:pt x="207" y="402"/>
                    <a:pt x="281" y="428"/>
                  </a:cubicBezTo>
                  <a:cubicBezTo>
                    <a:pt x="315" y="439"/>
                    <a:pt x="351" y="445"/>
                    <a:pt x="387" y="445"/>
                  </a:cubicBezTo>
                  <a:cubicBezTo>
                    <a:pt x="400" y="445"/>
                    <a:pt x="414" y="444"/>
                    <a:pt x="427" y="443"/>
                  </a:cubicBezTo>
                  <a:cubicBezTo>
                    <a:pt x="579" y="422"/>
                    <a:pt x="728" y="337"/>
                    <a:pt x="750" y="125"/>
                  </a:cubicBezTo>
                  <a:cubicBezTo>
                    <a:pt x="754" y="86"/>
                    <a:pt x="752" y="55"/>
                    <a:pt x="745" y="29"/>
                  </a:cubicBezTo>
                  <a:cubicBezTo>
                    <a:pt x="686" y="76"/>
                    <a:pt x="614" y="108"/>
                    <a:pt x="533" y="126"/>
                  </a:cubicBezTo>
                  <a:cubicBezTo>
                    <a:pt x="509" y="131"/>
                    <a:pt x="481" y="133"/>
                    <a:pt x="454" y="133"/>
                  </a:cubicBezTo>
                  <a:cubicBezTo>
                    <a:pt x="389" y="133"/>
                    <a:pt x="320" y="121"/>
                    <a:pt x="265" y="107"/>
                  </a:cubicBezTo>
                  <a:cubicBezTo>
                    <a:pt x="180" y="85"/>
                    <a:pt x="112" y="30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5575" y="3090300"/>
              <a:ext cx="10575" cy="10900"/>
            </a:xfrm>
            <a:custGeom>
              <a:avLst/>
              <a:gdLst/>
              <a:ahLst/>
              <a:cxnLst/>
              <a:rect l="l" t="t" r="r" b="b"/>
              <a:pathLst>
                <a:path w="423" h="436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52"/>
                    <a:pt x="2" y="123"/>
                    <a:pt x="39" y="208"/>
                  </a:cubicBezTo>
                  <a:cubicBezTo>
                    <a:pt x="95" y="334"/>
                    <a:pt x="206" y="393"/>
                    <a:pt x="280" y="419"/>
                  </a:cubicBezTo>
                  <a:cubicBezTo>
                    <a:pt x="313" y="431"/>
                    <a:pt x="348" y="436"/>
                    <a:pt x="383" y="436"/>
                  </a:cubicBezTo>
                  <a:cubicBezTo>
                    <a:pt x="422" y="297"/>
                    <a:pt x="420" y="160"/>
                    <a:pt x="266" y="93"/>
                  </a:cubicBezTo>
                  <a:cubicBezTo>
                    <a:pt x="197" y="72"/>
                    <a:pt x="132" y="54"/>
                    <a:pt x="72" y="22"/>
                  </a:cubicBezTo>
                  <a:cubicBezTo>
                    <a:pt x="56" y="16"/>
                    <a:pt x="42" y="9"/>
                    <a:pt x="2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644375" y="3087750"/>
              <a:ext cx="20225" cy="13350"/>
            </a:xfrm>
            <a:custGeom>
              <a:avLst/>
              <a:gdLst/>
              <a:ahLst/>
              <a:cxnLst/>
              <a:rect l="l" t="t" r="r" b="b"/>
              <a:pathLst>
                <a:path w="809" h="534" extrusionOk="0">
                  <a:moveTo>
                    <a:pt x="276" y="1"/>
                  </a:moveTo>
                  <a:cubicBezTo>
                    <a:pt x="84" y="1"/>
                    <a:pt x="0" y="120"/>
                    <a:pt x="83" y="305"/>
                  </a:cubicBezTo>
                  <a:cubicBezTo>
                    <a:pt x="139" y="432"/>
                    <a:pt x="249" y="490"/>
                    <a:pt x="325" y="517"/>
                  </a:cubicBezTo>
                  <a:cubicBezTo>
                    <a:pt x="358" y="528"/>
                    <a:pt x="393" y="534"/>
                    <a:pt x="427" y="534"/>
                  </a:cubicBezTo>
                  <a:cubicBezTo>
                    <a:pt x="442" y="534"/>
                    <a:pt x="457" y="533"/>
                    <a:pt x="471" y="531"/>
                  </a:cubicBezTo>
                  <a:cubicBezTo>
                    <a:pt x="622" y="511"/>
                    <a:pt x="771" y="426"/>
                    <a:pt x="790" y="213"/>
                  </a:cubicBezTo>
                  <a:cubicBezTo>
                    <a:pt x="808" y="28"/>
                    <a:pt x="705" y="3"/>
                    <a:pt x="568" y="3"/>
                  </a:cubicBezTo>
                  <a:cubicBezTo>
                    <a:pt x="518" y="3"/>
                    <a:pt x="463" y="7"/>
                    <a:pt x="408" y="7"/>
                  </a:cubicBezTo>
                  <a:cubicBezTo>
                    <a:pt x="380" y="7"/>
                    <a:pt x="352" y="6"/>
                    <a:pt x="325" y="3"/>
                  </a:cubicBezTo>
                  <a:cubicBezTo>
                    <a:pt x="308" y="1"/>
                    <a:pt x="291" y="1"/>
                    <a:pt x="27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645425" y="3089975"/>
              <a:ext cx="18825" cy="11125"/>
            </a:xfrm>
            <a:custGeom>
              <a:avLst/>
              <a:gdLst/>
              <a:ahLst/>
              <a:cxnLst/>
              <a:rect l="l" t="t" r="r" b="b"/>
              <a:pathLst>
                <a:path w="753" h="445" extrusionOk="0">
                  <a:moveTo>
                    <a:pt x="31" y="0"/>
                  </a:moveTo>
                  <a:cubicBezTo>
                    <a:pt x="0" y="52"/>
                    <a:pt x="0" y="127"/>
                    <a:pt x="41" y="216"/>
                  </a:cubicBezTo>
                  <a:cubicBezTo>
                    <a:pt x="97" y="343"/>
                    <a:pt x="207" y="401"/>
                    <a:pt x="282" y="428"/>
                  </a:cubicBezTo>
                  <a:cubicBezTo>
                    <a:pt x="316" y="439"/>
                    <a:pt x="350" y="445"/>
                    <a:pt x="385" y="445"/>
                  </a:cubicBezTo>
                  <a:cubicBezTo>
                    <a:pt x="399" y="445"/>
                    <a:pt x="414" y="444"/>
                    <a:pt x="429" y="442"/>
                  </a:cubicBezTo>
                  <a:cubicBezTo>
                    <a:pt x="580" y="422"/>
                    <a:pt x="729" y="337"/>
                    <a:pt x="748" y="124"/>
                  </a:cubicBezTo>
                  <a:cubicBezTo>
                    <a:pt x="753" y="86"/>
                    <a:pt x="751" y="55"/>
                    <a:pt x="744" y="29"/>
                  </a:cubicBezTo>
                  <a:cubicBezTo>
                    <a:pt x="685" y="76"/>
                    <a:pt x="613" y="108"/>
                    <a:pt x="533" y="125"/>
                  </a:cubicBezTo>
                  <a:cubicBezTo>
                    <a:pt x="508" y="131"/>
                    <a:pt x="481" y="133"/>
                    <a:pt x="453" y="133"/>
                  </a:cubicBezTo>
                  <a:cubicBezTo>
                    <a:pt x="389" y="133"/>
                    <a:pt x="320" y="121"/>
                    <a:pt x="264" y="107"/>
                  </a:cubicBezTo>
                  <a:cubicBezTo>
                    <a:pt x="178" y="85"/>
                    <a:pt x="111" y="30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645425" y="3090200"/>
              <a:ext cx="10625" cy="10900"/>
            </a:xfrm>
            <a:custGeom>
              <a:avLst/>
              <a:gdLst/>
              <a:ahLst/>
              <a:cxnLst/>
              <a:rect l="l" t="t" r="r" b="b"/>
              <a:pathLst>
                <a:path w="425" h="436" extrusionOk="0">
                  <a:moveTo>
                    <a:pt x="27" y="0"/>
                  </a:moveTo>
                  <a:cubicBezTo>
                    <a:pt x="0" y="52"/>
                    <a:pt x="3" y="123"/>
                    <a:pt x="41" y="208"/>
                  </a:cubicBezTo>
                  <a:cubicBezTo>
                    <a:pt x="97" y="334"/>
                    <a:pt x="207" y="393"/>
                    <a:pt x="283" y="419"/>
                  </a:cubicBezTo>
                  <a:cubicBezTo>
                    <a:pt x="315" y="430"/>
                    <a:pt x="350" y="436"/>
                    <a:pt x="386" y="436"/>
                  </a:cubicBezTo>
                  <a:cubicBezTo>
                    <a:pt x="424" y="297"/>
                    <a:pt x="421" y="160"/>
                    <a:pt x="267" y="93"/>
                  </a:cubicBezTo>
                  <a:cubicBezTo>
                    <a:pt x="197" y="72"/>
                    <a:pt x="132" y="53"/>
                    <a:pt x="72" y="22"/>
                  </a:cubicBezTo>
                  <a:cubicBezTo>
                    <a:pt x="56" y="16"/>
                    <a:pt x="42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633225" y="3077100"/>
              <a:ext cx="20100" cy="12575"/>
            </a:xfrm>
            <a:custGeom>
              <a:avLst/>
              <a:gdLst/>
              <a:ahLst/>
              <a:cxnLst/>
              <a:rect l="l" t="t" r="r" b="b"/>
              <a:pathLst>
                <a:path w="804" h="503" extrusionOk="0">
                  <a:moveTo>
                    <a:pt x="275" y="1"/>
                  </a:moveTo>
                  <a:cubicBezTo>
                    <a:pt x="84" y="1"/>
                    <a:pt x="1" y="113"/>
                    <a:pt x="81" y="287"/>
                  </a:cubicBezTo>
                  <a:cubicBezTo>
                    <a:pt x="136" y="406"/>
                    <a:pt x="246" y="461"/>
                    <a:pt x="319" y="486"/>
                  </a:cubicBezTo>
                  <a:cubicBezTo>
                    <a:pt x="352" y="497"/>
                    <a:pt x="387" y="502"/>
                    <a:pt x="421" y="502"/>
                  </a:cubicBezTo>
                  <a:cubicBezTo>
                    <a:pt x="435" y="502"/>
                    <a:pt x="450" y="501"/>
                    <a:pt x="464" y="500"/>
                  </a:cubicBezTo>
                  <a:cubicBezTo>
                    <a:pt x="614" y="480"/>
                    <a:pt x="762" y="400"/>
                    <a:pt x="785" y="200"/>
                  </a:cubicBezTo>
                  <a:cubicBezTo>
                    <a:pt x="803" y="27"/>
                    <a:pt x="701" y="3"/>
                    <a:pt x="566" y="3"/>
                  </a:cubicBezTo>
                  <a:cubicBezTo>
                    <a:pt x="516" y="3"/>
                    <a:pt x="461" y="6"/>
                    <a:pt x="406" y="6"/>
                  </a:cubicBezTo>
                  <a:cubicBezTo>
                    <a:pt x="379" y="6"/>
                    <a:pt x="351" y="6"/>
                    <a:pt x="324" y="3"/>
                  </a:cubicBezTo>
                  <a:cubicBezTo>
                    <a:pt x="307" y="2"/>
                    <a:pt x="290" y="1"/>
                    <a:pt x="27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634250" y="3079175"/>
              <a:ext cx="18675" cy="10500"/>
            </a:xfrm>
            <a:custGeom>
              <a:avLst/>
              <a:gdLst/>
              <a:ahLst/>
              <a:cxnLst/>
              <a:rect l="l" t="t" r="r" b="b"/>
              <a:pathLst>
                <a:path w="747" h="420" extrusionOk="0">
                  <a:moveTo>
                    <a:pt x="32" y="1"/>
                  </a:moveTo>
                  <a:cubicBezTo>
                    <a:pt x="1" y="51"/>
                    <a:pt x="1" y="120"/>
                    <a:pt x="40" y="204"/>
                  </a:cubicBezTo>
                  <a:cubicBezTo>
                    <a:pt x="95" y="323"/>
                    <a:pt x="205" y="378"/>
                    <a:pt x="278" y="403"/>
                  </a:cubicBezTo>
                  <a:cubicBezTo>
                    <a:pt x="311" y="414"/>
                    <a:pt x="346" y="419"/>
                    <a:pt x="380" y="419"/>
                  </a:cubicBezTo>
                  <a:cubicBezTo>
                    <a:pt x="394" y="419"/>
                    <a:pt x="409" y="418"/>
                    <a:pt x="423" y="417"/>
                  </a:cubicBezTo>
                  <a:cubicBezTo>
                    <a:pt x="573" y="397"/>
                    <a:pt x="721" y="317"/>
                    <a:pt x="743" y="118"/>
                  </a:cubicBezTo>
                  <a:cubicBezTo>
                    <a:pt x="747" y="82"/>
                    <a:pt x="746" y="52"/>
                    <a:pt x="739" y="28"/>
                  </a:cubicBezTo>
                  <a:cubicBezTo>
                    <a:pt x="680" y="71"/>
                    <a:pt x="609" y="101"/>
                    <a:pt x="529" y="118"/>
                  </a:cubicBezTo>
                  <a:cubicBezTo>
                    <a:pt x="504" y="123"/>
                    <a:pt x="476" y="126"/>
                    <a:pt x="447" y="126"/>
                  </a:cubicBezTo>
                  <a:cubicBezTo>
                    <a:pt x="384" y="126"/>
                    <a:pt x="317" y="115"/>
                    <a:pt x="263" y="101"/>
                  </a:cubicBezTo>
                  <a:cubicBezTo>
                    <a:pt x="178" y="81"/>
                    <a:pt x="111" y="29"/>
                    <a:pt x="3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4275" y="3079400"/>
              <a:ext cx="10475" cy="10250"/>
            </a:xfrm>
            <a:custGeom>
              <a:avLst/>
              <a:gdLst/>
              <a:ahLst/>
              <a:cxnLst/>
              <a:rect l="l" t="t" r="r" b="b"/>
              <a:pathLst>
                <a:path w="419" h="410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49"/>
                    <a:pt x="2" y="115"/>
                    <a:pt x="39" y="195"/>
                  </a:cubicBezTo>
                  <a:cubicBezTo>
                    <a:pt x="94" y="314"/>
                    <a:pt x="204" y="369"/>
                    <a:pt x="277" y="394"/>
                  </a:cubicBezTo>
                  <a:cubicBezTo>
                    <a:pt x="309" y="404"/>
                    <a:pt x="345" y="410"/>
                    <a:pt x="379" y="410"/>
                  </a:cubicBezTo>
                  <a:cubicBezTo>
                    <a:pt x="418" y="279"/>
                    <a:pt x="416" y="151"/>
                    <a:pt x="264" y="87"/>
                  </a:cubicBezTo>
                  <a:cubicBezTo>
                    <a:pt x="195" y="68"/>
                    <a:pt x="131" y="51"/>
                    <a:pt x="71" y="21"/>
                  </a:cubicBezTo>
                  <a:cubicBezTo>
                    <a:pt x="56" y="15"/>
                    <a:pt x="41" y="8"/>
                    <a:pt x="26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46800" y="3077975"/>
              <a:ext cx="20075" cy="12575"/>
            </a:xfrm>
            <a:custGeom>
              <a:avLst/>
              <a:gdLst/>
              <a:ahLst/>
              <a:cxnLst/>
              <a:rect l="l" t="t" r="r" b="b"/>
              <a:pathLst>
                <a:path w="803" h="503" extrusionOk="0">
                  <a:moveTo>
                    <a:pt x="275" y="0"/>
                  </a:moveTo>
                  <a:cubicBezTo>
                    <a:pt x="84" y="0"/>
                    <a:pt x="1" y="112"/>
                    <a:pt x="83" y="287"/>
                  </a:cubicBezTo>
                  <a:cubicBezTo>
                    <a:pt x="139" y="407"/>
                    <a:pt x="249" y="461"/>
                    <a:pt x="323" y="486"/>
                  </a:cubicBezTo>
                  <a:cubicBezTo>
                    <a:pt x="356" y="497"/>
                    <a:pt x="391" y="503"/>
                    <a:pt x="425" y="503"/>
                  </a:cubicBezTo>
                  <a:cubicBezTo>
                    <a:pt x="440" y="503"/>
                    <a:pt x="454" y="502"/>
                    <a:pt x="469" y="500"/>
                  </a:cubicBezTo>
                  <a:cubicBezTo>
                    <a:pt x="619" y="480"/>
                    <a:pt x="766" y="400"/>
                    <a:pt x="786" y="200"/>
                  </a:cubicBezTo>
                  <a:cubicBezTo>
                    <a:pt x="803" y="26"/>
                    <a:pt x="700" y="2"/>
                    <a:pt x="565" y="2"/>
                  </a:cubicBezTo>
                  <a:cubicBezTo>
                    <a:pt x="515" y="2"/>
                    <a:pt x="460" y="6"/>
                    <a:pt x="406" y="6"/>
                  </a:cubicBezTo>
                  <a:cubicBezTo>
                    <a:pt x="378" y="6"/>
                    <a:pt x="351" y="5"/>
                    <a:pt x="323" y="2"/>
                  </a:cubicBezTo>
                  <a:cubicBezTo>
                    <a:pt x="307" y="1"/>
                    <a:pt x="291" y="0"/>
                    <a:pt x="27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47850" y="3080075"/>
              <a:ext cx="18700" cy="10475"/>
            </a:xfrm>
            <a:custGeom>
              <a:avLst/>
              <a:gdLst/>
              <a:ahLst/>
              <a:cxnLst/>
              <a:rect l="l" t="t" r="r" b="b"/>
              <a:pathLst>
                <a:path w="748" h="419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49"/>
                    <a:pt x="1" y="118"/>
                    <a:pt x="41" y="203"/>
                  </a:cubicBezTo>
                  <a:cubicBezTo>
                    <a:pt x="97" y="323"/>
                    <a:pt x="207" y="377"/>
                    <a:pt x="281" y="402"/>
                  </a:cubicBezTo>
                  <a:cubicBezTo>
                    <a:pt x="314" y="413"/>
                    <a:pt x="349" y="419"/>
                    <a:pt x="383" y="419"/>
                  </a:cubicBezTo>
                  <a:cubicBezTo>
                    <a:pt x="398" y="419"/>
                    <a:pt x="412" y="418"/>
                    <a:pt x="427" y="416"/>
                  </a:cubicBezTo>
                  <a:cubicBezTo>
                    <a:pt x="577" y="396"/>
                    <a:pt x="724" y="316"/>
                    <a:pt x="744" y="116"/>
                  </a:cubicBezTo>
                  <a:cubicBezTo>
                    <a:pt x="748" y="80"/>
                    <a:pt x="746" y="51"/>
                    <a:pt x="740" y="26"/>
                  </a:cubicBezTo>
                  <a:cubicBezTo>
                    <a:pt x="680" y="71"/>
                    <a:pt x="609" y="101"/>
                    <a:pt x="529" y="117"/>
                  </a:cubicBezTo>
                  <a:cubicBezTo>
                    <a:pt x="505" y="122"/>
                    <a:pt x="477" y="125"/>
                    <a:pt x="449" y="125"/>
                  </a:cubicBezTo>
                  <a:cubicBezTo>
                    <a:pt x="386" y="125"/>
                    <a:pt x="317" y="114"/>
                    <a:pt x="263" y="101"/>
                  </a:cubicBezTo>
                  <a:cubicBezTo>
                    <a:pt x="178" y="79"/>
                    <a:pt x="110" y="28"/>
                    <a:pt x="31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47850" y="3080275"/>
              <a:ext cx="10550" cy="10250"/>
            </a:xfrm>
            <a:custGeom>
              <a:avLst/>
              <a:gdLst/>
              <a:ahLst/>
              <a:cxnLst/>
              <a:rect l="l" t="t" r="r" b="b"/>
              <a:pathLst>
                <a:path w="422" h="410" extrusionOk="0">
                  <a:moveTo>
                    <a:pt x="27" y="0"/>
                  </a:moveTo>
                  <a:cubicBezTo>
                    <a:pt x="1" y="49"/>
                    <a:pt x="4" y="116"/>
                    <a:pt x="41" y="195"/>
                  </a:cubicBezTo>
                  <a:cubicBezTo>
                    <a:pt x="97" y="315"/>
                    <a:pt x="207" y="369"/>
                    <a:pt x="281" y="394"/>
                  </a:cubicBezTo>
                  <a:cubicBezTo>
                    <a:pt x="315" y="405"/>
                    <a:pt x="349" y="410"/>
                    <a:pt x="383" y="410"/>
                  </a:cubicBezTo>
                  <a:cubicBezTo>
                    <a:pt x="421" y="279"/>
                    <a:pt x="418" y="151"/>
                    <a:pt x="265" y="87"/>
                  </a:cubicBezTo>
                  <a:cubicBezTo>
                    <a:pt x="196" y="68"/>
                    <a:pt x="131" y="50"/>
                    <a:pt x="71" y="21"/>
                  </a:cubicBezTo>
                  <a:cubicBezTo>
                    <a:pt x="57" y="15"/>
                    <a:pt x="41" y="8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639700" y="3080100"/>
              <a:ext cx="20125" cy="13200"/>
            </a:xfrm>
            <a:custGeom>
              <a:avLst/>
              <a:gdLst/>
              <a:ahLst/>
              <a:cxnLst/>
              <a:rect l="l" t="t" r="r" b="b"/>
              <a:pathLst>
                <a:path w="805" h="528" extrusionOk="0">
                  <a:moveTo>
                    <a:pt x="274" y="1"/>
                  </a:moveTo>
                  <a:cubicBezTo>
                    <a:pt x="84" y="1"/>
                    <a:pt x="1" y="118"/>
                    <a:pt x="82" y="302"/>
                  </a:cubicBezTo>
                  <a:cubicBezTo>
                    <a:pt x="137" y="427"/>
                    <a:pt x="248" y="485"/>
                    <a:pt x="321" y="511"/>
                  </a:cubicBezTo>
                  <a:cubicBezTo>
                    <a:pt x="354" y="522"/>
                    <a:pt x="389" y="528"/>
                    <a:pt x="423" y="528"/>
                  </a:cubicBezTo>
                  <a:cubicBezTo>
                    <a:pt x="438" y="528"/>
                    <a:pt x="453" y="527"/>
                    <a:pt x="468" y="525"/>
                  </a:cubicBezTo>
                  <a:cubicBezTo>
                    <a:pt x="618" y="505"/>
                    <a:pt x="766" y="421"/>
                    <a:pt x="787" y="212"/>
                  </a:cubicBezTo>
                  <a:cubicBezTo>
                    <a:pt x="805" y="28"/>
                    <a:pt x="701" y="4"/>
                    <a:pt x="565" y="4"/>
                  </a:cubicBezTo>
                  <a:cubicBezTo>
                    <a:pt x="515" y="4"/>
                    <a:pt x="462" y="7"/>
                    <a:pt x="408" y="7"/>
                  </a:cubicBezTo>
                  <a:cubicBezTo>
                    <a:pt x="380" y="7"/>
                    <a:pt x="352" y="6"/>
                    <a:pt x="325" y="3"/>
                  </a:cubicBezTo>
                  <a:cubicBezTo>
                    <a:pt x="307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40725" y="3082300"/>
              <a:ext cx="18725" cy="11000"/>
            </a:xfrm>
            <a:custGeom>
              <a:avLst/>
              <a:gdLst/>
              <a:ahLst/>
              <a:cxnLst/>
              <a:rect l="l" t="t" r="r" b="b"/>
              <a:pathLst>
                <a:path w="749" h="440" extrusionOk="0">
                  <a:moveTo>
                    <a:pt x="32" y="0"/>
                  </a:moveTo>
                  <a:cubicBezTo>
                    <a:pt x="1" y="52"/>
                    <a:pt x="2" y="125"/>
                    <a:pt x="41" y="214"/>
                  </a:cubicBezTo>
                  <a:cubicBezTo>
                    <a:pt x="96" y="339"/>
                    <a:pt x="207" y="397"/>
                    <a:pt x="280" y="423"/>
                  </a:cubicBezTo>
                  <a:cubicBezTo>
                    <a:pt x="313" y="434"/>
                    <a:pt x="348" y="440"/>
                    <a:pt x="382" y="440"/>
                  </a:cubicBezTo>
                  <a:cubicBezTo>
                    <a:pt x="397" y="440"/>
                    <a:pt x="412" y="439"/>
                    <a:pt x="427" y="437"/>
                  </a:cubicBezTo>
                  <a:cubicBezTo>
                    <a:pt x="576" y="417"/>
                    <a:pt x="724" y="333"/>
                    <a:pt x="746" y="123"/>
                  </a:cubicBezTo>
                  <a:cubicBezTo>
                    <a:pt x="749" y="84"/>
                    <a:pt x="748" y="54"/>
                    <a:pt x="742" y="28"/>
                  </a:cubicBezTo>
                  <a:cubicBezTo>
                    <a:pt x="683" y="74"/>
                    <a:pt x="611" y="107"/>
                    <a:pt x="530" y="124"/>
                  </a:cubicBezTo>
                  <a:cubicBezTo>
                    <a:pt x="505" y="129"/>
                    <a:pt x="477" y="132"/>
                    <a:pt x="449" y="132"/>
                  </a:cubicBezTo>
                  <a:cubicBezTo>
                    <a:pt x="386" y="132"/>
                    <a:pt x="318" y="120"/>
                    <a:pt x="264" y="106"/>
                  </a:cubicBezTo>
                  <a:cubicBezTo>
                    <a:pt x="179" y="84"/>
                    <a:pt x="112" y="29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640750" y="3082500"/>
              <a:ext cx="10525" cy="10800"/>
            </a:xfrm>
            <a:custGeom>
              <a:avLst/>
              <a:gdLst/>
              <a:ahLst/>
              <a:cxnLst/>
              <a:rect l="l" t="t" r="r" b="b"/>
              <a:pathLst>
                <a:path w="421" h="432" extrusionOk="0">
                  <a:moveTo>
                    <a:pt x="27" y="1"/>
                  </a:moveTo>
                  <a:lnTo>
                    <a:pt x="27" y="1"/>
                  </a:lnTo>
                  <a:cubicBezTo>
                    <a:pt x="1" y="52"/>
                    <a:pt x="3" y="122"/>
                    <a:pt x="40" y="206"/>
                  </a:cubicBezTo>
                  <a:cubicBezTo>
                    <a:pt x="95" y="331"/>
                    <a:pt x="206" y="389"/>
                    <a:pt x="279" y="415"/>
                  </a:cubicBezTo>
                  <a:cubicBezTo>
                    <a:pt x="313" y="427"/>
                    <a:pt x="347" y="432"/>
                    <a:pt x="382" y="432"/>
                  </a:cubicBezTo>
                  <a:cubicBezTo>
                    <a:pt x="420" y="294"/>
                    <a:pt x="418" y="159"/>
                    <a:pt x="265" y="92"/>
                  </a:cubicBezTo>
                  <a:cubicBezTo>
                    <a:pt x="197" y="72"/>
                    <a:pt x="131" y="53"/>
                    <a:pt x="71" y="23"/>
                  </a:cubicBezTo>
                  <a:cubicBezTo>
                    <a:pt x="56" y="16"/>
                    <a:pt x="41" y="9"/>
                    <a:pt x="2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635400" y="3068625"/>
              <a:ext cx="19975" cy="12975"/>
            </a:xfrm>
            <a:custGeom>
              <a:avLst/>
              <a:gdLst/>
              <a:ahLst/>
              <a:cxnLst/>
              <a:rect l="l" t="t" r="r" b="b"/>
              <a:pathLst>
                <a:path w="799" h="519" extrusionOk="0">
                  <a:moveTo>
                    <a:pt x="274" y="1"/>
                  </a:moveTo>
                  <a:cubicBezTo>
                    <a:pt x="85" y="1"/>
                    <a:pt x="0" y="116"/>
                    <a:pt x="81" y="297"/>
                  </a:cubicBezTo>
                  <a:cubicBezTo>
                    <a:pt x="136" y="420"/>
                    <a:pt x="245" y="477"/>
                    <a:pt x="318" y="503"/>
                  </a:cubicBezTo>
                  <a:cubicBezTo>
                    <a:pt x="351" y="514"/>
                    <a:pt x="386" y="519"/>
                    <a:pt x="420" y="519"/>
                  </a:cubicBezTo>
                  <a:cubicBezTo>
                    <a:pt x="435" y="519"/>
                    <a:pt x="449" y="518"/>
                    <a:pt x="463" y="516"/>
                  </a:cubicBezTo>
                  <a:cubicBezTo>
                    <a:pt x="612" y="497"/>
                    <a:pt x="759" y="414"/>
                    <a:pt x="779" y="207"/>
                  </a:cubicBezTo>
                  <a:cubicBezTo>
                    <a:pt x="798" y="28"/>
                    <a:pt x="696" y="4"/>
                    <a:pt x="562" y="4"/>
                  </a:cubicBezTo>
                  <a:cubicBezTo>
                    <a:pt x="513" y="4"/>
                    <a:pt x="459" y="7"/>
                    <a:pt x="406" y="7"/>
                  </a:cubicBezTo>
                  <a:cubicBezTo>
                    <a:pt x="378" y="7"/>
                    <a:pt x="350" y="6"/>
                    <a:pt x="322" y="3"/>
                  </a:cubicBezTo>
                  <a:cubicBezTo>
                    <a:pt x="306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6425" y="3070800"/>
              <a:ext cx="18575" cy="10800"/>
            </a:xfrm>
            <a:custGeom>
              <a:avLst/>
              <a:gdLst/>
              <a:ahLst/>
              <a:cxnLst/>
              <a:rect l="l" t="t" r="r" b="b"/>
              <a:pathLst>
                <a:path w="743" h="432" extrusionOk="0">
                  <a:moveTo>
                    <a:pt x="32" y="0"/>
                  </a:moveTo>
                  <a:cubicBezTo>
                    <a:pt x="1" y="51"/>
                    <a:pt x="2" y="122"/>
                    <a:pt x="40" y="210"/>
                  </a:cubicBezTo>
                  <a:cubicBezTo>
                    <a:pt x="95" y="333"/>
                    <a:pt x="204" y="390"/>
                    <a:pt x="277" y="416"/>
                  </a:cubicBezTo>
                  <a:cubicBezTo>
                    <a:pt x="310" y="427"/>
                    <a:pt x="345" y="432"/>
                    <a:pt x="379" y="432"/>
                  </a:cubicBezTo>
                  <a:cubicBezTo>
                    <a:pt x="394" y="432"/>
                    <a:pt x="408" y="431"/>
                    <a:pt x="422" y="429"/>
                  </a:cubicBezTo>
                  <a:cubicBezTo>
                    <a:pt x="571" y="410"/>
                    <a:pt x="718" y="327"/>
                    <a:pt x="738" y="120"/>
                  </a:cubicBezTo>
                  <a:cubicBezTo>
                    <a:pt x="743" y="83"/>
                    <a:pt x="741" y="53"/>
                    <a:pt x="735" y="27"/>
                  </a:cubicBezTo>
                  <a:cubicBezTo>
                    <a:pt x="676" y="73"/>
                    <a:pt x="605" y="105"/>
                    <a:pt x="526" y="121"/>
                  </a:cubicBezTo>
                  <a:cubicBezTo>
                    <a:pt x="502" y="127"/>
                    <a:pt x="475" y="129"/>
                    <a:pt x="447" y="129"/>
                  </a:cubicBezTo>
                  <a:cubicBezTo>
                    <a:pt x="384" y="129"/>
                    <a:pt x="316" y="117"/>
                    <a:pt x="262" y="104"/>
                  </a:cubicBezTo>
                  <a:cubicBezTo>
                    <a:pt x="177" y="82"/>
                    <a:pt x="111" y="29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636450" y="3071000"/>
              <a:ext cx="10425" cy="10600"/>
            </a:xfrm>
            <a:custGeom>
              <a:avLst/>
              <a:gdLst/>
              <a:ahLst/>
              <a:cxnLst/>
              <a:rect l="l" t="t" r="r" b="b"/>
              <a:pathLst>
                <a:path w="417" h="424" extrusionOk="0">
                  <a:moveTo>
                    <a:pt x="27" y="0"/>
                  </a:moveTo>
                  <a:lnTo>
                    <a:pt x="27" y="0"/>
                  </a:lnTo>
                  <a:cubicBezTo>
                    <a:pt x="1" y="51"/>
                    <a:pt x="3" y="120"/>
                    <a:pt x="39" y="202"/>
                  </a:cubicBezTo>
                  <a:cubicBezTo>
                    <a:pt x="94" y="325"/>
                    <a:pt x="203" y="382"/>
                    <a:pt x="276" y="408"/>
                  </a:cubicBezTo>
                  <a:cubicBezTo>
                    <a:pt x="308" y="418"/>
                    <a:pt x="343" y="423"/>
                    <a:pt x="377" y="423"/>
                  </a:cubicBezTo>
                  <a:cubicBezTo>
                    <a:pt x="416" y="289"/>
                    <a:pt x="414" y="156"/>
                    <a:pt x="263" y="91"/>
                  </a:cubicBezTo>
                  <a:cubicBezTo>
                    <a:pt x="194" y="70"/>
                    <a:pt x="130" y="52"/>
                    <a:pt x="71" y="22"/>
                  </a:cubicBezTo>
                  <a:cubicBezTo>
                    <a:pt x="56" y="16"/>
                    <a:pt x="41" y="9"/>
                    <a:pt x="2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645125" y="3068525"/>
              <a:ext cx="19950" cy="12975"/>
            </a:xfrm>
            <a:custGeom>
              <a:avLst/>
              <a:gdLst/>
              <a:ahLst/>
              <a:cxnLst/>
              <a:rect l="l" t="t" r="r" b="b"/>
              <a:pathLst>
                <a:path w="798" h="519" extrusionOk="0">
                  <a:moveTo>
                    <a:pt x="273" y="1"/>
                  </a:moveTo>
                  <a:cubicBezTo>
                    <a:pt x="84" y="1"/>
                    <a:pt x="0" y="116"/>
                    <a:pt x="82" y="296"/>
                  </a:cubicBezTo>
                  <a:cubicBezTo>
                    <a:pt x="137" y="420"/>
                    <a:pt x="246" y="477"/>
                    <a:pt x="320" y="503"/>
                  </a:cubicBezTo>
                  <a:cubicBezTo>
                    <a:pt x="353" y="514"/>
                    <a:pt x="387" y="519"/>
                    <a:pt x="422" y="519"/>
                  </a:cubicBezTo>
                  <a:cubicBezTo>
                    <a:pt x="436" y="519"/>
                    <a:pt x="451" y="518"/>
                    <a:pt x="465" y="516"/>
                  </a:cubicBezTo>
                  <a:cubicBezTo>
                    <a:pt x="613" y="496"/>
                    <a:pt x="759" y="413"/>
                    <a:pt x="780" y="207"/>
                  </a:cubicBezTo>
                  <a:cubicBezTo>
                    <a:pt x="797" y="27"/>
                    <a:pt x="695" y="3"/>
                    <a:pt x="560" y="3"/>
                  </a:cubicBezTo>
                  <a:cubicBezTo>
                    <a:pt x="511" y="3"/>
                    <a:pt x="458" y="7"/>
                    <a:pt x="404" y="7"/>
                  </a:cubicBezTo>
                  <a:cubicBezTo>
                    <a:pt x="376" y="7"/>
                    <a:pt x="348" y="6"/>
                    <a:pt x="321" y="3"/>
                  </a:cubicBezTo>
                  <a:cubicBezTo>
                    <a:pt x="304" y="2"/>
                    <a:pt x="288" y="1"/>
                    <a:pt x="27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646150" y="3070700"/>
              <a:ext cx="18575" cy="10800"/>
            </a:xfrm>
            <a:custGeom>
              <a:avLst/>
              <a:gdLst/>
              <a:ahLst/>
              <a:cxnLst/>
              <a:rect l="l" t="t" r="r" b="b"/>
              <a:pathLst>
                <a:path w="743" h="432" extrusionOk="0">
                  <a:moveTo>
                    <a:pt x="31" y="0"/>
                  </a:moveTo>
                  <a:cubicBezTo>
                    <a:pt x="0" y="51"/>
                    <a:pt x="1" y="122"/>
                    <a:pt x="41" y="209"/>
                  </a:cubicBezTo>
                  <a:cubicBezTo>
                    <a:pt x="96" y="333"/>
                    <a:pt x="205" y="390"/>
                    <a:pt x="279" y="416"/>
                  </a:cubicBezTo>
                  <a:cubicBezTo>
                    <a:pt x="312" y="427"/>
                    <a:pt x="346" y="432"/>
                    <a:pt x="381" y="432"/>
                  </a:cubicBezTo>
                  <a:cubicBezTo>
                    <a:pt x="395" y="432"/>
                    <a:pt x="410" y="431"/>
                    <a:pt x="424" y="429"/>
                  </a:cubicBezTo>
                  <a:cubicBezTo>
                    <a:pt x="572" y="409"/>
                    <a:pt x="718" y="326"/>
                    <a:pt x="739" y="120"/>
                  </a:cubicBezTo>
                  <a:cubicBezTo>
                    <a:pt x="742" y="83"/>
                    <a:pt x="740" y="53"/>
                    <a:pt x="735" y="27"/>
                  </a:cubicBezTo>
                  <a:cubicBezTo>
                    <a:pt x="676" y="73"/>
                    <a:pt x="604" y="105"/>
                    <a:pt x="526" y="121"/>
                  </a:cubicBezTo>
                  <a:cubicBezTo>
                    <a:pt x="501" y="126"/>
                    <a:pt x="474" y="129"/>
                    <a:pt x="447" y="129"/>
                  </a:cubicBezTo>
                  <a:cubicBezTo>
                    <a:pt x="383" y="129"/>
                    <a:pt x="315" y="117"/>
                    <a:pt x="261" y="104"/>
                  </a:cubicBezTo>
                  <a:cubicBezTo>
                    <a:pt x="176" y="82"/>
                    <a:pt x="110" y="29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646175" y="3070900"/>
              <a:ext cx="10425" cy="10625"/>
            </a:xfrm>
            <a:custGeom>
              <a:avLst/>
              <a:gdLst/>
              <a:ahLst/>
              <a:cxnLst/>
              <a:rect l="l" t="t" r="r" b="b"/>
              <a:pathLst>
                <a:path w="417" h="425" extrusionOk="0">
                  <a:moveTo>
                    <a:pt x="26" y="0"/>
                  </a:moveTo>
                  <a:lnTo>
                    <a:pt x="26" y="0"/>
                  </a:lnTo>
                  <a:cubicBezTo>
                    <a:pt x="0" y="51"/>
                    <a:pt x="2" y="120"/>
                    <a:pt x="40" y="202"/>
                  </a:cubicBezTo>
                  <a:cubicBezTo>
                    <a:pt x="95" y="325"/>
                    <a:pt x="204" y="382"/>
                    <a:pt x="278" y="408"/>
                  </a:cubicBezTo>
                  <a:cubicBezTo>
                    <a:pt x="311" y="418"/>
                    <a:pt x="345" y="424"/>
                    <a:pt x="380" y="424"/>
                  </a:cubicBezTo>
                  <a:cubicBezTo>
                    <a:pt x="417" y="288"/>
                    <a:pt x="414" y="156"/>
                    <a:pt x="262" y="90"/>
                  </a:cubicBezTo>
                  <a:cubicBezTo>
                    <a:pt x="194" y="70"/>
                    <a:pt x="130" y="53"/>
                    <a:pt x="70" y="22"/>
                  </a:cubicBezTo>
                  <a:cubicBezTo>
                    <a:pt x="55" y="16"/>
                    <a:pt x="40" y="9"/>
                    <a:pt x="2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633150" y="3058150"/>
              <a:ext cx="19800" cy="12200"/>
            </a:xfrm>
            <a:custGeom>
              <a:avLst/>
              <a:gdLst/>
              <a:ahLst/>
              <a:cxnLst/>
              <a:rect l="l" t="t" r="r" b="b"/>
              <a:pathLst>
                <a:path w="792" h="488" extrusionOk="0">
                  <a:moveTo>
                    <a:pt x="271" y="0"/>
                  </a:moveTo>
                  <a:cubicBezTo>
                    <a:pt x="84" y="0"/>
                    <a:pt x="0" y="109"/>
                    <a:pt x="79" y="278"/>
                  </a:cubicBezTo>
                  <a:cubicBezTo>
                    <a:pt x="133" y="394"/>
                    <a:pt x="241" y="447"/>
                    <a:pt x="314" y="471"/>
                  </a:cubicBezTo>
                  <a:cubicBezTo>
                    <a:pt x="347" y="481"/>
                    <a:pt x="382" y="487"/>
                    <a:pt x="417" y="487"/>
                  </a:cubicBezTo>
                  <a:cubicBezTo>
                    <a:pt x="430" y="487"/>
                    <a:pt x="444" y="486"/>
                    <a:pt x="457" y="484"/>
                  </a:cubicBezTo>
                  <a:cubicBezTo>
                    <a:pt x="605" y="466"/>
                    <a:pt x="750" y="388"/>
                    <a:pt x="772" y="194"/>
                  </a:cubicBezTo>
                  <a:cubicBezTo>
                    <a:pt x="791" y="25"/>
                    <a:pt x="690" y="2"/>
                    <a:pt x="557" y="2"/>
                  </a:cubicBezTo>
                  <a:cubicBezTo>
                    <a:pt x="507" y="2"/>
                    <a:pt x="453" y="6"/>
                    <a:pt x="399" y="6"/>
                  </a:cubicBezTo>
                  <a:cubicBezTo>
                    <a:pt x="372" y="6"/>
                    <a:pt x="345" y="5"/>
                    <a:pt x="319" y="3"/>
                  </a:cubicBezTo>
                  <a:cubicBezTo>
                    <a:pt x="302" y="1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634150" y="3060150"/>
              <a:ext cx="18425" cy="10200"/>
            </a:xfrm>
            <a:custGeom>
              <a:avLst/>
              <a:gdLst/>
              <a:ahLst/>
              <a:cxnLst/>
              <a:rect l="l" t="t" r="r" b="b"/>
              <a:pathLst>
                <a:path w="737" h="408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49"/>
                    <a:pt x="0" y="116"/>
                    <a:pt x="39" y="198"/>
                  </a:cubicBezTo>
                  <a:cubicBezTo>
                    <a:pt x="93" y="314"/>
                    <a:pt x="201" y="367"/>
                    <a:pt x="274" y="391"/>
                  </a:cubicBezTo>
                  <a:cubicBezTo>
                    <a:pt x="306" y="402"/>
                    <a:pt x="340" y="407"/>
                    <a:pt x="374" y="407"/>
                  </a:cubicBezTo>
                  <a:cubicBezTo>
                    <a:pt x="389" y="407"/>
                    <a:pt x="403" y="406"/>
                    <a:pt x="417" y="404"/>
                  </a:cubicBezTo>
                  <a:cubicBezTo>
                    <a:pt x="564" y="386"/>
                    <a:pt x="710" y="308"/>
                    <a:pt x="732" y="114"/>
                  </a:cubicBezTo>
                  <a:cubicBezTo>
                    <a:pt x="736" y="78"/>
                    <a:pt x="734" y="50"/>
                    <a:pt x="729" y="26"/>
                  </a:cubicBezTo>
                  <a:cubicBezTo>
                    <a:pt x="671" y="69"/>
                    <a:pt x="599" y="99"/>
                    <a:pt x="521" y="114"/>
                  </a:cubicBezTo>
                  <a:cubicBezTo>
                    <a:pt x="496" y="119"/>
                    <a:pt x="468" y="121"/>
                    <a:pt x="439" y="121"/>
                  </a:cubicBezTo>
                  <a:cubicBezTo>
                    <a:pt x="378" y="121"/>
                    <a:pt x="312" y="111"/>
                    <a:pt x="258" y="99"/>
                  </a:cubicBezTo>
                  <a:cubicBezTo>
                    <a:pt x="176" y="78"/>
                    <a:pt x="110" y="27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634175" y="3060350"/>
              <a:ext cx="10300" cy="9975"/>
            </a:xfrm>
            <a:custGeom>
              <a:avLst/>
              <a:gdLst/>
              <a:ahLst/>
              <a:cxnLst/>
              <a:rect l="l" t="t" r="r" b="b"/>
              <a:pathLst>
                <a:path w="412" h="399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48"/>
                    <a:pt x="1" y="112"/>
                    <a:pt x="38" y="190"/>
                  </a:cubicBezTo>
                  <a:cubicBezTo>
                    <a:pt x="92" y="306"/>
                    <a:pt x="200" y="359"/>
                    <a:pt x="273" y="383"/>
                  </a:cubicBezTo>
                  <a:cubicBezTo>
                    <a:pt x="305" y="393"/>
                    <a:pt x="339" y="398"/>
                    <a:pt x="374" y="398"/>
                  </a:cubicBezTo>
                  <a:cubicBezTo>
                    <a:pt x="412" y="271"/>
                    <a:pt x="410" y="147"/>
                    <a:pt x="260" y="84"/>
                  </a:cubicBezTo>
                  <a:cubicBezTo>
                    <a:pt x="193" y="66"/>
                    <a:pt x="129" y="49"/>
                    <a:pt x="70" y="21"/>
                  </a:cubicBezTo>
                  <a:cubicBezTo>
                    <a:pt x="55" y="15"/>
                    <a:pt x="41" y="8"/>
                    <a:pt x="26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46525" y="3058975"/>
              <a:ext cx="19800" cy="12225"/>
            </a:xfrm>
            <a:custGeom>
              <a:avLst/>
              <a:gdLst/>
              <a:ahLst/>
              <a:cxnLst/>
              <a:rect l="l" t="t" r="r" b="b"/>
              <a:pathLst>
                <a:path w="792" h="489" extrusionOk="0">
                  <a:moveTo>
                    <a:pt x="270" y="0"/>
                  </a:moveTo>
                  <a:cubicBezTo>
                    <a:pt x="82" y="0"/>
                    <a:pt x="0" y="109"/>
                    <a:pt x="82" y="279"/>
                  </a:cubicBezTo>
                  <a:cubicBezTo>
                    <a:pt x="137" y="395"/>
                    <a:pt x="245" y="448"/>
                    <a:pt x="319" y="472"/>
                  </a:cubicBezTo>
                  <a:cubicBezTo>
                    <a:pt x="351" y="483"/>
                    <a:pt x="385" y="488"/>
                    <a:pt x="419" y="488"/>
                  </a:cubicBezTo>
                  <a:cubicBezTo>
                    <a:pt x="434" y="488"/>
                    <a:pt x="448" y="487"/>
                    <a:pt x="462" y="486"/>
                  </a:cubicBezTo>
                  <a:cubicBezTo>
                    <a:pt x="609" y="467"/>
                    <a:pt x="754" y="389"/>
                    <a:pt x="775" y="194"/>
                  </a:cubicBezTo>
                  <a:cubicBezTo>
                    <a:pt x="792" y="26"/>
                    <a:pt x="690" y="3"/>
                    <a:pt x="557" y="3"/>
                  </a:cubicBezTo>
                  <a:cubicBezTo>
                    <a:pt x="507" y="3"/>
                    <a:pt x="453" y="6"/>
                    <a:pt x="399" y="6"/>
                  </a:cubicBezTo>
                  <a:cubicBezTo>
                    <a:pt x="372" y="6"/>
                    <a:pt x="345" y="5"/>
                    <a:pt x="319" y="3"/>
                  </a:cubicBezTo>
                  <a:cubicBezTo>
                    <a:pt x="302" y="1"/>
                    <a:pt x="286" y="0"/>
                    <a:pt x="27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47550" y="3061000"/>
              <a:ext cx="18450" cy="10200"/>
            </a:xfrm>
            <a:custGeom>
              <a:avLst/>
              <a:gdLst/>
              <a:ahLst/>
              <a:cxnLst/>
              <a:rect l="l" t="t" r="r" b="b"/>
              <a:pathLst>
                <a:path w="738" h="40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48"/>
                    <a:pt x="1" y="117"/>
                    <a:pt x="41" y="198"/>
                  </a:cubicBezTo>
                  <a:cubicBezTo>
                    <a:pt x="96" y="314"/>
                    <a:pt x="204" y="368"/>
                    <a:pt x="277" y="391"/>
                  </a:cubicBezTo>
                  <a:cubicBezTo>
                    <a:pt x="310" y="402"/>
                    <a:pt x="344" y="407"/>
                    <a:pt x="378" y="407"/>
                  </a:cubicBezTo>
                  <a:cubicBezTo>
                    <a:pt x="392" y="407"/>
                    <a:pt x="407" y="406"/>
                    <a:pt x="421" y="405"/>
                  </a:cubicBezTo>
                  <a:cubicBezTo>
                    <a:pt x="568" y="386"/>
                    <a:pt x="713" y="308"/>
                    <a:pt x="733" y="113"/>
                  </a:cubicBezTo>
                  <a:cubicBezTo>
                    <a:pt x="737" y="78"/>
                    <a:pt x="735" y="50"/>
                    <a:pt x="729" y="26"/>
                  </a:cubicBezTo>
                  <a:cubicBezTo>
                    <a:pt x="671" y="69"/>
                    <a:pt x="600" y="99"/>
                    <a:pt x="521" y="114"/>
                  </a:cubicBezTo>
                  <a:cubicBezTo>
                    <a:pt x="497" y="119"/>
                    <a:pt x="469" y="121"/>
                    <a:pt x="441" y="121"/>
                  </a:cubicBezTo>
                  <a:cubicBezTo>
                    <a:pt x="379" y="121"/>
                    <a:pt x="313" y="111"/>
                    <a:pt x="259" y="98"/>
                  </a:cubicBezTo>
                  <a:cubicBezTo>
                    <a:pt x="175" y="78"/>
                    <a:pt x="109" y="27"/>
                    <a:pt x="30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647575" y="3061200"/>
              <a:ext cx="10375" cy="9975"/>
            </a:xfrm>
            <a:custGeom>
              <a:avLst/>
              <a:gdLst/>
              <a:ahLst/>
              <a:cxnLst/>
              <a:rect l="l" t="t" r="r" b="b"/>
              <a:pathLst>
                <a:path w="415" h="399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48"/>
                    <a:pt x="2" y="113"/>
                    <a:pt x="40" y="190"/>
                  </a:cubicBezTo>
                  <a:cubicBezTo>
                    <a:pt x="95" y="306"/>
                    <a:pt x="203" y="359"/>
                    <a:pt x="277" y="383"/>
                  </a:cubicBezTo>
                  <a:cubicBezTo>
                    <a:pt x="309" y="394"/>
                    <a:pt x="343" y="399"/>
                    <a:pt x="376" y="399"/>
                  </a:cubicBezTo>
                  <a:cubicBezTo>
                    <a:pt x="415" y="271"/>
                    <a:pt x="412" y="147"/>
                    <a:pt x="260" y="85"/>
                  </a:cubicBezTo>
                  <a:cubicBezTo>
                    <a:pt x="193" y="66"/>
                    <a:pt x="129" y="49"/>
                    <a:pt x="70" y="21"/>
                  </a:cubicBezTo>
                  <a:cubicBezTo>
                    <a:pt x="54" y="15"/>
                    <a:pt x="40" y="8"/>
                    <a:pt x="2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639525" y="3061050"/>
              <a:ext cx="19850" cy="12825"/>
            </a:xfrm>
            <a:custGeom>
              <a:avLst/>
              <a:gdLst/>
              <a:ahLst/>
              <a:cxnLst/>
              <a:rect l="l" t="t" r="r" b="b"/>
              <a:pathLst>
                <a:path w="794" h="513" extrusionOk="0">
                  <a:moveTo>
                    <a:pt x="271" y="0"/>
                  </a:moveTo>
                  <a:cubicBezTo>
                    <a:pt x="84" y="0"/>
                    <a:pt x="0" y="115"/>
                    <a:pt x="81" y="293"/>
                  </a:cubicBezTo>
                  <a:cubicBezTo>
                    <a:pt x="135" y="415"/>
                    <a:pt x="243" y="471"/>
                    <a:pt x="317" y="496"/>
                  </a:cubicBezTo>
                  <a:cubicBezTo>
                    <a:pt x="349" y="507"/>
                    <a:pt x="383" y="513"/>
                    <a:pt x="417" y="513"/>
                  </a:cubicBezTo>
                  <a:cubicBezTo>
                    <a:pt x="432" y="513"/>
                    <a:pt x="447" y="512"/>
                    <a:pt x="461" y="509"/>
                  </a:cubicBezTo>
                  <a:cubicBezTo>
                    <a:pt x="608" y="490"/>
                    <a:pt x="754" y="409"/>
                    <a:pt x="775" y="205"/>
                  </a:cubicBezTo>
                  <a:cubicBezTo>
                    <a:pt x="793" y="27"/>
                    <a:pt x="691" y="3"/>
                    <a:pt x="557" y="3"/>
                  </a:cubicBezTo>
                  <a:cubicBezTo>
                    <a:pt x="508" y="3"/>
                    <a:pt x="456" y="6"/>
                    <a:pt x="403" y="6"/>
                  </a:cubicBezTo>
                  <a:cubicBezTo>
                    <a:pt x="375" y="6"/>
                    <a:pt x="347" y="5"/>
                    <a:pt x="319" y="3"/>
                  </a:cubicBezTo>
                  <a:cubicBezTo>
                    <a:pt x="302" y="1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40550" y="3063175"/>
              <a:ext cx="18475" cy="10700"/>
            </a:xfrm>
            <a:custGeom>
              <a:avLst/>
              <a:gdLst/>
              <a:ahLst/>
              <a:cxnLst/>
              <a:rect l="l" t="t" r="r" b="b"/>
              <a:pathLst>
                <a:path w="739" h="428" extrusionOk="0">
                  <a:moveTo>
                    <a:pt x="30" y="1"/>
                  </a:moveTo>
                  <a:cubicBezTo>
                    <a:pt x="0" y="50"/>
                    <a:pt x="0" y="122"/>
                    <a:pt x="40" y="208"/>
                  </a:cubicBezTo>
                  <a:cubicBezTo>
                    <a:pt x="94" y="330"/>
                    <a:pt x="202" y="386"/>
                    <a:pt x="276" y="411"/>
                  </a:cubicBezTo>
                  <a:cubicBezTo>
                    <a:pt x="308" y="422"/>
                    <a:pt x="342" y="428"/>
                    <a:pt x="376" y="428"/>
                  </a:cubicBezTo>
                  <a:cubicBezTo>
                    <a:pt x="391" y="428"/>
                    <a:pt x="406" y="427"/>
                    <a:pt x="420" y="424"/>
                  </a:cubicBezTo>
                  <a:cubicBezTo>
                    <a:pt x="567" y="406"/>
                    <a:pt x="713" y="324"/>
                    <a:pt x="734" y="120"/>
                  </a:cubicBezTo>
                  <a:cubicBezTo>
                    <a:pt x="738" y="82"/>
                    <a:pt x="736" y="52"/>
                    <a:pt x="730" y="27"/>
                  </a:cubicBezTo>
                  <a:cubicBezTo>
                    <a:pt x="672" y="72"/>
                    <a:pt x="601" y="104"/>
                    <a:pt x="523" y="121"/>
                  </a:cubicBezTo>
                  <a:cubicBezTo>
                    <a:pt x="498" y="126"/>
                    <a:pt x="472" y="128"/>
                    <a:pt x="444" y="128"/>
                  </a:cubicBezTo>
                  <a:cubicBezTo>
                    <a:pt x="381" y="128"/>
                    <a:pt x="313" y="117"/>
                    <a:pt x="259" y="103"/>
                  </a:cubicBezTo>
                  <a:cubicBezTo>
                    <a:pt x="176" y="81"/>
                    <a:pt x="109" y="28"/>
                    <a:pt x="3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640550" y="3063375"/>
              <a:ext cx="10375" cy="10500"/>
            </a:xfrm>
            <a:custGeom>
              <a:avLst/>
              <a:gdLst/>
              <a:ahLst/>
              <a:cxnLst/>
              <a:rect l="l" t="t" r="r" b="b"/>
              <a:pathLst>
                <a:path w="415" h="420" extrusionOk="0">
                  <a:moveTo>
                    <a:pt x="26" y="1"/>
                  </a:moveTo>
                  <a:lnTo>
                    <a:pt x="26" y="1"/>
                  </a:lnTo>
                  <a:cubicBezTo>
                    <a:pt x="0" y="51"/>
                    <a:pt x="2" y="119"/>
                    <a:pt x="40" y="200"/>
                  </a:cubicBezTo>
                  <a:cubicBezTo>
                    <a:pt x="94" y="322"/>
                    <a:pt x="202" y="378"/>
                    <a:pt x="276" y="403"/>
                  </a:cubicBezTo>
                  <a:cubicBezTo>
                    <a:pt x="308" y="414"/>
                    <a:pt x="342" y="419"/>
                    <a:pt x="377" y="419"/>
                  </a:cubicBezTo>
                  <a:cubicBezTo>
                    <a:pt x="415" y="286"/>
                    <a:pt x="412" y="154"/>
                    <a:pt x="262" y="90"/>
                  </a:cubicBezTo>
                  <a:cubicBezTo>
                    <a:pt x="194" y="69"/>
                    <a:pt x="130" y="53"/>
                    <a:pt x="70" y="23"/>
                  </a:cubicBezTo>
                  <a:cubicBezTo>
                    <a:pt x="55" y="16"/>
                    <a:pt x="41" y="9"/>
                    <a:pt x="2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635300" y="3049900"/>
              <a:ext cx="19675" cy="12625"/>
            </a:xfrm>
            <a:custGeom>
              <a:avLst/>
              <a:gdLst/>
              <a:ahLst/>
              <a:cxnLst/>
              <a:rect l="l" t="t" r="r" b="b"/>
              <a:pathLst>
                <a:path w="787" h="505" extrusionOk="0">
                  <a:moveTo>
                    <a:pt x="268" y="1"/>
                  </a:moveTo>
                  <a:cubicBezTo>
                    <a:pt x="83" y="1"/>
                    <a:pt x="0" y="113"/>
                    <a:pt x="79" y="288"/>
                  </a:cubicBezTo>
                  <a:cubicBezTo>
                    <a:pt x="133" y="408"/>
                    <a:pt x="240" y="463"/>
                    <a:pt x="313" y="488"/>
                  </a:cubicBezTo>
                  <a:cubicBezTo>
                    <a:pt x="345" y="499"/>
                    <a:pt x="379" y="504"/>
                    <a:pt x="413" y="504"/>
                  </a:cubicBezTo>
                  <a:cubicBezTo>
                    <a:pt x="427" y="504"/>
                    <a:pt x="442" y="503"/>
                    <a:pt x="456" y="501"/>
                  </a:cubicBezTo>
                  <a:cubicBezTo>
                    <a:pt x="602" y="482"/>
                    <a:pt x="747" y="402"/>
                    <a:pt x="768" y="201"/>
                  </a:cubicBezTo>
                  <a:cubicBezTo>
                    <a:pt x="787" y="27"/>
                    <a:pt x="686" y="3"/>
                    <a:pt x="554" y="3"/>
                  </a:cubicBezTo>
                  <a:cubicBezTo>
                    <a:pt x="504" y="3"/>
                    <a:pt x="451" y="6"/>
                    <a:pt x="398" y="6"/>
                  </a:cubicBezTo>
                  <a:cubicBezTo>
                    <a:pt x="371" y="6"/>
                    <a:pt x="344" y="5"/>
                    <a:pt x="317" y="3"/>
                  </a:cubicBezTo>
                  <a:cubicBezTo>
                    <a:pt x="300" y="1"/>
                    <a:pt x="284" y="1"/>
                    <a:pt x="26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636300" y="3051975"/>
              <a:ext cx="18325" cy="10550"/>
            </a:xfrm>
            <a:custGeom>
              <a:avLst/>
              <a:gdLst/>
              <a:ahLst/>
              <a:cxnLst/>
              <a:rect l="l" t="t" r="r" b="b"/>
              <a:pathLst>
                <a:path w="733" h="422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51"/>
                    <a:pt x="0" y="120"/>
                    <a:pt x="39" y="205"/>
                  </a:cubicBezTo>
                  <a:cubicBezTo>
                    <a:pt x="93" y="325"/>
                    <a:pt x="200" y="380"/>
                    <a:pt x="273" y="405"/>
                  </a:cubicBezTo>
                  <a:cubicBezTo>
                    <a:pt x="305" y="416"/>
                    <a:pt x="339" y="421"/>
                    <a:pt x="373" y="421"/>
                  </a:cubicBezTo>
                  <a:cubicBezTo>
                    <a:pt x="387" y="421"/>
                    <a:pt x="402" y="420"/>
                    <a:pt x="416" y="418"/>
                  </a:cubicBezTo>
                  <a:cubicBezTo>
                    <a:pt x="562" y="399"/>
                    <a:pt x="707" y="319"/>
                    <a:pt x="728" y="118"/>
                  </a:cubicBezTo>
                  <a:cubicBezTo>
                    <a:pt x="732" y="82"/>
                    <a:pt x="730" y="53"/>
                    <a:pt x="725" y="28"/>
                  </a:cubicBezTo>
                  <a:cubicBezTo>
                    <a:pt x="667" y="71"/>
                    <a:pt x="596" y="102"/>
                    <a:pt x="518" y="119"/>
                  </a:cubicBezTo>
                  <a:cubicBezTo>
                    <a:pt x="494" y="124"/>
                    <a:pt x="467" y="126"/>
                    <a:pt x="440" y="126"/>
                  </a:cubicBezTo>
                  <a:cubicBezTo>
                    <a:pt x="378" y="126"/>
                    <a:pt x="311" y="115"/>
                    <a:pt x="257" y="102"/>
                  </a:cubicBezTo>
                  <a:cubicBezTo>
                    <a:pt x="175" y="81"/>
                    <a:pt x="109" y="29"/>
                    <a:pt x="3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36325" y="3052200"/>
              <a:ext cx="10250" cy="10300"/>
            </a:xfrm>
            <a:custGeom>
              <a:avLst/>
              <a:gdLst/>
              <a:ahLst/>
              <a:cxnLst/>
              <a:rect l="l" t="t" r="r" b="b"/>
              <a:pathLst>
                <a:path w="410" h="412" extrusionOk="0">
                  <a:moveTo>
                    <a:pt x="26" y="0"/>
                  </a:moveTo>
                  <a:lnTo>
                    <a:pt x="26" y="0"/>
                  </a:lnTo>
                  <a:cubicBezTo>
                    <a:pt x="0" y="49"/>
                    <a:pt x="1" y="115"/>
                    <a:pt x="38" y="196"/>
                  </a:cubicBezTo>
                  <a:cubicBezTo>
                    <a:pt x="92" y="316"/>
                    <a:pt x="199" y="371"/>
                    <a:pt x="272" y="396"/>
                  </a:cubicBezTo>
                  <a:cubicBezTo>
                    <a:pt x="304" y="406"/>
                    <a:pt x="338" y="412"/>
                    <a:pt x="371" y="412"/>
                  </a:cubicBezTo>
                  <a:cubicBezTo>
                    <a:pt x="410" y="280"/>
                    <a:pt x="408" y="151"/>
                    <a:pt x="259" y="87"/>
                  </a:cubicBezTo>
                  <a:cubicBezTo>
                    <a:pt x="191" y="67"/>
                    <a:pt x="128" y="51"/>
                    <a:pt x="69" y="21"/>
                  </a:cubicBezTo>
                  <a:cubicBezTo>
                    <a:pt x="54" y="15"/>
                    <a:pt x="40" y="7"/>
                    <a:pt x="2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644850" y="3049800"/>
              <a:ext cx="19675" cy="12625"/>
            </a:xfrm>
            <a:custGeom>
              <a:avLst/>
              <a:gdLst/>
              <a:ahLst/>
              <a:cxnLst/>
              <a:rect l="l" t="t" r="r" b="b"/>
              <a:pathLst>
                <a:path w="787" h="505" extrusionOk="0">
                  <a:moveTo>
                    <a:pt x="269" y="0"/>
                  </a:moveTo>
                  <a:cubicBezTo>
                    <a:pt x="82" y="0"/>
                    <a:pt x="1" y="113"/>
                    <a:pt x="81" y="288"/>
                  </a:cubicBezTo>
                  <a:cubicBezTo>
                    <a:pt x="136" y="408"/>
                    <a:pt x="244" y="463"/>
                    <a:pt x="316" y="488"/>
                  </a:cubicBezTo>
                  <a:cubicBezTo>
                    <a:pt x="349" y="499"/>
                    <a:pt x="382" y="504"/>
                    <a:pt x="416" y="504"/>
                  </a:cubicBezTo>
                  <a:cubicBezTo>
                    <a:pt x="431" y="504"/>
                    <a:pt x="445" y="503"/>
                    <a:pt x="460" y="501"/>
                  </a:cubicBezTo>
                  <a:cubicBezTo>
                    <a:pt x="606" y="482"/>
                    <a:pt x="750" y="402"/>
                    <a:pt x="769" y="201"/>
                  </a:cubicBezTo>
                  <a:cubicBezTo>
                    <a:pt x="787" y="26"/>
                    <a:pt x="686" y="3"/>
                    <a:pt x="554" y="3"/>
                  </a:cubicBezTo>
                  <a:cubicBezTo>
                    <a:pt x="505" y="3"/>
                    <a:pt x="451" y="6"/>
                    <a:pt x="398" y="6"/>
                  </a:cubicBezTo>
                  <a:cubicBezTo>
                    <a:pt x="371" y="6"/>
                    <a:pt x="344" y="5"/>
                    <a:pt x="318" y="3"/>
                  </a:cubicBezTo>
                  <a:cubicBezTo>
                    <a:pt x="301" y="1"/>
                    <a:pt x="284" y="0"/>
                    <a:pt x="26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45875" y="3051875"/>
              <a:ext cx="18325" cy="10550"/>
            </a:xfrm>
            <a:custGeom>
              <a:avLst/>
              <a:gdLst/>
              <a:ahLst/>
              <a:cxnLst/>
              <a:rect l="l" t="t" r="r" b="b"/>
              <a:pathLst>
                <a:path w="733" h="422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50"/>
                    <a:pt x="1" y="120"/>
                    <a:pt x="40" y="205"/>
                  </a:cubicBezTo>
                  <a:cubicBezTo>
                    <a:pt x="95" y="325"/>
                    <a:pt x="203" y="380"/>
                    <a:pt x="275" y="405"/>
                  </a:cubicBezTo>
                  <a:cubicBezTo>
                    <a:pt x="308" y="416"/>
                    <a:pt x="341" y="421"/>
                    <a:pt x="375" y="421"/>
                  </a:cubicBezTo>
                  <a:cubicBezTo>
                    <a:pt x="390" y="421"/>
                    <a:pt x="404" y="420"/>
                    <a:pt x="419" y="418"/>
                  </a:cubicBezTo>
                  <a:cubicBezTo>
                    <a:pt x="565" y="399"/>
                    <a:pt x="709" y="319"/>
                    <a:pt x="728" y="118"/>
                  </a:cubicBezTo>
                  <a:cubicBezTo>
                    <a:pt x="733" y="81"/>
                    <a:pt x="730" y="52"/>
                    <a:pt x="724" y="28"/>
                  </a:cubicBezTo>
                  <a:cubicBezTo>
                    <a:pt x="666" y="71"/>
                    <a:pt x="597" y="102"/>
                    <a:pt x="518" y="119"/>
                  </a:cubicBezTo>
                  <a:cubicBezTo>
                    <a:pt x="493" y="124"/>
                    <a:pt x="466" y="126"/>
                    <a:pt x="438" y="126"/>
                  </a:cubicBezTo>
                  <a:cubicBezTo>
                    <a:pt x="377" y="126"/>
                    <a:pt x="310" y="116"/>
                    <a:pt x="258" y="102"/>
                  </a:cubicBezTo>
                  <a:cubicBezTo>
                    <a:pt x="174" y="80"/>
                    <a:pt x="109" y="29"/>
                    <a:pt x="31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45875" y="3052075"/>
              <a:ext cx="10325" cy="10325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27" y="1"/>
                  </a:moveTo>
                  <a:cubicBezTo>
                    <a:pt x="1" y="51"/>
                    <a:pt x="3" y="117"/>
                    <a:pt x="40" y="197"/>
                  </a:cubicBezTo>
                  <a:cubicBezTo>
                    <a:pt x="95" y="317"/>
                    <a:pt x="203" y="372"/>
                    <a:pt x="275" y="397"/>
                  </a:cubicBezTo>
                  <a:cubicBezTo>
                    <a:pt x="308" y="407"/>
                    <a:pt x="342" y="412"/>
                    <a:pt x="375" y="412"/>
                  </a:cubicBezTo>
                  <a:cubicBezTo>
                    <a:pt x="412" y="281"/>
                    <a:pt x="409" y="152"/>
                    <a:pt x="260" y="88"/>
                  </a:cubicBezTo>
                  <a:cubicBezTo>
                    <a:pt x="193" y="68"/>
                    <a:pt x="129" y="52"/>
                    <a:pt x="70" y="22"/>
                  </a:cubicBezTo>
                  <a:cubicBezTo>
                    <a:pt x="55" y="15"/>
                    <a:pt x="40" y="9"/>
                    <a:pt x="2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34025" y="3039725"/>
              <a:ext cx="19525" cy="11875"/>
            </a:xfrm>
            <a:custGeom>
              <a:avLst/>
              <a:gdLst/>
              <a:ahLst/>
              <a:cxnLst/>
              <a:rect l="l" t="t" r="r" b="b"/>
              <a:pathLst>
                <a:path w="781" h="475" extrusionOk="0">
                  <a:moveTo>
                    <a:pt x="269" y="1"/>
                  </a:moveTo>
                  <a:cubicBezTo>
                    <a:pt x="83" y="1"/>
                    <a:pt x="0" y="106"/>
                    <a:pt x="79" y="271"/>
                  </a:cubicBezTo>
                  <a:cubicBezTo>
                    <a:pt x="132" y="384"/>
                    <a:pt x="239" y="436"/>
                    <a:pt x="311" y="459"/>
                  </a:cubicBezTo>
                  <a:cubicBezTo>
                    <a:pt x="343" y="469"/>
                    <a:pt x="378" y="474"/>
                    <a:pt x="413" y="474"/>
                  </a:cubicBezTo>
                  <a:cubicBezTo>
                    <a:pt x="426" y="474"/>
                    <a:pt x="439" y="474"/>
                    <a:pt x="452" y="472"/>
                  </a:cubicBezTo>
                  <a:cubicBezTo>
                    <a:pt x="597" y="453"/>
                    <a:pt x="741" y="378"/>
                    <a:pt x="762" y="189"/>
                  </a:cubicBezTo>
                  <a:cubicBezTo>
                    <a:pt x="781" y="25"/>
                    <a:pt x="681" y="3"/>
                    <a:pt x="550" y="3"/>
                  </a:cubicBezTo>
                  <a:cubicBezTo>
                    <a:pt x="501" y="3"/>
                    <a:pt x="448" y="6"/>
                    <a:pt x="395" y="6"/>
                  </a:cubicBezTo>
                  <a:cubicBezTo>
                    <a:pt x="369" y="6"/>
                    <a:pt x="342" y="5"/>
                    <a:pt x="315" y="3"/>
                  </a:cubicBezTo>
                  <a:cubicBezTo>
                    <a:pt x="299" y="1"/>
                    <a:pt x="284" y="1"/>
                    <a:pt x="26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5025" y="3041700"/>
              <a:ext cx="18175" cy="9900"/>
            </a:xfrm>
            <a:custGeom>
              <a:avLst/>
              <a:gdLst/>
              <a:ahLst/>
              <a:cxnLst/>
              <a:rect l="l" t="t" r="r" b="b"/>
              <a:pathLst>
                <a:path w="727" h="396" extrusionOk="0">
                  <a:moveTo>
                    <a:pt x="32" y="0"/>
                  </a:moveTo>
                  <a:lnTo>
                    <a:pt x="32" y="0"/>
                  </a:lnTo>
                  <a:cubicBezTo>
                    <a:pt x="1" y="47"/>
                    <a:pt x="1" y="112"/>
                    <a:pt x="39" y="192"/>
                  </a:cubicBezTo>
                  <a:cubicBezTo>
                    <a:pt x="92" y="305"/>
                    <a:pt x="199" y="357"/>
                    <a:pt x="271" y="380"/>
                  </a:cubicBezTo>
                  <a:cubicBezTo>
                    <a:pt x="303" y="390"/>
                    <a:pt x="338" y="395"/>
                    <a:pt x="373" y="395"/>
                  </a:cubicBezTo>
                  <a:cubicBezTo>
                    <a:pt x="386" y="395"/>
                    <a:pt x="399" y="395"/>
                    <a:pt x="412" y="393"/>
                  </a:cubicBezTo>
                  <a:cubicBezTo>
                    <a:pt x="557" y="374"/>
                    <a:pt x="701" y="299"/>
                    <a:pt x="723" y="110"/>
                  </a:cubicBezTo>
                  <a:cubicBezTo>
                    <a:pt x="726" y="76"/>
                    <a:pt x="725" y="48"/>
                    <a:pt x="719" y="25"/>
                  </a:cubicBezTo>
                  <a:cubicBezTo>
                    <a:pt x="662" y="67"/>
                    <a:pt x="591" y="96"/>
                    <a:pt x="514" y="111"/>
                  </a:cubicBezTo>
                  <a:cubicBezTo>
                    <a:pt x="490" y="116"/>
                    <a:pt x="463" y="118"/>
                    <a:pt x="436" y="118"/>
                  </a:cubicBezTo>
                  <a:cubicBezTo>
                    <a:pt x="374" y="118"/>
                    <a:pt x="309" y="108"/>
                    <a:pt x="256" y="96"/>
                  </a:cubicBezTo>
                  <a:cubicBezTo>
                    <a:pt x="173" y="76"/>
                    <a:pt x="108" y="27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35050" y="3041875"/>
              <a:ext cx="10175" cy="9725"/>
            </a:xfrm>
            <a:custGeom>
              <a:avLst/>
              <a:gdLst/>
              <a:ahLst/>
              <a:cxnLst/>
              <a:rect l="l" t="t" r="r" b="b"/>
              <a:pathLst>
                <a:path w="407" h="389" extrusionOk="0">
                  <a:moveTo>
                    <a:pt x="26" y="1"/>
                  </a:moveTo>
                  <a:lnTo>
                    <a:pt x="26" y="1"/>
                  </a:lnTo>
                  <a:cubicBezTo>
                    <a:pt x="1" y="47"/>
                    <a:pt x="2" y="109"/>
                    <a:pt x="38" y="185"/>
                  </a:cubicBezTo>
                  <a:cubicBezTo>
                    <a:pt x="91" y="298"/>
                    <a:pt x="198" y="350"/>
                    <a:pt x="270" y="373"/>
                  </a:cubicBezTo>
                  <a:cubicBezTo>
                    <a:pt x="301" y="383"/>
                    <a:pt x="334" y="388"/>
                    <a:pt x="369" y="388"/>
                  </a:cubicBezTo>
                  <a:cubicBezTo>
                    <a:pt x="407" y="265"/>
                    <a:pt x="405" y="144"/>
                    <a:pt x="257" y="83"/>
                  </a:cubicBezTo>
                  <a:cubicBezTo>
                    <a:pt x="190" y="65"/>
                    <a:pt x="127" y="49"/>
                    <a:pt x="69" y="21"/>
                  </a:cubicBezTo>
                  <a:cubicBezTo>
                    <a:pt x="55" y="15"/>
                    <a:pt x="40" y="8"/>
                    <a:pt x="26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647225" y="3040550"/>
              <a:ext cx="19525" cy="11875"/>
            </a:xfrm>
            <a:custGeom>
              <a:avLst/>
              <a:gdLst/>
              <a:ahLst/>
              <a:cxnLst/>
              <a:rect l="l" t="t" r="r" b="b"/>
              <a:pathLst>
                <a:path w="781" h="475" extrusionOk="0">
                  <a:moveTo>
                    <a:pt x="266" y="1"/>
                  </a:moveTo>
                  <a:cubicBezTo>
                    <a:pt x="81" y="1"/>
                    <a:pt x="0" y="107"/>
                    <a:pt x="81" y="271"/>
                  </a:cubicBezTo>
                  <a:cubicBezTo>
                    <a:pt x="135" y="384"/>
                    <a:pt x="242" y="436"/>
                    <a:pt x="315" y="460"/>
                  </a:cubicBezTo>
                  <a:cubicBezTo>
                    <a:pt x="347" y="470"/>
                    <a:pt x="381" y="474"/>
                    <a:pt x="416" y="474"/>
                  </a:cubicBezTo>
                  <a:cubicBezTo>
                    <a:pt x="429" y="474"/>
                    <a:pt x="442" y="474"/>
                    <a:pt x="456" y="472"/>
                  </a:cubicBezTo>
                  <a:cubicBezTo>
                    <a:pt x="601" y="454"/>
                    <a:pt x="745" y="378"/>
                    <a:pt x="764" y="189"/>
                  </a:cubicBezTo>
                  <a:cubicBezTo>
                    <a:pt x="781" y="25"/>
                    <a:pt x="681" y="3"/>
                    <a:pt x="550" y="3"/>
                  </a:cubicBezTo>
                  <a:cubicBezTo>
                    <a:pt x="501" y="3"/>
                    <a:pt x="448" y="6"/>
                    <a:pt x="395" y="6"/>
                  </a:cubicBezTo>
                  <a:cubicBezTo>
                    <a:pt x="368" y="6"/>
                    <a:pt x="341" y="5"/>
                    <a:pt x="315" y="3"/>
                  </a:cubicBezTo>
                  <a:cubicBezTo>
                    <a:pt x="298" y="1"/>
                    <a:pt x="282" y="1"/>
                    <a:pt x="26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648250" y="3042525"/>
              <a:ext cx="18175" cy="9925"/>
            </a:xfrm>
            <a:custGeom>
              <a:avLst/>
              <a:gdLst/>
              <a:ahLst/>
              <a:cxnLst/>
              <a:rect l="l" t="t" r="r" b="b"/>
              <a:pathLst>
                <a:path w="727" h="397" extrusionOk="0">
                  <a:moveTo>
                    <a:pt x="30" y="1"/>
                  </a:moveTo>
                  <a:cubicBezTo>
                    <a:pt x="0" y="47"/>
                    <a:pt x="1" y="112"/>
                    <a:pt x="40" y="192"/>
                  </a:cubicBezTo>
                  <a:cubicBezTo>
                    <a:pt x="94" y="305"/>
                    <a:pt x="201" y="357"/>
                    <a:pt x="274" y="381"/>
                  </a:cubicBezTo>
                  <a:cubicBezTo>
                    <a:pt x="306" y="391"/>
                    <a:pt x="339" y="396"/>
                    <a:pt x="372" y="396"/>
                  </a:cubicBezTo>
                  <a:cubicBezTo>
                    <a:pt x="387" y="396"/>
                    <a:pt x="401" y="395"/>
                    <a:pt x="415" y="393"/>
                  </a:cubicBezTo>
                  <a:cubicBezTo>
                    <a:pt x="560" y="375"/>
                    <a:pt x="704" y="299"/>
                    <a:pt x="723" y="110"/>
                  </a:cubicBezTo>
                  <a:cubicBezTo>
                    <a:pt x="727" y="76"/>
                    <a:pt x="725" y="48"/>
                    <a:pt x="718" y="25"/>
                  </a:cubicBezTo>
                  <a:cubicBezTo>
                    <a:pt x="661" y="67"/>
                    <a:pt x="592" y="96"/>
                    <a:pt x="514" y="111"/>
                  </a:cubicBezTo>
                  <a:cubicBezTo>
                    <a:pt x="490" y="116"/>
                    <a:pt x="464" y="118"/>
                    <a:pt x="437" y="118"/>
                  </a:cubicBezTo>
                  <a:cubicBezTo>
                    <a:pt x="375" y="118"/>
                    <a:pt x="308" y="108"/>
                    <a:pt x="255" y="95"/>
                  </a:cubicBezTo>
                  <a:cubicBezTo>
                    <a:pt x="173" y="75"/>
                    <a:pt x="108" y="26"/>
                    <a:pt x="30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48250" y="3042700"/>
              <a:ext cx="10250" cy="9725"/>
            </a:xfrm>
            <a:custGeom>
              <a:avLst/>
              <a:gdLst/>
              <a:ahLst/>
              <a:cxnLst/>
              <a:rect l="l" t="t" r="r" b="b"/>
              <a:pathLst>
                <a:path w="410" h="389" extrusionOk="0">
                  <a:moveTo>
                    <a:pt x="26" y="1"/>
                  </a:moveTo>
                  <a:cubicBezTo>
                    <a:pt x="0" y="47"/>
                    <a:pt x="3" y="110"/>
                    <a:pt x="40" y="185"/>
                  </a:cubicBezTo>
                  <a:cubicBezTo>
                    <a:pt x="94" y="298"/>
                    <a:pt x="201" y="350"/>
                    <a:pt x="274" y="374"/>
                  </a:cubicBezTo>
                  <a:cubicBezTo>
                    <a:pt x="305" y="383"/>
                    <a:pt x="339" y="388"/>
                    <a:pt x="372" y="388"/>
                  </a:cubicBezTo>
                  <a:cubicBezTo>
                    <a:pt x="410" y="265"/>
                    <a:pt x="406" y="144"/>
                    <a:pt x="257" y="83"/>
                  </a:cubicBezTo>
                  <a:cubicBezTo>
                    <a:pt x="191" y="65"/>
                    <a:pt x="128" y="48"/>
                    <a:pt x="69" y="22"/>
                  </a:cubicBezTo>
                  <a:cubicBezTo>
                    <a:pt x="54" y="15"/>
                    <a:pt x="40" y="8"/>
                    <a:pt x="2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40325" y="3042575"/>
              <a:ext cx="19575" cy="12450"/>
            </a:xfrm>
            <a:custGeom>
              <a:avLst/>
              <a:gdLst/>
              <a:ahLst/>
              <a:cxnLst/>
              <a:rect l="l" t="t" r="r" b="b"/>
              <a:pathLst>
                <a:path w="783" h="498" extrusionOk="0">
                  <a:moveTo>
                    <a:pt x="266" y="0"/>
                  </a:moveTo>
                  <a:cubicBezTo>
                    <a:pt x="82" y="0"/>
                    <a:pt x="0" y="112"/>
                    <a:pt x="79" y="285"/>
                  </a:cubicBezTo>
                  <a:cubicBezTo>
                    <a:pt x="134" y="403"/>
                    <a:pt x="240" y="458"/>
                    <a:pt x="313" y="483"/>
                  </a:cubicBezTo>
                  <a:cubicBezTo>
                    <a:pt x="345" y="493"/>
                    <a:pt x="378" y="498"/>
                    <a:pt x="412" y="498"/>
                  </a:cubicBezTo>
                  <a:cubicBezTo>
                    <a:pt x="426" y="498"/>
                    <a:pt x="441" y="497"/>
                    <a:pt x="455" y="495"/>
                  </a:cubicBezTo>
                  <a:cubicBezTo>
                    <a:pt x="600" y="476"/>
                    <a:pt x="744" y="398"/>
                    <a:pt x="765" y="199"/>
                  </a:cubicBezTo>
                  <a:cubicBezTo>
                    <a:pt x="782" y="26"/>
                    <a:pt x="683" y="2"/>
                    <a:pt x="551" y="2"/>
                  </a:cubicBezTo>
                  <a:cubicBezTo>
                    <a:pt x="501" y="2"/>
                    <a:pt x="446" y="6"/>
                    <a:pt x="392" y="6"/>
                  </a:cubicBezTo>
                  <a:cubicBezTo>
                    <a:pt x="366" y="6"/>
                    <a:pt x="340" y="5"/>
                    <a:pt x="315" y="3"/>
                  </a:cubicBezTo>
                  <a:cubicBezTo>
                    <a:pt x="298" y="1"/>
                    <a:pt x="282" y="0"/>
                    <a:pt x="26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641325" y="3044625"/>
              <a:ext cx="18200" cy="10425"/>
            </a:xfrm>
            <a:custGeom>
              <a:avLst/>
              <a:gdLst/>
              <a:ahLst/>
              <a:cxnLst/>
              <a:rect l="l" t="t" r="r" b="b"/>
              <a:pathLst>
                <a:path w="728" h="417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50"/>
                    <a:pt x="2" y="119"/>
                    <a:pt x="40" y="203"/>
                  </a:cubicBezTo>
                  <a:cubicBezTo>
                    <a:pt x="94" y="321"/>
                    <a:pt x="200" y="376"/>
                    <a:pt x="273" y="401"/>
                  </a:cubicBezTo>
                  <a:cubicBezTo>
                    <a:pt x="306" y="411"/>
                    <a:pt x="340" y="417"/>
                    <a:pt x="375" y="417"/>
                  </a:cubicBezTo>
                  <a:cubicBezTo>
                    <a:pt x="388" y="417"/>
                    <a:pt x="402" y="416"/>
                    <a:pt x="415" y="414"/>
                  </a:cubicBezTo>
                  <a:cubicBezTo>
                    <a:pt x="560" y="394"/>
                    <a:pt x="704" y="316"/>
                    <a:pt x="725" y="117"/>
                  </a:cubicBezTo>
                  <a:cubicBezTo>
                    <a:pt x="728" y="80"/>
                    <a:pt x="727" y="51"/>
                    <a:pt x="721" y="27"/>
                  </a:cubicBezTo>
                  <a:cubicBezTo>
                    <a:pt x="663" y="71"/>
                    <a:pt x="593" y="101"/>
                    <a:pt x="516" y="118"/>
                  </a:cubicBezTo>
                  <a:cubicBezTo>
                    <a:pt x="492" y="122"/>
                    <a:pt x="465" y="124"/>
                    <a:pt x="438" y="124"/>
                  </a:cubicBezTo>
                  <a:cubicBezTo>
                    <a:pt x="376" y="124"/>
                    <a:pt x="310" y="114"/>
                    <a:pt x="256" y="101"/>
                  </a:cubicBezTo>
                  <a:cubicBezTo>
                    <a:pt x="174" y="79"/>
                    <a:pt x="108" y="28"/>
                    <a:pt x="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641350" y="3044825"/>
              <a:ext cx="10225" cy="10225"/>
            </a:xfrm>
            <a:custGeom>
              <a:avLst/>
              <a:gdLst/>
              <a:ahLst/>
              <a:cxnLst/>
              <a:rect l="l" t="t" r="r" b="b"/>
              <a:pathLst>
                <a:path w="409" h="409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49"/>
                    <a:pt x="3" y="115"/>
                    <a:pt x="38" y="195"/>
                  </a:cubicBezTo>
                  <a:cubicBezTo>
                    <a:pt x="93" y="313"/>
                    <a:pt x="199" y="368"/>
                    <a:pt x="272" y="393"/>
                  </a:cubicBezTo>
                  <a:cubicBezTo>
                    <a:pt x="304" y="403"/>
                    <a:pt x="337" y="408"/>
                    <a:pt x="372" y="408"/>
                  </a:cubicBezTo>
                  <a:cubicBezTo>
                    <a:pt x="409" y="277"/>
                    <a:pt x="406" y="150"/>
                    <a:pt x="258" y="87"/>
                  </a:cubicBezTo>
                  <a:cubicBezTo>
                    <a:pt x="190" y="68"/>
                    <a:pt x="127" y="52"/>
                    <a:pt x="69" y="22"/>
                  </a:cubicBezTo>
                  <a:cubicBezTo>
                    <a:pt x="54" y="15"/>
                    <a:pt x="40" y="9"/>
                    <a:pt x="2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636150" y="3031725"/>
              <a:ext cx="19400" cy="12275"/>
            </a:xfrm>
            <a:custGeom>
              <a:avLst/>
              <a:gdLst/>
              <a:ahLst/>
              <a:cxnLst/>
              <a:rect l="l" t="t" r="r" b="b"/>
              <a:pathLst>
                <a:path w="776" h="491" extrusionOk="0">
                  <a:moveTo>
                    <a:pt x="266" y="0"/>
                  </a:moveTo>
                  <a:cubicBezTo>
                    <a:pt x="82" y="0"/>
                    <a:pt x="0" y="110"/>
                    <a:pt x="78" y="280"/>
                  </a:cubicBezTo>
                  <a:cubicBezTo>
                    <a:pt x="132" y="397"/>
                    <a:pt x="238" y="450"/>
                    <a:pt x="309" y="474"/>
                  </a:cubicBezTo>
                  <a:cubicBezTo>
                    <a:pt x="340" y="485"/>
                    <a:pt x="374" y="490"/>
                    <a:pt x="408" y="490"/>
                  </a:cubicBezTo>
                  <a:cubicBezTo>
                    <a:pt x="422" y="490"/>
                    <a:pt x="436" y="489"/>
                    <a:pt x="450" y="487"/>
                  </a:cubicBezTo>
                  <a:cubicBezTo>
                    <a:pt x="594" y="469"/>
                    <a:pt x="737" y="391"/>
                    <a:pt x="758" y="195"/>
                  </a:cubicBezTo>
                  <a:cubicBezTo>
                    <a:pt x="776" y="26"/>
                    <a:pt x="677" y="3"/>
                    <a:pt x="546" y="3"/>
                  </a:cubicBezTo>
                  <a:cubicBezTo>
                    <a:pt x="498" y="3"/>
                    <a:pt x="446" y="6"/>
                    <a:pt x="395" y="6"/>
                  </a:cubicBezTo>
                  <a:cubicBezTo>
                    <a:pt x="367" y="6"/>
                    <a:pt x="340" y="5"/>
                    <a:pt x="313" y="2"/>
                  </a:cubicBezTo>
                  <a:cubicBezTo>
                    <a:pt x="297" y="1"/>
                    <a:pt x="281" y="0"/>
                    <a:pt x="26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7150" y="3033750"/>
              <a:ext cx="18050" cy="10250"/>
            </a:xfrm>
            <a:custGeom>
              <a:avLst/>
              <a:gdLst/>
              <a:ahLst/>
              <a:cxnLst/>
              <a:rect l="l" t="t" r="r" b="b"/>
              <a:pathLst>
                <a:path w="722" h="410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49"/>
                    <a:pt x="1" y="116"/>
                    <a:pt x="38" y="199"/>
                  </a:cubicBezTo>
                  <a:cubicBezTo>
                    <a:pt x="92" y="315"/>
                    <a:pt x="198" y="369"/>
                    <a:pt x="269" y="393"/>
                  </a:cubicBezTo>
                  <a:cubicBezTo>
                    <a:pt x="300" y="404"/>
                    <a:pt x="334" y="409"/>
                    <a:pt x="368" y="409"/>
                  </a:cubicBezTo>
                  <a:cubicBezTo>
                    <a:pt x="382" y="409"/>
                    <a:pt x="396" y="408"/>
                    <a:pt x="410" y="406"/>
                  </a:cubicBezTo>
                  <a:cubicBezTo>
                    <a:pt x="554" y="388"/>
                    <a:pt x="697" y="309"/>
                    <a:pt x="718" y="114"/>
                  </a:cubicBezTo>
                  <a:cubicBezTo>
                    <a:pt x="722" y="79"/>
                    <a:pt x="720" y="50"/>
                    <a:pt x="715" y="26"/>
                  </a:cubicBezTo>
                  <a:cubicBezTo>
                    <a:pt x="657" y="70"/>
                    <a:pt x="588" y="100"/>
                    <a:pt x="510" y="115"/>
                  </a:cubicBezTo>
                  <a:cubicBezTo>
                    <a:pt x="486" y="120"/>
                    <a:pt x="460" y="122"/>
                    <a:pt x="432" y="122"/>
                  </a:cubicBezTo>
                  <a:cubicBezTo>
                    <a:pt x="371" y="122"/>
                    <a:pt x="305" y="112"/>
                    <a:pt x="253" y="99"/>
                  </a:cubicBezTo>
                  <a:cubicBezTo>
                    <a:pt x="172" y="78"/>
                    <a:pt x="107" y="28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637150" y="3033950"/>
              <a:ext cx="10125" cy="10025"/>
            </a:xfrm>
            <a:custGeom>
              <a:avLst/>
              <a:gdLst/>
              <a:ahLst/>
              <a:cxnLst/>
              <a:rect l="l" t="t" r="r" b="b"/>
              <a:pathLst>
                <a:path w="405" h="401" extrusionOk="0">
                  <a:moveTo>
                    <a:pt x="27" y="1"/>
                  </a:moveTo>
                  <a:cubicBezTo>
                    <a:pt x="1" y="48"/>
                    <a:pt x="3" y="113"/>
                    <a:pt x="38" y="191"/>
                  </a:cubicBezTo>
                  <a:cubicBezTo>
                    <a:pt x="92" y="307"/>
                    <a:pt x="198" y="361"/>
                    <a:pt x="269" y="385"/>
                  </a:cubicBezTo>
                  <a:cubicBezTo>
                    <a:pt x="301" y="396"/>
                    <a:pt x="334" y="401"/>
                    <a:pt x="367" y="401"/>
                  </a:cubicBezTo>
                  <a:cubicBezTo>
                    <a:pt x="405" y="273"/>
                    <a:pt x="403" y="148"/>
                    <a:pt x="256" y="85"/>
                  </a:cubicBezTo>
                  <a:cubicBezTo>
                    <a:pt x="190" y="67"/>
                    <a:pt x="127" y="50"/>
                    <a:pt x="69" y="21"/>
                  </a:cubicBezTo>
                  <a:cubicBezTo>
                    <a:pt x="55" y="15"/>
                    <a:pt x="40" y="9"/>
                    <a:pt x="2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645600" y="3031625"/>
              <a:ext cx="19375" cy="12275"/>
            </a:xfrm>
            <a:custGeom>
              <a:avLst/>
              <a:gdLst/>
              <a:ahLst/>
              <a:cxnLst/>
              <a:rect l="l" t="t" r="r" b="b"/>
              <a:pathLst>
                <a:path w="775" h="491" extrusionOk="0">
                  <a:moveTo>
                    <a:pt x="262" y="1"/>
                  </a:moveTo>
                  <a:cubicBezTo>
                    <a:pt x="80" y="1"/>
                    <a:pt x="0" y="110"/>
                    <a:pt x="79" y="280"/>
                  </a:cubicBezTo>
                  <a:cubicBezTo>
                    <a:pt x="133" y="397"/>
                    <a:pt x="240" y="451"/>
                    <a:pt x="311" y="475"/>
                  </a:cubicBezTo>
                  <a:cubicBezTo>
                    <a:pt x="343" y="485"/>
                    <a:pt x="376" y="490"/>
                    <a:pt x="409" y="490"/>
                  </a:cubicBezTo>
                  <a:cubicBezTo>
                    <a:pt x="424" y="490"/>
                    <a:pt x="438" y="489"/>
                    <a:pt x="452" y="487"/>
                  </a:cubicBezTo>
                  <a:cubicBezTo>
                    <a:pt x="596" y="469"/>
                    <a:pt x="738" y="391"/>
                    <a:pt x="758" y="196"/>
                  </a:cubicBezTo>
                  <a:cubicBezTo>
                    <a:pt x="775" y="26"/>
                    <a:pt x="676" y="3"/>
                    <a:pt x="546" y="3"/>
                  </a:cubicBezTo>
                  <a:cubicBezTo>
                    <a:pt x="497" y="3"/>
                    <a:pt x="443" y="6"/>
                    <a:pt x="388" y="6"/>
                  </a:cubicBezTo>
                  <a:cubicBezTo>
                    <a:pt x="363" y="6"/>
                    <a:pt x="337" y="6"/>
                    <a:pt x="311" y="3"/>
                  </a:cubicBezTo>
                  <a:cubicBezTo>
                    <a:pt x="294" y="2"/>
                    <a:pt x="278" y="1"/>
                    <a:pt x="26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646575" y="3033650"/>
              <a:ext cx="18075" cy="10250"/>
            </a:xfrm>
            <a:custGeom>
              <a:avLst/>
              <a:gdLst/>
              <a:ahLst/>
              <a:cxnLst/>
              <a:rect l="l" t="t" r="r" b="b"/>
              <a:pathLst>
                <a:path w="723" h="410" extrusionOk="0">
                  <a:moveTo>
                    <a:pt x="31" y="0"/>
                  </a:moveTo>
                  <a:cubicBezTo>
                    <a:pt x="1" y="49"/>
                    <a:pt x="2" y="117"/>
                    <a:pt x="40" y="199"/>
                  </a:cubicBezTo>
                  <a:cubicBezTo>
                    <a:pt x="94" y="316"/>
                    <a:pt x="200" y="369"/>
                    <a:pt x="272" y="393"/>
                  </a:cubicBezTo>
                  <a:cubicBezTo>
                    <a:pt x="304" y="404"/>
                    <a:pt x="337" y="409"/>
                    <a:pt x="371" y="409"/>
                  </a:cubicBezTo>
                  <a:cubicBezTo>
                    <a:pt x="385" y="409"/>
                    <a:pt x="399" y="408"/>
                    <a:pt x="413" y="406"/>
                  </a:cubicBezTo>
                  <a:cubicBezTo>
                    <a:pt x="557" y="388"/>
                    <a:pt x="699" y="310"/>
                    <a:pt x="719" y="114"/>
                  </a:cubicBezTo>
                  <a:cubicBezTo>
                    <a:pt x="722" y="79"/>
                    <a:pt x="721" y="51"/>
                    <a:pt x="715" y="27"/>
                  </a:cubicBezTo>
                  <a:cubicBezTo>
                    <a:pt x="658" y="70"/>
                    <a:pt x="588" y="100"/>
                    <a:pt x="512" y="115"/>
                  </a:cubicBezTo>
                  <a:cubicBezTo>
                    <a:pt x="488" y="120"/>
                    <a:pt x="461" y="123"/>
                    <a:pt x="433" y="123"/>
                  </a:cubicBezTo>
                  <a:cubicBezTo>
                    <a:pt x="372" y="123"/>
                    <a:pt x="307" y="112"/>
                    <a:pt x="255" y="99"/>
                  </a:cubicBezTo>
                  <a:cubicBezTo>
                    <a:pt x="173" y="79"/>
                    <a:pt x="108" y="28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646600" y="3033875"/>
              <a:ext cx="10175" cy="10025"/>
            </a:xfrm>
            <a:custGeom>
              <a:avLst/>
              <a:gdLst/>
              <a:ahLst/>
              <a:cxnLst/>
              <a:rect l="l" t="t" r="r" b="b"/>
              <a:pathLst>
                <a:path w="407" h="401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48"/>
                    <a:pt x="3" y="112"/>
                    <a:pt x="39" y="190"/>
                  </a:cubicBezTo>
                  <a:cubicBezTo>
                    <a:pt x="93" y="307"/>
                    <a:pt x="200" y="361"/>
                    <a:pt x="271" y="385"/>
                  </a:cubicBezTo>
                  <a:cubicBezTo>
                    <a:pt x="302" y="395"/>
                    <a:pt x="337" y="400"/>
                    <a:pt x="370" y="400"/>
                  </a:cubicBezTo>
                  <a:cubicBezTo>
                    <a:pt x="406" y="272"/>
                    <a:pt x="403" y="147"/>
                    <a:pt x="256" y="84"/>
                  </a:cubicBezTo>
                  <a:cubicBezTo>
                    <a:pt x="189" y="66"/>
                    <a:pt x="126" y="49"/>
                    <a:pt x="68" y="20"/>
                  </a:cubicBezTo>
                  <a:cubicBezTo>
                    <a:pt x="54" y="15"/>
                    <a:pt x="39" y="8"/>
                    <a:pt x="2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33925" y="3021800"/>
              <a:ext cx="19250" cy="11525"/>
            </a:xfrm>
            <a:custGeom>
              <a:avLst/>
              <a:gdLst/>
              <a:ahLst/>
              <a:cxnLst/>
              <a:rect l="l" t="t" r="r" b="b"/>
              <a:pathLst>
                <a:path w="770" h="461" extrusionOk="0">
                  <a:moveTo>
                    <a:pt x="262" y="0"/>
                  </a:moveTo>
                  <a:cubicBezTo>
                    <a:pt x="81" y="0"/>
                    <a:pt x="1" y="103"/>
                    <a:pt x="78" y="263"/>
                  </a:cubicBezTo>
                  <a:cubicBezTo>
                    <a:pt x="131" y="373"/>
                    <a:pt x="235" y="423"/>
                    <a:pt x="307" y="446"/>
                  </a:cubicBezTo>
                  <a:cubicBezTo>
                    <a:pt x="337" y="455"/>
                    <a:pt x="370" y="460"/>
                    <a:pt x="403" y="460"/>
                  </a:cubicBezTo>
                  <a:cubicBezTo>
                    <a:pt x="417" y="460"/>
                    <a:pt x="431" y="459"/>
                    <a:pt x="446" y="457"/>
                  </a:cubicBezTo>
                  <a:cubicBezTo>
                    <a:pt x="589" y="440"/>
                    <a:pt x="731" y="366"/>
                    <a:pt x="751" y="183"/>
                  </a:cubicBezTo>
                  <a:cubicBezTo>
                    <a:pt x="770" y="24"/>
                    <a:pt x="673" y="2"/>
                    <a:pt x="545" y="2"/>
                  </a:cubicBezTo>
                  <a:cubicBezTo>
                    <a:pt x="496" y="2"/>
                    <a:pt x="442" y="5"/>
                    <a:pt x="387" y="5"/>
                  </a:cubicBezTo>
                  <a:cubicBezTo>
                    <a:pt x="362" y="5"/>
                    <a:pt x="336" y="5"/>
                    <a:pt x="311" y="3"/>
                  </a:cubicBezTo>
                  <a:cubicBezTo>
                    <a:pt x="294" y="1"/>
                    <a:pt x="278" y="0"/>
                    <a:pt x="26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34925" y="3023700"/>
              <a:ext cx="17900" cy="9625"/>
            </a:xfrm>
            <a:custGeom>
              <a:avLst/>
              <a:gdLst/>
              <a:ahLst/>
              <a:cxnLst/>
              <a:rect l="l" t="t" r="r" b="b"/>
              <a:pathLst>
                <a:path w="716" h="385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46"/>
                    <a:pt x="0" y="110"/>
                    <a:pt x="38" y="188"/>
                  </a:cubicBezTo>
                  <a:cubicBezTo>
                    <a:pt x="91" y="297"/>
                    <a:pt x="195" y="347"/>
                    <a:pt x="267" y="370"/>
                  </a:cubicBezTo>
                  <a:cubicBezTo>
                    <a:pt x="298" y="379"/>
                    <a:pt x="330" y="384"/>
                    <a:pt x="363" y="384"/>
                  </a:cubicBezTo>
                  <a:cubicBezTo>
                    <a:pt x="377" y="384"/>
                    <a:pt x="391" y="383"/>
                    <a:pt x="406" y="381"/>
                  </a:cubicBezTo>
                  <a:cubicBezTo>
                    <a:pt x="549" y="364"/>
                    <a:pt x="691" y="290"/>
                    <a:pt x="712" y="107"/>
                  </a:cubicBezTo>
                  <a:cubicBezTo>
                    <a:pt x="716" y="74"/>
                    <a:pt x="715" y="47"/>
                    <a:pt x="709" y="25"/>
                  </a:cubicBezTo>
                  <a:cubicBezTo>
                    <a:pt x="651" y="65"/>
                    <a:pt x="583" y="93"/>
                    <a:pt x="506" y="108"/>
                  </a:cubicBezTo>
                  <a:cubicBezTo>
                    <a:pt x="482" y="113"/>
                    <a:pt x="455" y="115"/>
                    <a:pt x="427" y="115"/>
                  </a:cubicBezTo>
                  <a:cubicBezTo>
                    <a:pt x="367" y="115"/>
                    <a:pt x="303" y="105"/>
                    <a:pt x="251" y="92"/>
                  </a:cubicBezTo>
                  <a:cubicBezTo>
                    <a:pt x="170" y="74"/>
                    <a:pt x="106" y="26"/>
                    <a:pt x="3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34925" y="3023900"/>
              <a:ext cx="10050" cy="9425"/>
            </a:xfrm>
            <a:custGeom>
              <a:avLst/>
              <a:gdLst/>
              <a:ahLst/>
              <a:cxnLst/>
              <a:rect l="l" t="t" r="r" b="b"/>
              <a:pathLst>
                <a:path w="402" h="377" extrusionOk="0">
                  <a:moveTo>
                    <a:pt x="25" y="0"/>
                  </a:moveTo>
                  <a:cubicBezTo>
                    <a:pt x="0" y="45"/>
                    <a:pt x="3" y="106"/>
                    <a:pt x="38" y="180"/>
                  </a:cubicBezTo>
                  <a:cubicBezTo>
                    <a:pt x="91" y="289"/>
                    <a:pt x="195" y="339"/>
                    <a:pt x="267" y="362"/>
                  </a:cubicBezTo>
                  <a:cubicBezTo>
                    <a:pt x="298" y="371"/>
                    <a:pt x="331" y="377"/>
                    <a:pt x="364" y="377"/>
                  </a:cubicBezTo>
                  <a:cubicBezTo>
                    <a:pt x="402" y="256"/>
                    <a:pt x="399" y="138"/>
                    <a:pt x="253" y="80"/>
                  </a:cubicBezTo>
                  <a:cubicBezTo>
                    <a:pt x="188" y="62"/>
                    <a:pt x="126" y="46"/>
                    <a:pt x="69" y="19"/>
                  </a:cubicBezTo>
                  <a:cubicBezTo>
                    <a:pt x="54" y="14"/>
                    <a:pt x="40" y="8"/>
                    <a:pt x="25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46950" y="3022575"/>
              <a:ext cx="19275" cy="11550"/>
            </a:xfrm>
            <a:custGeom>
              <a:avLst/>
              <a:gdLst/>
              <a:ahLst/>
              <a:cxnLst/>
              <a:rect l="l" t="t" r="r" b="b"/>
              <a:pathLst>
                <a:path w="771" h="462" extrusionOk="0">
                  <a:moveTo>
                    <a:pt x="263" y="1"/>
                  </a:moveTo>
                  <a:cubicBezTo>
                    <a:pt x="81" y="1"/>
                    <a:pt x="1" y="104"/>
                    <a:pt x="79" y="264"/>
                  </a:cubicBezTo>
                  <a:cubicBezTo>
                    <a:pt x="133" y="374"/>
                    <a:pt x="239" y="424"/>
                    <a:pt x="310" y="447"/>
                  </a:cubicBezTo>
                  <a:cubicBezTo>
                    <a:pt x="342" y="457"/>
                    <a:pt x="376" y="462"/>
                    <a:pt x="410" y="462"/>
                  </a:cubicBezTo>
                  <a:cubicBezTo>
                    <a:pt x="423" y="462"/>
                    <a:pt x="436" y="461"/>
                    <a:pt x="449" y="460"/>
                  </a:cubicBezTo>
                  <a:cubicBezTo>
                    <a:pt x="593" y="441"/>
                    <a:pt x="734" y="368"/>
                    <a:pt x="754" y="184"/>
                  </a:cubicBezTo>
                  <a:cubicBezTo>
                    <a:pt x="770" y="24"/>
                    <a:pt x="672" y="3"/>
                    <a:pt x="542" y="3"/>
                  </a:cubicBezTo>
                  <a:cubicBezTo>
                    <a:pt x="493" y="3"/>
                    <a:pt x="441" y="6"/>
                    <a:pt x="388" y="6"/>
                  </a:cubicBezTo>
                  <a:cubicBezTo>
                    <a:pt x="362" y="6"/>
                    <a:pt x="336" y="5"/>
                    <a:pt x="310" y="3"/>
                  </a:cubicBezTo>
                  <a:cubicBezTo>
                    <a:pt x="294" y="1"/>
                    <a:pt x="278" y="1"/>
                    <a:pt x="26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647925" y="3024500"/>
              <a:ext cx="17950" cy="9625"/>
            </a:xfrm>
            <a:custGeom>
              <a:avLst/>
              <a:gdLst/>
              <a:ahLst/>
              <a:cxnLst/>
              <a:rect l="l" t="t" r="r" b="b"/>
              <a:pathLst>
                <a:path w="718" h="385" extrusionOk="0">
                  <a:moveTo>
                    <a:pt x="31" y="0"/>
                  </a:moveTo>
                  <a:cubicBezTo>
                    <a:pt x="1" y="46"/>
                    <a:pt x="2" y="110"/>
                    <a:pt x="40" y="188"/>
                  </a:cubicBezTo>
                  <a:cubicBezTo>
                    <a:pt x="94" y="297"/>
                    <a:pt x="200" y="347"/>
                    <a:pt x="271" y="370"/>
                  </a:cubicBezTo>
                  <a:cubicBezTo>
                    <a:pt x="303" y="380"/>
                    <a:pt x="337" y="385"/>
                    <a:pt x="371" y="385"/>
                  </a:cubicBezTo>
                  <a:cubicBezTo>
                    <a:pt x="384" y="385"/>
                    <a:pt x="397" y="384"/>
                    <a:pt x="410" y="383"/>
                  </a:cubicBezTo>
                  <a:cubicBezTo>
                    <a:pt x="553" y="365"/>
                    <a:pt x="695" y="291"/>
                    <a:pt x="714" y="107"/>
                  </a:cubicBezTo>
                  <a:cubicBezTo>
                    <a:pt x="718" y="74"/>
                    <a:pt x="716" y="47"/>
                    <a:pt x="710" y="25"/>
                  </a:cubicBezTo>
                  <a:cubicBezTo>
                    <a:pt x="654" y="65"/>
                    <a:pt x="585" y="92"/>
                    <a:pt x="509" y="108"/>
                  </a:cubicBezTo>
                  <a:cubicBezTo>
                    <a:pt x="484" y="113"/>
                    <a:pt x="457" y="115"/>
                    <a:pt x="430" y="115"/>
                  </a:cubicBezTo>
                  <a:cubicBezTo>
                    <a:pt x="369" y="115"/>
                    <a:pt x="305" y="105"/>
                    <a:pt x="253" y="92"/>
                  </a:cubicBezTo>
                  <a:cubicBezTo>
                    <a:pt x="172" y="74"/>
                    <a:pt x="107" y="26"/>
                    <a:pt x="31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647950" y="3024675"/>
              <a:ext cx="10100" cy="9450"/>
            </a:xfrm>
            <a:custGeom>
              <a:avLst/>
              <a:gdLst/>
              <a:ahLst/>
              <a:cxnLst/>
              <a:rect l="l" t="t" r="r" b="b"/>
              <a:pathLst>
                <a:path w="404" h="378" extrusionOk="0">
                  <a:moveTo>
                    <a:pt x="26" y="1"/>
                  </a:moveTo>
                  <a:cubicBezTo>
                    <a:pt x="1" y="46"/>
                    <a:pt x="3" y="107"/>
                    <a:pt x="39" y="180"/>
                  </a:cubicBezTo>
                  <a:cubicBezTo>
                    <a:pt x="93" y="290"/>
                    <a:pt x="199" y="340"/>
                    <a:pt x="270" y="363"/>
                  </a:cubicBezTo>
                  <a:cubicBezTo>
                    <a:pt x="301" y="373"/>
                    <a:pt x="334" y="378"/>
                    <a:pt x="368" y="378"/>
                  </a:cubicBezTo>
                  <a:cubicBezTo>
                    <a:pt x="404" y="258"/>
                    <a:pt x="401" y="139"/>
                    <a:pt x="254" y="80"/>
                  </a:cubicBezTo>
                  <a:cubicBezTo>
                    <a:pt x="188" y="63"/>
                    <a:pt x="126" y="47"/>
                    <a:pt x="68" y="20"/>
                  </a:cubicBezTo>
                  <a:cubicBezTo>
                    <a:pt x="54" y="14"/>
                    <a:pt x="39" y="8"/>
                    <a:pt x="2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640125" y="3024550"/>
              <a:ext cx="19325" cy="12125"/>
            </a:xfrm>
            <a:custGeom>
              <a:avLst/>
              <a:gdLst/>
              <a:ahLst/>
              <a:cxnLst/>
              <a:rect l="l" t="t" r="r" b="b"/>
              <a:pathLst>
                <a:path w="773" h="485" extrusionOk="0">
                  <a:moveTo>
                    <a:pt x="264" y="0"/>
                  </a:moveTo>
                  <a:cubicBezTo>
                    <a:pt x="82" y="0"/>
                    <a:pt x="1" y="109"/>
                    <a:pt x="79" y="277"/>
                  </a:cubicBezTo>
                  <a:cubicBezTo>
                    <a:pt x="132" y="392"/>
                    <a:pt x="238" y="445"/>
                    <a:pt x="310" y="469"/>
                  </a:cubicBezTo>
                  <a:cubicBezTo>
                    <a:pt x="342" y="479"/>
                    <a:pt x="375" y="485"/>
                    <a:pt x="410" y="485"/>
                  </a:cubicBezTo>
                  <a:cubicBezTo>
                    <a:pt x="423" y="485"/>
                    <a:pt x="436" y="484"/>
                    <a:pt x="450" y="482"/>
                  </a:cubicBezTo>
                  <a:cubicBezTo>
                    <a:pt x="593" y="464"/>
                    <a:pt x="735" y="386"/>
                    <a:pt x="754" y="193"/>
                  </a:cubicBezTo>
                  <a:cubicBezTo>
                    <a:pt x="772" y="25"/>
                    <a:pt x="674" y="2"/>
                    <a:pt x="545" y="2"/>
                  </a:cubicBezTo>
                  <a:cubicBezTo>
                    <a:pt x="496" y="2"/>
                    <a:pt x="442" y="5"/>
                    <a:pt x="389" y="5"/>
                  </a:cubicBezTo>
                  <a:cubicBezTo>
                    <a:pt x="363" y="5"/>
                    <a:pt x="337" y="5"/>
                    <a:pt x="312" y="2"/>
                  </a:cubicBezTo>
                  <a:cubicBezTo>
                    <a:pt x="295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641150" y="3026550"/>
              <a:ext cx="17950" cy="10125"/>
            </a:xfrm>
            <a:custGeom>
              <a:avLst/>
              <a:gdLst/>
              <a:ahLst/>
              <a:cxnLst/>
              <a:rect l="l" t="t" r="r" b="b"/>
              <a:pathLst>
                <a:path w="718" h="405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48"/>
                    <a:pt x="0" y="115"/>
                    <a:pt x="38" y="197"/>
                  </a:cubicBezTo>
                  <a:cubicBezTo>
                    <a:pt x="91" y="312"/>
                    <a:pt x="197" y="365"/>
                    <a:pt x="269" y="389"/>
                  </a:cubicBezTo>
                  <a:cubicBezTo>
                    <a:pt x="301" y="399"/>
                    <a:pt x="334" y="405"/>
                    <a:pt x="369" y="405"/>
                  </a:cubicBezTo>
                  <a:cubicBezTo>
                    <a:pt x="382" y="405"/>
                    <a:pt x="395" y="404"/>
                    <a:pt x="409" y="402"/>
                  </a:cubicBezTo>
                  <a:cubicBezTo>
                    <a:pt x="552" y="384"/>
                    <a:pt x="694" y="306"/>
                    <a:pt x="713" y="113"/>
                  </a:cubicBezTo>
                  <a:cubicBezTo>
                    <a:pt x="717" y="78"/>
                    <a:pt x="715" y="50"/>
                    <a:pt x="710" y="26"/>
                  </a:cubicBezTo>
                  <a:cubicBezTo>
                    <a:pt x="653" y="69"/>
                    <a:pt x="585" y="99"/>
                    <a:pt x="508" y="114"/>
                  </a:cubicBezTo>
                  <a:cubicBezTo>
                    <a:pt x="484" y="119"/>
                    <a:pt x="458" y="121"/>
                    <a:pt x="431" y="121"/>
                  </a:cubicBezTo>
                  <a:cubicBezTo>
                    <a:pt x="370" y="121"/>
                    <a:pt x="305" y="110"/>
                    <a:pt x="252" y="98"/>
                  </a:cubicBezTo>
                  <a:cubicBezTo>
                    <a:pt x="170" y="78"/>
                    <a:pt x="106" y="27"/>
                    <a:pt x="29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641150" y="3026750"/>
              <a:ext cx="10100" cy="9925"/>
            </a:xfrm>
            <a:custGeom>
              <a:avLst/>
              <a:gdLst/>
              <a:ahLst/>
              <a:cxnLst/>
              <a:rect l="l" t="t" r="r" b="b"/>
              <a:pathLst>
                <a:path w="404" h="397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48"/>
                    <a:pt x="2" y="112"/>
                    <a:pt x="38" y="189"/>
                  </a:cubicBezTo>
                  <a:cubicBezTo>
                    <a:pt x="91" y="304"/>
                    <a:pt x="197" y="357"/>
                    <a:pt x="269" y="381"/>
                  </a:cubicBezTo>
                  <a:cubicBezTo>
                    <a:pt x="300" y="391"/>
                    <a:pt x="333" y="396"/>
                    <a:pt x="366" y="396"/>
                  </a:cubicBezTo>
                  <a:cubicBezTo>
                    <a:pt x="403" y="270"/>
                    <a:pt x="400" y="146"/>
                    <a:pt x="254" y="84"/>
                  </a:cubicBezTo>
                  <a:cubicBezTo>
                    <a:pt x="188" y="66"/>
                    <a:pt x="126" y="49"/>
                    <a:pt x="68" y="21"/>
                  </a:cubicBezTo>
                  <a:cubicBezTo>
                    <a:pt x="54" y="15"/>
                    <a:pt x="40" y="8"/>
                    <a:pt x="2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636025" y="3014000"/>
              <a:ext cx="19150" cy="11925"/>
            </a:xfrm>
            <a:custGeom>
              <a:avLst/>
              <a:gdLst/>
              <a:ahLst/>
              <a:cxnLst/>
              <a:rect l="l" t="t" r="r" b="b"/>
              <a:pathLst>
                <a:path w="766" h="477" extrusionOk="0">
                  <a:moveTo>
                    <a:pt x="261" y="0"/>
                  </a:moveTo>
                  <a:cubicBezTo>
                    <a:pt x="81" y="0"/>
                    <a:pt x="0" y="107"/>
                    <a:pt x="77" y="272"/>
                  </a:cubicBezTo>
                  <a:cubicBezTo>
                    <a:pt x="130" y="386"/>
                    <a:pt x="234" y="438"/>
                    <a:pt x="305" y="462"/>
                  </a:cubicBezTo>
                  <a:cubicBezTo>
                    <a:pt x="336" y="472"/>
                    <a:pt x="369" y="477"/>
                    <a:pt x="401" y="477"/>
                  </a:cubicBezTo>
                  <a:cubicBezTo>
                    <a:pt x="416" y="477"/>
                    <a:pt x="430" y="476"/>
                    <a:pt x="444" y="474"/>
                  </a:cubicBezTo>
                  <a:cubicBezTo>
                    <a:pt x="586" y="455"/>
                    <a:pt x="726" y="380"/>
                    <a:pt x="747" y="190"/>
                  </a:cubicBezTo>
                  <a:cubicBezTo>
                    <a:pt x="765" y="25"/>
                    <a:pt x="667" y="3"/>
                    <a:pt x="538" y="3"/>
                  </a:cubicBezTo>
                  <a:cubicBezTo>
                    <a:pt x="491" y="3"/>
                    <a:pt x="439" y="6"/>
                    <a:pt x="388" y="6"/>
                  </a:cubicBezTo>
                  <a:cubicBezTo>
                    <a:pt x="361" y="6"/>
                    <a:pt x="335" y="5"/>
                    <a:pt x="309" y="3"/>
                  </a:cubicBezTo>
                  <a:cubicBezTo>
                    <a:pt x="292" y="1"/>
                    <a:pt x="276" y="0"/>
                    <a:pt x="26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637000" y="3015975"/>
              <a:ext cx="17825" cy="9950"/>
            </a:xfrm>
            <a:custGeom>
              <a:avLst/>
              <a:gdLst/>
              <a:ahLst/>
              <a:cxnLst/>
              <a:rect l="l" t="t" r="r" b="b"/>
              <a:pathLst>
                <a:path w="713" h="39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47"/>
                    <a:pt x="1" y="113"/>
                    <a:pt x="38" y="193"/>
                  </a:cubicBezTo>
                  <a:cubicBezTo>
                    <a:pt x="91" y="307"/>
                    <a:pt x="195" y="359"/>
                    <a:pt x="266" y="383"/>
                  </a:cubicBezTo>
                  <a:cubicBezTo>
                    <a:pt x="297" y="393"/>
                    <a:pt x="330" y="398"/>
                    <a:pt x="362" y="398"/>
                  </a:cubicBezTo>
                  <a:cubicBezTo>
                    <a:pt x="377" y="398"/>
                    <a:pt x="391" y="397"/>
                    <a:pt x="405" y="395"/>
                  </a:cubicBezTo>
                  <a:cubicBezTo>
                    <a:pt x="547" y="376"/>
                    <a:pt x="687" y="301"/>
                    <a:pt x="708" y="111"/>
                  </a:cubicBezTo>
                  <a:cubicBezTo>
                    <a:pt x="712" y="76"/>
                    <a:pt x="710" y="49"/>
                    <a:pt x="705" y="25"/>
                  </a:cubicBezTo>
                  <a:cubicBezTo>
                    <a:pt x="648" y="68"/>
                    <a:pt x="580" y="97"/>
                    <a:pt x="504" y="112"/>
                  </a:cubicBezTo>
                  <a:cubicBezTo>
                    <a:pt x="481" y="117"/>
                    <a:pt x="455" y="119"/>
                    <a:pt x="428" y="119"/>
                  </a:cubicBezTo>
                  <a:cubicBezTo>
                    <a:pt x="368" y="119"/>
                    <a:pt x="303" y="109"/>
                    <a:pt x="250" y="96"/>
                  </a:cubicBezTo>
                  <a:cubicBezTo>
                    <a:pt x="169" y="76"/>
                    <a:pt x="106" y="27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637025" y="3016150"/>
              <a:ext cx="10000" cy="9775"/>
            </a:xfrm>
            <a:custGeom>
              <a:avLst/>
              <a:gdLst/>
              <a:ahLst/>
              <a:cxnLst/>
              <a:rect l="l" t="t" r="r" b="b"/>
              <a:pathLst>
                <a:path w="400" h="391" extrusionOk="0">
                  <a:moveTo>
                    <a:pt x="25" y="1"/>
                  </a:moveTo>
                  <a:cubicBezTo>
                    <a:pt x="0" y="47"/>
                    <a:pt x="1" y="110"/>
                    <a:pt x="37" y="186"/>
                  </a:cubicBezTo>
                  <a:cubicBezTo>
                    <a:pt x="90" y="300"/>
                    <a:pt x="194" y="352"/>
                    <a:pt x="265" y="376"/>
                  </a:cubicBezTo>
                  <a:cubicBezTo>
                    <a:pt x="296" y="385"/>
                    <a:pt x="329" y="390"/>
                    <a:pt x="362" y="390"/>
                  </a:cubicBezTo>
                  <a:cubicBezTo>
                    <a:pt x="399" y="266"/>
                    <a:pt x="397" y="144"/>
                    <a:pt x="251" y="83"/>
                  </a:cubicBezTo>
                  <a:cubicBezTo>
                    <a:pt x="186" y="65"/>
                    <a:pt x="125" y="49"/>
                    <a:pt x="68" y="21"/>
                  </a:cubicBezTo>
                  <a:cubicBezTo>
                    <a:pt x="53" y="15"/>
                    <a:pt x="39" y="9"/>
                    <a:pt x="2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645325" y="3013900"/>
              <a:ext cx="19125" cy="11925"/>
            </a:xfrm>
            <a:custGeom>
              <a:avLst/>
              <a:gdLst/>
              <a:ahLst/>
              <a:cxnLst/>
              <a:rect l="l" t="t" r="r" b="b"/>
              <a:pathLst>
                <a:path w="765" h="477" extrusionOk="0">
                  <a:moveTo>
                    <a:pt x="260" y="0"/>
                  </a:moveTo>
                  <a:cubicBezTo>
                    <a:pt x="80" y="0"/>
                    <a:pt x="0" y="107"/>
                    <a:pt x="79" y="273"/>
                  </a:cubicBezTo>
                  <a:cubicBezTo>
                    <a:pt x="132" y="386"/>
                    <a:pt x="237" y="438"/>
                    <a:pt x="308" y="462"/>
                  </a:cubicBezTo>
                  <a:cubicBezTo>
                    <a:pt x="339" y="472"/>
                    <a:pt x="372" y="477"/>
                    <a:pt x="405" y="477"/>
                  </a:cubicBezTo>
                  <a:cubicBezTo>
                    <a:pt x="419" y="477"/>
                    <a:pt x="433" y="476"/>
                    <a:pt x="447" y="474"/>
                  </a:cubicBezTo>
                  <a:cubicBezTo>
                    <a:pt x="589" y="455"/>
                    <a:pt x="730" y="380"/>
                    <a:pt x="748" y="190"/>
                  </a:cubicBezTo>
                  <a:cubicBezTo>
                    <a:pt x="765" y="25"/>
                    <a:pt x="667" y="3"/>
                    <a:pt x="538" y="3"/>
                  </a:cubicBezTo>
                  <a:cubicBezTo>
                    <a:pt x="490" y="3"/>
                    <a:pt x="439" y="6"/>
                    <a:pt x="387" y="6"/>
                  </a:cubicBezTo>
                  <a:cubicBezTo>
                    <a:pt x="360" y="6"/>
                    <a:pt x="334" y="5"/>
                    <a:pt x="308" y="2"/>
                  </a:cubicBezTo>
                  <a:cubicBezTo>
                    <a:pt x="291" y="1"/>
                    <a:pt x="276" y="0"/>
                    <a:pt x="26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46325" y="3015875"/>
              <a:ext cx="17800" cy="9950"/>
            </a:xfrm>
            <a:custGeom>
              <a:avLst/>
              <a:gdLst/>
              <a:ahLst/>
              <a:cxnLst/>
              <a:rect l="l" t="t" r="r" b="b"/>
              <a:pathLst>
                <a:path w="712" h="39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48"/>
                    <a:pt x="2" y="113"/>
                    <a:pt x="39" y="194"/>
                  </a:cubicBezTo>
                  <a:cubicBezTo>
                    <a:pt x="92" y="307"/>
                    <a:pt x="197" y="359"/>
                    <a:pt x="268" y="383"/>
                  </a:cubicBezTo>
                  <a:cubicBezTo>
                    <a:pt x="299" y="393"/>
                    <a:pt x="332" y="398"/>
                    <a:pt x="365" y="398"/>
                  </a:cubicBezTo>
                  <a:cubicBezTo>
                    <a:pt x="379" y="398"/>
                    <a:pt x="393" y="397"/>
                    <a:pt x="407" y="395"/>
                  </a:cubicBezTo>
                  <a:cubicBezTo>
                    <a:pt x="549" y="376"/>
                    <a:pt x="690" y="301"/>
                    <a:pt x="708" y="111"/>
                  </a:cubicBezTo>
                  <a:cubicBezTo>
                    <a:pt x="711" y="77"/>
                    <a:pt x="710" y="49"/>
                    <a:pt x="704" y="26"/>
                  </a:cubicBezTo>
                  <a:cubicBezTo>
                    <a:pt x="648" y="68"/>
                    <a:pt x="580" y="97"/>
                    <a:pt x="504" y="112"/>
                  </a:cubicBezTo>
                  <a:cubicBezTo>
                    <a:pt x="481" y="117"/>
                    <a:pt x="455" y="119"/>
                    <a:pt x="428" y="119"/>
                  </a:cubicBezTo>
                  <a:cubicBezTo>
                    <a:pt x="367" y="119"/>
                    <a:pt x="302" y="108"/>
                    <a:pt x="250" y="95"/>
                  </a:cubicBezTo>
                  <a:cubicBezTo>
                    <a:pt x="169" y="76"/>
                    <a:pt x="105" y="27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646325" y="3016075"/>
              <a:ext cx="10025" cy="9750"/>
            </a:xfrm>
            <a:custGeom>
              <a:avLst/>
              <a:gdLst/>
              <a:ahLst/>
              <a:cxnLst/>
              <a:rect l="l" t="t" r="r" b="b"/>
              <a:pathLst>
                <a:path w="401" h="390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47"/>
                    <a:pt x="3" y="109"/>
                    <a:pt x="39" y="185"/>
                  </a:cubicBezTo>
                  <a:cubicBezTo>
                    <a:pt x="92" y="299"/>
                    <a:pt x="197" y="351"/>
                    <a:pt x="268" y="375"/>
                  </a:cubicBezTo>
                  <a:cubicBezTo>
                    <a:pt x="299" y="385"/>
                    <a:pt x="332" y="389"/>
                    <a:pt x="365" y="389"/>
                  </a:cubicBezTo>
                  <a:cubicBezTo>
                    <a:pt x="401" y="265"/>
                    <a:pt x="398" y="143"/>
                    <a:pt x="252" y="82"/>
                  </a:cubicBezTo>
                  <a:cubicBezTo>
                    <a:pt x="187" y="65"/>
                    <a:pt x="125" y="48"/>
                    <a:pt x="68" y="20"/>
                  </a:cubicBezTo>
                  <a:cubicBezTo>
                    <a:pt x="53" y="14"/>
                    <a:pt x="39" y="8"/>
                    <a:pt x="2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634775" y="3004375"/>
              <a:ext cx="19025" cy="11225"/>
            </a:xfrm>
            <a:custGeom>
              <a:avLst/>
              <a:gdLst/>
              <a:ahLst/>
              <a:cxnLst/>
              <a:rect l="l" t="t" r="r" b="b"/>
              <a:pathLst>
                <a:path w="761" h="449" extrusionOk="0">
                  <a:moveTo>
                    <a:pt x="262" y="0"/>
                  </a:moveTo>
                  <a:cubicBezTo>
                    <a:pt x="81" y="0"/>
                    <a:pt x="0" y="101"/>
                    <a:pt x="77" y="257"/>
                  </a:cubicBezTo>
                  <a:cubicBezTo>
                    <a:pt x="129" y="364"/>
                    <a:pt x="232" y="412"/>
                    <a:pt x="303" y="434"/>
                  </a:cubicBezTo>
                  <a:cubicBezTo>
                    <a:pt x="333" y="444"/>
                    <a:pt x="365" y="448"/>
                    <a:pt x="398" y="448"/>
                  </a:cubicBezTo>
                  <a:cubicBezTo>
                    <a:pt x="412" y="448"/>
                    <a:pt x="427" y="448"/>
                    <a:pt x="441" y="446"/>
                  </a:cubicBezTo>
                  <a:cubicBezTo>
                    <a:pt x="582" y="429"/>
                    <a:pt x="722" y="358"/>
                    <a:pt x="742" y="178"/>
                  </a:cubicBezTo>
                  <a:cubicBezTo>
                    <a:pt x="760" y="23"/>
                    <a:pt x="664" y="2"/>
                    <a:pt x="537" y="2"/>
                  </a:cubicBezTo>
                  <a:cubicBezTo>
                    <a:pt x="489" y="2"/>
                    <a:pt x="437" y="5"/>
                    <a:pt x="385" y="5"/>
                  </a:cubicBezTo>
                  <a:cubicBezTo>
                    <a:pt x="359" y="5"/>
                    <a:pt x="333" y="4"/>
                    <a:pt x="307" y="2"/>
                  </a:cubicBezTo>
                  <a:cubicBezTo>
                    <a:pt x="291" y="1"/>
                    <a:pt x="276" y="0"/>
                    <a:pt x="26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635750" y="3006225"/>
              <a:ext cx="17700" cy="9375"/>
            </a:xfrm>
            <a:custGeom>
              <a:avLst/>
              <a:gdLst/>
              <a:ahLst/>
              <a:cxnLst/>
              <a:rect l="l" t="t" r="r" b="b"/>
              <a:pathLst>
                <a:path w="708" h="375" extrusionOk="0">
                  <a:moveTo>
                    <a:pt x="31" y="1"/>
                  </a:moveTo>
                  <a:cubicBezTo>
                    <a:pt x="1" y="45"/>
                    <a:pt x="2" y="107"/>
                    <a:pt x="38" y="183"/>
                  </a:cubicBezTo>
                  <a:cubicBezTo>
                    <a:pt x="90" y="290"/>
                    <a:pt x="193" y="338"/>
                    <a:pt x="264" y="360"/>
                  </a:cubicBezTo>
                  <a:cubicBezTo>
                    <a:pt x="295" y="370"/>
                    <a:pt x="329" y="375"/>
                    <a:pt x="363" y="375"/>
                  </a:cubicBezTo>
                  <a:cubicBezTo>
                    <a:pt x="376" y="375"/>
                    <a:pt x="389" y="374"/>
                    <a:pt x="402" y="373"/>
                  </a:cubicBezTo>
                  <a:cubicBezTo>
                    <a:pt x="543" y="355"/>
                    <a:pt x="683" y="284"/>
                    <a:pt x="703" y="105"/>
                  </a:cubicBezTo>
                  <a:cubicBezTo>
                    <a:pt x="707" y="72"/>
                    <a:pt x="705" y="46"/>
                    <a:pt x="700" y="24"/>
                  </a:cubicBezTo>
                  <a:cubicBezTo>
                    <a:pt x="644" y="64"/>
                    <a:pt x="576" y="91"/>
                    <a:pt x="500" y="105"/>
                  </a:cubicBezTo>
                  <a:cubicBezTo>
                    <a:pt x="476" y="110"/>
                    <a:pt x="449" y="112"/>
                    <a:pt x="422" y="112"/>
                  </a:cubicBezTo>
                  <a:cubicBezTo>
                    <a:pt x="363" y="112"/>
                    <a:pt x="299" y="103"/>
                    <a:pt x="248" y="91"/>
                  </a:cubicBezTo>
                  <a:cubicBezTo>
                    <a:pt x="169" y="72"/>
                    <a:pt x="105" y="26"/>
                    <a:pt x="31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635775" y="3006425"/>
              <a:ext cx="9900" cy="9175"/>
            </a:xfrm>
            <a:custGeom>
              <a:avLst/>
              <a:gdLst/>
              <a:ahLst/>
              <a:cxnLst/>
              <a:rect l="l" t="t" r="r" b="b"/>
              <a:pathLst>
                <a:path w="396" h="367" extrusionOk="0">
                  <a:moveTo>
                    <a:pt x="26" y="1"/>
                  </a:moveTo>
                  <a:lnTo>
                    <a:pt x="26" y="1"/>
                  </a:lnTo>
                  <a:cubicBezTo>
                    <a:pt x="1" y="44"/>
                    <a:pt x="2" y="104"/>
                    <a:pt x="37" y="175"/>
                  </a:cubicBezTo>
                  <a:cubicBezTo>
                    <a:pt x="89" y="282"/>
                    <a:pt x="192" y="330"/>
                    <a:pt x="263" y="352"/>
                  </a:cubicBezTo>
                  <a:cubicBezTo>
                    <a:pt x="294" y="362"/>
                    <a:pt x="326" y="367"/>
                    <a:pt x="359" y="367"/>
                  </a:cubicBezTo>
                  <a:cubicBezTo>
                    <a:pt x="396" y="250"/>
                    <a:pt x="393" y="135"/>
                    <a:pt x="249" y="78"/>
                  </a:cubicBezTo>
                  <a:cubicBezTo>
                    <a:pt x="185" y="61"/>
                    <a:pt x="124" y="45"/>
                    <a:pt x="67" y="20"/>
                  </a:cubicBezTo>
                  <a:cubicBezTo>
                    <a:pt x="53" y="13"/>
                    <a:pt x="39" y="7"/>
                    <a:pt x="26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647625" y="3005150"/>
              <a:ext cx="19000" cy="11225"/>
            </a:xfrm>
            <a:custGeom>
              <a:avLst/>
              <a:gdLst/>
              <a:ahLst/>
              <a:cxnLst/>
              <a:rect l="l" t="t" r="r" b="b"/>
              <a:pathLst>
                <a:path w="760" h="449" extrusionOk="0">
                  <a:moveTo>
                    <a:pt x="260" y="0"/>
                  </a:moveTo>
                  <a:cubicBezTo>
                    <a:pt x="80" y="0"/>
                    <a:pt x="0" y="100"/>
                    <a:pt x="78" y="257"/>
                  </a:cubicBezTo>
                  <a:cubicBezTo>
                    <a:pt x="132" y="364"/>
                    <a:pt x="236" y="413"/>
                    <a:pt x="306" y="434"/>
                  </a:cubicBezTo>
                  <a:cubicBezTo>
                    <a:pt x="338" y="444"/>
                    <a:pt x="371" y="449"/>
                    <a:pt x="405" y="449"/>
                  </a:cubicBezTo>
                  <a:cubicBezTo>
                    <a:pt x="418" y="449"/>
                    <a:pt x="431" y="448"/>
                    <a:pt x="444" y="447"/>
                  </a:cubicBezTo>
                  <a:cubicBezTo>
                    <a:pt x="585" y="429"/>
                    <a:pt x="725" y="358"/>
                    <a:pt x="743" y="179"/>
                  </a:cubicBezTo>
                  <a:cubicBezTo>
                    <a:pt x="760" y="23"/>
                    <a:pt x="663" y="2"/>
                    <a:pt x="535" y="2"/>
                  </a:cubicBezTo>
                  <a:cubicBezTo>
                    <a:pt x="488" y="2"/>
                    <a:pt x="436" y="5"/>
                    <a:pt x="384" y="5"/>
                  </a:cubicBezTo>
                  <a:cubicBezTo>
                    <a:pt x="358" y="5"/>
                    <a:pt x="332" y="4"/>
                    <a:pt x="306" y="2"/>
                  </a:cubicBezTo>
                  <a:cubicBezTo>
                    <a:pt x="290" y="1"/>
                    <a:pt x="275" y="0"/>
                    <a:pt x="26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648600" y="3007000"/>
              <a:ext cx="17700" cy="9375"/>
            </a:xfrm>
            <a:custGeom>
              <a:avLst/>
              <a:gdLst/>
              <a:ahLst/>
              <a:cxnLst/>
              <a:rect l="l" t="t" r="r" b="b"/>
              <a:pathLst>
                <a:path w="708" h="375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45"/>
                    <a:pt x="2" y="107"/>
                    <a:pt x="39" y="182"/>
                  </a:cubicBezTo>
                  <a:cubicBezTo>
                    <a:pt x="93" y="289"/>
                    <a:pt x="197" y="339"/>
                    <a:pt x="267" y="360"/>
                  </a:cubicBezTo>
                  <a:cubicBezTo>
                    <a:pt x="298" y="370"/>
                    <a:pt x="330" y="375"/>
                    <a:pt x="362" y="375"/>
                  </a:cubicBezTo>
                  <a:cubicBezTo>
                    <a:pt x="376" y="375"/>
                    <a:pt x="391" y="374"/>
                    <a:pt x="405" y="372"/>
                  </a:cubicBezTo>
                  <a:cubicBezTo>
                    <a:pt x="546" y="355"/>
                    <a:pt x="686" y="284"/>
                    <a:pt x="704" y="104"/>
                  </a:cubicBezTo>
                  <a:cubicBezTo>
                    <a:pt x="707" y="72"/>
                    <a:pt x="706" y="45"/>
                    <a:pt x="700" y="25"/>
                  </a:cubicBezTo>
                  <a:cubicBezTo>
                    <a:pt x="644" y="64"/>
                    <a:pt x="577" y="91"/>
                    <a:pt x="501" y="105"/>
                  </a:cubicBezTo>
                  <a:cubicBezTo>
                    <a:pt x="477" y="110"/>
                    <a:pt x="450" y="112"/>
                    <a:pt x="423" y="112"/>
                  </a:cubicBezTo>
                  <a:cubicBezTo>
                    <a:pt x="364" y="112"/>
                    <a:pt x="300" y="103"/>
                    <a:pt x="249" y="91"/>
                  </a:cubicBezTo>
                  <a:cubicBezTo>
                    <a:pt x="169" y="72"/>
                    <a:pt x="105" y="26"/>
                    <a:pt x="30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648625" y="3007175"/>
              <a:ext cx="9975" cy="9200"/>
            </a:xfrm>
            <a:custGeom>
              <a:avLst/>
              <a:gdLst/>
              <a:ahLst/>
              <a:cxnLst/>
              <a:rect l="l" t="t" r="r" b="b"/>
              <a:pathLst>
                <a:path w="399" h="368" extrusionOk="0">
                  <a:moveTo>
                    <a:pt x="25" y="1"/>
                  </a:moveTo>
                  <a:cubicBezTo>
                    <a:pt x="1" y="45"/>
                    <a:pt x="3" y="105"/>
                    <a:pt x="38" y="175"/>
                  </a:cubicBezTo>
                  <a:cubicBezTo>
                    <a:pt x="92" y="283"/>
                    <a:pt x="196" y="332"/>
                    <a:pt x="266" y="353"/>
                  </a:cubicBezTo>
                  <a:cubicBezTo>
                    <a:pt x="297" y="363"/>
                    <a:pt x="329" y="368"/>
                    <a:pt x="362" y="368"/>
                  </a:cubicBezTo>
                  <a:cubicBezTo>
                    <a:pt x="399" y="251"/>
                    <a:pt x="396" y="136"/>
                    <a:pt x="250" y="79"/>
                  </a:cubicBezTo>
                  <a:cubicBezTo>
                    <a:pt x="185" y="61"/>
                    <a:pt x="124" y="47"/>
                    <a:pt x="67" y="20"/>
                  </a:cubicBezTo>
                  <a:cubicBezTo>
                    <a:pt x="53" y="14"/>
                    <a:pt x="39" y="8"/>
                    <a:pt x="2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640900" y="3007050"/>
              <a:ext cx="19050" cy="11825"/>
            </a:xfrm>
            <a:custGeom>
              <a:avLst/>
              <a:gdLst/>
              <a:ahLst/>
              <a:cxnLst/>
              <a:rect l="l" t="t" r="r" b="b"/>
              <a:pathLst>
                <a:path w="762" h="473" extrusionOk="0">
                  <a:moveTo>
                    <a:pt x="262" y="1"/>
                  </a:moveTo>
                  <a:cubicBezTo>
                    <a:pt x="80" y="1"/>
                    <a:pt x="1" y="105"/>
                    <a:pt x="78" y="270"/>
                  </a:cubicBezTo>
                  <a:cubicBezTo>
                    <a:pt x="130" y="382"/>
                    <a:pt x="235" y="434"/>
                    <a:pt x="306" y="457"/>
                  </a:cubicBezTo>
                  <a:cubicBezTo>
                    <a:pt x="336" y="467"/>
                    <a:pt x="369" y="472"/>
                    <a:pt x="401" y="472"/>
                  </a:cubicBezTo>
                  <a:cubicBezTo>
                    <a:pt x="415" y="472"/>
                    <a:pt x="429" y="471"/>
                    <a:pt x="443" y="469"/>
                  </a:cubicBezTo>
                  <a:cubicBezTo>
                    <a:pt x="584" y="452"/>
                    <a:pt x="724" y="376"/>
                    <a:pt x="744" y="188"/>
                  </a:cubicBezTo>
                  <a:cubicBezTo>
                    <a:pt x="761" y="25"/>
                    <a:pt x="665" y="3"/>
                    <a:pt x="537" y="3"/>
                  </a:cubicBezTo>
                  <a:cubicBezTo>
                    <a:pt x="489" y="3"/>
                    <a:pt x="438" y="6"/>
                    <a:pt x="386" y="6"/>
                  </a:cubicBezTo>
                  <a:cubicBezTo>
                    <a:pt x="360" y="6"/>
                    <a:pt x="333" y="5"/>
                    <a:pt x="308" y="3"/>
                  </a:cubicBezTo>
                  <a:cubicBezTo>
                    <a:pt x="292" y="1"/>
                    <a:pt x="276" y="1"/>
                    <a:pt x="26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641900" y="3009000"/>
              <a:ext cx="17725" cy="9875"/>
            </a:xfrm>
            <a:custGeom>
              <a:avLst/>
              <a:gdLst/>
              <a:ahLst/>
              <a:cxnLst/>
              <a:rect l="l" t="t" r="r" b="b"/>
              <a:pathLst>
                <a:path w="709" h="395" extrusionOk="0">
                  <a:moveTo>
                    <a:pt x="29" y="1"/>
                  </a:moveTo>
                  <a:lnTo>
                    <a:pt x="29" y="1"/>
                  </a:lnTo>
                  <a:cubicBezTo>
                    <a:pt x="0" y="47"/>
                    <a:pt x="1" y="112"/>
                    <a:pt x="38" y="192"/>
                  </a:cubicBezTo>
                  <a:cubicBezTo>
                    <a:pt x="90" y="304"/>
                    <a:pt x="195" y="356"/>
                    <a:pt x="266" y="379"/>
                  </a:cubicBezTo>
                  <a:cubicBezTo>
                    <a:pt x="296" y="389"/>
                    <a:pt x="329" y="394"/>
                    <a:pt x="361" y="394"/>
                  </a:cubicBezTo>
                  <a:cubicBezTo>
                    <a:pt x="375" y="394"/>
                    <a:pt x="389" y="393"/>
                    <a:pt x="403" y="391"/>
                  </a:cubicBezTo>
                  <a:cubicBezTo>
                    <a:pt x="544" y="374"/>
                    <a:pt x="685" y="298"/>
                    <a:pt x="705" y="110"/>
                  </a:cubicBezTo>
                  <a:cubicBezTo>
                    <a:pt x="708" y="76"/>
                    <a:pt x="706" y="48"/>
                    <a:pt x="701" y="25"/>
                  </a:cubicBezTo>
                  <a:cubicBezTo>
                    <a:pt x="645" y="67"/>
                    <a:pt x="576" y="96"/>
                    <a:pt x="501" y="111"/>
                  </a:cubicBezTo>
                  <a:cubicBezTo>
                    <a:pt x="477" y="116"/>
                    <a:pt x="452" y="118"/>
                    <a:pt x="425" y="118"/>
                  </a:cubicBezTo>
                  <a:cubicBezTo>
                    <a:pt x="365" y="118"/>
                    <a:pt x="301" y="108"/>
                    <a:pt x="249" y="96"/>
                  </a:cubicBezTo>
                  <a:cubicBezTo>
                    <a:pt x="168" y="76"/>
                    <a:pt x="105" y="27"/>
                    <a:pt x="29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41925" y="3009200"/>
              <a:ext cx="9950" cy="9650"/>
            </a:xfrm>
            <a:custGeom>
              <a:avLst/>
              <a:gdLst/>
              <a:ahLst/>
              <a:cxnLst/>
              <a:rect l="l" t="t" r="r" b="b"/>
              <a:pathLst>
                <a:path w="398" h="386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6"/>
                    <a:pt x="1" y="109"/>
                    <a:pt x="37" y="184"/>
                  </a:cubicBezTo>
                  <a:cubicBezTo>
                    <a:pt x="89" y="296"/>
                    <a:pt x="194" y="348"/>
                    <a:pt x="265" y="371"/>
                  </a:cubicBezTo>
                  <a:cubicBezTo>
                    <a:pt x="296" y="381"/>
                    <a:pt x="328" y="385"/>
                    <a:pt x="361" y="385"/>
                  </a:cubicBezTo>
                  <a:cubicBezTo>
                    <a:pt x="397" y="263"/>
                    <a:pt x="394" y="142"/>
                    <a:pt x="250" y="83"/>
                  </a:cubicBezTo>
                  <a:cubicBezTo>
                    <a:pt x="185" y="64"/>
                    <a:pt x="124" y="48"/>
                    <a:pt x="67" y="21"/>
                  </a:cubicBezTo>
                  <a:cubicBezTo>
                    <a:pt x="52" y="14"/>
                    <a:pt x="39" y="8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36850" y="2996800"/>
              <a:ext cx="18875" cy="11600"/>
            </a:xfrm>
            <a:custGeom>
              <a:avLst/>
              <a:gdLst/>
              <a:ahLst/>
              <a:cxnLst/>
              <a:rect l="l" t="t" r="r" b="b"/>
              <a:pathLst>
                <a:path w="755" h="464" extrusionOk="0">
                  <a:moveTo>
                    <a:pt x="257" y="0"/>
                  </a:moveTo>
                  <a:cubicBezTo>
                    <a:pt x="79" y="0"/>
                    <a:pt x="0" y="104"/>
                    <a:pt x="76" y="265"/>
                  </a:cubicBezTo>
                  <a:cubicBezTo>
                    <a:pt x="128" y="376"/>
                    <a:pt x="231" y="426"/>
                    <a:pt x="301" y="449"/>
                  </a:cubicBezTo>
                  <a:cubicBezTo>
                    <a:pt x="331" y="459"/>
                    <a:pt x="363" y="463"/>
                    <a:pt x="395" y="463"/>
                  </a:cubicBezTo>
                  <a:cubicBezTo>
                    <a:pt x="410" y="463"/>
                    <a:pt x="424" y="462"/>
                    <a:pt x="438" y="461"/>
                  </a:cubicBezTo>
                  <a:cubicBezTo>
                    <a:pt x="578" y="443"/>
                    <a:pt x="717" y="369"/>
                    <a:pt x="737" y="185"/>
                  </a:cubicBezTo>
                  <a:cubicBezTo>
                    <a:pt x="755" y="24"/>
                    <a:pt x="659" y="2"/>
                    <a:pt x="532" y="2"/>
                  </a:cubicBezTo>
                  <a:cubicBezTo>
                    <a:pt x="484" y="2"/>
                    <a:pt x="432" y="5"/>
                    <a:pt x="380" y="5"/>
                  </a:cubicBezTo>
                  <a:cubicBezTo>
                    <a:pt x="355" y="5"/>
                    <a:pt x="329" y="5"/>
                    <a:pt x="305" y="2"/>
                  </a:cubicBezTo>
                  <a:cubicBezTo>
                    <a:pt x="288" y="1"/>
                    <a:pt x="272" y="0"/>
                    <a:pt x="25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637825" y="2998725"/>
              <a:ext cx="17575" cy="9675"/>
            </a:xfrm>
            <a:custGeom>
              <a:avLst/>
              <a:gdLst/>
              <a:ahLst/>
              <a:cxnLst/>
              <a:rect l="l" t="t" r="r" b="b"/>
              <a:pathLst>
                <a:path w="703" h="387" extrusionOk="0">
                  <a:moveTo>
                    <a:pt x="30" y="0"/>
                  </a:moveTo>
                  <a:lnTo>
                    <a:pt x="30" y="0"/>
                  </a:lnTo>
                  <a:cubicBezTo>
                    <a:pt x="1" y="46"/>
                    <a:pt x="1" y="110"/>
                    <a:pt x="37" y="188"/>
                  </a:cubicBezTo>
                  <a:cubicBezTo>
                    <a:pt x="89" y="299"/>
                    <a:pt x="192" y="349"/>
                    <a:pt x="262" y="372"/>
                  </a:cubicBezTo>
                  <a:cubicBezTo>
                    <a:pt x="293" y="382"/>
                    <a:pt x="327" y="387"/>
                    <a:pt x="360" y="387"/>
                  </a:cubicBezTo>
                  <a:cubicBezTo>
                    <a:pt x="373" y="387"/>
                    <a:pt x="386" y="386"/>
                    <a:pt x="399" y="385"/>
                  </a:cubicBezTo>
                  <a:cubicBezTo>
                    <a:pt x="539" y="366"/>
                    <a:pt x="678" y="292"/>
                    <a:pt x="698" y="108"/>
                  </a:cubicBezTo>
                  <a:cubicBezTo>
                    <a:pt x="702" y="74"/>
                    <a:pt x="700" y="47"/>
                    <a:pt x="695" y="24"/>
                  </a:cubicBezTo>
                  <a:cubicBezTo>
                    <a:pt x="639" y="65"/>
                    <a:pt x="572" y="93"/>
                    <a:pt x="497" y="109"/>
                  </a:cubicBezTo>
                  <a:cubicBezTo>
                    <a:pt x="474" y="113"/>
                    <a:pt x="448" y="115"/>
                    <a:pt x="422" y="115"/>
                  </a:cubicBezTo>
                  <a:cubicBezTo>
                    <a:pt x="362" y="115"/>
                    <a:pt x="298" y="106"/>
                    <a:pt x="246" y="93"/>
                  </a:cubicBezTo>
                  <a:cubicBezTo>
                    <a:pt x="166" y="74"/>
                    <a:pt x="104" y="26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637825" y="2998900"/>
              <a:ext cx="9875" cy="9500"/>
            </a:xfrm>
            <a:custGeom>
              <a:avLst/>
              <a:gdLst/>
              <a:ahLst/>
              <a:cxnLst/>
              <a:rect l="l" t="t" r="r" b="b"/>
              <a:pathLst>
                <a:path w="395" h="380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46"/>
                    <a:pt x="3" y="107"/>
                    <a:pt x="37" y="181"/>
                  </a:cubicBezTo>
                  <a:cubicBezTo>
                    <a:pt x="89" y="292"/>
                    <a:pt x="192" y="342"/>
                    <a:pt x="262" y="365"/>
                  </a:cubicBezTo>
                  <a:cubicBezTo>
                    <a:pt x="293" y="374"/>
                    <a:pt x="325" y="380"/>
                    <a:pt x="357" y="380"/>
                  </a:cubicBezTo>
                  <a:cubicBezTo>
                    <a:pt x="394" y="258"/>
                    <a:pt x="392" y="139"/>
                    <a:pt x="248" y="81"/>
                  </a:cubicBezTo>
                  <a:cubicBezTo>
                    <a:pt x="184" y="63"/>
                    <a:pt x="124" y="47"/>
                    <a:pt x="67" y="20"/>
                  </a:cubicBezTo>
                  <a:cubicBezTo>
                    <a:pt x="52" y="14"/>
                    <a:pt x="39" y="8"/>
                    <a:pt x="2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646025" y="2996700"/>
              <a:ext cx="18875" cy="11600"/>
            </a:xfrm>
            <a:custGeom>
              <a:avLst/>
              <a:gdLst/>
              <a:ahLst/>
              <a:cxnLst/>
              <a:rect l="l" t="t" r="r" b="b"/>
              <a:pathLst>
                <a:path w="755" h="464" extrusionOk="0">
                  <a:moveTo>
                    <a:pt x="258" y="0"/>
                  </a:moveTo>
                  <a:cubicBezTo>
                    <a:pt x="79" y="0"/>
                    <a:pt x="0" y="104"/>
                    <a:pt x="78" y="265"/>
                  </a:cubicBezTo>
                  <a:cubicBezTo>
                    <a:pt x="131" y="375"/>
                    <a:pt x="234" y="426"/>
                    <a:pt x="304" y="449"/>
                  </a:cubicBezTo>
                  <a:cubicBezTo>
                    <a:pt x="334" y="459"/>
                    <a:pt x="367" y="464"/>
                    <a:pt x="400" y="464"/>
                  </a:cubicBezTo>
                  <a:cubicBezTo>
                    <a:pt x="413" y="464"/>
                    <a:pt x="427" y="463"/>
                    <a:pt x="440" y="461"/>
                  </a:cubicBezTo>
                  <a:cubicBezTo>
                    <a:pt x="580" y="444"/>
                    <a:pt x="719" y="369"/>
                    <a:pt x="738" y="185"/>
                  </a:cubicBezTo>
                  <a:cubicBezTo>
                    <a:pt x="755" y="24"/>
                    <a:pt x="659" y="2"/>
                    <a:pt x="532" y="2"/>
                  </a:cubicBezTo>
                  <a:cubicBezTo>
                    <a:pt x="484" y="2"/>
                    <a:pt x="431" y="5"/>
                    <a:pt x="379" y="5"/>
                  </a:cubicBezTo>
                  <a:cubicBezTo>
                    <a:pt x="354" y="5"/>
                    <a:pt x="328" y="5"/>
                    <a:pt x="304" y="2"/>
                  </a:cubicBezTo>
                  <a:cubicBezTo>
                    <a:pt x="288" y="1"/>
                    <a:pt x="272" y="0"/>
                    <a:pt x="25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47000" y="2998600"/>
              <a:ext cx="17575" cy="9700"/>
            </a:xfrm>
            <a:custGeom>
              <a:avLst/>
              <a:gdLst/>
              <a:ahLst/>
              <a:cxnLst/>
              <a:rect l="l" t="t" r="r" b="b"/>
              <a:pathLst>
                <a:path w="703" h="388" extrusionOk="0">
                  <a:moveTo>
                    <a:pt x="29" y="1"/>
                  </a:moveTo>
                  <a:lnTo>
                    <a:pt x="29" y="1"/>
                  </a:lnTo>
                  <a:cubicBezTo>
                    <a:pt x="0" y="47"/>
                    <a:pt x="1" y="111"/>
                    <a:pt x="39" y="189"/>
                  </a:cubicBezTo>
                  <a:cubicBezTo>
                    <a:pt x="92" y="299"/>
                    <a:pt x="195" y="350"/>
                    <a:pt x="265" y="373"/>
                  </a:cubicBezTo>
                  <a:cubicBezTo>
                    <a:pt x="295" y="383"/>
                    <a:pt x="328" y="388"/>
                    <a:pt x="361" y="388"/>
                  </a:cubicBezTo>
                  <a:cubicBezTo>
                    <a:pt x="374" y="388"/>
                    <a:pt x="388" y="387"/>
                    <a:pt x="401" y="385"/>
                  </a:cubicBezTo>
                  <a:cubicBezTo>
                    <a:pt x="541" y="368"/>
                    <a:pt x="680" y="293"/>
                    <a:pt x="699" y="109"/>
                  </a:cubicBezTo>
                  <a:cubicBezTo>
                    <a:pt x="702" y="76"/>
                    <a:pt x="701" y="48"/>
                    <a:pt x="695" y="26"/>
                  </a:cubicBezTo>
                  <a:cubicBezTo>
                    <a:pt x="640" y="66"/>
                    <a:pt x="572" y="94"/>
                    <a:pt x="498" y="110"/>
                  </a:cubicBezTo>
                  <a:cubicBezTo>
                    <a:pt x="475" y="114"/>
                    <a:pt x="449" y="116"/>
                    <a:pt x="423" y="116"/>
                  </a:cubicBezTo>
                  <a:cubicBezTo>
                    <a:pt x="363" y="116"/>
                    <a:pt x="299" y="106"/>
                    <a:pt x="247" y="94"/>
                  </a:cubicBezTo>
                  <a:cubicBezTo>
                    <a:pt x="167" y="75"/>
                    <a:pt x="104" y="27"/>
                    <a:pt x="29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647025" y="2998825"/>
              <a:ext cx="9900" cy="9475"/>
            </a:xfrm>
            <a:custGeom>
              <a:avLst/>
              <a:gdLst/>
              <a:ahLst/>
              <a:cxnLst/>
              <a:rect l="l" t="t" r="r" b="b"/>
              <a:pathLst>
                <a:path w="396" h="37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45"/>
                    <a:pt x="3" y="106"/>
                    <a:pt x="38" y="180"/>
                  </a:cubicBezTo>
                  <a:cubicBezTo>
                    <a:pt x="91" y="290"/>
                    <a:pt x="194" y="341"/>
                    <a:pt x="264" y="364"/>
                  </a:cubicBezTo>
                  <a:cubicBezTo>
                    <a:pt x="295" y="374"/>
                    <a:pt x="327" y="379"/>
                    <a:pt x="359" y="379"/>
                  </a:cubicBezTo>
                  <a:cubicBezTo>
                    <a:pt x="395" y="257"/>
                    <a:pt x="392" y="139"/>
                    <a:pt x="248" y="80"/>
                  </a:cubicBezTo>
                  <a:cubicBezTo>
                    <a:pt x="184" y="62"/>
                    <a:pt x="123" y="47"/>
                    <a:pt x="66" y="19"/>
                  </a:cubicBezTo>
                  <a:cubicBezTo>
                    <a:pt x="52" y="14"/>
                    <a:pt x="38" y="6"/>
                    <a:pt x="2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634675" y="2987375"/>
              <a:ext cx="18750" cy="10925"/>
            </a:xfrm>
            <a:custGeom>
              <a:avLst/>
              <a:gdLst/>
              <a:ahLst/>
              <a:cxnLst/>
              <a:rect l="l" t="t" r="r" b="b"/>
              <a:pathLst>
                <a:path w="750" h="437" extrusionOk="0">
                  <a:moveTo>
                    <a:pt x="257" y="0"/>
                  </a:moveTo>
                  <a:cubicBezTo>
                    <a:pt x="79" y="0"/>
                    <a:pt x="0" y="98"/>
                    <a:pt x="76" y="250"/>
                  </a:cubicBezTo>
                  <a:cubicBezTo>
                    <a:pt x="127" y="354"/>
                    <a:pt x="229" y="401"/>
                    <a:pt x="299" y="423"/>
                  </a:cubicBezTo>
                  <a:cubicBezTo>
                    <a:pt x="330" y="432"/>
                    <a:pt x="363" y="437"/>
                    <a:pt x="396" y="437"/>
                  </a:cubicBezTo>
                  <a:cubicBezTo>
                    <a:pt x="409" y="437"/>
                    <a:pt x="421" y="436"/>
                    <a:pt x="434" y="434"/>
                  </a:cubicBezTo>
                  <a:cubicBezTo>
                    <a:pt x="573" y="418"/>
                    <a:pt x="712" y="347"/>
                    <a:pt x="732" y="174"/>
                  </a:cubicBezTo>
                  <a:cubicBezTo>
                    <a:pt x="750" y="23"/>
                    <a:pt x="654" y="2"/>
                    <a:pt x="528" y="2"/>
                  </a:cubicBezTo>
                  <a:cubicBezTo>
                    <a:pt x="481" y="2"/>
                    <a:pt x="429" y="5"/>
                    <a:pt x="378" y="5"/>
                  </a:cubicBezTo>
                  <a:cubicBezTo>
                    <a:pt x="352" y="5"/>
                    <a:pt x="327" y="4"/>
                    <a:pt x="303" y="2"/>
                  </a:cubicBezTo>
                  <a:cubicBezTo>
                    <a:pt x="287" y="1"/>
                    <a:pt x="272" y="0"/>
                    <a:pt x="25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35650" y="2989175"/>
              <a:ext cx="17425" cy="9125"/>
            </a:xfrm>
            <a:custGeom>
              <a:avLst/>
              <a:gdLst/>
              <a:ahLst/>
              <a:cxnLst/>
              <a:rect l="l" t="t" r="r" b="b"/>
              <a:pathLst>
                <a:path w="697" h="365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44"/>
                    <a:pt x="1" y="104"/>
                    <a:pt x="37" y="178"/>
                  </a:cubicBezTo>
                  <a:cubicBezTo>
                    <a:pt x="88" y="282"/>
                    <a:pt x="190" y="329"/>
                    <a:pt x="260" y="351"/>
                  </a:cubicBezTo>
                  <a:cubicBezTo>
                    <a:pt x="289" y="360"/>
                    <a:pt x="322" y="365"/>
                    <a:pt x="353" y="365"/>
                  </a:cubicBezTo>
                  <a:cubicBezTo>
                    <a:pt x="367" y="365"/>
                    <a:pt x="381" y="364"/>
                    <a:pt x="394" y="362"/>
                  </a:cubicBezTo>
                  <a:cubicBezTo>
                    <a:pt x="534" y="346"/>
                    <a:pt x="672" y="275"/>
                    <a:pt x="693" y="102"/>
                  </a:cubicBezTo>
                  <a:cubicBezTo>
                    <a:pt x="697" y="70"/>
                    <a:pt x="695" y="44"/>
                    <a:pt x="690" y="24"/>
                  </a:cubicBezTo>
                  <a:cubicBezTo>
                    <a:pt x="635" y="62"/>
                    <a:pt x="567" y="89"/>
                    <a:pt x="493" y="103"/>
                  </a:cubicBezTo>
                  <a:cubicBezTo>
                    <a:pt x="470" y="107"/>
                    <a:pt x="444" y="109"/>
                    <a:pt x="418" y="109"/>
                  </a:cubicBezTo>
                  <a:cubicBezTo>
                    <a:pt x="359" y="109"/>
                    <a:pt x="295" y="100"/>
                    <a:pt x="245" y="89"/>
                  </a:cubicBezTo>
                  <a:cubicBezTo>
                    <a:pt x="165" y="70"/>
                    <a:pt x="103" y="26"/>
                    <a:pt x="3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635650" y="2989350"/>
              <a:ext cx="9800" cy="8950"/>
            </a:xfrm>
            <a:custGeom>
              <a:avLst/>
              <a:gdLst/>
              <a:ahLst/>
              <a:cxnLst/>
              <a:rect l="l" t="t" r="r" b="b"/>
              <a:pathLst>
                <a:path w="392" h="358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43"/>
                    <a:pt x="3" y="101"/>
                    <a:pt x="37" y="171"/>
                  </a:cubicBezTo>
                  <a:cubicBezTo>
                    <a:pt x="88" y="275"/>
                    <a:pt x="190" y="322"/>
                    <a:pt x="260" y="344"/>
                  </a:cubicBezTo>
                  <a:cubicBezTo>
                    <a:pt x="290" y="353"/>
                    <a:pt x="322" y="357"/>
                    <a:pt x="354" y="357"/>
                  </a:cubicBezTo>
                  <a:cubicBezTo>
                    <a:pt x="391" y="243"/>
                    <a:pt x="389" y="132"/>
                    <a:pt x="246" y="77"/>
                  </a:cubicBezTo>
                  <a:cubicBezTo>
                    <a:pt x="183" y="60"/>
                    <a:pt x="123" y="45"/>
                    <a:pt x="67" y="20"/>
                  </a:cubicBezTo>
                  <a:cubicBezTo>
                    <a:pt x="52" y="14"/>
                    <a:pt x="39" y="8"/>
                    <a:pt x="25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647350" y="2988125"/>
              <a:ext cx="18750" cy="10950"/>
            </a:xfrm>
            <a:custGeom>
              <a:avLst/>
              <a:gdLst/>
              <a:ahLst/>
              <a:cxnLst/>
              <a:rect l="l" t="t" r="r" b="b"/>
              <a:pathLst>
                <a:path w="750" h="438" extrusionOk="0">
                  <a:moveTo>
                    <a:pt x="256" y="0"/>
                  </a:moveTo>
                  <a:cubicBezTo>
                    <a:pt x="78" y="0"/>
                    <a:pt x="0" y="98"/>
                    <a:pt x="78" y="250"/>
                  </a:cubicBezTo>
                  <a:cubicBezTo>
                    <a:pt x="129" y="355"/>
                    <a:pt x="232" y="402"/>
                    <a:pt x="301" y="423"/>
                  </a:cubicBezTo>
                  <a:cubicBezTo>
                    <a:pt x="332" y="432"/>
                    <a:pt x="364" y="437"/>
                    <a:pt x="395" y="437"/>
                  </a:cubicBezTo>
                  <a:cubicBezTo>
                    <a:pt x="409" y="437"/>
                    <a:pt x="423" y="436"/>
                    <a:pt x="437" y="434"/>
                  </a:cubicBezTo>
                  <a:cubicBezTo>
                    <a:pt x="577" y="418"/>
                    <a:pt x="715" y="348"/>
                    <a:pt x="734" y="174"/>
                  </a:cubicBezTo>
                  <a:cubicBezTo>
                    <a:pt x="750" y="23"/>
                    <a:pt x="654" y="2"/>
                    <a:pt x="528" y="2"/>
                  </a:cubicBezTo>
                  <a:cubicBezTo>
                    <a:pt x="480" y="2"/>
                    <a:pt x="428" y="5"/>
                    <a:pt x="377" y="5"/>
                  </a:cubicBezTo>
                  <a:cubicBezTo>
                    <a:pt x="351" y="5"/>
                    <a:pt x="326" y="4"/>
                    <a:pt x="301" y="2"/>
                  </a:cubicBezTo>
                  <a:cubicBezTo>
                    <a:pt x="286" y="1"/>
                    <a:pt x="270" y="0"/>
                    <a:pt x="25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48325" y="2989925"/>
              <a:ext cx="17450" cy="9150"/>
            </a:xfrm>
            <a:custGeom>
              <a:avLst/>
              <a:gdLst/>
              <a:ahLst/>
              <a:cxnLst/>
              <a:rect l="l" t="t" r="r" b="b"/>
              <a:pathLst>
                <a:path w="698" h="366" extrusionOk="0">
                  <a:moveTo>
                    <a:pt x="29" y="1"/>
                  </a:moveTo>
                  <a:cubicBezTo>
                    <a:pt x="0" y="44"/>
                    <a:pt x="1" y="104"/>
                    <a:pt x="39" y="178"/>
                  </a:cubicBezTo>
                  <a:cubicBezTo>
                    <a:pt x="90" y="282"/>
                    <a:pt x="194" y="330"/>
                    <a:pt x="262" y="351"/>
                  </a:cubicBezTo>
                  <a:cubicBezTo>
                    <a:pt x="293" y="360"/>
                    <a:pt x="325" y="365"/>
                    <a:pt x="357" y="365"/>
                  </a:cubicBezTo>
                  <a:cubicBezTo>
                    <a:pt x="371" y="365"/>
                    <a:pt x="385" y="364"/>
                    <a:pt x="399" y="362"/>
                  </a:cubicBezTo>
                  <a:cubicBezTo>
                    <a:pt x="538" y="346"/>
                    <a:pt x="676" y="276"/>
                    <a:pt x="695" y="102"/>
                  </a:cubicBezTo>
                  <a:cubicBezTo>
                    <a:pt x="698" y="70"/>
                    <a:pt x="696" y="44"/>
                    <a:pt x="690" y="24"/>
                  </a:cubicBezTo>
                  <a:cubicBezTo>
                    <a:pt x="636" y="62"/>
                    <a:pt x="568" y="89"/>
                    <a:pt x="495" y="103"/>
                  </a:cubicBezTo>
                  <a:cubicBezTo>
                    <a:pt x="472" y="108"/>
                    <a:pt x="446" y="109"/>
                    <a:pt x="420" y="109"/>
                  </a:cubicBezTo>
                  <a:cubicBezTo>
                    <a:pt x="361" y="109"/>
                    <a:pt x="297" y="100"/>
                    <a:pt x="246" y="89"/>
                  </a:cubicBezTo>
                  <a:cubicBezTo>
                    <a:pt x="166" y="70"/>
                    <a:pt x="104" y="26"/>
                    <a:pt x="29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648350" y="2990125"/>
              <a:ext cx="9825" cy="8925"/>
            </a:xfrm>
            <a:custGeom>
              <a:avLst/>
              <a:gdLst/>
              <a:ahLst/>
              <a:cxnLst/>
              <a:rect l="l" t="t" r="r" b="b"/>
              <a:pathLst>
                <a:path w="393" h="357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43"/>
                    <a:pt x="2" y="101"/>
                    <a:pt x="37" y="170"/>
                  </a:cubicBezTo>
                  <a:cubicBezTo>
                    <a:pt x="89" y="274"/>
                    <a:pt x="192" y="322"/>
                    <a:pt x="261" y="343"/>
                  </a:cubicBezTo>
                  <a:cubicBezTo>
                    <a:pt x="293" y="352"/>
                    <a:pt x="325" y="357"/>
                    <a:pt x="357" y="357"/>
                  </a:cubicBezTo>
                  <a:cubicBezTo>
                    <a:pt x="392" y="243"/>
                    <a:pt x="389" y="131"/>
                    <a:pt x="246" y="76"/>
                  </a:cubicBezTo>
                  <a:cubicBezTo>
                    <a:pt x="183" y="59"/>
                    <a:pt x="122" y="45"/>
                    <a:pt x="66" y="19"/>
                  </a:cubicBezTo>
                  <a:cubicBezTo>
                    <a:pt x="51" y="14"/>
                    <a:pt x="38" y="7"/>
                    <a:pt x="2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40725" y="2989975"/>
              <a:ext cx="18775" cy="11500"/>
            </a:xfrm>
            <a:custGeom>
              <a:avLst/>
              <a:gdLst/>
              <a:ahLst/>
              <a:cxnLst/>
              <a:rect l="l" t="t" r="r" b="b"/>
              <a:pathLst>
                <a:path w="751" h="460" extrusionOk="0">
                  <a:moveTo>
                    <a:pt x="256" y="1"/>
                  </a:moveTo>
                  <a:cubicBezTo>
                    <a:pt x="79" y="1"/>
                    <a:pt x="1" y="103"/>
                    <a:pt x="76" y="263"/>
                  </a:cubicBezTo>
                  <a:cubicBezTo>
                    <a:pt x="128" y="372"/>
                    <a:pt x="231" y="423"/>
                    <a:pt x="300" y="444"/>
                  </a:cubicBezTo>
                  <a:cubicBezTo>
                    <a:pt x="331" y="455"/>
                    <a:pt x="363" y="460"/>
                    <a:pt x="395" y="460"/>
                  </a:cubicBezTo>
                  <a:cubicBezTo>
                    <a:pt x="409" y="460"/>
                    <a:pt x="423" y="459"/>
                    <a:pt x="437" y="457"/>
                  </a:cubicBezTo>
                  <a:cubicBezTo>
                    <a:pt x="576" y="439"/>
                    <a:pt x="715" y="367"/>
                    <a:pt x="734" y="183"/>
                  </a:cubicBezTo>
                  <a:cubicBezTo>
                    <a:pt x="751" y="24"/>
                    <a:pt x="655" y="3"/>
                    <a:pt x="529" y="3"/>
                  </a:cubicBezTo>
                  <a:cubicBezTo>
                    <a:pt x="481" y="3"/>
                    <a:pt x="430" y="6"/>
                    <a:pt x="378" y="6"/>
                  </a:cubicBezTo>
                  <a:cubicBezTo>
                    <a:pt x="353" y="6"/>
                    <a:pt x="327" y="5"/>
                    <a:pt x="302" y="3"/>
                  </a:cubicBezTo>
                  <a:cubicBezTo>
                    <a:pt x="286" y="1"/>
                    <a:pt x="271" y="1"/>
                    <a:pt x="25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41675" y="2991875"/>
              <a:ext cx="17500" cy="9600"/>
            </a:xfrm>
            <a:custGeom>
              <a:avLst/>
              <a:gdLst/>
              <a:ahLst/>
              <a:cxnLst/>
              <a:rect l="l" t="t" r="r" b="b"/>
              <a:pathLst>
                <a:path w="700" h="384" extrusionOk="0">
                  <a:moveTo>
                    <a:pt x="30" y="0"/>
                  </a:moveTo>
                  <a:lnTo>
                    <a:pt x="30" y="0"/>
                  </a:lnTo>
                  <a:cubicBezTo>
                    <a:pt x="1" y="46"/>
                    <a:pt x="2" y="109"/>
                    <a:pt x="38" y="187"/>
                  </a:cubicBezTo>
                  <a:cubicBezTo>
                    <a:pt x="90" y="296"/>
                    <a:pt x="193" y="347"/>
                    <a:pt x="262" y="368"/>
                  </a:cubicBezTo>
                  <a:cubicBezTo>
                    <a:pt x="293" y="379"/>
                    <a:pt x="325" y="384"/>
                    <a:pt x="357" y="384"/>
                  </a:cubicBezTo>
                  <a:cubicBezTo>
                    <a:pt x="371" y="384"/>
                    <a:pt x="385" y="383"/>
                    <a:pt x="399" y="381"/>
                  </a:cubicBezTo>
                  <a:cubicBezTo>
                    <a:pt x="539" y="363"/>
                    <a:pt x="677" y="290"/>
                    <a:pt x="696" y="107"/>
                  </a:cubicBezTo>
                  <a:cubicBezTo>
                    <a:pt x="699" y="74"/>
                    <a:pt x="697" y="47"/>
                    <a:pt x="692" y="25"/>
                  </a:cubicBezTo>
                  <a:cubicBezTo>
                    <a:pt x="637" y="66"/>
                    <a:pt x="570" y="94"/>
                    <a:pt x="495" y="108"/>
                  </a:cubicBezTo>
                  <a:cubicBezTo>
                    <a:pt x="472" y="113"/>
                    <a:pt x="447" y="115"/>
                    <a:pt x="421" y="115"/>
                  </a:cubicBezTo>
                  <a:cubicBezTo>
                    <a:pt x="361" y="115"/>
                    <a:pt x="298" y="105"/>
                    <a:pt x="247" y="93"/>
                  </a:cubicBezTo>
                  <a:cubicBezTo>
                    <a:pt x="167" y="74"/>
                    <a:pt x="105" y="26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41725" y="2992075"/>
              <a:ext cx="9800" cy="9375"/>
            </a:xfrm>
            <a:custGeom>
              <a:avLst/>
              <a:gdLst/>
              <a:ahLst/>
              <a:cxnLst/>
              <a:rect l="l" t="t" r="r" b="b"/>
              <a:pathLst>
                <a:path w="392" h="375" extrusionOk="0">
                  <a:moveTo>
                    <a:pt x="24" y="1"/>
                  </a:moveTo>
                  <a:cubicBezTo>
                    <a:pt x="0" y="45"/>
                    <a:pt x="2" y="106"/>
                    <a:pt x="36" y="179"/>
                  </a:cubicBezTo>
                  <a:cubicBezTo>
                    <a:pt x="88" y="288"/>
                    <a:pt x="191" y="339"/>
                    <a:pt x="260" y="360"/>
                  </a:cubicBezTo>
                  <a:cubicBezTo>
                    <a:pt x="291" y="371"/>
                    <a:pt x="323" y="375"/>
                    <a:pt x="355" y="375"/>
                  </a:cubicBezTo>
                  <a:cubicBezTo>
                    <a:pt x="392" y="256"/>
                    <a:pt x="390" y="139"/>
                    <a:pt x="247" y="80"/>
                  </a:cubicBezTo>
                  <a:cubicBezTo>
                    <a:pt x="182" y="62"/>
                    <a:pt x="121" y="46"/>
                    <a:pt x="65" y="19"/>
                  </a:cubicBezTo>
                  <a:cubicBezTo>
                    <a:pt x="52" y="14"/>
                    <a:pt x="37" y="8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636700" y="2979975"/>
              <a:ext cx="18650" cy="11325"/>
            </a:xfrm>
            <a:custGeom>
              <a:avLst/>
              <a:gdLst/>
              <a:ahLst/>
              <a:cxnLst/>
              <a:rect l="l" t="t" r="r" b="b"/>
              <a:pathLst>
                <a:path w="746" h="453" extrusionOk="0">
                  <a:moveTo>
                    <a:pt x="256" y="1"/>
                  </a:moveTo>
                  <a:cubicBezTo>
                    <a:pt x="80" y="1"/>
                    <a:pt x="1" y="101"/>
                    <a:pt x="76" y="259"/>
                  </a:cubicBezTo>
                  <a:cubicBezTo>
                    <a:pt x="126" y="367"/>
                    <a:pt x="229" y="416"/>
                    <a:pt x="297" y="438"/>
                  </a:cubicBezTo>
                  <a:cubicBezTo>
                    <a:pt x="328" y="448"/>
                    <a:pt x="359" y="452"/>
                    <a:pt x="391" y="452"/>
                  </a:cubicBezTo>
                  <a:cubicBezTo>
                    <a:pt x="405" y="452"/>
                    <a:pt x="419" y="451"/>
                    <a:pt x="432" y="450"/>
                  </a:cubicBezTo>
                  <a:cubicBezTo>
                    <a:pt x="571" y="433"/>
                    <a:pt x="709" y="360"/>
                    <a:pt x="729" y="181"/>
                  </a:cubicBezTo>
                  <a:cubicBezTo>
                    <a:pt x="746" y="24"/>
                    <a:pt x="650" y="3"/>
                    <a:pt x="525" y="3"/>
                  </a:cubicBezTo>
                  <a:cubicBezTo>
                    <a:pt x="478" y="3"/>
                    <a:pt x="427" y="6"/>
                    <a:pt x="377" y="6"/>
                  </a:cubicBezTo>
                  <a:cubicBezTo>
                    <a:pt x="351" y="6"/>
                    <a:pt x="326" y="5"/>
                    <a:pt x="301" y="3"/>
                  </a:cubicBezTo>
                  <a:cubicBezTo>
                    <a:pt x="285" y="2"/>
                    <a:pt x="270" y="1"/>
                    <a:pt x="25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37675" y="2981875"/>
              <a:ext cx="17325" cy="9425"/>
            </a:xfrm>
            <a:custGeom>
              <a:avLst/>
              <a:gdLst/>
              <a:ahLst/>
              <a:cxnLst/>
              <a:rect l="l" t="t" r="r" b="b"/>
              <a:pathLst>
                <a:path w="693" h="377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45"/>
                    <a:pt x="0" y="107"/>
                    <a:pt x="37" y="183"/>
                  </a:cubicBezTo>
                  <a:cubicBezTo>
                    <a:pt x="88" y="291"/>
                    <a:pt x="190" y="340"/>
                    <a:pt x="258" y="362"/>
                  </a:cubicBezTo>
                  <a:cubicBezTo>
                    <a:pt x="289" y="372"/>
                    <a:pt x="320" y="376"/>
                    <a:pt x="352" y="376"/>
                  </a:cubicBezTo>
                  <a:cubicBezTo>
                    <a:pt x="366" y="376"/>
                    <a:pt x="380" y="375"/>
                    <a:pt x="393" y="374"/>
                  </a:cubicBezTo>
                  <a:cubicBezTo>
                    <a:pt x="532" y="357"/>
                    <a:pt x="670" y="284"/>
                    <a:pt x="690" y="105"/>
                  </a:cubicBezTo>
                  <a:cubicBezTo>
                    <a:pt x="693" y="72"/>
                    <a:pt x="692" y="46"/>
                    <a:pt x="686" y="23"/>
                  </a:cubicBezTo>
                  <a:cubicBezTo>
                    <a:pt x="630" y="64"/>
                    <a:pt x="564" y="91"/>
                    <a:pt x="491" y="105"/>
                  </a:cubicBezTo>
                  <a:cubicBezTo>
                    <a:pt x="467" y="110"/>
                    <a:pt x="440" y="112"/>
                    <a:pt x="413" y="112"/>
                  </a:cubicBezTo>
                  <a:cubicBezTo>
                    <a:pt x="355" y="112"/>
                    <a:pt x="293" y="103"/>
                    <a:pt x="244" y="91"/>
                  </a:cubicBezTo>
                  <a:cubicBezTo>
                    <a:pt x="165" y="72"/>
                    <a:pt x="103" y="25"/>
                    <a:pt x="29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637700" y="2982050"/>
              <a:ext cx="9700" cy="9225"/>
            </a:xfrm>
            <a:custGeom>
              <a:avLst/>
              <a:gdLst/>
              <a:ahLst/>
              <a:cxnLst/>
              <a:rect l="l" t="t" r="r" b="b"/>
              <a:pathLst>
                <a:path w="388" h="369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4"/>
                    <a:pt x="1" y="104"/>
                    <a:pt x="36" y="176"/>
                  </a:cubicBezTo>
                  <a:cubicBezTo>
                    <a:pt x="87" y="284"/>
                    <a:pt x="189" y="333"/>
                    <a:pt x="257" y="355"/>
                  </a:cubicBezTo>
                  <a:cubicBezTo>
                    <a:pt x="287" y="364"/>
                    <a:pt x="320" y="369"/>
                    <a:pt x="352" y="369"/>
                  </a:cubicBezTo>
                  <a:cubicBezTo>
                    <a:pt x="388" y="252"/>
                    <a:pt x="386" y="135"/>
                    <a:pt x="244" y="78"/>
                  </a:cubicBezTo>
                  <a:cubicBezTo>
                    <a:pt x="181" y="61"/>
                    <a:pt x="121" y="45"/>
                    <a:pt x="66" y="19"/>
                  </a:cubicBezTo>
                  <a:cubicBezTo>
                    <a:pt x="51" y="13"/>
                    <a:pt x="38" y="7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645775" y="2979900"/>
              <a:ext cx="18625" cy="11300"/>
            </a:xfrm>
            <a:custGeom>
              <a:avLst/>
              <a:gdLst/>
              <a:ahLst/>
              <a:cxnLst/>
              <a:rect l="l" t="t" r="r" b="b"/>
              <a:pathLst>
                <a:path w="745" h="452" extrusionOk="0">
                  <a:moveTo>
                    <a:pt x="254" y="1"/>
                  </a:moveTo>
                  <a:cubicBezTo>
                    <a:pt x="78" y="1"/>
                    <a:pt x="1" y="101"/>
                    <a:pt x="76" y="258"/>
                  </a:cubicBezTo>
                  <a:cubicBezTo>
                    <a:pt x="128" y="366"/>
                    <a:pt x="231" y="415"/>
                    <a:pt x="299" y="437"/>
                  </a:cubicBezTo>
                  <a:cubicBezTo>
                    <a:pt x="331" y="447"/>
                    <a:pt x="364" y="452"/>
                    <a:pt x="397" y="452"/>
                  </a:cubicBezTo>
                  <a:cubicBezTo>
                    <a:pt x="410" y="452"/>
                    <a:pt x="422" y="451"/>
                    <a:pt x="435" y="449"/>
                  </a:cubicBezTo>
                  <a:cubicBezTo>
                    <a:pt x="573" y="432"/>
                    <a:pt x="710" y="359"/>
                    <a:pt x="728" y="180"/>
                  </a:cubicBezTo>
                  <a:cubicBezTo>
                    <a:pt x="745" y="24"/>
                    <a:pt x="650" y="2"/>
                    <a:pt x="525" y="2"/>
                  </a:cubicBezTo>
                  <a:cubicBezTo>
                    <a:pt x="477" y="2"/>
                    <a:pt x="425" y="5"/>
                    <a:pt x="373" y="5"/>
                  </a:cubicBezTo>
                  <a:cubicBezTo>
                    <a:pt x="348" y="5"/>
                    <a:pt x="324" y="5"/>
                    <a:pt x="300" y="3"/>
                  </a:cubicBezTo>
                  <a:cubicBezTo>
                    <a:pt x="284" y="1"/>
                    <a:pt x="269" y="1"/>
                    <a:pt x="25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46750" y="2981775"/>
              <a:ext cx="17325" cy="9425"/>
            </a:xfrm>
            <a:custGeom>
              <a:avLst/>
              <a:gdLst/>
              <a:ahLst/>
              <a:cxnLst/>
              <a:rect l="l" t="t" r="r" b="b"/>
              <a:pathLst>
                <a:path w="693" h="377" extrusionOk="0">
                  <a:moveTo>
                    <a:pt x="29" y="0"/>
                  </a:moveTo>
                  <a:lnTo>
                    <a:pt x="29" y="0"/>
                  </a:lnTo>
                  <a:cubicBezTo>
                    <a:pt x="0" y="45"/>
                    <a:pt x="1" y="107"/>
                    <a:pt x="37" y="183"/>
                  </a:cubicBezTo>
                  <a:cubicBezTo>
                    <a:pt x="89" y="291"/>
                    <a:pt x="192" y="340"/>
                    <a:pt x="260" y="362"/>
                  </a:cubicBezTo>
                  <a:cubicBezTo>
                    <a:pt x="292" y="372"/>
                    <a:pt x="325" y="377"/>
                    <a:pt x="358" y="377"/>
                  </a:cubicBezTo>
                  <a:cubicBezTo>
                    <a:pt x="371" y="377"/>
                    <a:pt x="383" y="376"/>
                    <a:pt x="396" y="374"/>
                  </a:cubicBezTo>
                  <a:cubicBezTo>
                    <a:pt x="534" y="357"/>
                    <a:pt x="671" y="284"/>
                    <a:pt x="689" y="105"/>
                  </a:cubicBezTo>
                  <a:cubicBezTo>
                    <a:pt x="692" y="72"/>
                    <a:pt x="691" y="46"/>
                    <a:pt x="685" y="24"/>
                  </a:cubicBezTo>
                  <a:cubicBezTo>
                    <a:pt x="631" y="64"/>
                    <a:pt x="565" y="90"/>
                    <a:pt x="490" y="106"/>
                  </a:cubicBezTo>
                  <a:cubicBezTo>
                    <a:pt x="468" y="110"/>
                    <a:pt x="442" y="112"/>
                    <a:pt x="416" y="112"/>
                  </a:cubicBezTo>
                  <a:cubicBezTo>
                    <a:pt x="358" y="112"/>
                    <a:pt x="294" y="103"/>
                    <a:pt x="244" y="90"/>
                  </a:cubicBezTo>
                  <a:cubicBezTo>
                    <a:pt x="165" y="72"/>
                    <a:pt x="103" y="25"/>
                    <a:pt x="29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646750" y="2981950"/>
              <a:ext cx="9775" cy="9250"/>
            </a:xfrm>
            <a:custGeom>
              <a:avLst/>
              <a:gdLst/>
              <a:ahLst/>
              <a:cxnLst/>
              <a:rect l="l" t="t" r="r" b="b"/>
              <a:pathLst>
                <a:path w="391" h="370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45"/>
                    <a:pt x="3" y="104"/>
                    <a:pt x="37" y="176"/>
                  </a:cubicBezTo>
                  <a:cubicBezTo>
                    <a:pt x="89" y="284"/>
                    <a:pt x="192" y="333"/>
                    <a:pt x="260" y="355"/>
                  </a:cubicBezTo>
                  <a:cubicBezTo>
                    <a:pt x="291" y="364"/>
                    <a:pt x="322" y="370"/>
                    <a:pt x="354" y="370"/>
                  </a:cubicBezTo>
                  <a:cubicBezTo>
                    <a:pt x="391" y="251"/>
                    <a:pt x="388" y="136"/>
                    <a:pt x="246" y="78"/>
                  </a:cubicBezTo>
                  <a:cubicBezTo>
                    <a:pt x="182" y="61"/>
                    <a:pt x="121" y="46"/>
                    <a:pt x="65" y="19"/>
                  </a:cubicBezTo>
                  <a:cubicBezTo>
                    <a:pt x="52" y="14"/>
                    <a:pt x="38" y="8"/>
                    <a:pt x="2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635500" y="2970875"/>
              <a:ext cx="18500" cy="10650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255" y="0"/>
                  </a:moveTo>
                  <a:cubicBezTo>
                    <a:pt x="79" y="0"/>
                    <a:pt x="0" y="95"/>
                    <a:pt x="75" y="244"/>
                  </a:cubicBezTo>
                  <a:cubicBezTo>
                    <a:pt x="126" y="344"/>
                    <a:pt x="226" y="391"/>
                    <a:pt x="295" y="411"/>
                  </a:cubicBezTo>
                  <a:cubicBezTo>
                    <a:pt x="324" y="421"/>
                    <a:pt x="356" y="425"/>
                    <a:pt x="388" y="425"/>
                  </a:cubicBezTo>
                  <a:cubicBezTo>
                    <a:pt x="401" y="425"/>
                    <a:pt x="415" y="424"/>
                    <a:pt x="428" y="423"/>
                  </a:cubicBezTo>
                  <a:cubicBezTo>
                    <a:pt x="566" y="406"/>
                    <a:pt x="702" y="339"/>
                    <a:pt x="723" y="169"/>
                  </a:cubicBezTo>
                  <a:cubicBezTo>
                    <a:pt x="740" y="22"/>
                    <a:pt x="646" y="2"/>
                    <a:pt x="521" y="2"/>
                  </a:cubicBezTo>
                  <a:cubicBezTo>
                    <a:pt x="475" y="2"/>
                    <a:pt x="425" y="5"/>
                    <a:pt x="375" y="5"/>
                  </a:cubicBezTo>
                  <a:cubicBezTo>
                    <a:pt x="349" y="5"/>
                    <a:pt x="324" y="4"/>
                    <a:pt x="299" y="2"/>
                  </a:cubicBezTo>
                  <a:cubicBezTo>
                    <a:pt x="284" y="1"/>
                    <a:pt x="269" y="0"/>
                    <a:pt x="25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6450" y="2972625"/>
              <a:ext cx="17200" cy="8900"/>
            </a:xfrm>
            <a:custGeom>
              <a:avLst/>
              <a:gdLst/>
              <a:ahLst/>
              <a:cxnLst/>
              <a:rect l="l" t="t" r="r" b="b"/>
              <a:pathLst>
                <a:path w="688" h="356" extrusionOk="0">
                  <a:moveTo>
                    <a:pt x="30" y="0"/>
                  </a:moveTo>
                  <a:lnTo>
                    <a:pt x="30" y="0"/>
                  </a:lnTo>
                  <a:cubicBezTo>
                    <a:pt x="1" y="43"/>
                    <a:pt x="1" y="102"/>
                    <a:pt x="37" y="174"/>
                  </a:cubicBezTo>
                  <a:cubicBezTo>
                    <a:pt x="88" y="274"/>
                    <a:pt x="188" y="321"/>
                    <a:pt x="257" y="341"/>
                  </a:cubicBezTo>
                  <a:cubicBezTo>
                    <a:pt x="287" y="350"/>
                    <a:pt x="320" y="355"/>
                    <a:pt x="352" y="355"/>
                  </a:cubicBezTo>
                  <a:cubicBezTo>
                    <a:pt x="365" y="355"/>
                    <a:pt x="378" y="354"/>
                    <a:pt x="390" y="353"/>
                  </a:cubicBezTo>
                  <a:cubicBezTo>
                    <a:pt x="528" y="336"/>
                    <a:pt x="664" y="268"/>
                    <a:pt x="685" y="99"/>
                  </a:cubicBezTo>
                  <a:cubicBezTo>
                    <a:pt x="688" y="68"/>
                    <a:pt x="687" y="43"/>
                    <a:pt x="682" y="23"/>
                  </a:cubicBezTo>
                  <a:cubicBezTo>
                    <a:pt x="627" y="61"/>
                    <a:pt x="560" y="87"/>
                    <a:pt x="487" y="100"/>
                  </a:cubicBezTo>
                  <a:cubicBezTo>
                    <a:pt x="464" y="104"/>
                    <a:pt x="438" y="106"/>
                    <a:pt x="412" y="106"/>
                  </a:cubicBezTo>
                  <a:cubicBezTo>
                    <a:pt x="354" y="106"/>
                    <a:pt x="292" y="97"/>
                    <a:pt x="242" y="87"/>
                  </a:cubicBezTo>
                  <a:cubicBezTo>
                    <a:pt x="164" y="68"/>
                    <a:pt x="102" y="24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636475" y="2972800"/>
              <a:ext cx="9650" cy="8700"/>
            </a:xfrm>
            <a:custGeom>
              <a:avLst/>
              <a:gdLst/>
              <a:ahLst/>
              <a:cxnLst/>
              <a:rect l="l" t="t" r="r" b="b"/>
              <a:pathLst>
                <a:path w="386" h="348" extrusionOk="0">
                  <a:moveTo>
                    <a:pt x="25" y="1"/>
                  </a:moveTo>
                  <a:cubicBezTo>
                    <a:pt x="1" y="42"/>
                    <a:pt x="2" y="98"/>
                    <a:pt x="36" y="167"/>
                  </a:cubicBezTo>
                  <a:cubicBezTo>
                    <a:pt x="87" y="267"/>
                    <a:pt x="187" y="314"/>
                    <a:pt x="256" y="334"/>
                  </a:cubicBezTo>
                  <a:cubicBezTo>
                    <a:pt x="286" y="344"/>
                    <a:pt x="318" y="348"/>
                    <a:pt x="349" y="348"/>
                  </a:cubicBezTo>
                  <a:cubicBezTo>
                    <a:pt x="385" y="237"/>
                    <a:pt x="383" y="128"/>
                    <a:pt x="243" y="74"/>
                  </a:cubicBezTo>
                  <a:cubicBezTo>
                    <a:pt x="180" y="58"/>
                    <a:pt x="121" y="44"/>
                    <a:pt x="65" y="18"/>
                  </a:cubicBezTo>
                  <a:cubicBezTo>
                    <a:pt x="51" y="13"/>
                    <a:pt x="38" y="8"/>
                    <a:pt x="25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648000" y="2971600"/>
              <a:ext cx="18525" cy="10650"/>
            </a:xfrm>
            <a:custGeom>
              <a:avLst/>
              <a:gdLst/>
              <a:ahLst/>
              <a:cxnLst/>
              <a:rect l="l" t="t" r="r" b="b"/>
              <a:pathLst>
                <a:path w="741" h="426" extrusionOk="0">
                  <a:moveTo>
                    <a:pt x="254" y="0"/>
                  </a:moveTo>
                  <a:cubicBezTo>
                    <a:pt x="78" y="0"/>
                    <a:pt x="1" y="95"/>
                    <a:pt x="76" y="244"/>
                  </a:cubicBezTo>
                  <a:cubicBezTo>
                    <a:pt x="128" y="345"/>
                    <a:pt x="230" y="391"/>
                    <a:pt x="298" y="411"/>
                  </a:cubicBezTo>
                  <a:cubicBezTo>
                    <a:pt x="328" y="421"/>
                    <a:pt x="359" y="426"/>
                    <a:pt x="391" y="426"/>
                  </a:cubicBezTo>
                  <a:cubicBezTo>
                    <a:pt x="405" y="426"/>
                    <a:pt x="418" y="425"/>
                    <a:pt x="432" y="423"/>
                  </a:cubicBezTo>
                  <a:cubicBezTo>
                    <a:pt x="570" y="406"/>
                    <a:pt x="706" y="339"/>
                    <a:pt x="724" y="170"/>
                  </a:cubicBezTo>
                  <a:cubicBezTo>
                    <a:pt x="740" y="22"/>
                    <a:pt x="646" y="2"/>
                    <a:pt x="522" y="2"/>
                  </a:cubicBezTo>
                  <a:cubicBezTo>
                    <a:pt x="476" y="2"/>
                    <a:pt x="424" y="5"/>
                    <a:pt x="373" y="5"/>
                  </a:cubicBezTo>
                  <a:cubicBezTo>
                    <a:pt x="348" y="5"/>
                    <a:pt x="323" y="4"/>
                    <a:pt x="298" y="2"/>
                  </a:cubicBezTo>
                  <a:cubicBezTo>
                    <a:pt x="283" y="1"/>
                    <a:pt x="268" y="0"/>
                    <a:pt x="25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48975" y="2973375"/>
              <a:ext cx="17225" cy="8875"/>
            </a:xfrm>
            <a:custGeom>
              <a:avLst/>
              <a:gdLst/>
              <a:ahLst/>
              <a:cxnLst/>
              <a:rect l="l" t="t" r="r" b="b"/>
              <a:pathLst>
                <a:path w="689" h="355" extrusionOk="0">
                  <a:moveTo>
                    <a:pt x="28" y="1"/>
                  </a:moveTo>
                  <a:lnTo>
                    <a:pt x="28" y="1"/>
                  </a:lnTo>
                  <a:cubicBezTo>
                    <a:pt x="0" y="42"/>
                    <a:pt x="1" y="101"/>
                    <a:pt x="37" y="173"/>
                  </a:cubicBezTo>
                  <a:cubicBezTo>
                    <a:pt x="89" y="274"/>
                    <a:pt x="191" y="321"/>
                    <a:pt x="259" y="342"/>
                  </a:cubicBezTo>
                  <a:cubicBezTo>
                    <a:pt x="289" y="350"/>
                    <a:pt x="320" y="355"/>
                    <a:pt x="351" y="355"/>
                  </a:cubicBezTo>
                  <a:cubicBezTo>
                    <a:pt x="365" y="355"/>
                    <a:pt x="379" y="354"/>
                    <a:pt x="393" y="352"/>
                  </a:cubicBezTo>
                  <a:cubicBezTo>
                    <a:pt x="531" y="336"/>
                    <a:pt x="667" y="268"/>
                    <a:pt x="685" y="99"/>
                  </a:cubicBezTo>
                  <a:cubicBezTo>
                    <a:pt x="688" y="68"/>
                    <a:pt x="686" y="43"/>
                    <a:pt x="681" y="22"/>
                  </a:cubicBezTo>
                  <a:cubicBezTo>
                    <a:pt x="627" y="60"/>
                    <a:pt x="561" y="86"/>
                    <a:pt x="487" y="99"/>
                  </a:cubicBezTo>
                  <a:cubicBezTo>
                    <a:pt x="464" y="104"/>
                    <a:pt x="437" y="106"/>
                    <a:pt x="410" y="106"/>
                  </a:cubicBezTo>
                  <a:cubicBezTo>
                    <a:pt x="353" y="106"/>
                    <a:pt x="292" y="97"/>
                    <a:pt x="242" y="86"/>
                  </a:cubicBezTo>
                  <a:cubicBezTo>
                    <a:pt x="164" y="68"/>
                    <a:pt x="102" y="23"/>
                    <a:pt x="28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648975" y="2973525"/>
              <a:ext cx="9700" cy="8700"/>
            </a:xfrm>
            <a:custGeom>
              <a:avLst/>
              <a:gdLst/>
              <a:ahLst/>
              <a:cxnLst/>
              <a:rect l="l" t="t" r="r" b="b"/>
              <a:pathLst>
                <a:path w="388" h="348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2"/>
                    <a:pt x="3" y="99"/>
                    <a:pt x="37" y="167"/>
                  </a:cubicBezTo>
                  <a:cubicBezTo>
                    <a:pt x="89" y="268"/>
                    <a:pt x="191" y="315"/>
                    <a:pt x="259" y="336"/>
                  </a:cubicBezTo>
                  <a:cubicBezTo>
                    <a:pt x="289" y="344"/>
                    <a:pt x="321" y="348"/>
                    <a:pt x="354" y="348"/>
                  </a:cubicBezTo>
                  <a:cubicBezTo>
                    <a:pt x="388" y="237"/>
                    <a:pt x="385" y="128"/>
                    <a:pt x="244" y="74"/>
                  </a:cubicBezTo>
                  <a:cubicBezTo>
                    <a:pt x="181" y="58"/>
                    <a:pt x="121" y="44"/>
                    <a:pt x="65" y="18"/>
                  </a:cubicBezTo>
                  <a:cubicBezTo>
                    <a:pt x="52" y="13"/>
                    <a:pt x="37" y="8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41450" y="2973400"/>
              <a:ext cx="18550" cy="11200"/>
            </a:xfrm>
            <a:custGeom>
              <a:avLst/>
              <a:gdLst/>
              <a:ahLst/>
              <a:cxnLst/>
              <a:rect l="l" t="t" r="r" b="b"/>
              <a:pathLst>
                <a:path w="742" h="448" extrusionOk="0">
                  <a:moveTo>
                    <a:pt x="255" y="1"/>
                  </a:moveTo>
                  <a:cubicBezTo>
                    <a:pt x="78" y="1"/>
                    <a:pt x="1" y="100"/>
                    <a:pt x="76" y="257"/>
                  </a:cubicBezTo>
                  <a:cubicBezTo>
                    <a:pt x="127" y="362"/>
                    <a:pt x="229" y="411"/>
                    <a:pt x="297" y="433"/>
                  </a:cubicBezTo>
                  <a:cubicBezTo>
                    <a:pt x="328" y="442"/>
                    <a:pt x="362" y="447"/>
                    <a:pt x="394" y="447"/>
                  </a:cubicBezTo>
                  <a:cubicBezTo>
                    <a:pt x="407" y="447"/>
                    <a:pt x="419" y="447"/>
                    <a:pt x="432" y="445"/>
                  </a:cubicBezTo>
                  <a:cubicBezTo>
                    <a:pt x="570" y="428"/>
                    <a:pt x="706" y="357"/>
                    <a:pt x="725" y="179"/>
                  </a:cubicBezTo>
                  <a:cubicBezTo>
                    <a:pt x="742" y="24"/>
                    <a:pt x="647" y="3"/>
                    <a:pt x="522" y="3"/>
                  </a:cubicBezTo>
                  <a:cubicBezTo>
                    <a:pt x="476" y="3"/>
                    <a:pt x="426" y="6"/>
                    <a:pt x="376" y="6"/>
                  </a:cubicBezTo>
                  <a:cubicBezTo>
                    <a:pt x="350" y="6"/>
                    <a:pt x="324" y="5"/>
                    <a:pt x="299" y="3"/>
                  </a:cubicBezTo>
                  <a:cubicBezTo>
                    <a:pt x="284" y="1"/>
                    <a:pt x="269" y="1"/>
                    <a:pt x="25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42450" y="2975275"/>
              <a:ext cx="17250" cy="9325"/>
            </a:xfrm>
            <a:custGeom>
              <a:avLst/>
              <a:gdLst/>
              <a:ahLst/>
              <a:cxnLst/>
              <a:rect l="l" t="t" r="r" b="b"/>
              <a:pathLst>
                <a:path w="690" h="373" extrusionOk="0">
                  <a:moveTo>
                    <a:pt x="28" y="0"/>
                  </a:moveTo>
                  <a:lnTo>
                    <a:pt x="28" y="0"/>
                  </a:lnTo>
                  <a:cubicBezTo>
                    <a:pt x="0" y="44"/>
                    <a:pt x="0" y="106"/>
                    <a:pt x="36" y="181"/>
                  </a:cubicBezTo>
                  <a:cubicBezTo>
                    <a:pt x="88" y="287"/>
                    <a:pt x="190" y="336"/>
                    <a:pt x="258" y="358"/>
                  </a:cubicBezTo>
                  <a:cubicBezTo>
                    <a:pt x="289" y="367"/>
                    <a:pt x="322" y="372"/>
                    <a:pt x="354" y="372"/>
                  </a:cubicBezTo>
                  <a:cubicBezTo>
                    <a:pt x="367" y="372"/>
                    <a:pt x="379" y="372"/>
                    <a:pt x="392" y="370"/>
                  </a:cubicBezTo>
                  <a:cubicBezTo>
                    <a:pt x="530" y="353"/>
                    <a:pt x="666" y="281"/>
                    <a:pt x="685" y="104"/>
                  </a:cubicBezTo>
                  <a:cubicBezTo>
                    <a:pt x="689" y="72"/>
                    <a:pt x="687" y="45"/>
                    <a:pt x="682" y="23"/>
                  </a:cubicBezTo>
                  <a:cubicBezTo>
                    <a:pt x="627" y="62"/>
                    <a:pt x="561" y="90"/>
                    <a:pt x="487" y="104"/>
                  </a:cubicBezTo>
                  <a:cubicBezTo>
                    <a:pt x="464" y="109"/>
                    <a:pt x="437" y="111"/>
                    <a:pt x="410" y="111"/>
                  </a:cubicBezTo>
                  <a:cubicBezTo>
                    <a:pt x="353" y="111"/>
                    <a:pt x="291" y="101"/>
                    <a:pt x="242" y="89"/>
                  </a:cubicBezTo>
                  <a:cubicBezTo>
                    <a:pt x="164" y="71"/>
                    <a:pt x="102" y="25"/>
                    <a:pt x="28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642450" y="2975450"/>
              <a:ext cx="9675" cy="9150"/>
            </a:xfrm>
            <a:custGeom>
              <a:avLst/>
              <a:gdLst/>
              <a:ahLst/>
              <a:cxnLst/>
              <a:rect l="l" t="t" r="r" b="b"/>
              <a:pathLst>
                <a:path w="387" h="36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44"/>
                    <a:pt x="2" y="103"/>
                    <a:pt x="36" y="175"/>
                  </a:cubicBezTo>
                  <a:cubicBezTo>
                    <a:pt x="88" y="280"/>
                    <a:pt x="189" y="329"/>
                    <a:pt x="258" y="351"/>
                  </a:cubicBezTo>
                  <a:cubicBezTo>
                    <a:pt x="288" y="361"/>
                    <a:pt x="319" y="365"/>
                    <a:pt x="351" y="365"/>
                  </a:cubicBezTo>
                  <a:cubicBezTo>
                    <a:pt x="387" y="249"/>
                    <a:pt x="385" y="134"/>
                    <a:pt x="244" y="77"/>
                  </a:cubicBezTo>
                  <a:cubicBezTo>
                    <a:pt x="180" y="61"/>
                    <a:pt x="120" y="45"/>
                    <a:pt x="65" y="19"/>
                  </a:cubicBezTo>
                  <a:cubicBezTo>
                    <a:pt x="51" y="14"/>
                    <a:pt x="37" y="8"/>
                    <a:pt x="2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637500" y="2963675"/>
              <a:ext cx="18400" cy="11025"/>
            </a:xfrm>
            <a:custGeom>
              <a:avLst/>
              <a:gdLst/>
              <a:ahLst/>
              <a:cxnLst/>
              <a:rect l="l" t="t" r="r" b="b"/>
              <a:pathLst>
                <a:path w="736" h="441" extrusionOk="0">
                  <a:moveTo>
                    <a:pt x="252" y="0"/>
                  </a:moveTo>
                  <a:cubicBezTo>
                    <a:pt x="78" y="0"/>
                    <a:pt x="1" y="98"/>
                    <a:pt x="75" y="252"/>
                  </a:cubicBezTo>
                  <a:cubicBezTo>
                    <a:pt x="125" y="356"/>
                    <a:pt x="226" y="405"/>
                    <a:pt x="293" y="426"/>
                  </a:cubicBezTo>
                  <a:cubicBezTo>
                    <a:pt x="323" y="435"/>
                    <a:pt x="354" y="440"/>
                    <a:pt x="385" y="440"/>
                  </a:cubicBezTo>
                  <a:cubicBezTo>
                    <a:pt x="399" y="440"/>
                    <a:pt x="413" y="439"/>
                    <a:pt x="427" y="437"/>
                  </a:cubicBezTo>
                  <a:cubicBezTo>
                    <a:pt x="564" y="421"/>
                    <a:pt x="699" y="350"/>
                    <a:pt x="718" y="175"/>
                  </a:cubicBezTo>
                  <a:cubicBezTo>
                    <a:pt x="736" y="23"/>
                    <a:pt x="642" y="2"/>
                    <a:pt x="518" y="2"/>
                  </a:cubicBezTo>
                  <a:cubicBezTo>
                    <a:pt x="473" y="2"/>
                    <a:pt x="423" y="5"/>
                    <a:pt x="374" y="5"/>
                  </a:cubicBezTo>
                  <a:cubicBezTo>
                    <a:pt x="348" y="5"/>
                    <a:pt x="322" y="4"/>
                    <a:pt x="296" y="2"/>
                  </a:cubicBezTo>
                  <a:cubicBezTo>
                    <a:pt x="281" y="1"/>
                    <a:pt x="266" y="0"/>
                    <a:pt x="25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638450" y="2965500"/>
              <a:ext cx="17125" cy="9200"/>
            </a:xfrm>
            <a:custGeom>
              <a:avLst/>
              <a:gdLst/>
              <a:ahLst/>
              <a:cxnLst/>
              <a:rect l="l" t="t" r="r" b="b"/>
              <a:pathLst>
                <a:path w="685" h="368" extrusionOk="0">
                  <a:moveTo>
                    <a:pt x="29" y="1"/>
                  </a:moveTo>
                  <a:lnTo>
                    <a:pt x="29" y="1"/>
                  </a:lnTo>
                  <a:cubicBezTo>
                    <a:pt x="0" y="44"/>
                    <a:pt x="0" y="105"/>
                    <a:pt x="37" y="179"/>
                  </a:cubicBezTo>
                  <a:cubicBezTo>
                    <a:pt x="87" y="283"/>
                    <a:pt x="188" y="332"/>
                    <a:pt x="255" y="353"/>
                  </a:cubicBezTo>
                  <a:cubicBezTo>
                    <a:pt x="285" y="362"/>
                    <a:pt x="316" y="367"/>
                    <a:pt x="347" y="367"/>
                  </a:cubicBezTo>
                  <a:cubicBezTo>
                    <a:pt x="361" y="367"/>
                    <a:pt x="375" y="366"/>
                    <a:pt x="389" y="364"/>
                  </a:cubicBezTo>
                  <a:cubicBezTo>
                    <a:pt x="526" y="348"/>
                    <a:pt x="661" y="277"/>
                    <a:pt x="680" y="102"/>
                  </a:cubicBezTo>
                  <a:cubicBezTo>
                    <a:pt x="684" y="71"/>
                    <a:pt x="682" y="45"/>
                    <a:pt x="677" y="23"/>
                  </a:cubicBezTo>
                  <a:cubicBezTo>
                    <a:pt x="623" y="62"/>
                    <a:pt x="557" y="89"/>
                    <a:pt x="484" y="103"/>
                  </a:cubicBezTo>
                  <a:cubicBezTo>
                    <a:pt x="461" y="108"/>
                    <a:pt x="435" y="110"/>
                    <a:pt x="408" y="110"/>
                  </a:cubicBezTo>
                  <a:cubicBezTo>
                    <a:pt x="351" y="110"/>
                    <a:pt x="290" y="101"/>
                    <a:pt x="241" y="89"/>
                  </a:cubicBezTo>
                  <a:cubicBezTo>
                    <a:pt x="163" y="70"/>
                    <a:pt x="102" y="25"/>
                    <a:pt x="29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638475" y="2965675"/>
              <a:ext cx="9575" cy="9000"/>
            </a:xfrm>
            <a:custGeom>
              <a:avLst/>
              <a:gdLst/>
              <a:ahLst/>
              <a:cxnLst/>
              <a:rect l="l" t="t" r="r" b="b"/>
              <a:pathLst>
                <a:path w="383" h="360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3"/>
                    <a:pt x="2" y="101"/>
                    <a:pt x="36" y="172"/>
                  </a:cubicBezTo>
                  <a:cubicBezTo>
                    <a:pt x="86" y="276"/>
                    <a:pt x="187" y="325"/>
                    <a:pt x="254" y="346"/>
                  </a:cubicBezTo>
                  <a:cubicBezTo>
                    <a:pt x="284" y="355"/>
                    <a:pt x="316" y="359"/>
                    <a:pt x="348" y="359"/>
                  </a:cubicBezTo>
                  <a:cubicBezTo>
                    <a:pt x="383" y="245"/>
                    <a:pt x="381" y="132"/>
                    <a:pt x="241" y="76"/>
                  </a:cubicBezTo>
                  <a:cubicBezTo>
                    <a:pt x="179" y="60"/>
                    <a:pt x="120" y="45"/>
                    <a:pt x="65" y="19"/>
                  </a:cubicBezTo>
                  <a:cubicBezTo>
                    <a:pt x="51" y="13"/>
                    <a:pt x="38" y="8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646450" y="2963575"/>
              <a:ext cx="18375" cy="11025"/>
            </a:xfrm>
            <a:custGeom>
              <a:avLst/>
              <a:gdLst/>
              <a:ahLst/>
              <a:cxnLst/>
              <a:rect l="l" t="t" r="r" b="b"/>
              <a:pathLst>
                <a:path w="735" h="441" extrusionOk="0">
                  <a:moveTo>
                    <a:pt x="251" y="1"/>
                  </a:moveTo>
                  <a:cubicBezTo>
                    <a:pt x="77" y="1"/>
                    <a:pt x="1" y="98"/>
                    <a:pt x="75" y="252"/>
                  </a:cubicBezTo>
                  <a:cubicBezTo>
                    <a:pt x="127" y="356"/>
                    <a:pt x="228" y="405"/>
                    <a:pt x="296" y="427"/>
                  </a:cubicBezTo>
                  <a:cubicBezTo>
                    <a:pt x="327" y="436"/>
                    <a:pt x="359" y="440"/>
                    <a:pt x="391" y="440"/>
                  </a:cubicBezTo>
                  <a:cubicBezTo>
                    <a:pt x="403" y="440"/>
                    <a:pt x="416" y="440"/>
                    <a:pt x="429" y="438"/>
                  </a:cubicBezTo>
                  <a:cubicBezTo>
                    <a:pt x="565" y="421"/>
                    <a:pt x="700" y="351"/>
                    <a:pt x="719" y="176"/>
                  </a:cubicBezTo>
                  <a:cubicBezTo>
                    <a:pt x="735" y="23"/>
                    <a:pt x="640" y="3"/>
                    <a:pt x="517" y="3"/>
                  </a:cubicBezTo>
                  <a:cubicBezTo>
                    <a:pt x="470" y="3"/>
                    <a:pt x="420" y="6"/>
                    <a:pt x="370" y="6"/>
                  </a:cubicBezTo>
                  <a:cubicBezTo>
                    <a:pt x="345" y="6"/>
                    <a:pt x="320" y="5"/>
                    <a:pt x="296" y="3"/>
                  </a:cubicBezTo>
                  <a:cubicBezTo>
                    <a:pt x="280" y="2"/>
                    <a:pt x="266" y="1"/>
                    <a:pt x="251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647375" y="2965400"/>
              <a:ext cx="17125" cy="9200"/>
            </a:xfrm>
            <a:custGeom>
              <a:avLst/>
              <a:gdLst/>
              <a:ahLst/>
              <a:cxnLst/>
              <a:rect l="l" t="t" r="r" b="b"/>
              <a:pathLst>
                <a:path w="685" h="368" extrusionOk="0">
                  <a:moveTo>
                    <a:pt x="30" y="0"/>
                  </a:moveTo>
                  <a:lnTo>
                    <a:pt x="30" y="0"/>
                  </a:lnTo>
                  <a:cubicBezTo>
                    <a:pt x="1" y="44"/>
                    <a:pt x="2" y="105"/>
                    <a:pt x="38" y="179"/>
                  </a:cubicBezTo>
                  <a:cubicBezTo>
                    <a:pt x="90" y="283"/>
                    <a:pt x="191" y="332"/>
                    <a:pt x="259" y="353"/>
                  </a:cubicBezTo>
                  <a:cubicBezTo>
                    <a:pt x="290" y="362"/>
                    <a:pt x="322" y="367"/>
                    <a:pt x="354" y="367"/>
                  </a:cubicBezTo>
                  <a:cubicBezTo>
                    <a:pt x="367" y="367"/>
                    <a:pt x="379" y="367"/>
                    <a:pt x="392" y="365"/>
                  </a:cubicBezTo>
                  <a:cubicBezTo>
                    <a:pt x="528" y="348"/>
                    <a:pt x="663" y="278"/>
                    <a:pt x="682" y="103"/>
                  </a:cubicBezTo>
                  <a:cubicBezTo>
                    <a:pt x="685" y="71"/>
                    <a:pt x="684" y="45"/>
                    <a:pt x="678" y="24"/>
                  </a:cubicBezTo>
                  <a:cubicBezTo>
                    <a:pt x="624" y="63"/>
                    <a:pt x="559" y="89"/>
                    <a:pt x="486" y="104"/>
                  </a:cubicBezTo>
                  <a:cubicBezTo>
                    <a:pt x="463" y="108"/>
                    <a:pt x="439" y="110"/>
                    <a:pt x="413" y="110"/>
                  </a:cubicBezTo>
                  <a:cubicBezTo>
                    <a:pt x="355" y="110"/>
                    <a:pt x="292" y="101"/>
                    <a:pt x="241" y="88"/>
                  </a:cubicBezTo>
                  <a:cubicBezTo>
                    <a:pt x="164" y="71"/>
                    <a:pt x="103" y="25"/>
                    <a:pt x="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647425" y="2965575"/>
              <a:ext cx="9625" cy="9025"/>
            </a:xfrm>
            <a:custGeom>
              <a:avLst/>
              <a:gdLst/>
              <a:ahLst/>
              <a:cxnLst/>
              <a:rect l="l" t="t" r="r" b="b"/>
              <a:pathLst>
                <a:path w="385" h="361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44"/>
                    <a:pt x="2" y="102"/>
                    <a:pt x="36" y="172"/>
                  </a:cubicBezTo>
                  <a:cubicBezTo>
                    <a:pt x="88" y="276"/>
                    <a:pt x="189" y="325"/>
                    <a:pt x="257" y="347"/>
                  </a:cubicBezTo>
                  <a:cubicBezTo>
                    <a:pt x="287" y="356"/>
                    <a:pt x="318" y="360"/>
                    <a:pt x="350" y="360"/>
                  </a:cubicBezTo>
                  <a:cubicBezTo>
                    <a:pt x="384" y="245"/>
                    <a:pt x="381" y="133"/>
                    <a:pt x="241" y="77"/>
                  </a:cubicBezTo>
                  <a:cubicBezTo>
                    <a:pt x="179" y="60"/>
                    <a:pt x="119" y="45"/>
                    <a:pt x="64" y="19"/>
                  </a:cubicBezTo>
                  <a:cubicBezTo>
                    <a:pt x="51" y="14"/>
                    <a:pt x="37" y="8"/>
                    <a:pt x="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640175" y="2808525"/>
              <a:ext cx="16100" cy="8425"/>
            </a:xfrm>
            <a:custGeom>
              <a:avLst/>
              <a:gdLst/>
              <a:ahLst/>
              <a:cxnLst/>
              <a:rect l="l" t="t" r="r" b="b"/>
              <a:pathLst>
                <a:path w="644" h="337" extrusionOk="0">
                  <a:moveTo>
                    <a:pt x="221" y="1"/>
                  </a:moveTo>
                  <a:cubicBezTo>
                    <a:pt x="69" y="1"/>
                    <a:pt x="1" y="76"/>
                    <a:pt x="66" y="193"/>
                  </a:cubicBezTo>
                  <a:cubicBezTo>
                    <a:pt x="111" y="273"/>
                    <a:pt x="199" y="310"/>
                    <a:pt x="258" y="327"/>
                  </a:cubicBezTo>
                  <a:cubicBezTo>
                    <a:pt x="284" y="333"/>
                    <a:pt x="312" y="337"/>
                    <a:pt x="340" y="337"/>
                  </a:cubicBezTo>
                  <a:cubicBezTo>
                    <a:pt x="351" y="337"/>
                    <a:pt x="362" y="336"/>
                    <a:pt x="374" y="335"/>
                  </a:cubicBezTo>
                  <a:cubicBezTo>
                    <a:pt x="493" y="323"/>
                    <a:pt x="612" y="269"/>
                    <a:pt x="629" y="135"/>
                  </a:cubicBezTo>
                  <a:cubicBezTo>
                    <a:pt x="643" y="18"/>
                    <a:pt x="562" y="2"/>
                    <a:pt x="454" y="2"/>
                  </a:cubicBezTo>
                  <a:cubicBezTo>
                    <a:pt x="413" y="2"/>
                    <a:pt x="368" y="4"/>
                    <a:pt x="324" y="4"/>
                  </a:cubicBezTo>
                  <a:cubicBezTo>
                    <a:pt x="302" y="4"/>
                    <a:pt x="281" y="4"/>
                    <a:pt x="260" y="2"/>
                  </a:cubicBezTo>
                  <a:cubicBezTo>
                    <a:pt x="246" y="1"/>
                    <a:pt x="234" y="1"/>
                    <a:pt x="221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641025" y="2809950"/>
              <a:ext cx="14950" cy="7025"/>
            </a:xfrm>
            <a:custGeom>
              <a:avLst/>
              <a:gdLst/>
              <a:ahLst/>
              <a:cxnLst/>
              <a:rect l="l" t="t" r="r" b="b"/>
              <a:pathLst>
                <a:path w="598" h="281" extrusionOk="0">
                  <a:moveTo>
                    <a:pt x="25" y="0"/>
                  </a:moveTo>
                  <a:cubicBezTo>
                    <a:pt x="0" y="33"/>
                    <a:pt x="1" y="80"/>
                    <a:pt x="32" y="137"/>
                  </a:cubicBezTo>
                  <a:cubicBezTo>
                    <a:pt x="77" y="217"/>
                    <a:pt x="165" y="253"/>
                    <a:pt x="224" y="270"/>
                  </a:cubicBezTo>
                  <a:cubicBezTo>
                    <a:pt x="249" y="277"/>
                    <a:pt x="276" y="280"/>
                    <a:pt x="303" y="280"/>
                  </a:cubicBezTo>
                  <a:cubicBezTo>
                    <a:pt x="315" y="280"/>
                    <a:pt x="327" y="279"/>
                    <a:pt x="340" y="278"/>
                  </a:cubicBezTo>
                  <a:cubicBezTo>
                    <a:pt x="459" y="266"/>
                    <a:pt x="577" y="212"/>
                    <a:pt x="595" y="78"/>
                  </a:cubicBezTo>
                  <a:cubicBezTo>
                    <a:pt x="598" y="53"/>
                    <a:pt x="597" y="33"/>
                    <a:pt x="592" y="18"/>
                  </a:cubicBezTo>
                  <a:cubicBezTo>
                    <a:pt x="544" y="47"/>
                    <a:pt x="487" y="68"/>
                    <a:pt x="423" y="78"/>
                  </a:cubicBezTo>
                  <a:cubicBezTo>
                    <a:pt x="403" y="82"/>
                    <a:pt x="380" y="83"/>
                    <a:pt x="357" y="83"/>
                  </a:cubicBezTo>
                  <a:cubicBezTo>
                    <a:pt x="307" y="83"/>
                    <a:pt x="254" y="76"/>
                    <a:pt x="210" y="68"/>
                  </a:cubicBezTo>
                  <a:cubicBezTo>
                    <a:pt x="142" y="54"/>
                    <a:pt x="89" y="19"/>
                    <a:pt x="2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641050" y="2810100"/>
              <a:ext cx="8375" cy="6875"/>
            </a:xfrm>
            <a:custGeom>
              <a:avLst/>
              <a:gdLst/>
              <a:ahLst/>
              <a:cxnLst/>
              <a:rect l="l" t="t" r="r" b="b"/>
              <a:pathLst>
                <a:path w="335" h="275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33"/>
                    <a:pt x="1" y="77"/>
                    <a:pt x="31" y="131"/>
                  </a:cubicBezTo>
                  <a:cubicBezTo>
                    <a:pt x="76" y="211"/>
                    <a:pt x="164" y="247"/>
                    <a:pt x="223" y="264"/>
                  </a:cubicBezTo>
                  <a:cubicBezTo>
                    <a:pt x="249" y="271"/>
                    <a:pt x="277" y="274"/>
                    <a:pt x="304" y="274"/>
                  </a:cubicBezTo>
                  <a:cubicBezTo>
                    <a:pt x="335" y="186"/>
                    <a:pt x="333" y="100"/>
                    <a:pt x="210" y="58"/>
                  </a:cubicBezTo>
                  <a:cubicBezTo>
                    <a:pt x="158" y="45"/>
                    <a:pt x="109" y="36"/>
                    <a:pt x="56" y="14"/>
                  </a:cubicBezTo>
                  <a:cubicBezTo>
                    <a:pt x="45" y="10"/>
                    <a:pt x="32" y="6"/>
                    <a:pt x="21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648025" y="2808450"/>
              <a:ext cx="16050" cy="8425"/>
            </a:xfrm>
            <a:custGeom>
              <a:avLst/>
              <a:gdLst/>
              <a:ahLst/>
              <a:cxnLst/>
              <a:rect l="l" t="t" r="r" b="b"/>
              <a:pathLst>
                <a:path w="642" h="337" extrusionOk="0">
                  <a:moveTo>
                    <a:pt x="219" y="1"/>
                  </a:moveTo>
                  <a:cubicBezTo>
                    <a:pt x="67" y="1"/>
                    <a:pt x="0" y="76"/>
                    <a:pt x="66" y="193"/>
                  </a:cubicBezTo>
                  <a:cubicBezTo>
                    <a:pt x="111" y="273"/>
                    <a:pt x="199" y="310"/>
                    <a:pt x="258" y="326"/>
                  </a:cubicBezTo>
                  <a:cubicBezTo>
                    <a:pt x="285" y="333"/>
                    <a:pt x="313" y="337"/>
                    <a:pt x="341" y="337"/>
                  </a:cubicBezTo>
                  <a:cubicBezTo>
                    <a:pt x="352" y="337"/>
                    <a:pt x="364" y="336"/>
                    <a:pt x="375" y="335"/>
                  </a:cubicBezTo>
                  <a:cubicBezTo>
                    <a:pt x="494" y="321"/>
                    <a:pt x="612" y="269"/>
                    <a:pt x="628" y="134"/>
                  </a:cubicBezTo>
                  <a:cubicBezTo>
                    <a:pt x="642" y="18"/>
                    <a:pt x="561" y="2"/>
                    <a:pt x="453" y="2"/>
                  </a:cubicBezTo>
                  <a:cubicBezTo>
                    <a:pt x="412" y="2"/>
                    <a:pt x="367" y="4"/>
                    <a:pt x="322" y="4"/>
                  </a:cubicBezTo>
                  <a:cubicBezTo>
                    <a:pt x="300" y="4"/>
                    <a:pt x="279" y="4"/>
                    <a:pt x="258" y="2"/>
                  </a:cubicBezTo>
                  <a:cubicBezTo>
                    <a:pt x="244" y="1"/>
                    <a:pt x="231" y="1"/>
                    <a:pt x="21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648850" y="2809875"/>
              <a:ext cx="14950" cy="7000"/>
            </a:xfrm>
            <a:custGeom>
              <a:avLst/>
              <a:gdLst/>
              <a:ahLst/>
              <a:cxnLst/>
              <a:rect l="l" t="t" r="r" b="b"/>
              <a:pathLst>
                <a:path w="598" h="280" extrusionOk="0">
                  <a:moveTo>
                    <a:pt x="25" y="0"/>
                  </a:moveTo>
                  <a:cubicBezTo>
                    <a:pt x="0" y="33"/>
                    <a:pt x="1" y="80"/>
                    <a:pt x="33" y="137"/>
                  </a:cubicBezTo>
                  <a:cubicBezTo>
                    <a:pt x="78" y="217"/>
                    <a:pt x="166" y="253"/>
                    <a:pt x="225" y="270"/>
                  </a:cubicBezTo>
                  <a:cubicBezTo>
                    <a:pt x="250" y="277"/>
                    <a:pt x="277" y="280"/>
                    <a:pt x="304" y="280"/>
                  </a:cubicBezTo>
                  <a:cubicBezTo>
                    <a:pt x="317" y="280"/>
                    <a:pt x="330" y="279"/>
                    <a:pt x="342" y="278"/>
                  </a:cubicBezTo>
                  <a:cubicBezTo>
                    <a:pt x="461" y="266"/>
                    <a:pt x="579" y="212"/>
                    <a:pt x="595" y="78"/>
                  </a:cubicBezTo>
                  <a:cubicBezTo>
                    <a:pt x="598" y="53"/>
                    <a:pt x="597" y="33"/>
                    <a:pt x="592" y="17"/>
                  </a:cubicBezTo>
                  <a:cubicBezTo>
                    <a:pt x="544" y="47"/>
                    <a:pt x="487" y="68"/>
                    <a:pt x="424" y="78"/>
                  </a:cubicBezTo>
                  <a:cubicBezTo>
                    <a:pt x="403" y="82"/>
                    <a:pt x="381" y="83"/>
                    <a:pt x="357" y="83"/>
                  </a:cubicBezTo>
                  <a:cubicBezTo>
                    <a:pt x="307" y="83"/>
                    <a:pt x="254" y="76"/>
                    <a:pt x="210" y="68"/>
                  </a:cubicBezTo>
                  <a:cubicBezTo>
                    <a:pt x="142" y="53"/>
                    <a:pt x="89" y="19"/>
                    <a:pt x="2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648875" y="2810025"/>
              <a:ext cx="8400" cy="6875"/>
            </a:xfrm>
            <a:custGeom>
              <a:avLst/>
              <a:gdLst/>
              <a:ahLst/>
              <a:cxnLst/>
              <a:rect l="l" t="t" r="r" b="b"/>
              <a:pathLst>
                <a:path w="336" h="275" extrusionOk="0">
                  <a:moveTo>
                    <a:pt x="21" y="0"/>
                  </a:moveTo>
                  <a:cubicBezTo>
                    <a:pt x="0" y="33"/>
                    <a:pt x="2" y="77"/>
                    <a:pt x="32" y="131"/>
                  </a:cubicBezTo>
                  <a:cubicBezTo>
                    <a:pt x="77" y="210"/>
                    <a:pt x="165" y="247"/>
                    <a:pt x="224" y="264"/>
                  </a:cubicBezTo>
                  <a:cubicBezTo>
                    <a:pt x="251" y="270"/>
                    <a:pt x="278" y="274"/>
                    <a:pt x="306" y="274"/>
                  </a:cubicBezTo>
                  <a:cubicBezTo>
                    <a:pt x="336" y="186"/>
                    <a:pt x="334" y="100"/>
                    <a:pt x="210" y="57"/>
                  </a:cubicBezTo>
                  <a:cubicBezTo>
                    <a:pt x="157" y="45"/>
                    <a:pt x="105" y="34"/>
                    <a:pt x="56" y="14"/>
                  </a:cubicBezTo>
                  <a:cubicBezTo>
                    <a:pt x="44" y="10"/>
                    <a:pt x="32" y="6"/>
                    <a:pt x="2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639125" y="2801750"/>
              <a:ext cx="15975" cy="7925"/>
            </a:xfrm>
            <a:custGeom>
              <a:avLst/>
              <a:gdLst/>
              <a:ahLst/>
              <a:cxnLst/>
              <a:rect l="l" t="t" r="r" b="b"/>
              <a:pathLst>
                <a:path w="639" h="317" extrusionOk="0">
                  <a:moveTo>
                    <a:pt x="220" y="1"/>
                  </a:moveTo>
                  <a:cubicBezTo>
                    <a:pt x="68" y="1"/>
                    <a:pt x="0" y="72"/>
                    <a:pt x="65" y="182"/>
                  </a:cubicBezTo>
                  <a:cubicBezTo>
                    <a:pt x="109" y="257"/>
                    <a:pt x="196" y="292"/>
                    <a:pt x="255" y="308"/>
                  </a:cubicBezTo>
                  <a:cubicBezTo>
                    <a:pt x="280" y="314"/>
                    <a:pt x="306" y="317"/>
                    <a:pt x="333" y="317"/>
                  </a:cubicBezTo>
                  <a:cubicBezTo>
                    <a:pt x="345" y="317"/>
                    <a:pt x="358" y="316"/>
                    <a:pt x="370" y="315"/>
                  </a:cubicBezTo>
                  <a:cubicBezTo>
                    <a:pt x="490" y="302"/>
                    <a:pt x="607" y="253"/>
                    <a:pt x="624" y="126"/>
                  </a:cubicBezTo>
                  <a:cubicBezTo>
                    <a:pt x="639" y="17"/>
                    <a:pt x="559" y="1"/>
                    <a:pt x="453" y="1"/>
                  </a:cubicBezTo>
                  <a:cubicBezTo>
                    <a:pt x="411" y="1"/>
                    <a:pt x="365" y="4"/>
                    <a:pt x="318" y="4"/>
                  </a:cubicBezTo>
                  <a:cubicBezTo>
                    <a:pt x="298" y="4"/>
                    <a:pt x="277" y="3"/>
                    <a:pt x="257" y="2"/>
                  </a:cubicBezTo>
                  <a:cubicBezTo>
                    <a:pt x="244" y="1"/>
                    <a:pt x="232" y="1"/>
                    <a:pt x="220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39950" y="2803075"/>
              <a:ext cx="14875" cy="6600"/>
            </a:xfrm>
            <a:custGeom>
              <a:avLst/>
              <a:gdLst/>
              <a:ahLst/>
              <a:cxnLst/>
              <a:rect l="l" t="t" r="r" b="b"/>
              <a:pathLst>
                <a:path w="595" h="264" extrusionOk="0">
                  <a:moveTo>
                    <a:pt x="25" y="1"/>
                  </a:moveTo>
                  <a:cubicBezTo>
                    <a:pt x="1" y="32"/>
                    <a:pt x="1" y="75"/>
                    <a:pt x="32" y="129"/>
                  </a:cubicBezTo>
                  <a:cubicBezTo>
                    <a:pt x="76" y="204"/>
                    <a:pt x="163" y="239"/>
                    <a:pt x="222" y="255"/>
                  </a:cubicBezTo>
                  <a:cubicBezTo>
                    <a:pt x="247" y="261"/>
                    <a:pt x="273" y="264"/>
                    <a:pt x="300" y="264"/>
                  </a:cubicBezTo>
                  <a:cubicBezTo>
                    <a:pt x="312" y="264"/>
                    <a:pt x="325" y="263"/>
                    <a:pt x="337" y="262"/>
                  </a:cubicBezTo>
                  <a:cubicBezTo>
                    <a:pt x="457" y="249"/>
                    <a:pt x="574" y="200"/>
                    <a:pt x="591" y="73"/>
                  </a:cubicBezTo>
                  <a:cubicBezTo>
                    <a:pt x="594" y="50"/>
                    <a:pt x="593" y="32"/>
                    <a:pt x="588" y="16"/>
                  </a:cubicBezTo>
                  <a:cubicBezTo>
                    <a:pt x="542" y="44"/>
                    <a:pt x="485" y="63"/>
                    <a:pt x="420" y="74"/>
                  </a:cubicBezTo>
                  <a:cubicBezTo>
                    <a:pt x="400" y="78"/>
                    <a:pt x="378" y="79"/>
                    <a:pt x="355" y="79"/>
                  </a:cubicBezTo>
                  <a:cubicBezTo>
                    <a:pt x="305" y="79"/>
                    <a:pt x="252" y="72"/>
                    <a:pt x="209" y="64"/>
                  </a:cubicBezTo>
                  <a:cubicBezTo>
                    <a:pt x="141" y="50"/>
                    <a:pt x="89" y="18"/>
                    <a:pt x="25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639950" y="2803200"/>
              <a:ext cx="8375" cy="6475"/>
            </a:xfrm>
            <a:custGeom>
              <a:avLst/>
              <a:gdLst/>
              <a:ahLst/>
              <a:cxnLst/>
              <a:rect l="l" t="t" r="r" b="b"/>
              <a:pathLst>
                <a:path w="335" h="259" extrusionOk="0">
                  <a:moveTo>
                    <a:pt x="22" y="1"/>
                  </a:moveTo>
                  <a:cubicBezTo>
                    <a:pt x="1" y="32"/>
                    <a:pt x="3" y="73"/>
                    <a:pt x="32" y="124"/>
                  </a:cubicBezTo>
                  <a:cubicBezTo>
                    <a:pt x="76" y="199"/>
                    <a:pt x="163" y="234"/>
                    <a:pt x="222" y="249"/>
                  </a:cubicBezTo>
                  <a:cubicBezTo>
                    <a:pt x="248" y="256"/>
                    <a:pt x="275" y="259"/>
                    <a:pt x="303" y="259"/>
                  </a:cubicBezTo>
                  <a:cubicBezTo>
                    <a:pt x="334" y="176"/>
                    <a:pt x="332" y="95"/>
                    <a:pt x="211" y="55"/>
                  </a:cubicBezTo>
                  <a:cubicBezTo>
                    <a:pt x="156" y="43"/>
                    <a:pt x="105" y="33"/>
                    <a:pt x="58" y="14"/>
                  </a:cubicBezTo>
                  <a:cubicBezTo>
                    <a:pt x="45" y="10"/>
                    <a:pt x="34" y="6"/>
                    <a:pt x="22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649925" y="2802275"/>
              <a:ext cx="16000" cy="7950"/>
            </a:xfrm>
            <a:custGeom>
              <a:avLst/>
              <a:gdLst/>
              <a:ahLst/>
              <a:cxnLst/>
              <a:rect l="l" t="t" r="r" b="b"/>
              <a:pathLst>
                <a:path w="640" h="318" extrusionOk="0">
                  <a:moveTo>
                    <a:pt x="220" y="0"/>
                  </a:moveTo>
                  <a:cubicBezTo>
                    <a:pt x="67" y="0"/>
                    <a:pt x="1" y="72"/>
                    <a:pt x="66" y="182"/>
                  </a:cubicBezTo>
                  <a:cubicBezTo>
                    <a:pt x="111" y="258"/>
                    <a:pt x="198" y="292"/>
                    <a:pt x="258" y="307"/>
                  </a:cubicBezTo>
                  <a:cubicBezTo>
                    <a:pt x="284" y="314"/>
                    <a:pt x="311" y="317"/>
                    <a:pt x="339" y="317"/>
                  </a:cubicBezTo>
                  <a:cubicBezTo>
                    <a:pt x="351" y="317"/>
                    <a:pt x="362" y="317"/>
                    <a:pt x="374" y="316"/>
                  </a:cubicBezTo>
                  <a:cubicBezTo>
                    <a:pt x="492" y="303"/>
                    <a:pt x="609" y="252"/>
                    <a:pt x="625" y="126"/>
                  </a:cubicBezTo>
                  <a:cubicBezTo>
                    <a:pt x="639" y="17"/>
                    <a:pt x="558" y="2"/>
                    <a:pt x="451" y="2"/>
                  </a:cubicBezTo>
                  <a:cubicBezTo>
                    <a:pt x="411" y="2"/>
                    <a:pt x="368" y="4"/>
                    <a:pt x="324" y="4"/>
                  </a:cubicBezTo>
                  <a:cubicBezTo>
                    <a:pt x="302" y="4"/>
                    <a:pt x="279" y="3"/>
                    <a:pt x="258" y="2"/>
                  </a:cubicBezTo>
                  <a:cubicBezTo>
                    <a:pt x="244" y="1"/>
                    <a:pt x="232" y="0"/>
                    <a:pt x="22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650750" y="2803600"/>
              <a:ext cx="14900" cy="6625"/>
            </a:xfrm>
            <a:custGeom>
              <a:avLst/>
              <a:gdLst/>
              <a:ahLst/>
              <a:cxnLst/>
              <a:rect l="l" t="t" r="r" b="b"/>
              <a:pathLst>
                <a:path w="596" h="265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33"/>
                    <a:pt x="2" y="76"/>
                    <a:pt x="33" y="129"/>
                  </a:cubicBezTo>
                  <a:cubicBezTo>
                    <a:pt x="78" y="205"/>
                    <a:pt x="165" y="239"/>
                    <a:pt x="225" y="254"/>
                  </a:cubicBezTo>
                  <a:cubicBezTo>
                    <a:pt x="251" y="261"/>
                    <a:pt x="278" y="264"/>
                    <a:pt x="306" y="264"/>
                  </a:cubicBezTo>
                  <a:cubicBezTo>
                    <a:pt x="318" y="264"/>
                    <a:pt x="329" y="264"/>
                    <a:pt x="341" y="263"/>
                  </a:cubicBezTo>
                  <a:cubicBezTo>
                    <a:pt x="459" y="250"/>
                    <a:pt x="576" y="199"/>
                    <a:pt x="592" y="73"/>
                  </a:cubicBezTo>
                  <a:cubicBezTo>
                    <a:pt x="596" y="50"/>
                    <a:pt x="593" y="32"/>
                    <a:pt x="589" y="16"/>
                  </a:cubicBezTo>
                  <a:cubicBezTo>
                    <a:pt x="542" y="44"/>
                    <a:pt x="485" y="64"/>
                    <a:pt x="421" y="74"/>
                  </a:cubicBezTo>
                  <a:cubicBezTo>
                    <a:pt x="401" y="77"/>
                    <a:pt x="379" y="79"/>
                    <a:pt x="356" y="79"/>
                  </a:cubicBezTo>
                  <a:cubicBezTo>
                    <a:pt x="306" y="79"/>
                    <a:pt x="253" y="72"/>
                    <a:pt x="210" y="64"/>
                  </a:cubicBezTo>
                  <a:cubicBezTo>
                    <a:pt x="142" y="51"/>
                    <a:pt x="89" y="18"/>
                    <a:pt x="26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650775" y="2803725"/>
              <a:ext cx="8400" cy="6500"/>
            </a:xfrm>
            <a:custGeom>
              <a:avLst/>
              <a:gdLst/>
              <a:ahLst/>
              <a:cxnLst/>
              <a:rect l="l" t="t" r="r" b="b"/>
              <a:pathLst>
                <a:path w="336" h="260" extrusionOk="0">
                  <a:moveTo>
                    <a:pt x="20" y="1"/>
                  </a:moveTo>
                  <a:cubicBezTo>
                    <a:pt x="1" y="32"/>
                    <a:pt x="3" y="74"/>
                    <a:pt x="32" y="124"/>
                  </a:cubicBezTo>
                  <a:cubicBezTo>
                    <a:pt x="77" y="200"/>
                    <a:pt x="164" y="234"/>
                    <a:pt x="224" y="249"/>
                  </a:cubicBezTo>
                  <a:cubicBezTo>
                    <a:pt x="249" y="257"/>
                    <a:pt x="277" y="260"/>
                    <a:pt x="304" y="260"/>
                  </a:cubicBezTo>
                  <a:cubicBezTo>
                    <a:pt x="335" y="177"/>
                    <a:pt x="332" y="96"/>
                    <a:pt x="210" y="56"/>
                  </a:cubicBezTo>
                  <a:cubicBezTo>
                    <a:pt x="156" y="43"/>
                    <a:pt x="104" y="33"/>
                    <a:pt x="57" y="14"/>
                  </a:cubicBezTo>
                  <a:cubicBezTo>
                    <a:pt x="44" y="10"/>
                    <a:pt x="33" y="6"/>
                    <a:pt x="2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644275" y="2803625"/>
              <a:ext cx="16025" cy="8350"/>
            </a:xfrm>
            <a:custGeom>
              <a:avLst/>
              <a:gdLst/>
              <a:ahLst/>
              <a:cxnLst/>
              <a:rect l="l" t="t" r="r" b="b"/>
              <a:pathLst>
                <a:path w="641" h="334" extrusionOk="0">
                  <a:moveTo>
                    <a:pt x="219" y="1"/>
                  </a:moveTo>
                  <a:cubicBezTo>
                    <a:pt x="68" y="1"/>
                    <a:pt x="1" y="75"/>
                    <a:pt x="66" y="191"/>
                  </a:cubicBezTo>
                  <a:cubicBezTo>
                    <a:pt x="110" y="271"/>
                    <a:pt x="199" y="307"/>
                    <a:pt x="258" y="323"/>
                  </a:cubicBezTo>
                  <a:cubicBezTo>
                    <a:pt x="284" y="330"/>
                    <a:pt x="312" y="334"/>
                    <a:pt x="339" y="334"/>
                  </a:cubicBezTo>
                  <a:cubicBezTo>
                    <a:pt x="351" y="334"/>
                    <a:pt x="362" y="333"/>
                    <a:pt x="373" y="332"/>
                  </a:cubicBezTo>
                  <a:cubicBezTo>
                    <a:pt x="492" y="319"/>
                    <a:pt x="610" y="266"/>
                    <a:pt x="627" y="133"/>
                  </a:cubicBezTo>
                  <a:cubicBezTo>
                    <a:pt x="640" y="18"/>
                    <a:pt x="560" y="2"/>
                    <a:pt x="453" y="2"/>
                  </a:cubicBezTo>
                  <a:cubicBezTo>
                    <a:pt x="412" y="2"/>
                    <a:pt x="367" y="5"/>
                    <a:pt x="322" y="5"/>
                  </a:cubicBezTo>
                  <a:cubicBezTo>
                    <a:pt x="300" y="5"/>
                    <a:pt x="279" y="4"/>
                    <a:pt x="259" y="3"/>
                  </a:cubicBez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645100" y="2805025"/>
              <a:ext cx="14900" cy="6950"/>
            </a:xfrm>
            <a:custGeom>
              <a:avLst/>
              <a:gdLst/>
              <a:ahLst/>
              <a:cxnLst/>
              <a:rect l="l" t="t" r="r" b="b"/>
              <a:pathLst>
                <a:path w="596" h="278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34"/>
                    <a:pt x="2" y="80"/>
                    <a:pt x="33" y="135"/>
                  </a:cubicBezTo>
                  <a:cubicBezTo>
                    <a:pt x="77" y="215"/>
                    <a:pt x="166" y="251"/>
                    <a:pt x="225" y="267"/>
                  </a:cubicBezTo>
                  <a:cubicBezTo>
                    <a:pt x="251" y="274"/>
                    <a:pt x="279" y="278"/>
                    <a:pt x="306" y="278"/>
                  </a:cubicBezTo>
                  <a:cubicBezTo>
                    <a:pt x="318" y="278"/>
                    <a:pt x="329" y="277"/>
                    <a:pt x="340" y="276"/>
                  </a:cubicBezTo>
                  <a:cubicBezTo>
                    <a:pt x="459" y="263"/>
                    <a:pt x="577" y="210"/>
                    <a:pt x="593" y="77"/>
                  </a:cubicBezTo>
                  <a:cubicBezTo>
                    <a:pt x="596" y="53"/>
                    <a:pt x="595" y="34"/>
                    <a:pt x="589" y="17"/>
                  </a:cubicBezTo>
                  <a:cubicBezTo>
                    <a:pt x="543" y="46"/>
                    <a:pt x="486" y="67"/>
                    <a:pt x="423" y="78"/>
                  </a:cubicBezTo>
                  <a:cubicBezTo>
                    <a:pt x="402" y="81"/>
                    <a:pt x="380" y="83"/>
                    <a:pt x="357" y="83"/>
                  </a:cubicBezTo>
                  <a:cubicBezTo>
                    <a:pt x="307" y="83"/>
                    <a:pt x="254" y="76"/>
                    <a:pt x="210" y="67"/>
                  </a:cubicBezTo>
                  <a:cubicBezTo>
                    <a:pt x="143" y="53"/>
                    <a:pt x="89" y="19"/>
                    <a:pt x="2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645125" y="2805175"/>
              <a:ext cx="8375" cy="6800"/>
            </a:xfrm>
            <a:custGeom>
              <a:avLst/>
              <a:gdLst/>
              <a:ahLst/>
              <a:cxnLst/>
              <a:rect l="l" t="t" r="r" b="b"/>
              <a:pathLst>
                <a:path w="335" h="272" extrusionOk="0">
                  <a:moveTo>
                    <a:pt x="22" y="1"/>
                  </a:moveTo>
                  <a:cubicBezTo>
                    <a:pt x="1" y="33"/>
                    <a:pt x="3" y="76"/>
                    <a:pt x="32" y="129"/>
                  </a:cubicBezTo>
                  <a:cubicBezTo>
                    <a:pt x="76" y="209"/>
                    <a:pt x="165" y="245"/>
                    <a:pt x="224" y="261"/>
                  </a:cubicBezTo>
                  <a:cubicBezTo>
                    <a:pt x="250" y="268"/>
                    <a:pt x="276" y="271"/>
                    <a:pt x="304" y="271"/>
                  </a:cubicBezTo>
                  <a:cubicBezTo>
                    <a:pt x="335" y="185"/>
                    <a:pt x="332" y="99"/>
                    <a:pt x="211" y="58"/>
                  </a:cubicBezTo>
                  <a:cubicBezTo>
                    <a:pt x="156" y="44"/>
                    <a:pt x="104" y="34"/>
                    <a:pt x="57" y="14"/>
                  </a:cubicBezTo>
                  <a:cubicBezTo>
                    <a:pt x="44" y="10"/>
                    <a:pt x="33" y="5"/>
                    <a:pt x="22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40825" y="2796375"/>
              <a:ext cx="15900" cy="8225"/>
            </a:xfrm>
            <a:custGeom>
              <a:avLst/>
              <a:gdLst/>
              <a:ahLst/>
              <a:cxnLst/>
              <a:rect l="l" t="t" r="r" b="b"/>
              <a:pathLst>
                <a:path w="636" h="329" extrusionOk="0">
                  <a:moveTo>
                    <a:pt x="218" y="1"/>
                  </a:moveTo>
                  <a:cubicBezTo>
                    <a:pt x="68" y="1"/>
                    <a:pt x="1" y="74"/>
                    <a:pt x="65" y="189"/>
                  </a:cubicBezTo>
                  <a:cubicBezTo>
                    <a:pt x="110" y="267"/>
                    <a:pt x="197" y="302"/>
                    <a:pt x="255" y="318"/>
                  </a:cubicBezTo>
                  <a:cubicBezTo>
                    <a:pt x="281" y="325"/>
                    <a:pt x="309" y="329"/>
                    <a:pt x="336" y="329"/>
                  </a:cubicBezTo>
                  <a:cubicBezTo>
                    <a:pt x="347" y="329"/>
                    <a:pt x="359" y="328"/>
                    <a:pt x="370" y="327"/>
                  </a:cubicBezTo>
                  <a:cubicBezTo>
                    <a:pt x="488" y="314"/>
                    <a:pt x="605" y="261"/>
                    <a:pt x="622" y="131"/>
                  </a:cubicBezTo>
                  <a:cubicBezTo>
                    <a:pt x="636" y="18"/>
                    <a:pt x="557" y="1"/>
                    <a:pt x="452" y="1"/>
                  </a:cubicBezTo>
                  <a:cubicBezTo>
                    <a:pt x="409" y="1"/>
                    <a:pt x="362" y="4"/>
                    <a:pt x="315" y="4"/>
                  </a:cubicBezTo>
                  <a:cubicBezTo>
                    <a:pt x="296" y="4"/>
                    <a:pt x="276" y="4"/>
                    <a:pt x="257" y="2"/>
                  </a:cubicBezTo>
                  <a:cubicBezTo>
                    <a:pt x="243" y="1"/>
                    <a:pt x="230" y="1"/>
                    <a:pt x="21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641650" y="2797750"/>
              <a:ext cx="14800" cy="6850"/>
            </a:xfrm>
            <a:custGeom>
              <a:avLst/>
              <a:gdLst/>
              <a:ahLst/>
              <a:cxnLst/>
              <a:rect l="l" t="t" r="r" b="b"/>
              <a:pathLst>
                <a:path w="592" h="274" extrusionOk="0">
                  <a:moveTo>
                    <a:pt x="26" y="0"/>
                  </a:moveTo>
                  <a:cubicBezTo>
                    <a:pt x="1" y="32"/>
                    <a:pt x="1" y="78"/>
                    <a:pt x="32" y="133"/>
                  </a:cubicBezTo>
                  <a:cubicBezTo>
                    <a:pt x="77" y="212"/>
                    <a:pt x="164" y="247"/>
                    <a:pt x="222" y="263"/>
                  </a:cubicBezTo>
                  <a:cubicBezTo>
                    <a:pt x="248" y="270"/>
                    <a:pt x="276" y="274"/>
                    <a:pt x="303" y="274"/>
                  </a:cubicBezTo>
                  <a:cubicBezTo>
                    <a:pt x="314" y="274"/>
                    <a:pt x="326" y="273"/>
                    <a:pt x="337" y="272"/>
                  </a:cubicBezTo>
                  <a:cubicBezTo>
                    <a:pt x="455" y="259"/>
                    <a:pt x="572" y="206"/>
                    <a:pt x="589" y="76"/>
                  </a:cubicBezTo>
                  <a:cubicBezTo>
                    <a:pt x="592" y="52"/>
                    <a:pt x="591" y="32"/>
                    <a:pt x="585" y="17"/>
                  </a:cubicBezTo>
                  <a:cubicBezTo>
                    <a:pt x="539" y="46"/>
                    <a:pt x="482" y="65"/>
                    <a:pt x="419" y="77"/>
                  </a:cubicBezTo>
                  <a:cubicBezTo>
                    <a:pt x="399" y="80"/>
                    <a:pt x="377" y="82"/>
                    <a:pt x="354" y="82"/>
                  </a:cubicBezTo>
                  <a:cubicBezTo>
                    <a:pt x="304" y="82"/>
                    <a:pt x="251" y="75"/>
                    <a:pt x="208" y="65"/>
                  </a:cubicBezTo>
                  <a:cubicBezTo>
                    <a:pt x="141" y="52"/>
                    <a:pt x="89" y="19"/>
                    <a:pt x="2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641650" y="2797875"/>
              <a:ext cx="8325" cy="6725"/>
            </a:xfrm>
            <a:custGeom>
              <a:avLst/>
              <a:gdLst/>
              <a:ahLst/>
              <a:cxnLst/>
              <a:rect l="l" t="t" r="r" b="b"/>
              <a:pathLst>
                <a:path w="333" h="269" extrusionOk="0">
                  <a:moveTo>
                    <a:pt x="22" y="0"/>
                  </a:moveTo>
                  <a:cubicBezTo>
                    <a:pt x="1" y="33"/>
                    <a:pt x="3" y="76"/>
                    <a:pt x="32" y="128"/>
                  </a:cubicBezTo>
                  <a:cubicBezTo>
                    <a:pt x="77" y="207"/>
                    <a:pt x="164" y="242"/>
                    <a:pt x="222" y="258"/>
                  </a:cubicBezTo>
                  <a:cubicBezTo>
                    <a:pt x="248" y="265"/>
                    <a:pt x="275" y="269"/>
                    <a:pt x="303" y="269"/>
                  </a:cubicBezTo>
                  <a:cubicBezTo>
                    <a:pt x="333" y="183"/>
                    <a:pt x="330" y="99"/>
                    <a:pt x="210" y="57"/>
                  </a:cubicBezTo>
                  <a:cubicBezTo>
                    <a:pt x="156" y="45"/>
                    <a:pt x="105" y="34"/>
                    <a:pt x="57" y="15"/>
                  </a:cubicBezTo>
                  <a:cubicBezTo>
                    <a:pt x="46" y="11"/>
                    <a:pt x="33" y="6"/>
                    <a:pt x="2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648550" y="2796275"/>
              <a:ext cx="15925" cy="8250"/>
            </a:xfrm>
            <a:custGeom>
              <a:avLst/>
              <a:gdLst/>
              <a:ahLst/>
              <a:cxnLst/>
              <a:rect l="l" t="t" r="r" b="b"/>
              <a:pathLst>
                <a:path w="637" h="330" extrusionOk="0">
                  <a:moveTo>
                    <a:pt x="220" y="1"/>
                  </a:moveTo>
                  <a:cubicBezTo>
                    <a:pt x="68" y="1"/>
                    <a:pt x="1" y="74"/>
                    <a:pt x="67" y="189"/>
                  </a:cubicBezTo>
                  <a:cubicBezTo>
                    <a:pt x="110" y="268"/>
                    <a:pt x="199" y="303"/>
                    <a:pt x="257" y="319"/>
                  </a:cubicBezTo>
                  <a:cubicBezTo>
                    <a:pt x="283" y="326"/>
                    <a:pt x="310" y="329"/>
                    <a:pt x="338" y="329"/>
                  </a:cubicBezTo>
                  <a:cubicBezTo>
                    <a:pt x="349" y="329"/>
                    <a:pt x="360" y="329"/>
                    <a:pt x="372" y="328"/>
                  </a:cubicBezTo>
                  <a:cubicBezTo>
                    <a:pt x="490" y="314"/>
                    <a:pt x="607" y="262"/>
                    <a:pt x="622" y="132"/>
                  </a:cubicBezTo>
                  <a:cubicBezTo>
                    <a:pt x="636" y="18"/>
                    <a:pt x="556" y="2"/>
                    <a:pt x="449" y="2"/>
                  </a:cubicBezTo>
                  <a:cubicBezTo>
                    <a:pt x="409" y="2"/>
                    <a:pt x="365" y="4"/>
                    <a:pt x="321" y="4"/>
                  </a:cubicBezTo>
                  <a:cubicBezTo>
                    <a:pt x="299" y="4"/>
                    <a:pt x="278" y="4"/>
                    <a:pt x="257" y="2"/>
                  </a:cubicBezTo>
                  <a:cubicBezTo>
                    <a:pt x="244" y="1"/>
                    <a:pt x="232" y="1"/>
                    <a:pt x="220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649375" y="2797675"/>
              <a:ext cx="14825" cy="6850"/>
            </a:xfrm>
            <a:custGeom>
              <a:avLst/>
              <a:gdLst/>
              <a:ahLst/>
              <a:cxnLst/>
              <a:rect l="l" t="t" r="r" b="b"/>
              <a:pathLst>
                <a:path w="593" h="274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32"/>
                    <a:pt x="2" y="78"/>
                    <a:pt x="33" y="133"/>
                  </a:cubicBezTo>
                  <a:cubicBezTo>
                    <a:pt x="77" y="212"/>
                    <a:pt x="166" y="247"/>
                    <a:pt x="224" y="263"/>
                  </a:cubicBezTo>
                  <a:cubicBezTo>
                    <a:pt x="250" y="270"/>
                    <a:pt x="277" y="273"/>
                    <a:pt x="305" y="273"/>
                  </a:cubicBezTo>
                  <a:cubicBezTo>
                    <a:pt x="316" y="273"/>
                    <a:pt x="327" y="273"/>
                    <a:pt x="339" y="272"/>
                  </a:cubicBezTo>
                  <a:cubicBezTo>
                    <a:pt x="457" y="258"/>
                    <a:pt x="573" y="206"/>
                    <a:pt x="589" y="76"/>
                  </a:cubicBezTo>
                  <a:cubicBezTo>
                    <a:pt x="593" y="52"/>
                    <a:pt x="590" y="32"/>
                    <a:pt x="586" y="17"/>
                  </a:cubicBezTo>
                  <a:cubicBezTo>
                    <a:pt x="540" y="46"/>
                    <a:pt x="483" y="65"/>
                    <a:pt x="419" y="76"/>
                  </a:cubicBezTo>
                  <a:cubicBezTo>
                    <a:pt x="399" y="79"/>
                    <a:pt x="377" y="81"/>
                    <a:pt x="354" y="81"/>
                  </a:cubicBezTo>
                  <a:cubicBezTo>
                    <a:pt x="304" y="81"/>
                    <a:pt x="251" y="74"/>
                    <a:pt x="209" y="65"/>
                  </a:cubicBezTo>
                  <a:cubicBezTo>
                    <a:pt x="142" y="52"/>
                    <a:pt x="89" y="18"/>
                    <a:pt x="2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649400" y="2797800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32"/>
                    <a:pt x="3" y="76"/>
                    <a:pt x="33" y="128"/>
                  </a:cubicBezTo>
                  <a:cubicBezTo>
                    <a:pt x="76" y="207"/>
                    <a:pt x="165" y="242"/>
                    <a:pt x="223" y="258"/>
                  </a:cubicBezTo>
                  <a:cubicBezTo>
                    <a:pt x="248" y="265"/>
                    <a:pt x="276" y="268"/>
                    <a:pt x="303" y="268"/>
                  </a:cubicBezTo>
                  <a:cubicBezTo>
                    <a:pt x="333" y="183"/>
                    <a:pt x="330" y="99"/>
                    <a:pt x="209" y="57"/>
                  </a:cubicBezTo>
                  <a:cubicBezTo>
                    <a:pt x="155" y="45"/>
                    <a:pt x="104" y="33"/>
                    <a:pt x="57" y="14"/>
                  </a:cubicBezTo>
                  <a:cubicBezTo>
                    <a:pt x="44" y="10"/>
                    <a:pt x="33" y="5"/>
                    <a:pt x="2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609775" y="3164400"/>
              <a:ext cx="78975" cy="35400"/>
            </a:xfrm>
            <a:custGeom>
              <a:avLst/>
              <a:gdLst/>
              <a:ahLst/>
              <a:cxnLst/>
              <a:rect l="l" t="t" r="r" b="b"/>
              <a:pathLst>
                <a:path w="3159" h="1416" extrusionOk="0">
                  <a:moveTo>
                    <a:pt x="2581" y="1090"/>
                  </a:moveTo>
                  <a:cubicBezTo>
                    <a:pt x="2437" y="1140"/>
                    <a:pt x="2834" y="825"/>
                    <a:pt x="2731" y="421"/>
                  </a:cubicBezTo>
                  <a:cubicBezTo>
                    <a:pt x="2673" y="597"/>
                    <a:pt x="2596" y="713"/>
                    <a:pt x="2481" y="866"/>
                  </a:cubicBezTo>
                  <a:cubicBezTo>
                    <a:pt x="2421" y="946"/>
                    <a:pt x="2357" y="1050"/>
                    <a:pt x="2285" y="1040"/>
                  </a:cubicBezTo>
                  <a:cubicBezTo>
                    <a:pt x="2363" y="935"/>
                    <a:pt x="2410" y="805"/>
                    <a:pt x="2420" y="751"/>
                  </a:cubicBezTo>
                  <a:cubicBezTo>
                    <a:pt x="2487" y="409"/>
                    <a:pt x="2458" y="272"/>
                    <a:pt x="2408" y="97"/>
                  </a:cubicBezTo>
                  <a:cubicBezTo>
                    <a:pt x="2395" y="313"/>
                    <a:pt x="2273" y="662"/>
                    <a:pt x="2160" y="849"/>
                  </a:cubicBezTo>
                  <a:cubicBezTo>
                    <a:pt x="2104" y="941"/>
                    <a:pt x="2046" y="1000"/>
                    <a:pt x="1993" y="975"/>
                  </a:cubicBezTo>
                  <a:cubicBezTo>
                    <a:pt x="1959" y="958"/>
                    <a:pt x="1878" y="849"/>
                    <a:pt x="1888" y="687"/>
                  </a:cubicBezTo>
                  <a:cubicBezTo>
                    <a:pt x="1898" y="546"/>
                    <a:pt x="1888" y="447"/>
                    <a:pt x="1940" y="255"/>
                  </a:cubicBezTo>
                  <a:cubicBezTo>
                    <a:pt x="1763" y="363"/>
                    <a:pt x="1696" y="770"/>
                    <a:pt x="1680" y="797"/>
                  </a:cubicBezTo>
                  <a:cubicBezTo>
                    <a:pt x="1630" y="887"/>
                    <a:pt x="1547" y="1010"/>
                    <a:pt x="1499" y="926"/>
                  </a:cubicBezTo>
                  <a:cubicBezTo>
                    <a:pt x="1483" y="898"/>
                    <a:pt x="1480" y="847"/>
                    <a:pt x="1482" y="792"/>
                  </a:cubicBezTo>
                  <a:cubicBezTo>
                    <a:pt x="1485" y="720"/>
                    <a:pt x="1525" y="596"/>
                    <a:pt x="1525" y="554"/>
                  </a:cubicBezTo>
                  <a:cubicBezTo>
                    <a:pt x="1525" y="413"/>
                    <a:pt x="1508" y="299"/>
                    <a:pt x="1439" y="170"/>
                  </a:cubicBezTo>
                  <a:cubicBezTo>
                    <a:pt x="1447" y="311"/>
                    <a:pt x="1395" y="465"/>
                    <a:pt x="1363" y="601"/>
                  </a:cubicBezTo>
                  <a:cubicBezTo>
                    <a:pt x="1350" y="656"/>
                    <a:pt x="1335" y="726"/>
                    <a:pt x="1315" y="795"/>
                  </a:cubicBezTo>
                  <a:cubicBezTo>
                    <a:pt x="1288" y="892"/>
                    <a:pt x="1250" y="987"/>
                    <a:pt x="1183" y="1040"/>
                  </a:cubicBezTo>
                  <a:cubicBezTo>
                    <a:pt x="1151" y="967"/>
                    <a:pt x="1128" y="890"/>
                    <a:pt x="1107" y="810"/>
                  </a:cubicBezTo>
                  <a:cubicBezTo>
                    <a:pt x="1055" y="598"/>
                    <a:pt x="843" y="265"/>
                    <a:pt x="814" y="0"/>
                  </a:cubicBezTo>
                  <a:cubicBezTo>
                    <a:pt x="714" y="211"/>
                    <a:pt x="883" y="649"/>
                    <a:pt x="881" y="751"/>
                  </a:cubicBezTo>
                  <a:cubicBezTo>
                    <a:pt x="880" y="834"/>
                    <a:pt x="875" y="945"/>
                    <a:pt x="882" y="1024"/>
                  </a:cubicBezTo>
                  <a:cubicBezTo>
                    <a:pt x="822" y="977"/>
                    <a:pt x="738" y="911"/>
                    <a:pt x="687" y="849"/>
                  </a:cubicBezTo>
                  <a:cubicBezTo>
                    <a:pt x="552" y="681"/>
                    <a:pt x="540" y="554"/>
                    <a:pt x="404" y="371"/>
                  </a:cubicBezTo>
                  <a:cubicBezTo>
                    <a:pt x="382" y="582"/>
                    <a:pt x="388" y="728"/>
                    <a:pt x="483" y="920"/>
                  </a:cubicBezTo>
                  <a:cubicBezTo>
                    <a:pt x="499" y="950"/>
                    <a:pt x="570" y="1047"/>
                    <a:pt x="631" y="1088"/>
                  </a:cubicBezTo>
                  <a:cubicBezTo>
                    <a:pt x="594" y="1074"/>
                    <a:pt x="560" y="1058"/>
                    <a:pt x="526" y="1040"/>
                  </a:cubicBezTo>
                  <a:cubicBezTo>
                    <a:pt x="460" y="1006"/>
                    <a:pt x="418" y="965"/>
                    <a:pt x="363" y="910"/>
                  </a:cubicBezTo>
                  <a:cubicBezTo>
                    <a:pt x="206" y="754"/>
                    <a:pt x="123" y="584"/>
                    <a:pt x="4" y="518"/>
                  </a:cubicBezTo>
                  <a:cubicBezTo>
                    <a:pt x="0" y="690"/>
                    <a:pt x="153" y="983"/>
                    <a:pt x="249" y="1107"/>
                  </a:cubicBezTo>
                  <a:cubicBezTo>
                    <a:pt x="330" y="1213"/>
                    <a:pt x="474" y="1368"/>
                    <a:pt x="771" y="1411"/>
                  </a:cubicBezTo>
                  <a:lnTo>
                    <a:pt x="2279" y="1411"/>
                  </a:lnTo>
                  <a:cubicBezTo>
                    <a:pt x="2466" y="1415"/>
                    <a:pt x="2640" y="1338"/>
                    <a:pt x="2796" y="1236"/>
                  </a:cubicBezTo>
                  <a:cubicBezTo>
                    <a:pt x="2942" y="1139"/>
                    <a:pt x="3159" y="784"/>
                    <a:pt x="3102" y="409"/>
                  </a:cubicBezTo>
                  <a:cubicBezTo>
                    <a:pt x="3038" y="644"/>
                    <a:pt x="2605" y="1081"/>
                    <a:pt x="2581" y="1090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629225" y="2756100"/>
              <a:ext cx="47250" cy="54150"/>
            </a:xfrm>
            <a:custGeom>
              <a:avLst/>
              <a:gdLst/>
              <a:ahLst/>
              <a:cxnLst/>
              <a:rect l="l" t="t" r="r" b="b"/>
              <a:pathLst>
                <a:path w="1890" h="2166" extrusionOk="0">
                  <a:moveTo>
                    <a:pt x="954" y="1"/>
                  </a:moveTo>
                  <a:cubicBezTo>
                    <a:pt x="737" y="1"/>
                    <a:pt x="290" y="576"/>
                    <a:pt x="140" y="1132"/>
                  </a:cubicBezTo>
                  <a:cubicBezTo>
                    <a:pt x="1" y="1656"/>
                    <a:pt x="512" y="2098"/>
                    <a:pt x="954" y="2165"/>
                  </a:cubicBezTo>
                  <a:cubicBezTo>
                    <a:pt x="961" y="2165"/>
                    <a:pt x="968" y="2166"/>
                    <a:pt x="975" y="2166"/>
                  </a:cubicBezTo>
                  <a:cubicBezTo>
                    <a:pt x="1262" y="2166"/>
                    <a:pt x="1889" y="1698"/>
                    <a:pt x="1788" y="1219"/>
                  </a:cubicBezTo>
                  <a:cubicBezTo>
                    <a:pt x="1666" y="637"/>
                    <a:pt x="1182" y="1"/>
                    <a:pt x="954" y="1"/>
                  </a:cubicBezTo>
                  <a:close/>
                </a:path>
              </a:pathLst>
            </a:custGeom>
            <a:solidFill>
              <a:srgbClr val="3C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626550" y="2778275"/>
              <a:ext cx="54425" cy="35725"/>
            </a:xfrm>
            <a:custGeom>
              <a:avLst/>
              <a:gdLst/>
              <a:ahLst/>
              <a:cxnLst/>
              <a:rect l="l" t="t" r="r" b="b"/>
              <a:pathLst>
                <a:path w="2177" h="1429" extrusionOk="0">
                  <a:moveTo>
                    <a:pt x="1115" y="1"/>
                  </a:moveTo>
                  <a:cubicBezTo>
                    <a:pt x="1046" y="1"/>
                    <a:pt x="996" y="107"/>
                    <a:pt x="983" y="162"/>
                  </a:cubicBezTo>
                  <a:cubicBezTo>
                    <a:pt x="937" y="349"/>
                    <a:pt x="1034" y="671"/>
                    <a:pt x="883" y="815"/>
                  </a:cubicBezTo>
                  <a:cubicBezTo>
                    <a:pt x="784" y="757"/>
                    <a:pt x="788" y="475"/>
                    <a:pt x="757" y="369"/>
                  </a:cubicBezTo>
                  <a:cubicBezTo>
                    <a:pt x="723" y="253"/>
                    <a:pt x="639" y="14"/>
                    <a:pt x="490" y="11"/>
                  </a:cubicBezTo>
                  <a:lnTo>
                    <a:pt x="490" y="11"/>
                  </a:lnTo>
                  <a:cubicBezTo>
                    <a:pt x="380" y="336"/>
                    <a:pt x="655" y="780"/>
                    <a:pt x="567" y="780"/>
                  </a:cubicBezTo>
                  <a:cubicBezTo>
                    <a:pt x="564" y="780"/>
                    <a:pt x="562" y="780"/>
                    <a:pt x="559" y="779"/>
                  </a:cubicBezTo>
                  <a:cubicBezTo>
                    <a:pt x="479" y="763"/>
                    <a:pt x="435" y="651"/>
                    <a:pt x="380" y="590"/>
                  </a:cubicBezTo>
                  <a:cubicBezTo>
                    <a:pt x="346" y="551"/>
                    <a:pt x="168" y="407"/>
                    <a:pt x="70" y="407"/>
                  </a:cubicBezTo>
                  <a:cubicBezTo>
                    <a:pt x="40" y="407"/>
                    <a:pt x="18" y="421"/>
                    <a:pt x="9" y="455"/>
                  </a:cubicBezTo>
                  <a:cubicBezTo>
                    <a:pt x="1" y="490"/>
                    <a:pt x="90" y="627"/>
                    <a:pt x="111" y="657"/>
                  </a:cubicBezTo>
                  <a:cubicBezTo>
                    <a:pt x="161" y="732"/>
                    <a:pt x="226" y="800"/>
                    <a:pt x="278" y="875"/>
                  </a:cubicBezTo>
                  <a:cubicBezTo>
                    <a:pt x="366" y="997"/>
                    <a:pt x="553" y="1265"/>
                    <a:pt x="612" y="1298"/>
                  </a:cubicBezTo>
                  <a:cubicBezTo>
                    <a:pt x="730" y="1364"/>
                    <a:pt x="889" y="1429"/>
                    <a:pt x="1035" y="1429"/>
                  </a:cubicBezTo>
                  <a:cubicBezTo>
                    <a:pt x="1055" y="1429"/>
                    <a:pt x="1075" y="1427"/>
                    <a:pt x="1094" y="1425"/>
                  </a:cubicBezTo>
                  <a:cubicBezTo>
                    <a:pt x="1209" y="1409"/>
                    <a:pt x="1355" y="1365"/>
                    <a:pt x="1463" y="1324"/>
                  </a:cubicBezTo>
                  <a:cubicBezTo>
                    <a:pt x="1553" y="1291"/>
                    <a:pt x="1777" y="1019"/>
                    <a:pt x="1910" y="851"/>
                  </a:cubicBezTo>
                  <a:cubicBezTo>
                    <a:pt x="1967" y="779"/>
                    <a:pt x="2154" y="576"/>
                    <a:pt x="2168" y="513"/>
                  </a:cubicBezTo>
                  <a:cubicBezTo>
                    <a:pt x="2177" y="469"/>
                    <a:pt x="2169" y="451"/>
                    <a:pt x="2149" y="451"/>
                  </a:cubicBezTo>
                  <a:cubicBezTo>
                    <a:pt x="2055" y="451"/>
                    <a:pt x="1699" y="833"/>
                    <a:pt x="1550" y="833"/>
                  </a:cubicBezTo>
                  <a:cubicBezTo>
                    <a:pt x="1546" y="833"/>
                    <a:pt x="1543" y="832"/>
                    <a:pt x="1540" y="832"/>
                  </a:cubicBezTo>
                  <a:cubicBezTo>
                    <a:pt x="1522" y="752"/>
                    <a:pt x="1596" y="670"/>
                    <a:pt x="1630" y="605"/>
                  </a:cubicBezTo>
                  <a:cubicBezTo>
                    <a:pt x="1732" y="411"/>
                    <a:pt x="1826" y="38"/>
                    <a:pt x="1741" y="38"/>
                  </a:cubicBezTo>
                  <a:cubicBezTo>
                    <a:pt x="1741" y="38"/>
                    <a:pt x="1741" y="38"/>
                    <a:pt x="1741" y="38"/>
                  </a:cubicBezTo>
                  <a:cubicBezTo>
                    <a:pt x="1667" y="39"/>
                    <a:pt x="1406" y="528"/>
                    <a:pt x="1345" y="647"/>
                  </a:cubicBezTo>
                  <a:cubicBezTo>
                    <a:pt x="1320" y="695"/>
                    <a:pt x="1275" y="760"/>
                    <a:pt x="1244" y="760"/>
                  </a:cubicBezTo>
                  <a:cubicBezTo>
                    <a:pt x="1228" y="760"/>
                    <a:pt x="1216" y="743"/>
                    <a:pt x="1212" y="698"/>
                  </a:cubicBezTo>
                  <a:cubicBezTo>
                    <a:pt x="1207" y="628"/>
                    <a:pt x="1200" y="5"/>
                    <a:pt x="1118" y="1"/>
                  </a:cubicBezTo>
                  <a:cubicBezTo>
                    <a:pt x="1117" y="1"/>
                    <a:pt x="1116" y="1"/>
                    <a:pt x="111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74950" y="3175725"/>
              <a:ext cx="30775" cy="20700"/>
            </a:xfrm>
            <a:custGeom>
              <a:avLst/>
              <a:gdLst/>
              <a:ahLst/>
              <a:cxnLst/>
              <a:rect l="l" t="t" r="r" b="b"/>
              <a:pathLst>
                <a:path w="1231" h="828" extrusionOk="0">
                  <a:moveTo>
                    <a:pt x="420" y="1"/>
                  </a:moveTo>
                  <a:cubicBezTo>
                    <a:pt x="130" y="1"/>
                    <a:pt x="1" y="185"/>
                    <a:pt x="123" y="473"/>
                  </a:cubicBezTo>
                  <a:cubicBezTo>
                    <a:pt x="206" y="670"/>
                    <a:pt x="374" y="761"/>
                    <a:pt x="488" y="801"/>
                  </a:cubicBezTo>
                  <a:cubicBezTo>
                    <a:pt x="538" y="819"/>
                    <a:pt x="592" y="828"/>
                    <a:pt x="645" y="828"/>
                  </a:cubicBezTo>
                  <a:cubicBezTo>
                    <a:pt x="667" y="828"/>
                    <a:pt x="689" y="826"/>
                    <a:pt x="711" y="823"/>
                  </a:cubicBezTo>
                  <a:cubicBezTo>
                    <a:pt x="940" y="792"/>
                    <a:pt x="1168" y="661"/>
                    <a:pt x="1201" y="331"/>
                  </a:cubicBezTo>
                  <a:cubicBezTo>
                    <a:pt x="1231" y="43"/>
                    <a:pt x="1074" y="5"/>
                    <a:pt x="866" y="5"/>
                  </a:cubicBezTo>
                  <a:cubicBezTo>
                    <a:pt x="790" y="5"/>
                    <a:pt x="706" y="10"/>
                    <a:pt x="623" y="10"/>
                  </a:cubicBezTo>
                  <a:cubicBezTo>
                    <a:pt x="580" y="10"/>
                    <a:pt x="538" y="9"/>
                    <a:pt x="496" y="5"/>
                  </a:cubicBezTo>
                  <a:cubicBezTo>
                    <a:pt x="470" y="2"/>
                    <a:pt x="444" y="1"/>
                    <a:pt x="42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376525" y="3179150"/>
              <a:ext cx="28625" cy="17275"/>
            </a:xfrm>
            <a:custGeom>
              <a:avLst/>
              <a:gdLst/>
              <a:ahLst/>
              <a:cxnLst/>
              <a:rect l="l" t="t" r="r" b="b"/>
              <a:pathLst>
                <a:path w="1145" h="691" extrusionOk="0">
                  <a:moveTo>
                    <a:pt x="49" y="0"/>
                  </a:moveTo>
                  <a:lnTo>
                    <a:pt x="49" y="0"/>
                  </a:lnTo>
                  <a:cubicBezTo>
                    <a:pt x="0" y="82"/>
                    <a:pt x="0" y="196"/>
                    <a:pt x="60" y="336"/>
                  </a:cubicBezTo>
                  <a:cubicBezTo>
                    <a:pt x="143" y="533"/>
                    <a:pt x="311" y="624"/>
                    <a:pt x="425" y="664"/>
                  </a:cubicBezTo>
                  <a:cubicBezTo>
                    <a:pt x="475" y="682"/>
                    <a:pt x="529" y="691"/>
                    <a:pt x="582" y="691"/>
                  </a:cubicBezTo>
                  <a:cubicBezTo>
                    <a:pt x="604" y="691"/>
                    <a:pt x="626" y="689"/>
                    <a:pt x="648" y="686"/>
                  </a:cubicBezTo>
                  <a:cubicBezTo>
                    <a:pt x="877" y="655"/>
                    <a:pt x="1105" y="522"/>
                    <a:pt x="1138" y="193"/>
                  </a:cubicBezTo>
                  <a:cubicBezTo>
                    <a:pt x="1144" y="133"/>
                    <a:pt x="1142" y="85"/>
                    <a:pt x="1133" y="45"/>
                  </a:cubicBezTo>
                  <a:cubicBezTo>
                    <a:pt x="1043" y="117"/>
                    <a:pt x="933" y="168"/>
                    <a:pt x="809" y="194"/>
                  </a:cubicBezTo>
                  <a:cubicBezTo>
                    <a:pt x="771" y="202"/>
                    <a:pt x="728" y="206"/>
                    <a:pt x="684" y="206"/>
                  </a:cubicBezTo>
                  <a:cubicBezTo>
                    <a:pt x="588" y="206"/>
                    <a:pt x="485" y="189"/>
                    <a:pt x="402" y="166"/>
                  </a:cubicBezTo>
                  <a:cubicBezTo>
                    <a:pt x="272" y="132"/>
                    <a:pt x="170" y="47"/>
                    <a:pt x="49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376550" y="3179475"/>
              <a:ext cx="16025" cy="16950"/>
            </a:xfrm>
            <a:custGeom>
              <a:avLst/>
              <a:gdLst/>
              <a:ahLst/>
              <a:cxnLst/>
              <a:rect l="l" t="t" r="r" b="b"/>
              <a:pathLst>
                <a:path w="641" h="678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81"/>
                    <a:pt x="3" y="191"/>
                    <a:pt x="59" y="323"/>
                  </a:cubicBezTo>
                  <a:cubicBezTo>
                    <a:pt x="142" y="520"/>
                    <a:pt x="311" y="611"/>
                    <a:pt x="424" y="651"/>
                  </a:cubicBezTo>
                  <a:cubicBezTo>
                    <a:pt x="474" y="669"/>
                    <a:pt x="527" y="677"/>
                    <a:pt x="580" y="677"/>
                  </a:cubicBezTo>
                  <a:cubicBezTo>
                    <a:pt x="641" y="462"/>
                    <a:pt x="637" y="249"/>
                    <a:pt x="404" y="145"/>
                  </a:cubicBezTo>
                  <a:cubicBezTo>
                    <a:pt x="300" y="113"/>
                    <a:pt x="200" y="85"/>
                    <a:pt x="109" y="36"/>
                  </a:cubicBezTo>
                  <a:cubicBezTo>
                    <a:pt x="86" y="26"/>
                    <a:pt x="63" y="14"/>
                    <a:pt x="41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395775" y="3177175"/>
              <a:ext cx="30750" cy="20725"/>
            </a:xfrm>
            <a:custGeom>
              <a:avLst/>
              <a:gdLst/>
              <a:ahLst/>
              <a:cxnLst/>
              <a:rect l="l" t="t" r="r" b="b"/>
              <a:pathLst>
                <a:path w="1230" h="829" extrusionOk="0">
                  <a:moveTo>
                    <a:pt x="419" y="1"/>
                  </a:moveTo>
                  <a:cubicBezTo>
                    <a:pt x="127" y="1"/>
                    <a:pt x="0" y="185"/>
                    <a:pt x="125" y="473"/>
                  </a:cubicBezTo>
                  <a:cubicBezTo>
                    <a:pt x="211" y="671"/>
                    <a:pt x="380" y="762"/>
                    <a:pt x="494" y="803"/>
                  </a:cubicBezTo>
                  <a:cubicBezTo>
                    <a:pt x="545" y="820"/>
                    <a:pt x="598" y="829"/>
                    <a:pt x="651" y="829"/>
                  </a:cubicBezTo>
                  <a:cubicBezTo>
                    <a:pt x="673" y="829"/>
                    <a:pt x="695" y="827"/>
                    <a:pt x="717" y="824"/>
                  </a:cubicBezTo>
                  <a:cubicBezTo>
                    <a:pt x="946" y="793"/>
                    <a:pt x="1173" y="661"/>
                    <a:pt x="1203" y="331"/>
                  </a:cubicBezTo>
                  <a:cubicBezTo>
                    <a:pt x="1230" y="44"/>
                    <a:pt x="1072" y="5"/>
                    <a:pt x="865" y="5"/>
                  </a:cubicBezTo>
                  <a:cubicBezTo>
                    <a:pt x="788" y="5"/>
                    <a:pt x="705" y="10"/>
                    <a:pt x="622" y="10"/>
                  </a:cubicBezTo>
                  <a:cubicBezTo>
                    <a:pt x="579" y="10"/>
                    <a:pt x="537" y="9"/>
                    <a:pt x="495" y="5"/>
                  </a:cubicBezTo>
                  <a:cubicBezTo>
                    <a:pt x="469" y="2"/>
                    <a:pt x="443" y="1"/>
                    <a:pt x="41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397350" y="3180600"/>
              <a:ext cx="28675" cy="17300"/>
            </a:xfrm>
            <a:custGeom>
              <a:avLst/>
              <a:gdLst/>
              <a:ahLst/>
              <a:cxnLst/>
              <a:rect l="l" t="t" r="r" b="b"/>
              <a:pathLst>
                <a:path w="1147" h="692" extrusionOk="0">
                  <a:moveTo>
                    <a:pt x="48" y="0"/>
                  </a:moveTo>
                  <a:lnTo>
                    <a:pt x="48" y="0"/>
                  </a:lnTo>
                  <a:cubicBezTo>
                    <a:pt x="0" y="82"/>
                    <a:pt x="1" y="197"/>
                    <a:pt x="62" y="336"/>
                  </a:cubicBezTo>
                  <a:cubicBezTo>
                    <a:pt x="148" y="534"/>
                    <a:pt x="317" y="625"/>
                    <a:pt x="431" y="666"/>
                  </a:cubicBezTo>
                  <a:cubicBezTo>
                    <a:pt x="482" y="683"/>
                    <a:pt x="535" y="692"/>
                    <a:pt x="588" y="692"/>
                  </a:cubicBezTo>
                  <a:cubicBezTo>
                    <a:pt x="610" y="692"/>
                    <a:pt x="632" y="690"/>
                    <a:pt x="654" y="687"/>
                  </a:cubicBezTo>
                  <a:cubicBezTo>
                    <a:pt x="883" y="656"/>
                    <a:pt x="1110" y="524"/>
                    <a:pt x="1140" y="194"/>
                  </a:cubicBezTo>
                  <a:cubicBezTo>
                    <a:pt x="1146" y="134"/>
                    <a:pt x="1143" y="85"/>
                    <a:pt x="1134" y="45"/>
                  </a:cubicBezTo>
                  <a:cubicBezTo>
                    <a:pt x="1044" y="117"/>
                    <a:pt x="934" y="168"/>
                    <a:pt x="812" y="195"/>
                  </a:cubicBezTo>
                  <a:cubicBezTo>
                    <a:pt x="774" y="203"/>
                    <a:pt x="732" y="207"/>
                    <a:pt x="688" y="207"/>
                  </a:cubicBezTo>
                  <a:cubicBezTo>
                    <a:pt x="591" y="207"/>
                    <a:pt x="486" y="189"/>
                    <a:pt x="402" y="167"/>
                  </a:cubicBezTo>
                  <a:cubicBezTo>
                    <a:pt x="273" y="132"/>
                    <a:pt x="170" y="47"/>
                    <a:pt x="48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97375" y="3180925"/>
              <a:ext cx="16125" cy="16975"/>
            </a:xfrm>
            <a:custGeom>
              <a:avLst/>
              <a:gdLst/>
              <a:ahLst/>
              <a:cxnLst/>
              <a:rect l="l" t="t" r="r" b="b"/>
              <a:pathLst>
                <a:path w="645" h="679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82"/>
                    <a:pt x="3" y="191"/>
                    <a:pt x="61" y="323"/>
                  </a:cubicBezTo>
                  <a:cubicBezTo>
                    <a:pt x="147" y="521"/>
                    <a:pt x="316" y="612"/>
                    <a:pt x="430" y="653"/>
                  </a:cubicBezTo>
                  <a:cubicBezTo>
                    <a:pt x="480" y="670"/>
                    <a:pt x="533" y="678"/>
                    <a:pt x="586" y="678"/>
                  </a:cubicBezTo>
                  <a:cubicBezTo>
                    <a:pt x="645" y="463"/>
                    <a:pt x="640" y="250"/>
                    <a:pt x="404" y="145"/>
                  </a:cubicBezTo>
                  <a:cubicBezTo>
                    <a:pt x="300" y="113"/>
                    <a:pt x="200" y="85"/>
                    <a:pt x="108" y="36"/>
                  </a:cubicBezTo>
                  <a:cubicBezTo>
                    <a:pt x="85" y="26"/>
                    <a:pt x="63" y="14"/>
                    <a:pt x="4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384850" y="3180675"/>
              <a:ext cx="30875" cy="21800"/>
            </a:xfrm>
            <a:custGeom>
              <a:avLst/>
              <a:gdLst/>
              <a:ahLst/>
              <a:cxnLst/>
              <a:rect l="l" t="t" r="r" b="b"/>
              <a:pathLst>
                <a:path w="1235" h="872" extrusionOk="0">
                  <a:moveTo>
                    <a:pt x="423" y="0"/>
                  </a:moveTo>
                  <a:cubicBezTo>
                    <a:pt x="130" y="0"/>
                    <a:pt x="1" y="194"/>
                    <a:pt x="125" y="498"/>
                  </a:cubicBezTo>
                  <a:cubicBezTo>
                    <a:pt x="210" y="705"/>
                    <a:pt x="379" y="800"/>
                    <a:pt x="493" y="843"/>
                  </a:cubicBezTo>
                  <a:cubicBezTo>
                    <a:pt x="544" y="862"/>
                    <a:pt x="597" y="872"/>
                    <a:pt x="651" y="872"/>
                  </a:cubicBezTo>
                  <a:cubicBezTo>
                    <a:pt x="673" y="872"/>
                    <a:pt x="695" y="870"/>
                    <a:pt x="717" y="867"/>
                  </a:cubicBezTo>
                  <a:cubicBezTo>
                    <a:pt x="947" y="834"/>
                    <a:pt x="1174" y="695"/>
                    <a:pt x="1206" y="349"/>
                  </a:cubicBezTo>
                  <a:cubicBezTo>
                    <a:pt x="1234" y="45"/>
                    <a:pt x="1075" y="5"/>
                    <a:pt x="866" y="5"/>
                  </a:cubicBezTo>
                  <a:cubicBezTo>
                    <a:pt x="791" y="5"/>
                    <a:pt x="709" y="10"/>
                    <a:pt x="627" y="10"/>
                  </a:cubicBezTo>
                  <a:cubicBezTo>
                    <a:pt x="584" y="10"/>
                    <a:pt x="540" y="9"/>
                    <a:pt x="498" y="4"/>
                  </a:cubicBezTo>
                  <a:cubicBezTo>
                    <a:pt x="472" y="2"/>
                    <a:pt x="447" y="0"/>
                    <a:pt x="42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386475" y="3184275"/>
              <a:ext cx="28700" cy="18200"/>
            </a:xfrm>
            <a:custGeom>
              <a:avLst/>
              <a:gdLst/>
              <a:ahLst/>
              <a:cxnLst/>
              <a:rect l="l" t="t" r="r" b="b"/>
              <a:pathLst>
                <a:path w="1148" h="728" extrusionOk="0">
                  <a:moveTo>
                    <a:pt x="48" y="0"/>
                  </a:moveTo>
                  <a:cubicBezTo>
                    <a:pt x="0" y="86"/>
                    <a:pt x="0" y="207"/>
                    <a:pt x="60" y="354"/>
                  </a:cubicBezTo>
                  <a:cubicBezTo>
                    <a:pt x="145" y="561"/>
                    <a:pt x="314" y="656"/>
                    <a:pt x="428" y="699"/>
                  </a:cubicBezTo>
                  <a:cubicBezTo>
                    <a:pt x="479" y="718"/>
                    <a:pt x="532" y="728"/>
                    <a:pt x="586" y="728"/>
                  </a:cubicBezTo>
                  <a:cubicBezTo>
                    <a:pt x="608" y="728"/>
                    <a:pt x="630" y="726"/>
                    <a:pt x="652" y="723"/>
                  </a:cubicBezTo>
                  <a:cubicBezTo>
                    <a:pt x="882" y="690"/>
                    <a:pt x="1109" y="551"/>
                    <a:pt x="1141" y="205"/>
                  </a:cubicBezTo>
                  <a:cubicBezTo>
                    <a:pt x="1147" y="141"/>
                    <a:pt x="1144" y="91"/>
                    <a:pt x="1135" y="48"/>
                  </a:cubicBezTo>
                  <a:cubicBezTo>
                    <a:pt x="1044" y="125"/>
                    <a:pt x="934" y="178"/>
                    <a:pt x="811" y="206"/>
                  </a:cubicBezTo>
                  <a:cubicBezTo>
                    <a:pt x="774" y="214"/>
                    <a:pt x="732" y="218"/>
                    <a:pt x="689" y="218"/>
                  </a:cubicBezTo>
                  <a:cubicBezTo>
                    <a:pt x="591" y="218"/>
                    <a:pt x="486" y="199"/>
                    <a:pt x="402" y="176"/>
                  </a:cubicBezTo>
                  <a:cubicBezTo>
                    <a:pt x="272" y="139"/>
                    <a:pt x="170" y="49"/>
                    <a:pt x="4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386475" y="3184625"/>
              <a:ext cx="16125" cy="17825"/>
            </a:xfrm>
            <a:custGeom>
              <a:avLst/>
              <a:gdLst/>
              <a:ahLst/>
              <a:cxnLst/>
              <a:rect l="l" t="t" r="r" b="b"/>
              <a:pathLst>
                <a:path w="645" h="713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86"/>
                    <a:pt x="3" y="201"/>
                    <a:pt x="60" y="340"/>
                  </a:cubicBezTo>
                  <a:cubicBezTo>
                    <a:pt x="145" y="547"/>
                    <a:pt x="314" y="642"/>
                    <a:pt x="428" y="685"/>
                  </a:cubicBezTo>
                  <a:cubicBezTo>
                    <a:pt x="478" y="705"/>
                    <a:pt x="532" y="713"/>
                    <a:pt x="585" y="713"/>
                  </a:cubicBezTo>
                  <a:cubicBezTo>
                    <a:pt x="645" y="486"/>
                    <a:pt x="640" y="263"/>
                    <a:pt x="405" y="152"/>
                  </a:cubicBezTo>
                  <a:cubicBezTo>
                    <a:pt x="301" y="118"/>
                    <a:pt x="201" y="89"/>
                    <a:pt x="109" y="37"/>
                  </a:cubicBezTo>
                  <a:cubicBezTo>
                    <a:pt x="85" y="27"/>
                    <a:pt x="63" y="14"/>
                    <a:pt x="4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378325" y="3161750"/>
              <a:ext cx="30575" cy="21400"/>
            </a:xfrm>
            <a:custGeom>
              <a:avLst/>
              <a:gdLst/>
              <a:ahLst/>
              <a:cxnLst/>
              <a:rect l="l" t="t" r="r" b="b"/>
              <a:pathLst>
                <a:path w="1223" h="856" extrusionOk="0">
                  <a:moveTo>
                    <a:pt x="417" y="1"/>
                  </a:moveTo>
                  <a:cubicBezTo>
                    <a:pt x="129" y="1"/>
                    <a:pt x="0" y="191"/>
                    <a:pt x="122" y="488"/>
                  </a:cubicBezTo>
                  <a:cubicBezTo>
                    <a:pt x="206" y="692"/>
                    <a:pt x="373" y="785"/>
                    <a:pt x="486" y="828"/>
                  </a:cubicBezTo>
                  <a:cubicBezTo>
                    <a:pt x="536" y="846"/>
                    <a:pt x="589" y="855"/>
                    <a:pt x="642" y="855"/>
                  </a:cubicBezTo>
                  <a:cubicBezTo>
                    <a:pt x="664" y="855"/>
                    <a:pt x="686" y="854"/>
                    <a:pt x="707" y="851"/>
                  </a:cubicBezTo>
                  <a:cubicBezTo>
                    <a:pt x="935" y="818"/>
                    <a:pt x="1160" y="683"/>
                    <a:pt x="1193" y="342"/>
                  </a:cubicBezTo>
                  <a:cubicBezTo>
                    <a:pt x="1222" y="45"/>
                    <a:pt x="1065" y="5"/>
                    <a:pt x="859" y="5"/>
                  </a:cubicBezTo>
                  <a:cubicBezTo>
                    <a:pt x="783" y="5"/>
                    <a:pt x="701" y="11"/>
                    <a:pt x="619" y="11"/>
                  </a:cubicBezTo>
                  <a:cubicBezTo>
                    <a:pt x="577" y="11"/>
                    <a:pt x="534" y="9"/>
                    <a:pt x="493" y="5"/>
                  </a:cubicBezTo>
                  <a:cubicBezTo>
                    <a:pt x="466" y="2"/>
                    <a:pt x="441" y="1"/>
                    <a:pt x="417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379875" y="3165275"/>
              <a:ext cx="28450" cy="17875"/>
            </a:xfrm>
            <a:custGeom>
              <a:avLst/>
              <a:gdLst/>
              <a:ahLst/>
              <a:cxnLst/>
              <a:rect l="l" t="t" r="r" b="b"/>
              <a:pathLst>
                <a:path w="1138" h="715" extrusionOk="0">
                  <a:moveTo>
                    <a:pt x="48" y="1"/>
                  </a:moveTo>
                  <a:lnTo>
                    <a:pt x="48" y="1"/>
                  </a:lnTo>
                  <a:cubicBezTo>
                    <a:pt x="1" y="85"/>
                    <a:pt x="1" y="204"/>
                    <a:pt x="60" y="347"/>
                  </a:cubicBezTo>
                  <a:cubicBezTo>
                    <a:pt x="144" y="551"/>
                    <a:pt x="311" y="644"/>
                    <a:pt x="424" y="687"/>
                  </a:cubicBezTo>
                  <a:cubicBezTo>
                    <a:pt x="474" y="705"/>
                    <a:pt x="527" y="714"/>
                    <a:pt x="580" y="714"/>
                  </a:cubicBezTo>
                  <a:cubicBezTo>
                    <a:pt x="602" y="714"/>
                    <a:pt x="624" y="713"/>
                    <a:pt x="645" y="710"/>
                  </a:cubicBezTo>
                  <a:cubicBezTo>
                    <a:pt x="873" y="677"/>
                    <a:pt x="1098" y="541"/>
                    <a:pt x="1131" y="201"/>
                  </a:cubicBezTo>
                  <a:cubicBezTo>
                    <a:pt x="1138" y="139"/>
                    <a:pt x="1135" y="89"/>
                    <a:pt x="1126" y="47"/>
                  </a:cubicBezTo>
                  <a:cubicBezTo>
                    <a:pt x="1036" y="122"/>
                    <a:pt x="927" y="174"/>
                    <a:pt x="805" y="202"/>
                  </a:cubicBezTo>
                  <a:cubicBezTo>
                    <a:pt x="768" y="210"/>
                    <a:pt x="726" y="214"/>
                    <a:pt x="683" y="214"/>
                  </a:cubicBezTo>
                  <a:cubicBezTo>
                    <a:pt x="587" y="214"/>
                    <a:pt x="483" y="196"/>
                    <a:pt x="400" y="173"/>
                  </a:cubicBezTo>
                  <a:cubicBezTo>
                    <a:pt x="270" y="136"/>
                    <a:pt x="170" y="48"/>
                    <a:pt x="48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379900" y="3165650"/>
              <a:ext cx="15950" cy="17475"/>
            </a:xfrm>
            <a:custGeom>
              <a:avLst/>
              <a:gdLst/>
              <a:ahLst/>
              <a:cxnLst/>
              <a:rect l="l" t="t" r="r" b="b"/>
              <a:pathLst>
                <a:path w="638" h="699" extrusionOk="0">
                  <a:moveTo>
                    <a:pt x="41" y="0"/>
                  </a:moveTo>
                  <a:lnTo>
                    <a:pt x="41" y="0"/>
                  </a:lnTo>
                  <a:cubicBezTo>
                    <a:pt x="1" y="83"/>
                    <a:pt x="4" y="196"/>
                    <a:pt x="59" y="332"/>
                  </a:cubicBezTo>
                  <a:cubicBezTo>
                    <a:pt x="143" y="536"/>
                    <a:pt x="310" y="630"/>
                    <a:pt x="423" y="672"/>
                  </a:cubicBezTo>
                  <a:cubicBezTo>
                    <a:pt x="472" y="690"/>
                    <a:pt x="525" y="699"/>
                    <a:pt x="578" y="699"/>
                  </a:cubicBezTo>
                  <a:cubicBezTo>
                    <a:pt x="637" y="476"/>
                    <a:pt x="634" y="257"/>
                    <a:pt x="402" y="148"/>
                  </a:cubicBezTo>
                  <a:cubicBezTo>
                    <a:pt x="298" y="115"/>
                    <a:pt x="200" y="86"/>
                    <a:pt x="109" y="35"/>
                  </a:cubicBezTo>
                  <a:cubicBezTo>
                    <a:pt x="86" y="25"/>
                    <a:pt x="63" y="13"/>
                    <a:pt x="41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393200" y="3161600"/>
              <a:ext cx="30525" cy="21375"/>
            </a:xfrm>
            <a:custGeom>
              <a:avLst/>
              <a:gdLst/>
              <a:ahLst/>
              <a:cxnLst/>
              <a:rect l="l" t="t" r="r" b="b"/>
              <a:pathLst>
                <a:path w="1221" h="855" extrusionOk="0">
                  <a:moveTo>
                    <a:pt x="415" y="1"/>
                  </a:moveTo>
                  <a:cubicBezTo>
                    <a:pt x="127" y="1"/>
                    <a:pt x="0" y="190"/>
                    <a:pt x="124" y="488"/>
                  </a:cubicBezTo>
                  <a:cubicBezTo>
                    <a:pt x="210" y="692"/>
                    <a:pt x="378" y="785"/>
                    <a:pt x="491" y="828"/>
                  </a:cubicBezTo>
                  <a:cubicBezTo>
                    <a:pt x="541" y="846"/>
                    <a:pt x="594" y="855"/>
                    <a:pt x="647" y="855"/>
                  </a:cubicBezTo>
                  <a:cubicBezTo>
                    <a:pt x="669" y="855"/>
                    <a:pt x="691" y="853"/>
                    <a:pt x="712" y="850"/>
                  </a:cubicBezTo>
                  <a:cubicBezTo>
                    <a:pt x="939" y="818"/>
                    <a:pt x="1164" y="681"/>
                    <a:pt x="1194" y="342"/>
                  </a:cubicBezTo>
                  <a:cubicBezTo>
                    <a:pt x="1221" y="45"/>
                    <a:pt x="1064" y="5"/>
                    <a:pt x="858" y="5"/>
                  </a:cubicBezTo>
                  <a:cubicBezTo>
                    <a:pt x="782" y="5"/>
                    <a:pt x="700" y="10"/>
                    <a:pt x="618" y="10"/>
                  </a:cubicBezTo>
                  <a:cubicBezTo>
                    <a:pt x="575" y="10"/>
                    <a:pt x="533" y="9"/>
                    <a:pt x="492" y="5"/>
                  </a:cubicBezTo>
                  <a:cubicBezTo>
                    <a:pt x="465" y="2"/>
                    <a:pt x="440" y="1"/>
                    <a:pt x="41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94775" y="3165125"/>
              <a:ext cx="28450" cy="17875"/>
            </a:xfrm>
            <a:custGeom>
              <a:avLst/>
              <a:gdLst/>
              <a:ahLst/>
              <a:cxnLst/>
              <a:rect l="l" t="t" r="r" b="b"/>
              <a:pathLst>
                <a:path w="1138" h="715" extrusionOk="0">
                  <a:moveTo>
                    <a:pt x="47" y="1"/>
                  </a:moveTo>
                  <a:cubicBezTo>
                    <a:pt x="1" y="84"/>
                    <a:pt x="2" y="204"/>
                    <a:pt x="61" y="347"/>
                  </a:cubicBezTo>
                  <a:cubicBezTo>
                    <a:pt x="147" y="551"/>
                    <a:pt x="314" y="644"/>
                    <a:pt x="428" y="687"/>
                  </a:cubicBezTo>
                  <a:cubicBezTo>
                    <a:pt x="477" y="705"/>
                    <a:pt x="530" y="714"/>
                    <a:pt x="583" y="714"/>
                  </a:cubicBezTo>
                  <a:cubicBezTo>
                    <a:pt x="605" y="714"/>
                    <a:pt x="628" y="713"/>
                    <a:pt x="649" y="709"/>
                  </a:cubicBezTo>
                  <a:cubicBezTo>
                    <a:pt x="876" y="677"/>
                    <a:pt x="1101" y="540"/>
                    <a:pt x="1131" y="201"/>
                  </a:cubicBezTo>
                  <a:cubicBezTo>
                    <a:pt x="1138" y="138"/>
                    <a:pt x="1134" y="89"/>
                    <a:pt x="1125" y="47"/>
                  </a:cubicBezTo>
                  <a:cubicBezTo>
                    <a:pt x="1035" y="122"/>
                    <a:pt x="927" y="174"/>
                    <a:pt x="805" y="202"/>
                  </a:cubicBezTo>
                  <a:cubicBezTo>
                    <a:pt x="767" y="210"/>
                    <a:pt x="726" y="214"/>
                    <a:pt x="683" y="214"/>
                  </a:cubicBezTo>
                  <a:cubicBezTo>
                    <a:pt x="587" y="214"/>
                    <a:pt x="483" y="195"/>
                    <a:pt x="400" y="173"/>
                  </a:cubicBezTo>
                  <a:cubicBezTo>
                    <a:pt x="270" y="136"/>
                    <a:pt x="169" y="48"/>
                    <a:pt x="47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394775" y="3165500"/>
              <a:ext cx="16025" cy="17475"/>
            </a:xfrm>
            <a:custGeom>
              <a:avLst/>
              <a:gdLst/>
              <a:ahLst/>
              <a:cxnLst/>
              <a:rect l="l" t="t" r="r" b="b"/>
              <a:pathLst>
                <a:path w="641" h="699" extrusionOk="0">
                  <a:moveTo>
                    <a:pt x="41" y="0"/>
                  </a:moveTo>
                  <a:cubicBezTo>
                    <a:pt x="1" y="83"/>
                    <a:pt x="5" y="196"/>
                    <a:pt x="61" y="332"/>
                  </a:cubicBezTo>
                  <a:cubicBezTo>
                    <a:pt x="147" y="536"/>
                    <a:pt x="314" y="629"/>
                    <a:pt x="428" y="672"/>
                  </a:cubicBezTo>
                  <a:cubicBezTo>
                    <a:pt x="477" y="690"/>
                    <a:pt x="529" y="699"/>
                    <a:pt x="582" y="699"/>
                  </a:cubicBezTo>
                  <a:cubicBezTo>
                    <a:pt x="640" y="476"/>
                    <a:pt x="636" y="257"/>
                    <a:pt x="403" y="148"/>
                  </a:cubicBezTo>
                  <a:cubicBezTo>
                    <a:pt x="298" y="115"/>
                    <a:pt x="200" y="86"/>
                    <a:pt x="108" y="35"/>
                  </a:cubicBezTo>
                  <a:cubicBezTo>
                    <a:pt x="86" y="25"/>
                    <a:pt x="63" y="12"/>
                    <a:pt x="4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376375" y="3144525"/>
              <a:ext cx="30325" cy="20100"/>
            </a:xfrm>
            <a:custGeom>
              <a:avLst/>
              <a:gdLst/>
              <a:ahLst/>
              <a:cxnLst/>
              <a:rect l="l" t="t" r="r" b="b"/>
              <a:pathLst>
                <a:path w="1213" h="804" extrusionOk="0">
                  <a:moveTo>
                    <a:pt x="414" y="1"/>
                  </a:moveTo>
                  <a:cubicBezTo>
                    <a:pt x="128" y="1"/>
                    <a:pt x="1" y="180"/>
                    <a:pt x="121" y="459"/>
                  </a:cubicBezTo>
                  <a:cubicBezTo>
                    <a:pt x="204" y="649"/>
                    <a:pt x="370" y="738"/>
                    <a:pt x="482" y="777"/>
                  </a:cubicBezTo>
                  <a:cubicBezTo>
                    <a:pt x="531" y="794"/>
                    <a:pt x="583" y="803"/>
                    <a:pt x="636" y="803"/>
                  </a:cubicBezTo>
                  <a:cubicBezTo>
                    <a:pt x="657" y="803"/>
                    <a:pt x="680" y="802"/>
                    <a:pt x="701" y="799"/>
                  </a:cubicBezTo>
                  <a:cubicBezTo>
                    <a:pt x="926" y="769"/>
                    <a:pt x="1151" y="640"/>
                    <a:pt x="1184" y="321"/>
                  </a:cubicBezTo>
                  <a:cubicBezTo>
                    <a:pt x="1213" y="43"/>
                    <a:pt x="1059" y="5"/>
                    <a:pt x="855" y="5"/>
                  </a:cubicBezTo>
                  <a:cubicBezTo>
                    <a:pt x="779" y="5"/>
                    <a:pt x="696" y="10"/>
                    <a:pt x="613" y="10"/>
                  </a:cubicBezTo>
                  <a:cubicBezTo>
                    <a:pt x="572" y="10"/>
                    <a:pt x="531" y="9"/>
                    <a:pt x="490" y="5"/>
                  </a:cubicBezTo>
                  <a:cubicBezTo>
                    <a:pt x="464" y="2"/>
                    <a:pt x="439" y="1"/>
                    <a:pt x="414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77950" y="3147850"/>
              <a:ext cx="28175" cy="16775"/>
            </a:xfrm>
            <a:custGeom>
              <a:avLst/>
              <a:gdLst/>
              <a:ahLst/>
              <a:cxnLst/>
              <a:rect l="l" t="t" r="r" b="b"/>
              <a:pathLst>
                <a:path w="1127" h="671" extrusionOk="0">
                  <a:moveTo>
                    <a:pt x="48" y="0"/>
                  </a:moveTo>
                  <a:lnTo>
                    <a:pt x="48" y="0"/>
                  </a:lnTo>
                  <a:cubicBezTo>
                    <a:pt x="0" y="79"/>
                    <a:pt x="0" y="191"/>
                    <a:pt x="59" y="326"/>
                  </a:cubicBezTo>
                  <a:cubicBezTo>
                    <a:pt x="141" y="516"/>
                    <a:pt x="307" y="605"/>
                    <a:pt x="419" y="644"/>
                  </a:cubicBezTo>
                  <a:cubicBezTo>
                    <a:pt x="468" y="661"/>
                    <a:pt x="520" y="670"/>
                    <a:pt x="573" y="670"/>
                  </a:cubicBezTo>
                  <a:cubicBezTo>
                    <a:pt x="595" y="670"/>
                    <a:pt x="617" y="669"/>
                    <a:pt x="638" y="666"/>
                  </a:cubicBezTo>
                  <a:cubicBezTo>
                    <a:pt x="864" y="636"/>
                    <a:pt x="1088" y="507"/>
                    <a:pt x="1121" y="188"/>
                  </a:cubicBezTo>
                  <a:cubicBezTo>
                    <a:pt x="1127" y="130"/>
                    <a:pt x="1125" y="82"/>
                    <a:pt x="1116" y="44"/>
                  </a:cubicBezTo>
                  <a:cubicBezTo>
                    <a:pt x="1026" y="113"/>
                    <a:pt x="918" y="163"/>
                    <a:pt x="797" y="189"/>
                  </a:cubicBezTo>
                  <a:cubicBezTo>
                    <a:pt x="760" y="197"/>
                    <a:pt x="718" y="200"/>
                    <a:pt x="675" y="200"/>
                  </a:cubicBezTo>
                  <a:cubicBezTo>
                    <a:pt x="580" y="200"/>
                    <a:pt x="477" y="183"/>
                    <a:pt x="396" y="162"/>
                  </a:cubicBezTo>
                  <a:cubicBezTo>
                    <a:pt x="267" y="128"/>
                    <a:pt x="168" y="45"/>
                    <a:pt x="4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377975" y="3148175"/>
              <a:ext cx="15775" cy="16425"/>
            </a:xfrm>
            <a:custGeom>
              <a:avLst/>
              <a:gdLst/>
              <a:ahLst/>
              <a:cxnLst/>
              <a:rect l="l" t="t" r="r" b="b"/>
              <a:pathLst>
                <a:path w="631" h="657" extrusionOk="0">
                  <a:moveTo>
                    <a:pt x="39" y="1"/>
                  </a:moveTo>
                  <a:lnTo>
                    <a:pt x="39" y="1"/>
                  </a:lnTo>
                  <a:cubicBezTo>
                    <a:pt x="0" y="79"/>
                    <a:pt x="2" y="185"/>
                    <a:pt x="58" y="313"/>
                  </a:cubicBezTo>
                  <a:cubicBezTo>
                    <a:pt x="140" y="503"/>
                    <a:pt x="306" y="592"/>
                    <a:pt x="418" y="631"/>
                  </a:cubicBezTo>
                  <a:cubicBezTo>
                    <a:pt x="466" y="648"/>
                    <a:pt x="519" y="657"/>
                    <a:pt x="571" y="657"/>
                  </a:cubicBezTo>
                  <a:cubicBezTo>
                    <a:pt x="630" y="447"/>
                    <a:pt x="628" y="241"/>
                    <a:pt x="398" y="140"/>
                  </a:cubicBezTo>
                  <a:cubicBezTo>
                    <a:pt x="294" y="109"/>
                    <a:pt x="197" y="82"/>
                    <a:pt x="107" y="35"/>
                  </a:cubicBezTo>
                  <a:cubicBezTo>
                    <a:pt x="84" y="25"/>
                    <a:pt x="61" y="13"/>
                    <a:pt x="3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396875" y="3145925"/>
              <a:ext cx="30325" cy="20125"/>
            </a:xfrm>
            <a:custGeom>
              <a:avLst/>
              <a:gdLst/>
              <a:ahLst/>
              <a:cxnLst/>
              <a:rect l="l" t="t" r="r" b="b"/>
              <a:pathLst>
                <a:path w="1213" h="805" extrusionOk="0">
                  <a:moveTo>
                    <a:pt x="413" y="1"/>
                  </a:moveTo>
                  <a:cubicBezTo>
                    <a:pt x="127" y="1"/>
                    <a:pt x="1" y="180"/>
                    <a:pt x="125" y="460"/>
                  </a:cubicBezTo>
                  <a:cubicBezTo>
                    <a:pt x="209" y="651"/>
                    <a:pt x="376" y="739"/>
                    <a:pt x="488" y="779"/>
                  </a:cubicBezTo>
                  <a:cubicBezTo>
                    <a:pt x="538" y="796"/>
                    <a:pt x="592" y="805"/>
                    <a:pt x="645" y="805"/>
                  </a:cubicBezTo>
                  <a:cubicBezTo>
                    <a:pt x="666" y="805"/>
                    <a:pt x="687" y="803"/>
                    <a:pt x="708" y="801"/>
                  </a:cubicBezTo>
                  <a:cubicBezTo>
                    <a:pt x="933" y="770"/>
                    <a:pt x="1156" y="641"/>
                    <a:pt x="1186" y="321"/>
                  </a:cubicBezTo>
                  <a:cubicBezTo>
                    <a:pt x="1213" y="43"/>
                    <a:pt x="1058" y="5"/>
                    <a:pt x="854" y="5"/>
                  </a:cubicBezTo>
                  <a:cubicBezTo>
                    <a:pt x="778" y="5"/>
                    <a:pt x="695" y="10"/>
                    <a:pt x="612" y="10"/>
                  </a:cubicBezTo>
                  <a:cubicBezTo>
                    <a:pt x="571" y="10"/>
                    <a:pt x="529" y="9"/>
                    <a:pt x="489" y="5"/>
                  </a:cubicBezTo>
                  <a:cubicBezTo>
                    <a:pt x="462" y="2"/>
                    <a:pt x="437" y="1"/>
                    <a:pt x="41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398450" y="3149250"/>
              <a:ext cx="28250" cy="16800"/>
            </a:xfrm>
            <a:custGeom>
              <a:avLst/>
              <a:gdLst/>
              <a:ahLst/>
              <a:cxnLst/>
              <a:rect l="l" t="t" r="r" b="b"/>
              <a:pathLst>
                <a:path w="1130" h="672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80"/>
                    <a:pt x="2" y="191"/>
                    <a:pt x="62" y="327"/>
                  </a:cubicBezTo>
                  <a:cubicBezTo>
                    <a:pt x="147" y="518"/>
                    <a:pt x="313" y="606"/>
                    <a:pt x="426" y="646"/>
                  </a:cubicBezTo>
                  <a:cubicBezTo>
                    <a:pt x="476" y="663"/>
                    <a:pt x="529" y="672"/>
                    <a:pt x="583" y="672"/>
                  </a:cubicBezTo>
                  <a:cubicBezTo>
                    <a:pt x="604" y="672"/>
                    <a:pt x="625" y="670"/>
                    <a:pt x="645" y="668"/>
                  </a:cubicBezTo>
                  <a:cubicBezTo>
                    <a:pt x="870" y="637"/>
                    <a:pt x="1093" y="508"/>
                    <a:pt x="1123" y="188"/>
                  </a:cubicBezTo>
                  <a:cubicBezTo>
                    <a:pt x="1129" y="130"/>
                    <a:pt x="1126" y="83"/>
                    <a:pt x="1117" y="44"/>
                  </a:cubicBezTo>
                  <a:cubicBezTo>
                    <a:pt x="1028" y="114"/>
                    <a:pt x="920" y="163"/>
                    <a:pt x="800" y="189"/>
                  </a:cubicBezTo>
                  <a:cubicBezTo>
                    <a:pt x="762" y="197"/>
                    <a:pt x="720" y="201"/>
                    <a:pt x="677" y="201"/>
                  </a:cubicBezTo>
                  <a:cubicBezTo>
                    <a:pt x="582" y="201"/>
                    <a:pt x="479" y="183"/>
                    <a:pt x="397" y="162"/>
                  </a:cubicBezTo>
                  <a:cubicBezTo>
                    <a:pt x="269" y="129"/>
                    <a:pt x="168" y="46"/>
                    <a:pt x="47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398475" y="3149575"/>
              <a:ext cx="15900" cy="16450"/>
            </a:xfrm>
            <a:custGeom>
              <a:avLst/>
              <a:gdLst/>
              <a:ahLst/>
              <a:cxnLst/>
              <a:rect l="l" t="t" r="r" b="b"/>
              <a:pathLst>
                <a:path w="636" h="658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79"/>
                    <a:pt x="4" y="185"/>
                    <a:pt x="61" y="314"/>
                  </a:cubicBezTo>
                  <a:cubicBezTo>
                    <a:pt x="145" y="505"/>
                    <a:pt x="312" y="593"/>
                    <a:pt x="424" y="633"/>
                  </a:cubicBezTo>
                  <a:cubicBezTo>
                    <a:pt x="473" y="649"/>
                    <a:pt x="525" y="658"/>
                    <a:pt x="578" y="658"/>
                  </a:cubicBezTo>
                  <a:cubicBezTo>
                    <a:pt x="635" y="448"/>
                    <a:pt x="630" y="242"/>
                    <a:pt x="399" y="141"/>
                  </a:cubicBezTo>
                  <a:cubicBezTo>
                    <a:pt x="296" y="110"/>
                    <a:pt x="198" y="83"/>
                    <a:pt x="107" y="35"/>
                  </a:cubicBezTo>
                  <a:cubicBezTo>
                    <a:pt x="84" y="25"/>
                    <a:pt x="62" y="13"/>
                    <a:pt x="4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386150" y="3149350"/>
              <a:ext cx="30400" cy="21125"/>
            </a:xfrm>
            <a:custGeom>
              <a:avLst/>
              <a:gdLst/>
              <a:ahLst/>
              <a:cxnLst/>
              <a:rect l="l" t="t" r="r" b="b"/>
              <a:pathLst>
                <a:path w="1216" h="845" extrusionOk="0">
                  <a:moveTo>
                    <a:pt x="413" y="0"/>
                  </a:moveTo>
                  <a:cubicBezTo>
                    <a:pt x="127" y="0"/>
                    <a:pt x="1" y="188"/>
                    <a:pt x="123" y="481"/>
                  </a:cubicBezTo>
                  <a:cubicBezTo>
                    <a:pt x="207" y="682"/>
                    <a:pt x="374" y="776"/>
                    <a:pt x="486" y="817"/>
                  </a:cubicBezTo>
                  <a:cubicBezTo>
                    <a:pt x="536" y="835"/>
                    <a:pt x="588" y="844"/>
                    <a:pt x="641" y="844"/>
                  </a:cubicBezTo>
                  <a:cubicBezTo>
                    <a:pt x="663" y="844"/>
                    <a:pt x="685" y="843"/>
                    <a:pt x="706" y="840"/>
                  </a:cubicBezTo>
                  <a:cubicBezTo>
                    <a:pt x="932" y="808"/>
                    <a:pt x="1156" y="673"/>
                    <a:pt x="1187" y="337"/>
                  </a:cubicBezTo>
                  <a:cubicBezTo>
                    <a:pt x="1215" y="44"/>
                    <a:pt x="1060" y="4"/>
                    <a:pt x="854" y="4"/>
                  </a:cubicBezTo>
                  <a:cubicBezTo>
                    <a:pt x="778" y="4"/>
                    <a:pt x="696" y="10"/>
                    <a:pt x="613" y="10"/>
                  </a:cubicBezTo>
                  <a:cubicBezTo>
                    <a:pt x="571" y="10"/>
                    <a:pt x="530" y="9"/>
                    <a:pt x="490" y="5"/>
                  </a:cubicBezTo>
                  <a:cubicBezTo>
                    <a:pt x="463" y="2"/>
                    <a:pt x="438" y="0"/>
                    <a:pt x="413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387700" y="3152825"/>
              <a:ext cx="28300" cy="17650"/>
            </a:xfrm>
            <a:custGeom>
              <a:avLst/>
              <a:gdLst/>
              <a:ahLst/>
              <a:cxnLst/>
              <a:rect l="l" t="t" r="r" b="b"/>
              <a:pathLst>
                <a:path w="1132" h="706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83"/>
                    <a:pt x="2" y="200"/>
                    <a:pt x="61" y="342"/>
                  </a:cubicBezTo>
                  <a:cubicBezTo>
                    <a:pt x="145" y="543"/>
                    <a:pt x="312" y="637"/>
                    <a:pt x="424" y="678"/>
                  </a:cubicBezTo>
                  <a:cubicBezTo>
                    <a:pt x="474" y="696"/>
                    <a:pt x="526" y="705"/>
                    <a:pt x="579" y="705"/>
                  </a:cubicBezTo>
                  <a:cubicBezTo>
                    <a:pt x="601" y="705"/>
                    <a:pt x="623" y="704"/>
                    <a:pt x="644" y="701"/>
                  </a:cubicBezTo>
                  <a:cubicBezTo>
                    <a:pt x="870" y="669"/>
                    <a:pt x="1094" y="534"/>
                    <a:pt x="1125" y="198"/>
                  </a:cubicBezTo>
                  <a:cubicBezTo>
                    <a:pt x="1131" y="137"/>
                    <a:pt x="1128" y="87"/>
                    <a:pt x="1120" y="46"/>
                  </a:cubicBezTo>
                  <a:cubicBezTo>
                    <a:pt x="1030" y="120"/>
                    <a:pt x="922" y="171"/>
                    <a:pt x="801" y="199"/>
                  </a:cubicBezTo>
                  <a:cubicBezTo>
                    <a:pt x="763" y="208"/>
                    <a:pt x="722" y="211"/>
                    <a:pt x="679" y="211"/>
                  </a:cubicBezTo>
                  <a:cubicBezTo>
                    <a:pt x="583" y="211"/>
                    <a:pt x="480" y="193"/>
                    <a:pt x="398" y="170"/>
                  </a:cubicBezTo>
                  <a:cubicBezTo>
                    <a:pt x="269" y="135"/>
                    <a:pt x="169" y="48"/>
                    <a:pt x="4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387725" y="3153175"/>
              <a:ext cx="15900" cy="17275"/>
            </a:xfrm>
            <a:custGeom>
              <a:avLst/>
              <a:gdLst/>
              <a:ahLst/>
              <a:cxnLst/>
              <a:rect l="l" t="t" r="r" b="b"/>
              <a:pathLst>
                <a:path w="636" h="691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83"/>
                    <a:pt x="4" y="195"/>
                    <a:pt x="60" y="329"/>
                  </a:cubicBezTo>
                  <a:cubicBezTo>
                    <a:pt x="144" y="529"/>
                    <a:pt x="311" y="623"/>
                    <a:pt x="423" y="664"/>
                  </a:cubicBezTo>
                  <a:cubicBezTo>
                    <a:pt x="472" y="682"/>
                    <a:pt x="524" y="691"/>
                    <a:pt x="577" y="691"/>
                  </a:cubicBezTo>
                  <a:cubicBezTo>
                    <a:pt x="635" y="471"/>
                    <a:pt x="631" y="255"/>
                    <a:pt x="400" y="147"/>
                  </a:cubicBezTo>
                  <a:cubicBezTo>
                    <a:pt x="297" y="114"/>
                    <a:pt x="199" y="86"/>
                    <a:pt x="108" y="36"/>
                  </a:cubicBezTo>
                  <a:cubicBezTo>
                    <a:pt x="85" y="26"/>
                    <a:pt x="63" y="13"/>
                    <a:pt x="41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379700" y="3130975"/>
              <a:ext cx="30125" cy="20750"/>
            </a:xfrm>
            <a:custGeom>
              <a:avLst/>
              <a:gdLst/>
              <a:ahLst/>
              <a:cxnLst/>
              <a:rect l="l" t="t" r="r" b="b"/>
              <a:pathLst>
                <a:path w="1205" h="830" extrusionOk="0">
                  <a:moveTo>
                    <a:pt x="411" y="1"/>
                  </a:moveTo>
                  <a:cubicBezTo>
                    <a:pt x="127" y="1"/>
                    <a:pt x="0" y="185"/>
                    <a:pt x="121" y="473"/>
                  </a:cubicBezTo>
                  <a:cubicBezTo>
                    <a:pt x="203" y="671"/>
                    <a:pt x="367" y="762"/>
                    <a:pt x="479" y="803"/>
                  </a:cubicBezTo>
                  <a:cubicBezTo>
                    <a:pt x="529" y="821"/>
                    <a:pt x="582" y="830"/>
                    <a:pt x="635" y="830"/>
                  </a:cubicBezTo>
                  <a:cubicBezTo>
                    <a:pt x="655" y="830"/>
                    <a:pt x="676" y="828"/>
                    <a:pt x="697" y="826"/>
                  </a:cubicBezTo>
                  <a:cubicBezTo>
                    <a:pt x="922" y="793"/>
                    <a:pt x="1144" y="662"/>
                    <a:pt x="1176" y="331"/>
                  </a:cubicBezTo>
                  <a:cubicBezTo>
                    <a:pt x="1204" y="44"/>
                    <a:pt x="1051" y="5"/>
                    <a:pt x="848" y="5"/>
                  </a:cubicBezTo>
                  <a:cubicBezTo>
                    <a:pt x="773" y="5"/>
                    <a:pt x="691" y="10"/>
                    <a:pt x="609" y="10"/>
                  </a:cubicBezTo>
                  <a:cubicBezTo>
                    <a:pt x="568" y="10"/>
                    <a:pt x="526" y="9"/>
                    <a:pt x="486" y="5"/>
                  </a:cubicBezTo>
                  <a:cubicBezTo>
                    <a:pt x="460" y="2"/>
                    <a:pt x="435" y="1"/>
                    <a:pt x="411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381250" y="3134400"/>
              <a:ext cx="28000" cy="17325"/>
            </a:xfrm>
            <a:custGeom>
              <a:avLst/>
              <a:gdLst/>
              <a:ahLst/>
              <a:cxnLst/>
              <a:rect l="l" t="t" r="r" b="b"/>
              <a:pathLst>
                <a:path w="1120" h="693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82"/>
                    <a:pt x="1" y="197"/>
                    <a:pt x="59" y="336"/>
                  </a:cubicBezTo>
                  <a:cubicBezTo>
                    <a:pt x="142" y="534"/>
                    <a:pt x="305" y="625"/>
                    <a:pt x="417" y="666"/>
                  </a:cubicBezTo>
                  <a:cubicBezTo>
                    <a:pt x="467" y="684"/>
                    <a:pt x="520" y="693"/>
                    <a:pt x="573" y="693"/>
                  </a:cubicBezTo>
                  <a:cubicBezTo>
                    <a:pt x="593" y="693"/>
                    <a:pt x="614" y="691"/>
                    <a:pt x="635" y="689"/>
                  </a:cubicBezTo>
                  <a:cubicBezTo>
                    <a:pt x="860" y="656"/>
                    <a:pt x="1082" y="525"/>
                    <a:pt x="1114" y="194"/>
                  </a:cubicBezTo>
                  <a:cubicBezTo>
                    <a:pt x="1120" y="134"/>
                    <a:pt x="1117" y="85"/>
                    <a:pt x="1109" y="45"/>
                  </a:cubicBezTo>
                  <a:cubicBezTo>
                    <a:pt x="1019" y="118"/>
                    <a:pt x="912" y="168"/>
                    <a:pt x="792" y="195"/>
                  </a:cubicBezTo>
                  <a:cubicBezTo>
                    <a:pt x="755" y="204"/>
                    <a:pt x="714" y="207"/>
                    <a:pt x="672" y="207"/>
                  </a:cubicBezTo>
                  <a:cubicBezTo>
                    <a:pt x="577" y="207"/>
                    <a:pt x="475" y="189"/>
                    <a:pt x="393" y="167"/>
                  </a:cubicBezTo>
                  <a:cubicBezTo>
                    <a:pt x="266" y="132"/>
                    <a:pt x="167" y="47"/>
                    <a:pt x="47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381275" y="3134725"/>
              <a:ext cx="15700" cy="17000"/>
            </a:xfrm>
            <a:custGeom>
              <a:avLst/>
              <a:gdLst/>
              <a:ahLst/>
              <a:cxnLst/>
              <a:rect l="l" t="t" r="r" b="b"/>
              <a:pathLst>
                <a:path w="628" h="680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82"/>
                    <a:pt x="3" y="192"/>
                    <a:pt x="58" y="323"/>
                  </a:cubicBezTo>
                  <a:cubicBezTo>
                    <a:pt x="141" y="521"/>
                    <a:pt x="304" y="612"/>
                    <a:pt x="416" y="653"/>
                  </a:cubicBezTo>
                  <a:cubicBezTo>
                    <a:pt x="465" y="670"/>
                    <a:pt x="517" y="679"/>
                    <a:pt x="569" y="680"/>
                  </a:cubicBezTo>
                  <a:cubicBezTo>
                    <a:pt x="628" y="463"/>
                    <a:pt x="625" y="251"/>
                    <a:pt x="396" y="145"/>
                  </a:cubicBezTo>
                  <a:cubicBezTo>
                    <a:pt x="293" y="113"/>
                    <a:pt x="196" y="85"/>
                    <a:pt x="106" y="36"/>
                  </a:cubicBezTo>
                  <a:cubicBezTo>
                    <a:pt x="84" y="26"/>
                    <a:pt x="62" y="14"/>
                    <a:pt x="4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394350" y="3130825"/>
              <a:ext cx="30100" cy="20750"/>
            </a:xfrm>
            <a:custGeom>
              <a:avLst/>
              <a:gdLst/>
              <a:ahLst/>
              <a:cxnLst/>
              <a:rect l="l" t="t" r="r" b="b"/>
              <a:pathLst>
                <a:path w="1204" h="830" extrusionOk="0">
                  <a:moveTo>
                    <a:pt x="409" y="1"/>
                  </a:moveTo>
                  <a:cubicBezTo>
                    <a:pt x="125" y="1"/>
                    <a:pt x="0" y="185"/>
                    <a:pt x="123" y="473"/>
                  </a:cubicBezTo>
                  <a:cubicBezTo>
                    <a:pt x="206" y="671"/>
                    <a:pt x="372" y="762"/>
                    <a:pt x="483" y="803"/>
                  </a:cubicBezTo>
                  <a:cubicBezTo>
                    <a:pt x="534" y="820"/>
                    <a:pt x="586" y="830"/>
                    <a:pt x="639" y="830"/>
                  </a:cubicBezTo>
                  <a:cubicBezTo>
                    <a:pt x="660" y="830"/>
                    <a:pt x="681" y="828"/>
                    <a:pt x="702" y="825"/>
                  </a:cubicBezTo>
                  <a:cubicBezTo>
                    <a:pt x="926" y="793"/>
                    <a:pt x="1147" y="662"/>
                    <a:pt x="1177" y="331"/>
                  </a:cubicBezTo>
                  <a:cubicBezTo>
                    <a:pt x="1203" y="44"/>
                    <a:pt x="1049" y="5"/>
                    <a:pt x="846" y="5"/>
                  </a:cubicBezTo>
                  <a:cubicBezTo>
                    <a:pt x="771" y="5"/>
                    <a:pt x="689" y="10"/>
                    <a:pt x="608" y="10"/>
                  </a:cubicBezTo>
                  <a:cubicBezTo>
                    <a:pt x="566" y="10"/>
                    <a:pt x="525" y="9"/>
                    <a:pt x="484" y="5"/>
                  </a:cubicBezTo>
                  <a:cubicBezTo>
                    <a:pt x="458" y="2"/>
                    <a:pt x="433" y="1"/>
                    <a:pt x="40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95900" y="3134250"/>
              <a:ext cx="28025" cy="17325"/>
            </a:xfrm>
            <a:custGeom>
              <a:avLst/>
              <a:gdLst/>
              <a:ahLst/>
              <a:cxnLst/>
              <a:rect l="l" t="t" r="r" b="b"/>
              <a:pathLst>
                <a:path w="1121" h="693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82"/>
                    <a:pt x="1" y="197"/>
                    <a:pt x="60" y="336"/>
                  </a:cubicBezTo>
                  <a:cubicBezTo>
                    <a:pt x="144" y="534"/>
                    <a:pt x="310" y="625"/>
                    <a:pt x="421" y="666"/>
                  </a:cubicBezTo>
                  <a:cubicBezTo>
                    <a:pt x="471" y="684"/>
                    <a:pt x="523" y="693"/>
                    <a:pt x="575" y="693"/>
                  </a:cubicBezTo>
                  <a:cubicBezTo>
                    <a:pt x="597" y="693"/>
                    <a:pt x="618" y="691"/>
                    <a:pt x="640" y="688"/>
                  </a:cubicBezTo>
                  <a:cubicBezTo>
                    <a:pt x="864" y="656"/>
                    <a:pt x="1085" y="525"/>
                    <a:pt x="1115" y="194"/>
                  </a:cubicBezTo>
                  <a:cubicBezTo>
                    <a:pt x="1121" y="134"/>
                    <a:pt x="1117" y="86"/>
                    <a:pt x="1109" y="46"/>
                  </a:cubicBezTo>
                  <a:cubicBezTo>
                    <a:pt x="1020" y="117"/>
                    <a:pt x="913" y="168"/>
                    <a:pt x="793" y="195"/>
                  </a:cubicBezTo>
                  <a:cubicBezTo>
                    <a:pt x="756" y="203"/>
                    <a:pt x="715" y="207"/>
                    <a:pt x="673" y="207"/>
                  </a:cubicBezTo>
                  <a:cubicBezTo>
                    <a:pt x="578" y="207"/>
                    <a:pt x="476" y="189"/>
                    <a:pt x="394" y="167"/>
                  </a:cubicBezTo>
                  <a:cubicBezTo>
                    <a:pt x="267" y="132"/>
                    <a:pt x="166" y="47"/>
                    <a:pt x="4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395925" y="3134575"/>
              <a:ext cx="15775" cy="17000"/>
            </a:xfrm>
            <a:custGeom>
              <a:avLst/>
              <a:gdLst/>
              <a:ahLst/>
              <a:cxnLst/>
              <a:rect l="l" t="t" r="r" b="b"/>
              <a:pathLst>
                <a:path w="631" h="680" extrusionOk="0">
                  <a:moveTo>
                    <a:pt x="40" y="1"/>
                  </a:moveTo>
                  <a:cubicBezTo>
                    <a:pt x="0" y="81"/>
                    <a:pt x="3" y="191"/>
                    <a:pt x="59" y="323"/>
                  </a:cubicBezTo>
                  <a:cubicBezTo>
                    <a:pt x="143" y="521"/>
                    <a:pt x="309" y="612"/>
                    <a:pt x="420" y="653"/>
                  </a:cubicBezTo>
                  <a:cubicBezTo>
                    <a:pt x="470" y="670"/>
                    <a:pt x="522" y="678"/>
                    <a:pt x="573" y="679"/>
                  </a:cubicBezTo>
                  <a:cubicBezTo>
                    <a:pt x="630" y="463"/>
                    <a:pt x="625" y="250"/>
                    <a:pt x="396" y="145"/>
                  </a:cubicBezTo>
                  <a:cubicBezTo>
                    <a:pt x="294" y="113"/>
                    <a:pt x="196" y="85"/>
                    <a:pt x="106" y="36"/>
                  </a:cubicBezTo>
                  <a:cubicBezTo>
                    <a:pt x="83" y="26"/>
                    <a:pt x="61" y="14"/>
                    <a:pt x="4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376300" y="3114175"/>
              <a:ext cx="29875" cy="19500"/>
            </a:xfrm>
            <a:custGeom>
              <a:avLst/>
              <a:gdLst/>
              <a:ahLst/>
              <a:cxnLst/>
              <a:rect l="l" t="t" r="r" b="b"/>
              <a:pathLst>
                <a:path w="1195" h="780" extrusionOk="0">
                  <a:moveTo>
                    <a:pt x="407" y="0"/>
                  </a:moveTo>
                  <a:cubicBezTo>
                    <a:pt x="125" y="0"/>
                    <a:pt x="0" y="174"/>
                    <a:pt x="119" y="445"/>
                  </a:cubicBezTo>
                  <a:cubicBezTo>
                    <a:pt x="201" y="630"/>
                    <a:pt x="364" y="716"/>
                    <a:pt x="473" y="753"/>
                  </a:cubicBezTo>
                  <a:cubicBezTo>
                    <a:pt x="523" y="771"/>
                    <a:pt x="576" y="779"/>
                    <a:pt x="628" y="779"/>
                  </a:cubicBezTo>
                  <a:cubicBezTo>
                    <a:pt x="649" y="779"/>
                    <a:pt x="670" y="778"/>
                    <a:pt x="690" y="775"/>
                  </a:cubicBezTo>
                  <a:cubicBezTo>
                    <a:pt x="912" y="745"/>
                    <a:pt x="1132" y="621"/>
                    <a:pt x="1166" y="311"/>
                  </a:cubicBezTo>
                  <a:cubicBezTo>
                    <a:pt x="1194" y="41"/>
                    <a:pt x="1042" y="4"/>
                    <a:pt x="840" y="4"/>
                  </a:cubicBezTo>
                  <a:cubicBezTo>
                    <a:pt x="765" y="4"/>
                    <a:pt x="683" y="9"/>
                    <a:pt x="601" y="9"/>
                  </a:cubicBezTo>
                  <a:cubicBezTo>
                    <a:pt x="561" y="9"/>
                    <a:pt x="521" y="8"/>
                    <a:pt x="482" y="4"/>
                  </a:cubicBezTo>
                  <a:cubicBezTo>
                    <a:pt x="456" y="2"/>
                    <a:pt x="431" y="0"/>
                    <a:pt x="407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377800" y="3117400"/>
              <a:ext cx="27775" cy="16275"/>
            </a:xfrm>
            <a:custGeom>
              <a:avLst/>
              <a:gdLst/>
              <a:ahLst/>
              <a:cxnLst/>
              <a:rect l="l" t="t" r="r" b="b"/>
              <a:pathLst>
                <a:path w="1111" h="651" extrusionOk="0">
                  <a:moveTo>
                    <a:pt x="49" y="1"/>
                  </a:moveTo>
                  <a:cubicBezTo>
                    <a:pt x="1" y="77"/>
                    <a:pt x="2" y="185"/>
                    <a:pt x="59" y="316"/>
                  </a:cubicBezTo>
                  <a:cubicBezTo>
                    <a:pt x="141" y="501"/>
                    <a:pt x="304" y="587"/>
                    <a:pt x="413" y="624"/>
                  </a:cubicBezTo>
                  <a:cubicBezTo>
                    <a:pt x="463" y="642"/>
                    <a:pt x="515" y="650"/>
                    <a:pt x="568" y="650"/>
                  </a:cubicBezTo>
                  <a:cubicBezTo>
                    <a:pt x="589" y="650"/>
                    <a:pt x="609" y="649"/>
                    <a:pt x="630" y="646"/>
                  </a:cubicBezTo>
                  <a:cubicBezTo>
                    <a:pt x="852" y="616"/>
                    <a:pt x="1072" y="492"/>
                    <a:pt x="1106" y="182"/>
                  </a:cubicBezTo>
                  <a:cubicBezTo>
                    <a:pt x="1111" y="125"/>
                    <a:pt x="1109" y="79"/>
                    <a:pt x="1100" y="42"/>
                  </a:cubicBezTo>
                  <a:cubicBezTo>
                    <a:pt x="1012" y="110"/>
                    <a:pt x="906" y="157"/>
                    <a:pt x="786" y="183"/>
                  </a:cubicBezTo>
                  <a:cubicBezTo>
                    <a:pt x="749" y="191"/>
                    <a:pt x="708" y="194"/>
                    <a:pt x="666" y="194"/>
                  </a:cubicBezTo>
                  <a:cubicBezTo>
                    <a:pt x="572" y="194"/>
                    <a:pt x="471" y="178"/>
                    <a:pt x="391" y="157"/>
                  </a:cubicBezTo>
                  <a:cubicBezTo>
                    <a:pt x="265" y="124"/>
                    <a:pt x="166" y="44"/>
                    <a:pt x="4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377825" y="3117725"/>
              <a:ext cx="15575" cy="15925"/>
            </a:xfrm>
            <a:custGeom>
              <a:avLst/>
              <a:gdLst/>
              <a:ahLst/>
              <a:cxnLst/>
              <a:rect l="l" t="t" r="r" b="b"/>
              <a:pathLst>
                <a:path w="623" h="637" extrusionOk="0">
                  <a:moveTo>
                    <a:pt x="40" y="0"/>
                  </a:moveTo>
                  <a:lnTo>
                    <a:pt x="40" y="0"/>
                  </a:lnTo>
                  <a:cubicBezTo>
                    <a:pt x="1" y="76"/>
                    <a:pt x="3" y="179"/>
                    <a:pt x="58" y="303"/>
                  </a:cubicBezTo>
                  <a:cubicBezTo>
                    <a:pt x="140" y="488"/>
                    <a:pt x="303" y="574"/>
                    <a:pt x="412" y="611"/>
                  </a:cubicBezTo>
                  <a:cubicBezTo>
                    <a:pt x="461" y="629"/>
                    <a:pt x="512" y="636"/>
                    <a:pt x="564" y="636"/>
                  </a:cubicBezTo>
                  <a:cubicBezTo>
                    <a:pt x="623" y="433"/>
                    <a:pt x="620" y="234"/>
                    <a:pt x="393" y="135"/>
                  </a:cubicBezTo>
                  <a:cubicBezTo>
                    <a:pt x="292" y="105"/>
                    <a:pt x="195" y="79"/>
                    <a:pt x="107" y="33"/>
                  </a:cubicBezTo>
                  <a:cubicBezTo>
                    <a:pt x="84" y="23"/>
                    <a:pt x="62" y="12"/>
                    <a:pt x="40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396475" y="3115525"/>
              <a:ext cx="29875" cy="19525"/>
            </a:xfrm>
            <a:custGeom>
              <a:avLst/>
              <a:gdLst/>
              <a:ahLst/>
              <a:cxnLst/>
              <a:rect l="l" t="t" r="r" b="b"/>
              <a:pathLst>
                <a:path w="1195" h="781" extrusionOk="0">
                  <a:moveTo>
                    <a:pt x="407" y="0"/>
                  </a:moveTo>
                  <a:cubicBezTo>
                    <a:pt x="125" y="0"/>
                    <a:pt x="1" y="175"/>
                    <a:pt x="122" y="446"/>
                  </a:cubicBezTo>
                  <a:cubicBezTo>
                    <a:pt x="206" y="631"/>
                    <a:pt x="370" y="717"/>
                    <a:pt x="481" y="755"/>
                  </a:cubicBezTo>
                  <a:cubicBezTo>
                    <a:pt x="529" y="772"/>
                    <a:pt x="580" y="781"/>
                    <a:pt x="632" y="781"/>
                  </a:cubicBezTo>
                  <a:cubicBezTo>
                    <a:pt x="654" y="781"/>
                    <a:pt x="676" y="779"/>
                    <a:pt x="698" y="776"/>
                  </a:cubicBezTo>
                  <a:cubicBezTo>
                    <a:pt x="919" y="746"/>
                    <a:pt x="1139" y="622"/>
                    <a:pt x="1169" y="312"/>
                  </a:cubicBezTo>
                  <a:cubicBezTo>
                    <a:pt x="1194" y="41"/>
                    <a:pt x="1041" y="4"/>
                    <a:pt x="840" y="4"/>
                  </a:cubicBezTo>
                  <a:cubicBezTo>
                    <a:pt x="765" y="4"/>
                    <a:pt x="684" y="9"/>
                    <a:pt x="604" y="9"/>
                  </a:cubicBezTo>
                  <a:cubicBezTo>
                    <a:pt x="562" y="9"/>
                    <a:pt x="521" y="8"/>
                    <a:pt x="481" y="4"/>
                  </a:cubicBezTo>
                  <a:cubicBezTo>
                    <a:pt x="455" y="2"/>
                    <a:pt x="431" y="0"/>
                    <a:pt x="40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398025" y="3118750"/>
              <a:ext cx="27825" cy="16300"/>
            </a:xfrm>
            <a:custGeom>
              <a:avLst/>
              <a:gdLst/>
              <a:ahLst/>
              <a:cxnLst/>
              <a:rect l="l" t="t" r="r" b="b"/>
              <a:pathLst>
                <a:path w="1113" h="652" extrusionOk="0">
                  <a:moveTo>
                    <a:pt x="46" y="0"/>
                  </a:moveTo>
                  <a:cubicBezTo>
                    <a:pt x="0" y="77"/>
                    <a:pt x="1" y="186"/>
                    <a:pt x="60" y="317"/>
                  </a:cubicBezTo>
                  <a:cubicBezTo>
                    <a:pt x="144" y="502"/>
                    <a:pt x="308" y="588"/>
                    <a:pt x="418" y="626"/>
                  </a:cubicBezTo>
                  <a:cubicBezTo>
                    <a:pt x="467" y="643"/>
                    <a:pt x="518" y="651"/>
                    <a:pt x="570" y="651"/>
                  </a:cubicBezTo>
                  <a:cubicBezTo>
                    <a:pt x="592" y="651"/>
                    <a:pt x="614" y="650"/>
                    <a:pt x="636" y="647"/>
                  </a:cubicBezTo>
                  <a:cubicBezTo>
                    <a:pt x="857" y="617"/>
                    <a:pt x="1077" y="493"/>
                    <a:pt x="1106" y="183"/>
                  </a:cubicBezTo>
                  <a:cubicBezTo>
                    <a:pt x="1112" y="126"/>
                    <a:pt x="1109" y="80"/>
                    <a:pt x="1100" y="42"/>
                  </a:cubicBezTo>
                  <a:cubicBezTo>
                    <a:pt x="1013" y="110"/>
                    <a:pt x="906" y="158"/>
                    <a:pt x="787" y="184"/>
                  </a:cubicBezTo>
                  <a:cubicBezTo>
                    <a:pt x="750" y="192"/>
                    <a:pt x="710" y="195"/>
                    <a:pt x="667" y="195"/>
                  </a:cubicBezTo>
                  <a:cubicBezTo>
                    <a:pt x="573" y="195"/>
                    <a:pt x="472" y="178"/>
                    <a:pt x="391" y="157"/>
                  </a:cubicBezTo>
                  <a:cubicBezTo>
                    <a:pt x="265" y="125"/>
                    <a:pt x="165" y="44"/>
                    <a:pt x="46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398050" y="3119075"/>
              <a:ext cx="15675" cy="15975"/>
            </a:xfrm>
            <a:custGeom>
              <a:avLst/>
              <a:gdLst/>
              <a:ahLst/>
              <a:cxnLst/>
              <a:rect l="l" t="t" r="r" b="b"/>
              <a:pathLst>
                <a:path w="627" h="639" extrusionOk="0">
                  <a:moveTo>
                    <a:pt x="39" y="1"/>
                  </a:moveTo>
                  <a:cubicBezTo>
                    <a:pt x="0" y="77"/>
                    <a:pt x="3" y="180"/>
                    <a:pt x="59" y="304"/>
                  </a:cubicBezTo>
                  <a:cubicBezTo>
                    <a:pt x="143" y="489"/>
                    <a:pt x="307" y="575"/>
                    <a:pt x="418" y="613"/>
                  </a:cubicBezTo>
                  <a:cubicBezTo>
                    <a:pt x="467" y="630"/>
                    <a:pt x="517" y="638"/>
                    <a:pt x="569" y="638"/>
                  </a:cubicBezTo>
                  <a:cubicBezTo>
                    <a:pt x="626" y="435"/>
                    <a:pt x="621" y="235"/>
                    <a:pt x="393" y="136"/>
                  </a:cubicBezTo>
                  <a:cubicBezTo>
                    <a:pt x="291" y="106"/>
                    <a:pt x="195" y="79"/>
                    <a:pt x="105" y="33"/>
                  </a:cubicBezTo>
                  <a:cubicBezTo>
                    <a:pt x="83" y="24"/>
                    <a:pt x="60" y="12"/>
                    <a:pt x="3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385925" y="3118825"/>
              <a:ext cx="29900" cy="20500"/>
            </a:xfrm>
            <a:custGeom>
              <a:avLst/>
              <a:gdLst/>
              <a:ahLst/>
              <a:cxnLst/>
              <a:rect l="l" t="t" r="r" b="b"/>
              <a:pathLst>
                <a:path w="1196" h="820" extrusionOk="0">
                  <a:moveTo>
                    <a:pt x="407" y="1"/>
                  </a:moveTo>
                  <a:cubicBezTo>
                    <a:pt x="125" y="1"/>
                    <a:pt x="0" y="183"/>
                    <a:pt x="120" y="468"/>
                  </a:cubicBezTo>
                  <a:cubicBezTo>
                    <a:pt x="203" y="664"/>
                    <a:pt x="367" y="754"/>
                    <a:pt x="478" y="793"/>
                  </a:cubicBezTo>
                  <a:cubicBezTo>
                    <a:pt x="526" y="811"/>
                    <a:pt x="578" y="820"/>
                    <a:pt x="630" y="820"/>
                  </a:cubicBezTo>
                  <a:cubicBezTo>
                    <a:pt x="652" y="820"/>
                    <a:pt x="673" y="818"/>
                    <a:pt x="695" y="815"/>
                  </a:cubicBezTo>
                  <a:cubicBezTo>
                    <a:pt x="917" y="785"/>
                    <a:pt x="1138" y="654"/>
                    <a:pt x="1169" y="327"/>
                  </a:cubicBezTo>
                  <a:cubicBezTo>
                    <a:pt x="1196" y="43"/>
                    <a:pt x="1043" y="5"/>
                    <a:pt x="841" y="5"/>
                  </a:cubicBezTo>
                  <a:cubicBezTo>
                    <a:pt x="766" y="5"/>
                    <a:pt x="685" y="10"/>
                    <a:pt x="604" y="10"/>
                  </a:cubicBezTo>
                  <a:cubicBezTo>
                    <a:pt x="563" y="10"/>
                    <a:pt x="522" y="9"/>
                    <a:pt x="482" y="5"/>
                  </a:cubicBezTo>
                  <a:cubicBezTo>
                    <a:pt x="456" y="2"/>
                    <a:pt x="431" y="1"/>
                    <a:pt x="407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387450" y="3122225"/>
              <a:ext cx="27850" cy="17125"/>
            </a:xfrm>
            <a:custGeom>
              <a:avLst/>
              <a:gdLst/>
              <a:ahLst/>
              <a:cxnLst/>
              <a:rect l="l" t="t" r="r" b="b"/>
              <a:pathLst>
                <a:path w="1114" h="685" extrusionOk="0">
                  <a:moveTo>
                    <a:pt x="47" y="0"/>
                  </a:moveTo>
                  <a:cubicBezTo>
                    <a:pt x="0" y="81"/>
                    <a:pt x="1" y="194"/>
                    <a:pt x="59" y="332"/>
                  </a:cubicBezTo>
                  <a:cubicBezTo>
                    <a:pt x="142" y="528"/>
                    <a:pt x="306" y="618"/>
                    <a:pt x="416" y="657"/>
                  </a:cubicBezTo>
                  <a:cubicBezTo>
                    <a:pt x="466" y="675"/>
                    <a:pt x="518" y="685"/>
                    <a:pt x="571" y="685"/>
                  </a:cubicBezTo>
                  <a:cubicBezTo>
                    <a:pt x="592" y="685"/>
                    <a:pt x="613" y="683"/>
                    <a:pt x="634" y="680"/>
                  </a:cubicBezTo>
                  <a:cubicBezTo>
                    <a:pt x="856" y="649"/>
                    <a:pt x="1076" y="518"/>
                    <a:pt x="1108" y="192"/>
                  </a:cubicBezTo>
                  <a:cubicBezTo>
                    <a:pt x="1113" y="133"/>
                    <a:pt x="1111" y="84"/>
                    <a:pt x="1102" y="45"/>
                  </a:cubicBezTo>
                  <a:cubicBezTo>
                    <a:pt x="1014" y="116"/>
                    <a:pt x="907" y="166"/>
                    <a:pt x="788" y="193"/>
                  </a:cubicBezTo>
                  <a:cubicBezTo>
                    <a:pt x="751" y="201"/>
                    <a:pt x="710" y="205"/>
                    <a:pt x="668" y="205"/>
                  </a:cubicBezTo>
                  <a:cubicBezTo>
                    <a:pt x="574" y="205"/>
                    <a:pt x="473" y="187"/>
                    <a:pt x="391" y="165"/>
                  </a:cubicBezTo>
                  <a:cubicBezTo>
                    <a:pt x="265" y="131"/>
                    <a:pt x="165" y="46"/>
                    <a:pt x="47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387475" y="3122550"/>
              <a:ext cx="15650" cy="16775"/>
            </a:xfrm>
            <a:custGeom>
              <a:avLst/>
              <a:gdLst/>
              <a:ahLst/>
              <a:cxnLst/>
              <a:rect l="l" t="t" r="r" b="b"/>
              <a:pathLst>
                <a:path w="626" h="671" extrusionOk="0">
                  <a:moveTo>
                    <a:pt x="40" y="1"/>
                  </a:moveTo>
                  <a:cubicBezTo>
                    <a:pt x="0" y="81"/>
                    <a:pt x="4" y="189"/>
                    <a:pt x="58" y="319"/>
                  </a:cubicBezTo>
                  <a:cubicBezTo>
                    <a:pt x="141" y="515"/>
                    <a:pt x="305" y="605"/>
                    <a:pt x="416" y="644"/>
                  </a:cubicBezTo>
                  <a:cubicBezTo>
                    <a:pt x="465" y="662"/>
                    <a:pt x="516" y="670"/>
                    <a:pt x="567" y="670"/>
                  </a:cubicBezTo>
                  <a:cubicBezTo>
                    <a:pt x="625" y="457"/>
                    <a:pt x="621" y="247"/>
                    <a:pt x="393" y="143"/>
                  </a:cubicBezTo>
                  <a:cubicBezTo>
                    <a:pt x="292" y="111"/>
                    <a:pt x="195" y="84"/>
                    <a:pt x="105" y="35"/>
                  </a:cubicBezTo>
                  <a:cubicBezTo>
                    <a:pt x="83" y="25"/>
                    <a:pt x="61" y="13"/>
                    <a:pt x="4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379550" y="3101000"/>
              <a:ext cx="29675" cy="20150"/>
            </a:xfrm>
            <a:custGeom>
              <a:avLst/>
              <a:gdLst/>
              <a:ahLst/>
              <a:cxnLst/>
              <a:rect l="l" t="t" r="r" b="b"/>
              <a:pathLst>
                <a:path w="1187" h="806" extrusionOk="0">
                  <a:moveTo>
                    <a:pt x="405" y="1"/>
                  </a:moveTo>
                  <a:cubicBezTo>
                    <a:pt x="125" y="1"/>
                    <a:pt x="1" y="180"/>
                    <a:pt x="120" y="461"/>
                  </a:cubicBezTo>
                  <a:cubicBezTo>
                    <a:pt x="200" y="651"/>
                    <a:pt x="362" y="741"/>
                    <a:pt x="472" y="780"/>
                  </a:cubicBezTo>
                  <a:cubicBezTo>
                    <a:pt x="521" y="797"/>
                    <a:pt x="573" y="806"/>
                    <a:pt x="626" y="806"/>
                  </a:cubicBezTo>
                  <a:cubicBezTo>
                    <a:pt x="646" y="806"/>
                    <a:pt x="667" y="804"/>
                    <a:pt x="687" y="802"/>
                  </a:cubicBezTo>
                  <a:cubicBezTo>
                    <a:pt x="908" y="771"/>
                    <a:pt x="1127" y="643"/>
                    <a:pt x="1159" y="322"/>
                  </a:cubicBezTo>
                  <a:cubicBezTo>
                    <a:pt x="1187" y="42"/>
                    <a:pt x="1035" y="5"/>
                    <a:pt x="834" y="5"/>
                  </a:cubicBezTo>
                  <a:cubicBezTo>
                    <a:pt x="761" y="5"/>
                    <a:pt x="681" y="10"/>
                    <a:pt x="601" y="10"/>
                  </a:cubicBezTo>
                  <a:cubicBezTo>
                    <a:pt x="560" y="10"/>
                    <a:pt x="519" y="9"/>
                    <a:pt x="479" y="5"/>
                  </a:cubicBezTo>
                  <a:cubicBezTo>
                    <a:pt x="454" y="2"/>
                    <a:pt x="429" y="1"/>
                    <a:pt x="405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381075" y="3104350"/>
              <a:ext cx="27600" cy="16800"/>
            </a:xfrm>
            <a:custGeom>
              <a:avLst/>
              <a:gdLst/>
              <a:ahLst/>
              <a:cxnLst/>
              <a:rect l="l" t="t" r="r" b="b"/>
              <a:pathLst>
                <a:path w="1104" h="672" extrusionOk="0">
                  <a:moveTo>
                    <a:pt x="47" y="0"/>
                  </a:moveTo>
                  <a:cubicBezTo>
                    <a:pt x="0" y="79"/>
                    <a:pt x="0" y="191"/>
                    <a:pt x="59" y="327"/>
                  </a:cubicBezTo>
                  <a:cubicBezTo>
                    <a:pt x="139" y="517"/>
                    <a:pt x="301" y="607"/>
                    <a:pt x="411" y="646"/>
                  </a:cubicBezTo>
                  <a:cubicBezTo>
                    <a:pt x="460" y="663"/>
                    <a:pt x="512" y="672"/>
                    <a:pt x="565" y="672"/>
                  </a:cubicBezTo>
                  <a:cubicBezTo>
                    <a:pt x="585" y="672"/>
                    <a:pt x="606" y="670"/>
                    <a:pt x="626" y="668"/>
                  </a:cubicBezTo>
                  <a:cubicBezTo>
                    <a:pt x="847" y="637"/>
                    <a:pt x="1066" y="509"/>
                    <a:pt x="1098" y="188"/>
                  </a:cubicBezTo>
                  <a:cubicBezTo>
                    <a:pt x="1103" y="130"/>
                    <a:pt x="1101" y="83"/>
                    <a:pt x="1093" y="44"/>
                  </a:cubicBezTo>
                  <a:cubicBezTo>
                    <a:pt x="1005" y="114"/>
                    <a:pt x="899" y="163"/>
                    <a:pt x="781" y="189"/>
                  </a:cubicBezTo>
                  <a:cubicBezTo>
                    <a:pt x="744" y="197"/>
                    <a:pt x="704" y="200"/>
                    <a:pt x="662" y="200"/>
                  </a:cubicBezTo>
                  <a:cubicBezTo>
                    <a:pt x="568" y="200"/>
                    <a:pt x="468" y="183"/>
                    <a:pt x="388" y="162"/>
                  </a:cubicBezTo>
                  <a:cubicBezTo>
                    <a:pt x="263" y="128"/>
                    <a:pt x="164" y="45"/>
                    <a:pt x="47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81100" y="3104675"/>
              <a:ext cx="15475" cy="16450"/>
            </a:xfrm>
            <a:custGeom>
              <a:avLst/>
              <a:gdLst/>
              <a:ahLst/>
              <a:cxnLst/>
              <a:rect l="l" t="t" r="r" b="b"/>
              <a:pathLst>
                <a:path w="619" h="658" extrusionOk="0">
                  <a:moveTo>
                    <a:pt x="40" y="1"/>
                  </a:moveTo>
                  <a:cubicBezTo>
                    <a:pt x="1" y="78"/>
                    <a:pt x="3" y="185"/>
                    <a:pt x="58" y="313"/>
                  </a:cubicBezTo>
                  <a:cubicBezTo>
                    <a:pt x="138" y="504"/>
                    <a:pt x="300" y="594"/>
                    <a:pt x="410" y="633"/>
                  </a:cubicBezTo>
                  <a:cubicBezTo>
                    <a:pt x="459" y="651"/>
                    <a:pt x="509" y="658"/>
                    <a:pt x="560" y="658"/>
                  </a:cubicBezTo>
                  <a:cubicBezTo>
                    <a:pt x="618" y="448"/>
                    <a:pt x="615" y="242"/>
                    <a:pt x="390" y="140"/>
                  </a:cubicBezTo>
                  <a:cubicBezTo>
                    <a:pt x="289" y="109"/>
                    <a:pt x="193" y="82"/>
                    <a:pt x="105" y="34"/>
                  </a:cubicBezTo>
                  <a:cubicBezTo>
                    <a:pt x="82" y="24"/>
                    <a:pt x="61" y="13"/>
                    <a:pt x="4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94000" y="3100850"/>
              <a:ext cx="29650" cy="20150"/>
            </a:xfrm>
            <a:custGeom>
              <a:avLst/>
              <a:gdLst/>
              <a:ahLst/>
              <a:cxnLst/>
              <a:rect l="l" t="t" r="r" b="b"/>
              <a:pathLst>
                <a:path w="1186" h="806" extrusionOk="0">
                  <a:moveTo>
                    <a:pt x="404" y="1"/>
                  </a:moveTo>
                  <a:cubicBezTo>
                    <a:pt x="123" y="1"/>
                    <a:pt x="0" y="180"/>
                    <a:pt x="121" y="460"/>
                  </a:cubicBezTo>
                  <a:cubicBezTo>
                    <a:pt x="203" y="651"/>
                    <a:pt x="366" y="740"/>
                    <a:pt x="475" y="780"/>
                  </a:cubicBezTo>
                  <a:cubicBezTo>
                    <a:pt x="524" y="797"/>
                    <a:pt x="575" y="806"/>
                    <a:pt x="627" y="806"/>
                  </a:cubicBezTo>
                  <a:cubicBezTo>
                    <a:pt x="648" y="806"/>
                    <a:pt x="669" y="804"/>
                    <a:pt x="691" y="801"/>
                  </a:cubicBezTo>
                  <a:cubicBezTo>
                    <a:pt x="912" y="770"/>
                    <a:pt x="1129" y="643"/>
                    <a:pt x="1159" y="322"/>
                  </a:cubicBezTo>
                  <a:cubicBezTo>
                    <a:pt x="1185" y="42"/>
                    <a:pt x="1033" y="5"/>
                    <a:pt x="832" y="5"/>
                  </a:cubicBezTo>
                  <a:cubicBezTo>
                    <a:pt x="759" y="5"/>
                    <a:pt x="679" y="10"/>
                    <a:pt x="600" y="10"/>
                  </a:cubicBezTo>
                  <a:cubicBezTo>
                    <a:pt x="558" y="10"/>
                    <a:pt x="517" y="9"/>
                    <a:pt x="477" y="4"/>
                  </a:cubicBezTo>
                  <a:cubicBezTo>
                    <a:pt x="452" y="2"/>
                    <a:pt x="427" y="1"/>
                    <a:pt x="40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395500" y="3104200"/>
              <a:ext cx="27625" cy="16800"/>
            </a:xfrm>
            <a:custGeom>
              <a:avLst/>
              <a:gdLst/>
              <a:ahLst/>
              <a:cxnLst/>
              <a:rect l="l" t="t" r="r" b="b"/>
              <a:pathLst>
                <a:path w="1105" h="672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79"/>
                    <a:pt x="2" y="191"/>
                    <a:pt x="61" y="326"/>
                  </a:cubicBezTo>
                  <a:cubicBezTo>
                    <a:pt x="143" y="518"/>
                    <a:pt x="305" y="606"/>
                    <a:pt x="415" y="646"/>
                  </a:cubicBezTo>
                  <a:cubicBezTo>
                    <a:pt x="464" y="663"/>
                    <a:pt x="515" y="672"/>
                    <a:pt x="567" y="672"/>
                  </a:cubicBezTo>
                  <a:cubicBezTo>
                    <a:pt x="588" y="672"/>
                    <a:pt x="609" y="670"/>
                    <a:pt x="631" y="667"/>
                  </a:cubicBezTo>
                  <a:cubicBezTo>
                    <a:pt x="852" y="636"/>
                    <a:pt x="1069" y="509"/>
                    <a:pt x="1099" y="188"/>
                  </a:cubicBezTo>
                  <a:cubicBezTo>
                    <a:pt x="1104" y="130"/>
                    <a:pt x="1101" y="83"/>
                    <a:pt x="1093" y="44"/>
                  </a:cubicBezTo>
                  <a:cubicBezTo>
                    <a:pt x="1006" y="114"/>
                    <a:pt x="900" y="163"/>
                    <a:pt x="782" y="189"/>
                  </a:cubicBezTo>
                  <a:cubicBezTo>
                    <a:pt x="745" y="197"/>
                    <a:pt x="705" y="200"/>
                    <a:pt x="663" y="200"/>
                  </a:cubicBezTo>
                  <a:cubicBezTo>
                    <a:pt x="569" y="200"/>
                    <a:pt x="469" y="183"/>
                    <a:pt x="388" y="162"/>
                  </a:cubicBezTo>
                  <a:cubicBezTo>
                    <a:pt x="263" y="128"/>
                    <a:pt x="164" y="45"/>
                    <a:pt x="4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395525" y="3104525"/>
              <a:ext cx="15550" cy="16475"/>
            </a:xfrm>
            <a:custGeom>
              <a:avLst/>
              <a:gdLst/>
              <a:ahLst/>
              <a:cxnLst/>
              <a:rect l="l" t="t" r="r" b="b"/>
              <a:pathLst>
                <a:path w="622" h="659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78"/>
                    <a:pt x="4" y="185"/>
                    <a:pt x="60" y="312"/>
                  </a:cubicBezTo>
                  <a:cubicBezTo>
                    <a:pt x="142" y="504"/>
                    <a:pt x="304" y="593"/>
                    <a:pt x="414" y="633"/>
                  </a:cubicBezTo>
                  <a:cubicBezTo>
                    <a:pt x="463" y="650"/>
                    <a:pt x="514" y="659"/>
                    <a:pt x="566" y="659"/>
                  </a:cubicBezTo>
                  <a:cubicBezTo>
                    <a:pt x="622" y="448"/>
                    <a:pt x="617" y="242"/>
                    <a:pt x="390" y="139"/>
                  </a:cubicBezTo>
                  <a:cubicBezTo>
                    <a:pt x="290" y="108"/>
                    <a:pt x="194" y="81"/>
                    <a:pt x="105" y="34"/>
                  </a:cubicBezTo>
                  <a:cubicBezTo>
                    <a:pt x="83" y="24"/>
                    <a:pt x="61" y="13"/>
                    <a:pt x="3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77675" y="3084800"/>
              <a:ext cx="29425" cy="18925"/>
            </a:xfrm>
            <a:custGeom>
              <a:avLst/>
              <a:gdLst/>
              <a:ahLst/>
              <a:cxnLst/>
              <a:rect l="l" t="t" r="r" b="b"/>
              <a:pathLst>
                <a:path w="1177" h="757" extrusionOk="0">
                  <a:moveTo>
                    <a:pt x="401" y="0"/>
                  </a:moveTo>
                  <a:cubicBezTo>
                    <a:pt x="124" y="0"/>
                    <a:pt x="0" y="169"/>
                    <a:pt x="118" y="432"/>
                  </a:cubicBezTo>
                  <a:cubicBezTo>
                    <a:pt x="198" y="611"/>
                    <a:pt x="358" y="695"/>
                    <a:pt x="467" y="731"/>
                  </a:cubicBezTo>
                  <a:cubicBezTo>
                    <a:pt x="516" y="748"/>
                    <a:pt x="567" y="756"/>
                    <a:pt x="619" y="756"/>
                  </a:cubicBezTo>
                  <a:cubicBezTo>
                    <a:pt x="639" y="756"/>
                    <a:pt x="660" y="755"/>
                    <a:pt x="681" y="752"/>
                  </a:cubicBezTo>
                  <a:cubicBezTo>
                    <a:pt x="899" y="723"/>
                    <a:pt x="1116" y="603"/>
                    <a:pt x="1149" y="301"/>
                  </a:cubicBezTo>
                  <a:cubicBezTo>
                    <a:pt x="1177" y="40"/>
                    <a:pt x="1027" y="4"/>
                    <a:pt x="829" y="4"/>
                  </a:cubicBezTo>
                  <a:cubicBezTo>
                    <a:pt x="755" y="4"/>
                    <a:pt x="674" y="9"/>
                    <a:pt x="594" y="9"/>
                  </a:cubicBezTo>
                  <a:cubicBezTo>
                    <a:pt x="554" y="9"/>
                    <a:pt x="514" y="8"/>
                    <a:pt x="474" y="4"/>
                  </a:cubicBezTo>
                  <a:cubicBezTo>
                    <a:pt x="449" y="2"/>
                    <a:pt x="425" y="0"/>
                    <a:pt x="401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379175" y="3087925"/>
              <a:ext cx="27375" cy="15800"/>
            </a:xfrm>
            <a:custGeom>
              <a:avLst/>
              <a:gdLst/>
              <a:ahLst/>
              <a:cxnLst/>
              <a:rect l="l" t="t" r="r" b="b"/>
              <a:pathLst>
                <a:path w="1095" h="632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75"/>
                    <a:pt x="1" y="179"/>
                    <a:pt x="58" y="307"/>
                  </a:cubicBezTo>
                  <a:cubicBezTo>
                    <a:pt x="138" y="486"/>
                    <a:pt x="298" y="570"/>
                    <a:pt x="407" y="606"/>
                  </a:cubicBezTo>
                  <a:cubicBezTo>
                    <a:pt x="456" y="623"/>
                    <a:pt x="508" y="631"/>
                    <a:pt x="559" y="631"/>
                  </a:cubicBezTo>
                  <a:cubicBezTo>
                    <a:pt x="580" y="631"/>
                    <a:pt x="600" y="630"/>
                    <a:pt x="621" y="627"/>
                  </a:cubicBezTo>
                  <a:cubicBezTo>
                    <a:pt x="839" y="598"/>
                    <a:pt x="1057" y="478"/>
                    <a:pt x="1089" y="176"/>
                  </a:cubicBezTo>
                  <a:cubicBezTo>
                    <a:pt x="1094" y="121"/>
                    <a:pt x="1092" y="77"/>
                    <a:pt x="1084" y="41"/>
                  </a:cubicBezTo>
                  <a:cubicBezTo>
                    <a:pt x="997" y="107"/>
                    <a:pt x="891" y="153"/>
                    <a:pt x="774" y="177"/>
                  </a:cubicBezTo>
                  <a:cubicBezTo>
                    <a:pt x="737" y="185"/>
                    <a:pt x="697" y="188"/>
                    <a:pt x="655" y="188"/>
                  </a:cubicBezTo>
                  <a:cubicBezTo>
                    <a:pt x="563" y="188"/>
                    <a:pt x="463" y="172"/>
                    <a:pt x="384" y="152"/>
                  </a:cubicBezTo>
                  <a:cubicBezTo>
                    <a:pt x="260" y="120"/>
                    <a:pt x="164" y="43"/>
                    <a:pt x="46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379200" y="3088225"/>
              <a:ext cx="15325" cy="15475"/>
            </a:xfrm>
            <a:custGeom>
              <a:avLst/>
              <a:gdLst/>
              <a:ahLst/>
              <a:cxnLst/>
              <a:rect l="l" t="t" r="r" b="b"/>
              <a:pathLst>
                <a:path w="613" h="619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74"/>
                    <a:pt x="3" y="175"/>
                    <a:pt x="57" y="295"/>
                  </a:cubicBezTo>
                  <a:cubicBezTo>
                    <a:pt x="137" y="474"/>
                    <a:pt x="297" y="558"/>
                    <a:pt x="406" y="594"/>
                  </a:cubicBezTo>
                  <a:cubicBezTo>
                    <a:pt x="454" y="611"/>
                    <a:pt x="505" y="618"/>
                    <a:pt x="555" y="618"/>
                  </a:cubicBezTo>
                  <a:cubicBezTo>
                    <a:pt x="612" y="421"/>
                    <a:pt x="609" y="228"/>
                    <a:pt x="386" y="131"/>
                  </a:cubicBezTo>
                  <a:cubicBezTo>
                    <a:pt x="287" y="102"/>
                    <a:pt x="192" y="77"/>
                    <a:pt x="103" y="33"/>
                  </a:cubicBezTo>
                  <a:cubicBezTo>
                    <a:pt x="82" y="23"/>
                    <a:pt x="60" y="13"/>
                    <a:pt x="3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397575" y="3086100"/>
              <a:ext cx="29425" cy="18975"/>
            </a:xfrm>
            <a:custGeom>
              <a:avLst/>
              <a:gdLst/>
              <a:ahLst/>
              <a:cxnLst/>
              <a:rect l="l" t="t" r="r" b="b"/>
              <a:pathLst>
                <a:path w="1177" h="759" extrusionOk="0">
                  <a:moveTo>
                    <a:pt x="401" y="0"/>
                  </a:moveTo>
                  <a:cubicBezTo>
                    <a:pt x="123" y="0"/>
                    <a:pt x="0" y="170"/>
                    <a:pt x="120" y="433"/>
                  </a:cubicBezTo>
                  <a:cubicBezTo>
                    <a:pt x="203" y="613"/>
                    <a:pt x="364" y="696"/>
                    <a:pt x="473" y="733"/>
                  </a:cubicBezTo>
                  <a:cubicBezTo>
                    <a:pt x="522" y="750"/>
                    <a:pt x="574" y="758"/>
                    <a:pt x="625" y="758"/>
                  </a:cubicBezTo>
                  <a:cubicBezTo>
                    <a:pt x="646" y="758"/>
                    <a:pt x="666" y="757"/>
                    <a:pt x="687" y="754"/>
                  </a:cubicBezTo>
                  <a:cubicBezTo>
                    <a:pt x="905" y="724"/>
                    <a:pt x="1122" y="604"/>
                    <a:pt x="1151" y="302"/>
                  </a:cubicBezTo>
                  <a:cubicBezTo>
                    <a:pt x="1176" y="39"/>
                    <a:pt x="1025" y="4"/>
                    <a:pt x="827" y="4"/>
                  </a:cubicBezTo>
                  <a:cubicBezTo>
                    <a:pt x="754" y="4"/>
                    <a:pt x="673" y="9"/>
                    <a:pt x="593" y="9"/>
                  </a:cubicBezTo>
                  <a:cubicBezTo>
                    <a:pt x="553" y="9"/>
                    <a:pt x="513" y="8"/>
                    <a:pt x="473" y="4"/>
                  </a:cubicBezTo>
                  <a:cubicBezTo>
                    <a:pt x="448" y="1"/>
                    <a:pt x="424" y="0"/>
                    <a:pt x="40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399075" y="3089250"/>
              <a:ext cx="27425" cy="15825"/>
            </a:xfrm>
            <a:custGeom>
              <a:avLst/>
              <a:gdLst/>
              <a:ahLst/>
              <a:cxnLst/>
              <a:rect l="l" t="t" r="r" b="b"/>
              <a:pathLst>
                <a:path w="1097" h="633" extrusionOk="0">
                  <a:moveTo>
                    <a:pt x="46" y="0"/>
                  </a:moveTo>
                  <a:cubicBezTo>
                    <a:pt x="1" y="75"/>
                    <a:pt x="2" y="179"/>
                    <a:pt x="60" y="307"/>
                  </a:cubicBezTo>
                  <a:cubicBezTo>
                    <a:pt x="143" y="487"/>
                    <a:pt x="304" y="570"/>
                    <a:pt x="413" y="607"/>
                  </a:cubicBezTo>
                  <a:cubicBezTo>
                    <a:pt x="462" y="624"/>
                    <a:pt x="514" y="632"/>
                    <a:pt x="565" y="632"/>
                  </a:cubicBezTo>
                  <a:cubicBezTo>
                    <a:pt x="586" y="632"/>
                    <a:pt x="606" y="631"/>
                    <a:pt x="627" y="628"/>
                  </a:cubicBezTo>
                  <a:cubicBezTo>
                    <a:pt x="845" y="599"/>
                    <a:pt x="1062" y="478"/>
                    <a:pt x="1091" y="176"/>
                  </a:cubicBezTo>
                  <a:cubicBezTo>
                    <a:pt x="1096" y="121"/>
                    <a:pt x="1093" y="78"/>
                    <a:pt x="1085" y="40"/>
                  </a:cubicBezTo>
                  <a:cubicBezTo>
                    <a:pt x="998" y="107"/>
                    <a:pt x="893" y="152"/>
                    <a:pt x="776" y="177"/>
                  </a:cubicBezTo>
                  <a:cubicBezTo>
                    <a:pt x="739" y="185"/>
                    <a:pt x="699" y="188"/>
                    <a:pt x="657" y="188"/>
                  </a:cubicBezTo>
                  <a:cubicBezTo>
                    <a:pt x="564" y="188"/>
                    <a:pt x="465" y="172"/>
                    <a:pt x="386" y="152"/>
                  </a:cubicBezTo>
                  <a:cubicBezTo>
                    <a:pt x="261" y="120"/>
                    <a:pt x="163" y="43"/>
                    <a:pt x="46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399100" y="3089550"/>
              <a:ext cx="15450" cy="15500"/>
            </a:xfrm>
            <a:custGeom>
              <a:avLst/>
              <a:gdLst/>
              <a:ahLst/>
              <a:cxnLst/>
              <a:rect l="l" t="t" r="r" b="b"/>
              <a:pathLst>
                <a:path w="618" h="620" extrusionOk="0">
                  <a:moveTo>
                    <a:pt x="39" y="1"/>
                  </a:moveTo>
                  <a:cubicBezTo>
                    <a:pt x="1" y="74"/>
                    <a:pt x="4" y="175"/>
                    <a:pt x="59" y="295"/>
                  </a:cubicBezTo>
                  <a:cubicBezTo>
                    <a:pt x="142" y="475"/>
                    <a:pt x="303" y="558"/>
                    <a:pt x="412" y="595"/>
                  </a:cubicBezTo>
                  <a:cubicBezTo>
                    <a:pt x="460" y="612"/>
                    <a:pt x="511" y="619"/>
                    <a:pt x="561" y="619"/>
                  </a:cubicBezTo>
                  <a:cubicBezTo>
                    <a:pt x="617" y="421"/>
                    <a:pt x="612" y="227"/>
                    <a:pt x="387" y="132"/>
                  </a:cubicBezTo>
                  <a:cubicBezTo>
                    <a:pt x="288" y="102"/>
                    <a:pt x="192" y="77"/>
                    <a:pt x="104" y="33"/>
                  </a:cubicBezTo>
                  <a:cubicBezTo>
                    <a:pt x="82" y="23"/>
                    <a:pt x="60" y="12"/>
                    <a:pt x="3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387150" y="3089325"/>
              <a:ext cx="29500" cy="19900"/>
            </a:xfrm>
            <a:custGeom>
              <a:avLst/>
              <a:gdLst/>
              <a:ahLst/>
              <a:cxnLst/>
              <a:rect l="l" t="t" r="r" b="b"/>
              <a:pathLst>
                <a:path w="1180" h="796" extrusionOk="0">
                  <a:moveTo>
                    <a:pt x="402" y="0"/>
                  </a:moveTo>
                  <a:cubicBezTo>
                    <a:pt x="124" y="0"/>
                    <a:pt x="1" y="178"/>
                    <a:pt x="119" y="454"/>
                  </a:cubicBezTo>
                  <a:cubicBezTo>
                    <a:pt x="201" y="644"/>
                    <a:pt x="363" y="731"/>
                    <a:pt x="472" y="770"/>
                  </a:cubicBezTo>
                  <a:cubicBezTo>
                    <a:pt x="520" y="787"/>
                    <a:pt x="570" y="795"/>
                    <a:pt x="621" y="795"/>
                  </a:cubicBezTo>
                  <a:cubicBezTo>
                    <a:pt x="642" y="795"/>
                    <a:pt x="664" y="794"/>
                    <a:pt x="685" y="791"/>
                  </a:cubicBezTo>
                  <a:cubicBezTo>
                    <a:pt x="905" y="761"/>
                    <a:pt x="1122" y="634"/>
                    <a:pt x="1152" y="317"/>
                  </a:cubicBezTo>
                  <a:cubicBezTo>
                    <a:pt x="1179" y="42"/>
                    <a:pt x="1028" y="4"/>
                    <a:pt x="829" y="4"/>
                  </a:cubicBezTo>
                  <a:cubicBezTo>
                    <a:pt x="755" y="4"/>
                    <a:pt x="675" y="9"/>
                    <a:pt x="595" y="9"/>
                  </a:cubicBezTo>
                  <a:cubicBezTo>
                    <a:pt x="555" y="9"/>
                    <a:pt x="515" y="8"/>
                    <a:pt x="476" y="4"/>
                  </a:cubicBezTo>
                  <a:cubicBezTo>
                    <a:pt x="450" y="2"/>
                    <a:pt x="425" y="0"/>
                    <a:pt x="402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388675" y="3092600"/>
              <a:ext cx="27425" cy="16625"/>
            </a:xfrm>
            <a:custGeom>
              <a:avLst/>
              <a:gdLst/>
              <a:ahLst/>
              <a:cxnLst/>
              <a:rect l="l" t="t" r="r" b="b"/>
              <a:pathLst>
                <a:path w="1097" h="665" extrusionOk="0">
                  <a:moveTo>
                    <a:pt x="46" y="1"/>
                  </a:moveTo>
                  <a:cubicBezTo>
                    <a:pt x="0" y="79"/>
                    <a:pt x="1" y="189"/>
                    <a:pt x="58" y="323"/>
                  </a:cubicBezTo>
                  <a:cubicBezTo>
                    <a:pt x="140" y="513"/>
                    <a:pt x="302" y="600"/>
                    <a:pt x="411" y="638"/>
                  </a:cubicBezTo>
                  <a:cubicBezTo>
                    <a:pt x="459" y="656"/>
                    <a:pt x="510" y="664"/>
                    <a:pt x="561" y="664"/>
                  </a:cubicBezTo>
                  <a:cubicBezTo>
                    <a:pt x="582" y="664"/>
                    <a:pt x="603" y="663"/>
                    <a:pt x="624" y="660"/>
                  </a:cubicBezTo>
                  <a:cubicBezTo>
                    <a:pt x="844" y="630"/>
                    <a:pt x="1060" y="503"/>
                    <a:pt x="1091" y="186"/>
                  </a:cubicBezTo>
                  <a:cubicBezTo>
                    <a:pt x="1097" y="128"/>
                    <a:pt x="1094" y="82"/>
                    <a:pt x="1085" y="43"/>
                  </a:cubicBezTo>
                  <a:cubicBezTo>
                    <a:pt x="999" y="113"/>
                    <a:pt x="893" y="161"/>
                    <a:pt x="776" y="187"/>
                  </a:cubicBezTo>
                  <a:cubicBezTo>
                    <a:pt x="740" y="195"/>
                    <a:pt x="700" y="199"/>
                    <a:pt x="658" y="199"/>
                  </a:cubicBezTo>
                  <a:cubicBezTo>
                    <a:pt x="565" y="199"/>
                    <a:pt x="466" y="182"/>
                    <a:pt x="386" y="160"/>
                  </a:cubicBezTo>
                  <a:cubicBezTo>
                    <a:pt x="260" y="127"/>
                    <a:pt x="163" y="45"/>
                    <a:pt x="46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388700" y="3092950"/>
              <a:ext cx="15400" cy="16275"/>
            </a:xfrm>
            <a:custGeom>
              <a:avLst/>
              <a:gdLst/>
              <a:ahLst/>
              <a:cxnLst/>
              <a:rect l="l" t="t" r="r" b="b"/>
              <a:pathLst>
                <a:path w="616" h="651" extrusionOk="0">
                  <a:moveTo>
                    <a:pt x="38" y="0"/>
                  </a:moveTo>
                  <a:lnTo>
                    <a:pt x="38" y="0"/>
                  </a:lnTo>
                  <a:cubicBezTo>
                    <a:pt x="0" y="77"/>
                    <a:pt x="3" y="183"/>
                    <a:pt x="57" y="309"/>
                  </a:cubicBezTo>
                  <a:cubicBezTo>
                    <a:pt x="139" y="499"/>
                    <a:pt x="301" y="586"/>
                    <a:pt x="410" y="625"/>
                  </a:cubicBezTo>
                  <a:cubicBezTo>
                    <a:pt x="457" y="642"/>
                    <a:pt x="508" y="650"/>
                    <a:pt x="559" y="650"/>
                  </a:cubicBezTo>
                  <a:cubicBezTo>
                    <a:pt x="616" y="443"/>
                    <a:pt x="612" y="239"/>
                    <a:pt x="388" y="138"/>
                  </a:cubicBezTo>
                  <a:cubicBezTo>
                    <a:pt x="287" y="107"/>
                    <a:pt x="192" y="80"/>
                    <a:pt x="104" y="33"/>
                  </a:cubicBezTo>
                  <a:cubicBezTo>
                    <a:pt x="82" y="23"/>
                    <a:pt x="60" y="13"/>
                    <a:pt x="3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380875" y="3072025"/>
              <a:ext cx="29250" cy="19550"/>
            </a:xfrm>
            <a:custGeom>
              <a:avLst/>
              <a:gdLst/>
              <a:ahLst/>
              <a:cxnLst/>
              <a:rect l="l" t="t" r="r" b="b"/>
              <a:pathLst>
                <a:path w="1170" h="782" extrusionOk="0">
                  <a:moveTo>
                    <a:pt x="399" y="0"/>
                  </a:moveTo>
                  <a:cubicBezTo>
                    <a:pt x="123" y="0"/>
                    <a:pt x="1" y="174"/>
                    <a:pt x="117" y="446"/>
                  </a:cubicBezTo>
                  <a:cubicBezTo>
                    <a:pt x="198" y="632"/>
                    <a:pt x="358" y="718"/>
                    <a:pt x="465" y="756"/>
                  </a:cubicBezTo>
                  <a:cubicBezTo>
                    <a:pt x="513" y="773"/>
                    <a:pt x="563" y="782"/>
                    <a:pt x="613" y="782"/>
                  </a:cubicBezTo>
                  <a:cubicBezTo>
                    <a:pt x="634" y="782"/>
                    <a:pt x="656" y="780"/>
                    <a:pt x="677" y="777"/>
                  </a:cubicBezTo>
                  <a:cubicBezTo>
                    <a:pt x="895" y="747"/>
                    <a:pt x="1110" y="623"/>
                    <a:pt x="1141" y="312"/>
                  </a:cubicBezTo>
                  <a:cubicBezTo>
                    <a:pt x="1169" y="41"/>
                    <a:pt x="1019" y="4"/>
                    <a:pt x="822" y="4"/>
                  </a:cubicBezTo>
                  <a:cubicBezTo>
                    <a:pt x="750" y="4"/>
                    <a:pt x="671" y="9"/>
                    <a:pt x="592" y="9"/>
                  </a:cubicBezTo>
                  <a:cubicBezTo>
                    <a:pt x="551" y="9"/>
                    <a:pt x="511" y="8"/>
                    <a:pt x="472" y="4"/>
                  </a:cubicBezTo>
                  <a:cubicBezTo>
                    <a:pt x="446" y="2"/>
                    <a:pt x="422" y="0"/>
                    <a:pt x="399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382375" y="3075250"/>
              <a:ext cx="27200" cy="16325"/>
            </a:xfrm>
            <a:custGeom>
              <a:avLst/>
              <a:gdLst/>
              <a:ahLst/>
              <a:cxnLst/>
              <a:rect l="l" t="t" r="r" b="b"/>
              <a:pathLst>
                <a:path w="1088" h="653" extrusionOk="0">
                  <a:moveTo>
                    <a:pt x="46" y="0"/>
                  </a:moveTo>
                  <a:cubicBezTo>
                    <a:pt x="0" y="77"/>
                    <a:pt x="1" y="185"/>
                    <a:pt x="57" y="317"/>
                  </a:cubicBezTo>
                  <a:cubicBezTo>
                    <a:pt x="138" y="503"/>
                    <a:pt x="298" y="589"/>
                    <a:pt x="405" y="627"/>
                  </a:cubicBezTo>
                  <a:cubicBezTo>
                    <a:pt x="453" y="644"/>
                    <a:pt x="504" y="652"/>
                    <a:pt x="554" y="652"/>
                  </a:cubicBezTo>
                  <a:cubicBezTo>
                    <a:pt x="575" y="652"/>
                    <a:pt x="596" y="651"/>
                    <a:pt x="617" y="648"/>
                  </a:cubicBezTo>
                  <a:cubicBezTo>
                    <a:pt x="835" y="618"/>
                    <a:pt x="1050" y="494"/>
                    <a:pt x="1082" y="183"/>
                  </a:cubicBezTo>
                  <a:cubicBezTo>
                    <a:pt x="1087" y="126"/>
                    <a:pt x="1085" y="80"/>
                    <a:pt x="1077" y="42"/>
                  </a:cubicBezTo>
                  <a:cubicBezTo>
                    <a:pt x="990" y="110"/>
                    <a:pt x="886" y="158"/>
                    <a:pt x="769" y="184"/>
                  </a:cubicBezTo>
                  <a:cubicBezTo>
                    <a:pt x="733" y="192"/>
                    <a:pt x="693" y="195"/>
                    <a:pt x="652" y="195"/>
                  </a:cubicBezTo>
                  <a:cubicBezTo>
                    <a:pt x="560" y="195"/>
                    <a:pt x="461" y="178"/>
                    <a:pt x="382" y="157"/>
                  </a:cubicBezTo>
                  <a:cubicBezTo>
                    <a:pt x="258" y="125"/>
                    <a:pt x="162" y="44"/>
                    <a:pt x="46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382400" y="3075575"/>
              <a:ext cx="15250" cy="16000"/>
            </a:xfrm>
            <a:custGeom>
              <a:avLst/>
              <a:gdLst/>
              <a:ahLst/>
              <a:cxnLst/>
              <a:rect l="l" t="t" r="r" b="b"/>
              <a:pathLst>
                <a:path w="610" h="640" extrusionOk="0">
                  <a:moveTo>
                    <a:pt x="39" y="1"/>
                  </a:moveTo>
                  <a:cubicBezTo>
                    <a:pt x="0" y="77"/>
                    <a:pt x="3" y="180"/>
                    <a:pt x="56" y="304"/>
                  </a:cubicBezTo>
                  <a:cubicBezTo>
                    <a:pt x="137" y="490"/>
                    <a:pt x="297" y="576"/>
                    <a:pt x="404" y="614"/>
                  </a:cubicBezTo>
                  <a:cubicBezTo>
                    <a:pt x="452" y="631"/>
                    <a:pt x="502" y="639"/>
                    <a:pt x="553" y="639"/>
                  </a:cubicBezTo>
                  <a:cubicBezTo>
                    <a:pt x="610" y="435"/>
                    <a:pt x="607" y="235"/>
                    <a:pt x="384" y="136"/>
                  </a:cubicBezTo>
                  <a:cubicBezTo>
                    <a:pt x="285" y="106"/>
                    <a:pt x="191" y="79"/>
                    <a:pt x="103" y="33"/>
                  </a:cubicBezTo>
                  <a:cubicBezTo>
                    <a:pt x="81" y="24"/>
                    <a:pt x="59" y="12"/>
                    <a:pt x="3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395075" y="3071875"/>
              <a:ext cx="29225" cy="19550"/>
            </a:xfrm>
            <a:custGeom>
              <a:avLst/>
              <a:gdLst/>
              <a:ahLst/>
              <a:cxnLst/>
              <a:rect l="l" t="t" r="r" b="b"/>
              <a:pathLst>
                <a:path w="1169" h="782" extrusionOk="0">
                  <a:moveTo>
                    <a:pt x="398" y="0"/>
                  </a:moveTo>
                  <a:cubicBezTo>
                    <a:pt x="122" y="0"/>
                    <a:pt x="1" y="175"/>
                    <a:pt x="120" y="446"/>
                  </a:cubicBezTo>
                  <a:cubicBezTo>
                    <a:pt x="202" y="632"/>
                    <a:pt x="362" y="718"/>
                    <a:pt x="471" y="756"/>
                  </a:cubicBezTo>
                  <a:cubicBezTo>
                    <a:pt x="518" y="773"/>
                    <a:pt x="568" y="782"/>
                    <a:pt x="619" y="782"/>
                  </a:cubicBezTo>
                  <a:cubicBezTo>
                    <a:pt x="640" y="782"/>
                    <a:pt x="661" y="780"/>
                    <a:pt x="682" y="777"/>
                  </a:cubicBezTo>
                  <a:cubicBezTo>
                    <a:pt x="900" y="747"/>
                    <a:pt x="1114" y="623"/>
                    <a:pt x="1143" y="312"/>
                  </a:cubicBezTo>
                  <a:cubicBezTo>
                    <a:pt x="1168" y="41"/>
                    <a:pt x="1019" y="4"/>
                    <a:pt x="821" y="4"/>
                  </a:cubicBezTo>
                  <a:cubicBezTo>
                    <a:pt x="749" y="4"/>
                    <a:pt x="670" y="9"/>
                    <a:pt x="591" y="9"/>
                  </a:cubicBezTo>
                  <a:cubicBezTo>
                    <a:pt x="550" y="9"/>
                    <a:pt x="510" y="8"/>
                    <a:pt x="471" y="4"/>
                  </a:cubicBezTo>
                  <a:cubicBezTo>
                    <a:pt x="445" y="1"/>
                    <a:pt x="421" y="0"/>
                    <a:pt x="39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396625" y="3075100"/>
              <a:ext cx="27200" cy="16325"/>
            </a:xfrm>
            <a:custGeom>
              <a:avLst/>
              <a:gdLst/>
              <a:ahLst/>
              <a:cxnLst/>
              <a:rect l="l" t="t" r="r" b="b"/>
              <a:pathLst>
                <a:path w="1088" h="653" extrusionOk="0">
                  <a:moveTo>
                    <a:pt x="45" y="0"/>
                  </a:moveTo>
                  <a:lnTo>
                    <a:pt x="45" y="0"/>
                  </a:lnTo>
                  <a:cubicBezTo>
                    <a:pt x="0" y="77"/>
                    <a:pt x="1" y="186"/>
                    <a:pt x="58" y="317"/>
                  </a:cubicBezTo>
                  <a:cubicBezTo>
                    <a:pt x="140" y="503"/>
                    <a:pt x="300" y="589"/>
                    <a:pt x="409" y="627"/>
                  </a:cubicBezTo>
                  <a:cubicBezTo>
                    <a:pt x="456" y="644"/>
                    <a:pt x="506" y="653"/>
                    <a:pt x="557" y="653"/>
                  </a:cubicBezTo>
                  <a:cubicBezTo>
                    <a:pt x="578" y="653"/>
                    <a:pt x="600" y="651"/>
                    <a:pt x="621" y="648"/>
                  </a:cubicBezTo>
                  <a:cubicBezTo>
                    <a:pt x="838" y="618"/>
                    <a:pt x="1052" y="494"/>
                    <a:pt x="1082" y="183"/>
                  </a:cubicBezTo>
                  <a:cubicBezTo>
                    <a:pt x="1087" y="126"/>
                    <a:pt x="1084" y="80"/>
                    <a:pt x="1076" y="43"/>
                  </a:cubicBezTo>
                  <a:cubicBezTo>
                    <a:pt x="990" y="111"/>
                    <a:pt x="885" y="159"/>
                    <a:pt x="769" y="184"/>
                  </a:cubicBezTo>
                  <a:cubicBezTo>
                    <a:pt x="733" y="191"/>
                    <a:pt x="693" y="195"/>
                    <a:pt x="652" y="195"/>
                  </a:cubicBezTo>
                  <a:cubicBezTo>
                    <a:pt x="560" y="195"/>
                    <a:pt x="461" y="178"/>
                    <a:pt x="382" y="157"/>
                  </a:cubicBezTo>
                  <a:cubicBezTo>
                    <a:pt x="258" y="125"/>
                    <a:pt x="161" y="44"/>
                    <a:pt x="4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396625" y="3075425"/>
              <a:ext cx="15325" cy="16000"/>
            </a:xfrm>
            <a:custGeom>
              <a:avLst/>
              <a:gdLst/>
              <a:ahLst/>
              <a:cxnLst/>
              <a:rect l="l" t="t" r="r" b="b"/>
              <a:pathLst>
                <a:path w="613" h="640" extrusionOk="0">
                  <a:moveTo>
                    <a:pt x="39" y="1"/>
                  </a:moveTo>
                  <a:cubicBezTo>
                    <a:pt x="0" y="76"/>
                    <a:pt x="4" y="180"/>
                    <a:pt x="58" y="304"/>
                  </a:cubicBezTo>
                  <a:cubicBezTo>
                    <a:pt x="140" y="490"/>
                    <a:pt x="300" y="576"/>
                    <a:pt x="409" y="614"/>
                  </a:cubicBezTo>
                  <a:cubicBezTo>
                    <a:pt x="456" y="631"/>
                    <a:pt x="506" y="639"/>
                    <a:pt x="557" y="639"/>
                  </a:cubicBezTo>
                  <a:cubicBezTo>
                    <a:pt x="613" y="435"/>
                    <a:pt x="608" y="235"/>
                    <a:pt x="385" y="135"/>
                  </a:cubicBezTo>
                  <a:cubicBezTo>
                    <a:pt x="285" y="105"/>
                    <a:pt x="191" y="79"/>
                    <a:pt x="103" y="33"/>
                  </a:cubicBezTo>
                  <a:cubicBezTo>
                    <a:pt x="81" y="23"/>
                    <a:pt x="59" y="12"/>
                    <a:pt x="3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377550" y="3056175"/>
              <a:ext cx="29025" cy="18375"/>
            </a:xfrm>
            <a:custGeom>
              <a:avLst/>
              <a:gdLst/>
              <a:ahLst/>
              <a:cxnLst/>
              <a:rect l="l" t="t" r="r" b="b"/>
              <a:pathLst>
                <a:path w="1161" h="735" extrusionOk="0">
                  <a:moveTo>
                    <a:pt x="396" y="0"/>
                  </a:moveTo>
                  <a:cubicBezTo>
                    <a:pt x="123" y="0"/>
                    <a:pt x="1" y="164"/>
                    <a:pt x="117" y="419"/>
                  </a:cubicBezTo>
                  <a:cubicBezTo>
                    <a:pt x="195" y="595"/>
                    <a:pt x="354" y="675"/>
                    <a:pt x="461" y="711"/>
                  </a:cubicBezTo>
                  <a:cubicBezTo>
                    <a:pt x="508" y="727"/>
                    <a:pt x="557" y="734"/>
                    <a:pt x="607" y="734"/>
                  </a:cubicBezTo>
                  <a:cubicBezTo>
                    <a:pt x="629" y="734"/>
                    <a:pt x="650" y="733"/>
                    <a:pt x="671" y="730"/>
                  </a:cubicBezTo>
                  <a:cubicBezTo>
                    <a:pt x="887" y="702"/>
                    <a:pt x="1100" y="585"/>
                    <a:pt x="1132" y="293"/>
                  </a:cubicBezTo>
                  <a:cubicBezTo>
                    <a:pt x="1160" y="38"/>
                    <a:pt x="1012" y="4"/>
                    <a:pt x="817" y="4"/>
                  </a:cubicBezTo>
                  <a:cubicBezTo>
                    <a:pt x="744" y="4"/>
                    <a:pt x="665" y="9"/>
                    <a:pt x="586" y="9"/>
                  </a:cubicBezTo>
                  <a:cubicBezTo>
                    <a:pt x="546" y="9"/>
                    <a:pt x="507" y="7"/>
                    <a:pt x="468" y="4"/>
                  </a:cubicBezTo>
                  <a:cubicBezTo>
                    <a:pt x="443" y="1"/>
                    <a:pt x="419" y="0"/>
                    <a:pt x="396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79025" y="3059200"/>
              <a:ext cx="26975" cy="15350"/>
            </a:xfrm>
            <a:custGeom>
              <a:avLst/>
              <a:gdLst/>
              <a:ahLst/>
              <a:cxnLst/>
              <a:rect l="l" t="t" r="r" b="b"/>
              <a:pathLst>
                <a:path w="1079" h="614" extrusionOk="0">
                  <a:moveTo>
                    <a:pt x="46" y="1"/>
                  </a:moveTo>
                  <a:lnTo>
                    <a:pt x="46" y="1"/>
                  </a:lnTo>
                  <a:cubicBezTo>
                    <a:pt x="1" y="73"/>
                    <a:pt x="2" y="175"/>
                    <a:pt x="58" y="298"/>
                  </a:cubicBezTo>
                  <a:cubicBezTo>
                    <a:pt x="136" y="474"/>
                    <a:pt x="295" y="554"/>
                    <a:pt x="402" y="590"/>
                  </a:cubicBezTo>
                  <a:cubicBezTo>
                    <a:pt x="448" y="606"/>
                    <a:pt x="498" y="613"/>
                    <a:pt x="548" y="613"/>
                  </a:cubicBezTo>
                  <a:cubicBezTo>
                    <a:pt x="569" y="613"/>
                    <a:pt x="590" y="612"/>
                    <a:pt x="611" y="609"/>
                  </a:cubicBezTo>
                  <a:cubicBezTo>
                    <a:pt x="828" y="581"/>
                    <a:pt x="1041" y="464"/>
                    <a:pt x="1073" y="172"/>
                  </a:cubicBezTo>
                  <a:cubicBezTo>
                    <a:pt x="1078" y="119"/>
                    <a:pt x="1076" y="76"/>
                    <a:pt x="1068" y="40"/>
                  </a:cubicBezTo>
                  <a:cubicBezTo>
                    <a:pt x="983" y="105"/>
                    <a:pt x="879" y="149"/>
                    <a:pt x="763" y="173"/>
                  </a:cubicBezTo>
                  <a:cubicBezTo>
                    <a:pt x="727" y="180"/>
                    <a:pt x="688" y="184"/>
                    <a:pt x="646" y="184"/>
                  </a:cubicBezTo>
                  <a:cubicBezTo>
                    <a:pt x="555" y="184"/>
                    <a:pt x="457" y="168"/>
                    <a:pt x="379" y="148"/>
                  </a:cubicBezTo>
                  <a:cubicBezTo>
                    <a:pt x="257" y="118"/>
                    <a:pt x="161" y="42"/>
                    <a:pt x="46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379075" y="3059525"/>
              <a:ext cx="15100" cy="15025"/>
            </a:xfrm>
            <a:custGeom>
              <a:avLst/>
              <a:gdLst/>
              <a:ahLst/>
              <a:cxnLst/>
              <a:rect l="l" t="t" r="r" b="b"/>
              <a:pathLst>
                <a:path w="604" h="601" extrusionOk="0">
                  <a:moveTo>
                    <a:pt x="38" y="0"/>
                  </a:moveTo>
                  <a:cubicBezTo>
                    <a:pt x="1" y="72"/>
                    <a:pt x="3" y="169"/>
                    <a:pt x="56" y="285"/>
                  </a:cubicBezTo>
                  <a:cubicBezTo>
                    <a:pt x="134" y="461"/>
                    <a:pt x="293" y="541"/>
                    <a:pt x="400" y="577"/>
                  </a:cubicBezTo>
                  <a:cubicBezTo>
                    <a:pt x="447" y="593"/>
                    <a:pt x="497" y="600"/>
                    <a:pt x="547" y="600"/>
                  </a:cubicBezTo>
                  <a:cubicBezTo>
                    <a:pt x="604" y="409"/>
                    <a:pt x="601" y="220"/>
                    <a:pt x="380" y="127"/>
                  </a:cubicBezTo>
                  <a:cubicBezTo>
                    <a:pt x="283" y="99"/>
                    <a:pt x="188" y="74"/>
                    <a:pt x="102" y="31"/>
                  </a:cubicBezTo>
                  <a:cubicBezTo>
                    <a:pt x="80" y="22"/>
                    <a:pt x="59" y="12"/>
                    <a:pt x="3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397150" y="3057450"/>
              <a:ext cx="29025" cy="18400"/>
            </a:xfrm>
            <a:custGeom>
              <a:avLst/>
              <a:gdLst/>
              <a:ahLst/>
              <a:cxnLst/>
              <a:rect l="l" t="t" r="r" b="b"/>
              <a:pathLst>
                <a:path w="1161" h="736" extrusionOk="0">
                  <a:moveTo>
                    <a:pt x="396" y="0"/>
                  </a:moveTo>
                  <a:cubicBezTo>
                    <a:pt x="121" y="0"/>
                    <a:pt x="1" y="165"/>
                    <a:pt x="119" y="420"/>
                  </a:cubicBezTo>
                  <a:cubicBezTo>
                    <a:pt x="200" y="595"/>
                    <a:pt x="360" y="676"/>
                    <a:pt x="467" y="711"/>
                  </a:cubicBezTo>
                  <a:cubicBezTo>
                    <a:pt x="514" y="727"/>
                    <a:pt x="564" y="735"/>
                    <a:pt x="614" y="735"/>
                  </a:cubicBezTo>
                  <a:cubicBezTo>
                    <a:pt x="635" y="735"/>
                    <a:pt x="657" y="734"/>
                    <a:pt x="678" y="731"/>
                  </a:cubicBezTo>
                  <a:cubicBezTo>
                    <a:pt x="893" y="703"/>
                    <a:pt x="1106" y="586"/>
                    <a:pt x="1135" y="294"/>
                  </a:cubicBezTo>
                  <a:cubicBezTo>
                    <a:pt x="1160" y="38"/>
                    <a:pt x="1011" y="4"/>
                    <a:pt x="816" y="4"/>
                  </a:cubicBezTo>
                  <a:cubicBezTo>
                    <a:pt x="743" y="4"/>
                    <a:pt x="664" y="8"/>
                    <a:pt x="585" y="8"/>
                  </a:cubicBezTo>
                  <a:cubicBezTo>
                    <a:pt x="546" y="8"/>
                    <a:pt x="506" y="7"/>
                    <a:pt x="467" y="4"/>
                  </a:cubicBezTo>
                  <a:cubicBezTo>
                    <a:pt x="443" y="1"/>
                    <a:pt x="419" y="0"/>
                    <a:pt x="39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398675" y="3060475"/>
              <a:ext cx="26975" cy="15375"/>
            </a:xfrm>
            <a:custGeom>
              <a:avLst/>
              <a:gdLst/>
              <a:ahLst/>
              <a:cxnLst/>
              <a:rect l="l" t="t" r="r" b="b"/>
              <a:pathLst>
                <a:path w="1079" h="615" extrusionOk="0">
                  <a:moveTo>
                    <a:pt x="45" y="1"/>
                  </a:moveTo>
                  <a:lnTo>
                    <a:pt x="45" y="1"/>
                  </a:lnTo>
                  <a:cubicBezTo>
                    <a:pt x="0" y="73"/>
                    <a:pt x="1" y="176"/>
                    <a:pt x="58" y="299"/>
                  </a:cubicBezTo>
                  <a:cubicBezTo>
                    <a:pt x="139" y="474"/>
                    <a:pt x="299" y="555"/>
                    <a:pt x="406" y="590"/>
                  </a:cubicBezTo>
                  <a:cubicBezTo>
                    <a:pt x="453" y="606"/>
                    <a:pt x="503" y="614"/>
                    <a:pt x="553" y="614"/>
                  </a:cubicBezTo>
                  <a:cubicBezTo>
                    <a:pt x="574" y="614"/>
                    <a:pt x="596" y="613"/>
                    <a:pt x="617" y="610"/>
                  </a:cubicBezTo>
                  <a:cubicBezTo>
                    <a:pt x="832" y="582"/>
                    <a:pt x="1045" y="465"/>
                    <a:pt x="1074" y="173"/>
                  </a:cubicBezTo>
                  <a:cubicBezTo>
                    <a:pt x="1079" y="119"/>
                    <a:pt x="1076" y="76"/>
                    <a:pt x="1068" y="40"/>
                  </a:cubicBezTo>
                  <a:cubicBezTo>
                    <a:pt x="983" y="104"/>
                    <a:pt x="879" y="150"/>
                    <a:pt x="764" y="174"/>
                  </a:cubicBezTo>
                  <a:cubicBezTo>
                    <a:pt x="729" y="181"/>
                    <a:pt x="690" y="184"/>
                    <a:pt x="649" y="184"/>
                  </a:cubicBezTo>
                  <a:cubicBezTo>
                    <a:pt x="557" y="184"/>
                    <a:pt x="458" y="168"/>
                    <a:pt x="379" y="149"/>
                  </a:cubicBezTo>
                  <a:cubicBezTo>
                    <a:pt x="256" y="118"/>
                    <a:pt x="160" y="42"/>
                    <a:pt x="45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398700" y="3060800"/>
              <a:ext cx="15200" cy="15050"/>
            </a:xfrm>
            <a:custGeom>
              <a:avLst/>
              <a:gdLst/>
              <a:ahLst/>
              <a:cxnLst/>
              <a:rect l="l" t="t" r="r" b="b"/>
              <a:pathLst>
                <a:path w="608" h="602" extrusionOk="0">
                  <a:moveTo>
                    <a:pt x="37" y="0"/>
                  </a:moveTo>
                  <a:cubicBezTo>
                    <a:pt x="0" y="73"/>
                    <a:pt x="3" y="169"/>
                    <a:pt x="57" y="286"/>
                  </a:cubicBezTo>
                  <a:cubicBezTo>
                    <a:pt x="138" y="461"/>
                    <a:pt x="298" y="542"/>
                    <a:pt x="405" y="577"/>
                  </a:cubicBezTo>
                  <a:cubicBezTo>
                    <a:pt x="452" y="594"/>
                    <a:pt x="502" y="601"/>
                    <a:pt x="553" y="601"/>
                  </a:cubicBezTo>
                  <a:cubicBezTo>
                    <a:pt x="607" y="410"/>
                    <a:pt x="602" y="221"/>
                    <a:pt x="382" y="128"/>
                  </a:cubicBezTo>
                  <a:cubicBezTo>
                    <a:pt x="282" y="100"/>
                    <a:pt x="189" y="75"/>
                    <a:pt x="102" y="31"/>
                  </a:cubicBezTo>
                  <a:cubicBezTo>
                    <a:pt x="80" y="22"/>
                    <a:pt x="58" y="12"/>
                    <a:pt x="3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386925" y="3060575"/>
              <a:ext cx="29050" cy="19325"/>
            </a:xfrm>
            <a:custGeom>
              <a:avLst/>
              <a:gdLst/>
              <a:ahLst/>
              <a:cxnLst/>
              <a:rect l="l" t="t" r="r" b="b"/>
              <a:pathLst>
                <a:path w="1162" h="773" extrusionOk="0">
                  <a:moveTo>
                    <a:pt x="395" y="0"/>
                  </a:moveTo>
                  <a:cubicBezTo>
                    <a:pt x="121" y="0"/>
                    <a:pt x="0" y="173"/>
                    <a:pt x="117" y="441"/>
                  </a:cubicBezTo>
                  <a:cubicBezTo>
                    <a:pt x="197" y="625"/>
                    <a:pt x="356" y="710"/>
                    <a:pt x="464" y="747"/>
                  </a:cubicBezTo>
                  <a:cubicBezTo>
                    <a:pt x="512" y="764"/>
                    <a:pt x="563" y="773"/>
                    <a:pt x="615" y="773"/>
                  </a:cubicBezTo>
                  <a:cubicBezTo>
                    <a:pt x="634" y="773"/>
                    <a:pt x="654" y="771"/>
                    <a:pt x="674" y="769"/>
                  </a:cubicBezTo>
                  <a:cubicBezTo>
                    <a:pt x="891" y="739"/>
                    <a:pt x="1104" y="615"/>
                    <a:pt x="1134" y="309"/>
                  </a:cubicBezTo>
                  <a:cubicBezTo>
                    <a:pt x="1161" y="40"/>
                    <a:pt x="1012" y="4"/>
                    <a:pt x="816" y="4"/>
                  </a:cubicBezTo>
                  <a:cubicBezTo>
                    <a:pt x="744" y="4"/>
                    <a:pt x="666" y="9"/>
                    <a:pt x="587" y="9"/>
                  </a:cubicBezTo>
                  <a:cubicBezTo>
                    <a:pt x="547" y="9"/>
                    <a:pt x="507" y="8"/>
                    <a:pt x="467" y="4"/>
                  </a:cubicBezTo>
                  <a:cubicBezTo>
                    <a:pt x="442" y="1"/>
                    <a:pt x="418" y="0"/>
                    <a:pt x="395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388400" y="3063775"/>
              <a:ext cx="27050" cy="16125"/>
            </a:xfrm>
            <a:custGeom>
              <a:avLst/>
              <a:gdLst/>
              <a:ahLst/>
              <a:cxnLst/>
              <a:rect l="l" t="t" r="r" b="b"/>
              <a:pathLst>
                <a:path w="1082" h="645" extrusionOk="0">
                  <a:moveTo>
                    <a:pt x="45" y="0"/>
                  </a:moveTo>
                  <a:cubicBezTo>
                    <a:pt x="1" y="76"/>
                    <a:pt x="1" y="183"/>
                    <a:pt x="58" y="313"/>
                  </a:cubicBezTo>
                  <a:cubicBezTo>
                    <a:pt x="138" y="497"/>
                    <a:pt x="297" y="582"/>
                    <a:pt x="405" y="620"/>
                  </a:cubicBezTo>
                  <a:cubicBezTo>
                    <a:pt x="452" y="636"/>
                    <a:pt x="503" y="645"/>
                    <a:pt x="554" y="645"/>
                  </a:cubicBezTo>
                  <a:cubicBezTo>
                    <a:pt x="575" y="645"/>
                    <a:pt x="595" y="643"/>
                    <a:pt x="615" y="641"/>
                  </a:cubicBezTo>
                  <a:cubicBezTo>
                    <a:pt x="832" y="611"/>
                    <a:pt x="1045" y="488"/>
                    <a:pt x="1075" y="181"/>
                  </a:cubicBezTo>
                  <a:cubicBezTo>
                    <a:pt x="1082" y="125"/>
                    <a:pt x="1079" y="79"/>
                    <a:pt x="1070" y="42"/>
                  </a:cubicBezTo>
                  <a:cubicBezTo>
                    <a:pt x="984" y="109"/>
                    <a:pt x="881" y="156"/>
                    <a:pt x="766" y="182"/>
                  </a:cubicBezTo>
                  <a:cubicBezTo>
                    <a:pt x="730" y="189"/>
                    <a:pt x="691" y="193"/>
                    <a:pt x="651" y="193"/>
                  </a:cubicBezTo>
                  <a:cubicBezTo>
                    <a:pt x="559" y="193"/>
                    <a:pt x="459" y="176"/>
                    <a:pt x="380" y="155"/>
                  </a:cubicBezTo>
                  <a:cubicBezTo>
                    <a:pt x="257" y="123"/>
                    <a:pt x="160" y="43"/>
                    <a:pt x="45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388400" y="3064075"/>
              <a:ext cx="15225" cy="15800"/>
            </a:xfrm>
            <a:custGeom>
              <a:avLst/>
              <a:gdLst/>
              <a:ahLst/>
              <a:cxnLst/>
              <a:rect l="l" t="t" r="r" b="b"/>
              <a:pathLst>
                <a:path w="609" h="632" extrusionOk="0">
                  <a:moveTo>
                    <a:pt x="39" y="1"/>
                  </a:moveTo>
                  <a:cubicBezTo>
                    <a:pt x="1" y="76"/>
                    <a:pt x="4" y="178"/>
                    <a:pt x="58" y="301"/>
                  </a:cubicBezTo>
                  <a:cubicBezTo>
                    <a:pt x="138" y="485"/>
                    <a:pt x="297" y="570"/>
                    <a:pt x="405" y="607"/>
                  </a:cubicBezTo>
                  <a:cubicBezTo>
                    <a:pt x="452" y="624"/>
                    <a:pt x="501" y="632"/>
                    <a:pt x="552" y="632"/>
                  </a:cubicBezTo>
                  <a:cubicBezTo>
                    <a:pt x="608" y="431"/>
                    <a:pt x="604" y="233"/>
                    <a:pt x="383" y="134"/>
                  </a:cubicBezTo>
                  <a:cubicBezTo>
                    <a:pt x="284" y="104"/>
                    <a:pt x="190" y="79"/>
                    <a:pt x="103" y="33"/>
                  </a:cubicBezTo>
                  <a:cubicBezTo>
                    <a:pt x="82" y="24"/>
                    <a:pt x="60" y="13"/>
                    <a:pt x="3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380725" y="3043750"/>
              <a:ext cx="28825" cy="19000"/>
            </a:xfrm>
            <a:custGeom>
              <a:avLst/>
              <a:gdLst/>
              <a:ahLst/>
              <a:cxnLst/>
              <a:rect l="l" t="t" r="r" b="b"/>
              <a:pathLst>
                <a:path w="1153" h="760" extrusionOk="0">
                  <a:moveTo>
                    <a:pt x="393" y="1"/>
                  </a:moveTo>
                  <a:cubicBezTo>
                    <a:pt x="121" y="1"/>
                    <a:pt x="0" y="170"/>
                    <a:pt x="115" y="434"/>
                  </a:cubicBezTo>
                  <a:cubicBezTo>
                    <a:pt x="195" y="615"/>
                    <a:pt x="352" y="699"/>
                    <a:pt x="458" y="735"/>
                  </a:cubicBezTo>
                  <a:cubicBezTo>
                    <a:pt x="506" y="752"/>
                    <a:pt x="555" y="760"/>
                    <a:pt x="605" y="760"/>
                  </a:cubicBezTo>
                  <a:cubicBezTo>
                    <a:pt x="626" y="760"/>
                    <a:pt x="647" y="758"/>
                    <a:pt x="667" y="756"/>
                  </a:cubicBezTo>
                  <a:cubicBezTo>
                    <a:pt x="882" y="727"/>
                    <a:pt x="1094" y="605"/>
                    <a:pt x="1125" y="304"/>
                  </a:cubicBezTo>
                  <a:cubicBezTo>
                    <a:pt x="1152" y="40"/>
                    <a:pt x="1004" y="5"/>
                    <a:pt x="810" y="5"/>
                  </a:cubicBezTo>
                  <a:cubicBezTo>
                    <a:pt x="738" y="5"/>
                    <a:pt x="660" y="9"/>
                    <a:pt x="582" y="9"/>
                  </a:cubicBezTo>
                  <a:cubicBezTo>
                    <a:pt x="542" y="9"/>
                    <a:pt x="503" y="8"/>
                    <a:pt x="464" y="4"/>
                  </a:cubicBezTo>
                  <a:cubicBezTo>
                    <a:pt x="440" y="2"/>
                    <a:pt x="416" y="1"/>
                    <a:pt x="393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82200" y="3046900"/>
              <a:ext cx="26800" cy="15850"/>
            </a:xfrm>
            <a:custGeom>
              <a:avLst/>
              <a:gdLst/>
              <a:ahLst/>
              <a:cxnLst/>
              <a:rect l="l" t="t" r="r" b="b"/>
              <a:pathLst>
                <a:path w="1072" h="634" extrusionOk="0">
                  <a:moveTo>
                    <a:pt x="46" y="1"/>
                  </a:moveTo>
                  <a:cubicBezTo>
                    <a:pt x="0" y="75"/>
                    <a:pt x="1" y="181"/>
                    <a:pt x="56" y="308"/>
                  </a:cubicBezTo>
                  <a:cubicBezTo>
                    <a:pt x="136" y="489"/>
                    <a:pt x="293" y="573"/>
                    <a:pt x="399" y="610"/>
                  </a:cubicBezTo>
                  <a:cubicBezTo>
                    <a:pt x="446" y="626"/>
                    <a:pt x="495" y="634"/>
                    <a:pt x="545" y="634"/>
                  </a:cubicBezTo>
                  <a:cubicBezTo>
                    <a:pt x="566" y="634"/>
                    <a:pt x="587" y="633"/>
                    <a:pt x="608" y="630"/>
                  </a:cubicBezTo>
                  <a:cubicBezTo>
                    <a:pt x="823" y="601"/>
                    <a:pt x="1035" y="481"/>
                    <a:pt x="1066" y="178"/>
                  </a:cubicBezTo>
                  <a:cubicBezTo>
                    <a:pt x="1072" y="123"/>
                    <a:pt x="1070" y="78"/>
                    <a:pt x="1061" y="42"/>
                  </a:cubicBezTo>
                  <a:cubicBezTo>
                    <a:pt x="975" y="107"/>
                    <a:pt x="873" y="154"/>
                    <a:pt x="759" y="179"/>
                  </a:cubicBezTo>
                  <a:cubicBezTo>
                    <a:pt x="723" y="187"/>
                    <a:pt x="683" y="190"/>
                    <a:pt x="642" y="190"/>
                  </a:cubicBezTo>
                  <a:cubicBezTo>
                    <a:pt x="551" y="190"/>
                    <a:pt x="454" y="174"/>
                    <a:pt x="376" y="153"/>
                  </a:cubicBezTo>
                  <a:cubicBezTo>
                    <a:pt x="255" y="122"/>
                    <a:pt x="160" y="43"/>
                    <a:pt x="46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382225" y="3047225"/>
              <a:ext cx="15025" cy="15525"/>
            </a:xfrm>
            <a:custGeom>
              <a:avLst/>
              <a:gdLst/>
              <a:ahLst/>
              <a:cxnLst/>
              <a:rect l="l" t="t" r="r" b="b"/>
              <a:pathLst>
                <a:path w="601" h="621" extrusionOk="0">
                  <a:moveTo>
                    <a:pt x="38" y="0"/>
                  </a:moveTo>
                  <a:cubicBezTo>
                    <a:pt x="0" y="75"/>
                    <a:pt x="3" y="174"/>
                    <a:pt x="56" y="295"/>
                  </a:cubicBezTo>
                  <a:cubicBezTo>
                    <a:pt x="135" y="476"/>
                    <a:pt x="292" y="560"/>
                    <a:pt x="398" y="596"/>
                  </a:cubicBezTo>
                  <a:cubicBezTo>
                    <a:pt x="445" y="613"/>
                    <a:pt x="494" y="621"/>
                    <a:pt x="544" y="621"/>
                  </a:cubicBezTo>
                  <a:cubicBezTo>
                    <a:pt x="600" y="423"/>
                    <a:pt x="597" y="228"/>
                    <a:pt x="378" y="132"/>
                  </a:cubicBezTo>
                  <a:cubicBezTo>
                    <a:pt x="281" y="103"/>
                    <a:pt x="188" y="77"/>
                    <a:pt x="102" y="32"/>
                  </a:cubicBezTo>
                  <a:cubicBezTo>
                    <a:pt x="80" y="23"/>
                    <a:pt x="59" y="13"/>
                    <a:pt x="3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394750" y="3043625"/>
              <a:ext cx="28775" cy="18975"/>
            </a:xfrm>
            <a:custGeom>
              <a:avLst/>
              <a:gdLst/>
              <a:ahLst/>
              <a:cxnLst/>
              <a:rect l="l" t="t" r="r" b="b"/>
              <a:pathLst>
                <a:path w="1151" h="759" extrusionOk="0">
                  <a:moveTo>
                    <a:pt x="392" y="1"/>
                  </a:moveTo>
                  <a:cubicBezTo>
                    <a:pt x="120" y="1"/>
                    <a:pt x="0" y="169"/>
                    <a:pt x="117" y="433"/>
                  </a:cubicBezTo>
                  <a:cubicBezTo>
                    <a:pt x="198" y="614"/>
                    <a:pt x="355" y="698"/>
                    <a:pt x="462" y="735"/>
                  </a:cubicBezTo>
                  <a:cubicBezTo>
                    <a:pt x="509" y="751"/>
                    <a:pt x="559" y="759"/>
                    <a:pt x="608" y="759"/>
                  </a:cubicBezTo>
                  <a:cubicBezTo>
                    <a:pt x="629" y="759"/>
                    <a:pt x="650" y="757"/>
                    <a:pt x="671" y="755"/>
                  </a:cubicBezTo>
                  <a:cubicBezTo>
                    <a:pt x="886" y="726"/>
                    <a:pt x="1097" y="605"/>
                    <a:pt x="1126" y="303"/>
                  </a:cubicBezTo>
                  <a:cubicBezTo>
                    <a:pt x="1151" y="40"/>
                    <a:pt x="1003" y="4"/>
                    <a:pt x="809" y="4"/>
                  </a:cubicBezTo>
                  <a:cubicBezTo>
                    <a:pt x="737" y="4"/>
                    <a:pt x="659" y="9"/>
                    <a:pt x="580" y="9"/>
                  </a:cubicBezTo>
                  <a:cubicBezTo>
                    <a:pt x="541" y="9"/>
                    <a:pt x="502" y="8"/>
                    <a:pt x="463" y="4"/>
                  </a:cubicBezTo>
                  <a:cubicBezTo>
                    <a:pt x="438" y="2"/>
                    <a:pt x="414" y="1"/>
                    <a:pt x="39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396225" y="3046750"/>
              <a:ext cx="26825" cy="15875"/>
            </a:xfrm>
            <a:custGeom>
              <a:avLst/>
              <a:gdLst/>
              <a:ahLst/>
              <a:cxnLst/>
              <a:rect l="l" t="t" r="r" b="b"/>
              <a:pathLst>
                <a:path w="1073" h="635" extrusionOk="0">
                  <a:moveTo>
                    <a:pt x="44" y="0"/>
                  </a:moveTo>
                  <a:lnTo>
                    <a:pt x="44" y="0"/>
                  </a:lnTo>
                  <a:cubicBezTo>
                    <a:pt x="1" y="76"/>
                    <a:pt x="2" y="181"/>
                    <a:pt x="58" y="308"/>
                  </a:cubicBezTo>
                  <a:cubicBezTo>
                    <a:pt x="139" y="490"/>
                    <a:pt x="296" y="573"/>
                    <a:pt x="403" y="610"/>
                  </a:cubicBezTo>
                  <a:cubicBezTo>
                    <a:pt x="449" y="626"/>
                    <a:pt x="499" y="634"/>
                    <a:pt x="549" y="634"/>
                  </a:cubicBezTo>
                  <a:cubicBezTo>
                    <a:pt x="570" y="634"/>
                    <a:pt x="591" y="633"/>
                    <a:pt x="612" y="630"/>
                  </a:cubicBezTo>
                  <a:cubicBezTo>
                    <a:pt x="827" y="602"/>
                    <a:pt x="1038" y="480"/>
                    <a:pt x="1066" y="178"/>
                  </a:cubicBezTo>
                  <a:cubicBezTo>
                    <a:pt x="1072" y="123"/>
                    <a:pt x="1069" y="78"/>
                    <a:pt x="1061" y="42"/>
                  </a:cubicBezTo>
                  <a:cubicBezTo>
                    <a:pt x="976" y="108"/>
                    <a:pt x="873" y="154"/>
                    <a:pt x="759" y="179"/>
                  </a:cubicBezTo>
                  <a:cubicBezTo>
                    <a:pt x="724" y="186"/>
                    <a:pt x="684" y="190"/>
                    <a:pt x="643" y="190"/>
                  </a:cubicBezTo>
                  <a:cubicBezTo>
                    <a:pt x="552" y="190"/>
                    <a:pt x="455" y="174"/>
                    <a:pt x="377" y="153"/>
                  </a:cubicBezTo>
                  <a:cubicBezTo>
                    <a:pt x="255" y="122"/>
                    <a:pt x="159" y="43"/>
                    <a:pt x="4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396250" y="3047075"/>
              <a:ext cx="15075" cy="15525"/>
            </a:xfrm>
            <a:custGeom>
              <a:avLst/>
              <a:gdLst/>
              <a:ahLst/>
              <a:cxnLst/>
              <a:rect l="l" t="t" r="r" b="b"/>
              <a:pathLst>
                <a:path w="603" h="621" extrusionOk="0">
                  <a:moveTo>
                    <a:pt x="37" y="1"/>
                  </a:moveTo>
                  <a:cubicBezTo>
                    <a:pt x="1" y="75"/>
                    <a:pt x="4" y="175"/>
                    <a:pt x="57" y="295"/>
                  </a:cubicBezTo>
                  <a:cubicBezTo>
                    <a:pt x="138" y="476"/>
                    <a:pt x="295" y="560"/>
                    <a:pt x="402" y="597"/>
                  </a:cubicBezTo>
                  <a:cubicBezTo>
                    <a:pt x="448" y="612"/>
                    <a:pt x="498" y="621"/>
                    <a:pt x="548" y="621"/>
                  </a:cubicBezTo>
                  <a:cubicBezTo>
                    <a:pt x="603" y="423"/>
                    <a:pt x="599" y="228"/>
                    <a:pt x="379" y="132"/>
                  </a:cubicBezTo>
                  <a:cubicBezTo>
                    <a:pt x="281" y="103"/>
                    <a:pt x="187" y="77"/>
                    <a:pt x="101" y="32"/>
                  </a:cubicBezTo>
                  <a:cubicBezTo>
                    <a:pt x="80" y="23"/>
                    <a:pt x="58" y="12"/>
                    <a:pt x="3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378875" y="3028450"/>
              <a:ext cx="28600" cy="17850"/>
            </a:xfrm>
            <a:custGeom>
              <a:avLst/>
              <a:gdLst/>
              <a:ahLst/>
              <a:cxnLst/>
              <a:rect l="l" t="t" r="r" b="b"/>
              <a:pathLst>
                <a:path w="1144" h="714" extrusionOk="0">
                  <a:moveTo>
                    <a:pt x="392" y="1"/>
                  </a:moveTo>
                  <a:cubicBezTo>
                    <a:pt x="121" y="1"/>
                    <a:pt x="0" y="160"/>
                    <a:pt x="114" y="408"/>
                  </a:cubicBezTo>
                  <a:cubicBezTo>
                    <a:pt x="193" y="578"/>
                    <a:pt x="349" y="657"/>
                    <a:pt x="454" y="691"/>
                  </a:cubicBezTo>
                  <a:cubicBezTo>
                    <a:pt x="501" y="706"/>
                    <a:pt x="550" y="714"/>
                    <a:pt x="599" y="714"/>
                  </a:cubicBezTo>
                  <a:cubicBezTo>
                    <a:pt x="620" y="714"/>
                    <a:pt x="641" y="712"/>
                    <a:pt x="662" y="710"/>
                  </a:cubicBezTo>
                  <a:cubicBezTo>
                    <a:pt x="874" y="683"/>
                    <a:pt x="1084" y="569"/>
                    <a:pt x="1117" y="285"/>
                  </a:cubicBezTo>
                  <a:cubicBezTo>
                    <a:pt x="1144" y="37"/>
                    <a:pt x="998" y="4"/>
                    <a:pt x="806" y="4"/>
                  </a:cubicBezTo>
                  <a:cubicBezTo>
                    <a:pt x="734" y="4"/>
                    <a:pt x="655" y="9"/>
                    <a:pt x="577" y="9"/>
                  </a:cubicBezTo>
                  <a:cubicBezTo>
                    <a:pt x="538" y="9"/>
                    <a:pt x="499" y="7"/>
                    <a:pt x="462" y="4"/>
                  </a:cubicBezTo>
                  <a:cubicBezTo>
                    <a:pt x="437" y="2"/>
                    <a:pt x="414" y="1"/>
                    <a:pt x="392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380350" y="3031400"/>
              <a:ext cx="26575" cy="14925"/>
            </a:xfrm>
            <a:custGeom>
              <a:avLst/>
              <a:gdLst/>
              <a:ahLst/>
              <a:cxnLst/>
              <a:rect l="l" t="t" r="r" b="b"/>
              <a:pathLst>
                <a:path w="1063" h="597" extrusionOk="0">
                  <a:moveTo>
                    <a:pt x="45" y="1"/>
                  </a:moveTo>
                  <a:cubicBezTo>
                    <a:pt x="0" y="71"/>
                    <a:pt x="0" y="170"/>
                    <a:pt x="55" y="290"/>
                  </a:cubicBezTo>
                  <a:cubicBezTo>
                    <a:pt x="134" y="460"/>
                    <a:pt x="290" y="539"/>
                    <a:pt x="395" y="573"/>
                  </a:cubicBezTo>
                  <a:cubicBezTo>
                    <a:pt x="443" y="589"/>
                    <a:pt x="493" y="596"/>
                    <a:pt x="543" y="596"/>
                  </a:cubicBezTo>
                  <a:cubicBezTo>
                    <a:pt x="563" y="596"/>
                    <a:pt x="583" y="595"/>
                    <a:pt x="603" y="593"/>
                  </a:cubicBezTo>
                  <a:cubicBezTo>
                    <a:pt x="815" y="565"/>
                    <a:pt x="1025" y="451"/>
                    <a:pt x="1056" y="167"/>
                  </a:cubicBezTo>
                  <a:cubicBezTo>
                    <a:pt x="1063" y="115"/>
                    <a:pt x="1061" y="73"/>
                    <a:pt x="1052" y="39"/>
                  </a:cubicBezTo>
                  <a:cubicBezTo>
                    <a:pt x="967" y="101"/>
                    <a:pt x="866" y="145"/>
                    <a:pt x="752" y="168"/>
                  </a:cubicBezTo>
                  <a:cubicBezTo>
                    <a:pt x="716" y="175"/>
                    <a:pt x="677" y="178"/>
                    <a:pt x="636" y="178"/>
                  </a:cubicBezTo>
                  <a:cubicBezTo>
                    <a:pt x="546" y="178"/>
                    <a:pt x="450" y="163"/>
                    <a:pt x="374" y="144"/>
                  </a:cubicBezTo>
                  <a:cubicBezTo>
                    <a:pt x="252" y="114"/>
                    <a:pt x="158" y="40"/>
                    <a:pt x="45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380375" y="303172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38" y="0"/>
                  </a:moveTo>
                  <a:lnTo>
                    <a:pt x="38" y="0"/>
                  </a:lnTo>
                  <a:cubicBezTo>
                    <a:pt x="0" y="70"/>
                    <a:pt x="3" y="164"/>
                    <a:pt x="54" y="277"/>
                  </a:cubicBezTo>
                  <a:cubicBezTo>
                    <a:pt x="133" y="447"/>
                    <a:pt x="289" y="525"/>
                    <a:pt x="394" y="560"/>
                  </a:cubicBezTo>
                  <a:cubicBezTo>
                    <a:pt x="441" y="576"/>
                    <a:pt x="490" y="583"/>
                    <a:pt x="539" y="583"/>
                  </a:cubicBezTo>
                  <a:cubicBezTo>
                    <a:pt x="595" y="396"/>
                    <a:pt x="592" y="214"/>
                    <a:pt x="375" y="124"/>
                  </a:cubicBezTo>
                  <a:cubicBezTo>
                    <a:pt x="278" y="96"/>
                    <a:pt x="186" y="72"/>
                    <a:pt x="101" y="29"/>
                  </a:cubicBezTo>
                  <a:cubicBezTo>
                    <a:pt x="79" y="21"/>
                    <a:pt x="59" y="11"/>
                    <a:pt x="3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398200" y="3029700"/>
              <a:ext cx="28600" cy="17875"/>
            </a:xfrm>
            <a:custGeom>
              <a:avLst/>
              <a:gdLst/>
              <a:ahLst/>
              <a:cxnLst/>
              <a:rect l="l" t="t" r="r" b="b"/>
              <a:pathLst>
                <a:path w="1144" h="715" extrusionOk="0">
                  <a:moveTo>
                    <a:pt x="390" y="0"/>
                  </a:moveTo>
                  <a:cubicBezTo>
                    <a:pt x="119" y="0"/>
                    <a:pt x="1" y="159"/>
                    <a:pt x="118" y="408"/>
                  </a:cubicBezTo>
                  <a:cubicBezTo>
                    <a:pt x="197" y="578"/>
                    <a:pt x="354" y="657"/>
                    <a:pt x="461" y="692"/>
                  </a:cubicBezTo>
                  <a:cubicBezTo>
                    <a:pt x="507" y="707"/>
                    <a:pt x="556" y="715"/>
                    <a:pt x="605" y="715"/>
                  </a:cubicBezTo>
                  <a:cubicBezTo>
                    <a:pt x="626" y="715"/>
                    <a:pt x="647" y="713"/>
                    <a:pt x="668" y="710"/>
                  </a:cubicBezTo>
                  <a:cubicBezTo>
                    <a:pt x="880" y="684"/>
                    <a:pt x="1090" y="570"/>
                    <a:pt x="1119" y="285"/>
                  </a:cubicBezTo>
                  <a:cubicBezTo>
                    <a:pt x="1143" y="37"/>
                    <a:pt x="997" y="4"/>
                    <a:pt x="804" y="4"/>
                  </a:cubicBezTo>
                  <a:cubicBezTo>
                    <a:pt x="733" y="4"/>
                    <a:pt x="654" y="8"/>
                    <a:pt x="576" y="8"/>
                  </a:cubicBezTo>
                  <a:cubicBezTo>
                    <a:pt x="537" y="8"/>
                    <a:pt x="499" y="7"/>
                    <a:pt x="461" y="4"/>
                  </a:cubicBezTo>
                  <a:cubicBezTo>
                    <a:pt x="436" y="1"/>
                    <a:pt x="413" y="0"/>
                    <a:pt x="39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399675" y="3032650"/>
              <a:ext cx="26625" cy="14925"/>
            </a:xfrm>
            <a:custGeom>
              <a:avLst/>
              <a:gdLst/>
              <a:ahLst/>
              <a:cxnLst/>
              <a:rect l="l" t="t" r="r" b="b"/>
              <a:pathLst>
                <a:path w="1065" h="597" extrusionOk="0">
                  <a:moveTo>
                    <a:pt x="45" y="1"/>
                  </a:moveTo>
                  <a:cubicBezTo>
                    <a:pt x="1" y="71"/>
                    <a:pt x="2" y="170"/>
                    <a:pt x="59" y="290"/>
                  </a:cubicBezTo>
                  <a:cubicBezTo>
                    <a:pt x="138" y="460"/>
                    <a:pt x="296" y="539"/>
                    <a:pt x="402" y="574"/>
                  </a:cubicBezTo>
                  <a:cubicBezTo>
                    <a:pt x="448" y="589"/>
                    <a:pt x="497" y="597"/>
                    <a:pt x="546" y="597"/>
                  </a:cubicBezTo>
                  <a:cubicBezTo>
                    <a:pt x="567" y="597"/>
                    <a:pt x="588" y="595"/>
                    <a:pt x="609" y="592"/>
                  </a:cubicBezTo>
                  <a:cubicBezTo>
                    <a:pt x="821" y="566"/>
                    <a:pt x="1031" y="452"/>
                    <a:pt x="1060" y="167"/>
                  </a:cubicBezTo>
                  <a:cubicBezTo>
                    <a:pt x="1065" y="115"/>
                    <a:pt x="1062" y="73"/>
                    <a:pt x="1053" y="38"/>
                  </a:cubicBezTo>
                  <a:cubicBezTo>
                    <a:pt x="970" y="101"/>
                    <a:pt x="868" y="145"/>
                    <a:pt x="754" y="168"/>
                  </a:cubicBezTo>
                  <a:cubicBezTo>
                    <a:pt x="718" y="175"/>
                    <a:pt x="679" y="178"/>
                    <a:pt x="638" y="178"/>
                  </a:cubicBezTo>
                  <a:cubicBezTo>
                    <a:pt x="548" y="178"/>
                    <a:pt x="452" y="163"/>
                    <a:pt x="375" y="144"/>
                  </a:cubicBezTo>
                  <a:cubicBezTo>
                    <a:pt x="253" y="114"/>
                    <a:pt x="158" y="40"/>
                    <a:pt x="45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399700" y="3032950"/>
              <a:ext cx="15000" cy="14625"/>
            </a:xfrm>
            <a:custGeom>
              <a:avLst/>
              <a:gdLst/>
              <a:ahLst/>
              <a:cxnLst/>
              <a:rect l="l" t="t" r="r" b="b"/>
              <a:pathLst>
                <a:path w="600" h="585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71"/>
                    <a:pt x="4" y="165"/>
                    <a:pt x="58" y="278"/>
                  </a:cubicBezTo>
                  <a:cubicBezTo>
                    <a:pt x="137" y="448"/>
                    <a:pt x="294" y="527"/>
                    <a:pt x="401" y="562"/>
                  </a:cubicBezTo>
                  <a:cubicBezTo>
                    <a:pt x="447" y="576"/>
                    <a:pt x="496" y="584"/>
                    <a:pt x="546" y="585"/>
                  </a:cubicBezTo>
                  <a:cubicBezTo>
                    <a:pt x="600" y="398"/>
                    <a:pt x="594" y="215"/>
                    <a:pt x="377" y="124"/>
                  </a:cubicBezTo>
                  <a:cubicBezTo>
                    <a:pt x="279" y="96"/>
                    <a:pt x="187" y="73"/>
                    <a:pt x="101" y="30"/>
                  </a:cubicBezTo>
                  <a:cubicBezTo>
                    <a:pt x="79" y="22"/>
                    <a:pt x="59" y="11"/>
                    <a:pt x="3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388075" y="3032725"/>
              <a:ext cx="28650" cy="18775"/>
            </a:xfrm>
            <a:custGeom>
              <a:avLst/>
              <a:gdLst/>
              <a:ahLst/>
              <a:cxnLst/>
              <a:rect l="l" t="t" r="r" b="b"/>
              <a:pathLst>
                <a:path w="1146" h="751" extrusionOk="0">
                  <a:moveTo>
                    <a:pt x="391" y="0"/>
                  </a:moveTo>
                  <a:cubicBezTo>
                    <a:pt x="120" y="0"/>
                    <a:pt x="1" y="168"/>
                    <a:pt x="117" y="429"/>
                  </a:cubicBezTo>
                  <a:cubicBezTo>
                    <a:pt x="196" y="607"/>
                    <a:pt x="353" y="690"/>
                    <a:pt x="458" y="726"/>
                  </a:cubicBezTo>
                  <a:cubicBezTo>
                    <a:pt x="506" y="743"/>
                    <a:pt x="556" y="751"/>
                    <a:pt x="607" y="751"/>
                  </a:cubicBezTo>
                  <a:cubicBezTo>
                    <a:pt x="627" y="751"/>
                    <a:pt x="647" y="750"/>
                    <a:pt x="667" y="747"/>
                  </a:cubicBezTo>
                  <a:cubicBezTo>
                    <a:pt x="879" y="718"/>
                    <a:pt x="1091" y="599"/>
                    <a:pt x="1121" y="299"/>
                  </a:cubicBezTo>
                  <a:cubicBezTo>
                    <a:pt x="1146" y="39"/>
                    <a:pt x="1000" y="4"/>
                    <a:pt x="807" y="4"/>
                  </a:cubicBezTo>
                  <a:cubicBezTo>
                    <a:pt x="736" y="4"/>
                    <a:pt x="658" y="9"/>
                    <a:pt x="580" y="9"/>
                  </a:cubicBezTo>
                  <a:cubicBezTo>
                    <a:pt x="541" y="9"/>
                    <a:pt x="501" y="8"/>
                    <a:pt x="462" y="4"/>
                  </a:cubicBezTo>
                  <a:cubicBezTo>
                    <a:pt x="438" y="2"/>
                    <a:pt x="414" y="0"/>
                    <a:pt x="391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389575" y="3035825"/>
              <a:ext cx="26650" cy="15675"/>
            </a:xfrm>
            <a:custGeom>
              <a:avLst/>
              <a:gdLst/>
              <a:ahLst/>
              <a:cxnLst/>
              <a:rect l="l" t="t" r="r" b="b"/>
              <a:pathLst>
                <a:path w="1066" h="627" extrusionOk="0">
                  <a:moveTo>
                    <a:pt x="45" y="0"/>
                  </a:moveTo>
                  <a:lnTo>
                    <a:pt x="45" y="0"/>
                  </a:lnTo>
                  <a:cubicBezTo>
                    <a:pt x="0" y="75"/>
                    <a:pt x="0" y="178"/>
                    <a:pt x="56" y="305"/>
                  </a:cubicBezTo>
                  <a:cubicBezTo>
                    <a:pt x="136" y="483"/>
                    <a:pt x="293" y="566"/>
                    <a:pt x="398" y="602"/>
                  </a:cubicBezTo>
                  <a:cubicBezTo>
                    <a:pt x="446" y="619"/>
                    <a:pt x="496" y="627"/>
                    <a:pt x="547" y="627"/>
                  </a:cubicBezTo>
                  <a:cubicBezTo>
                    <a:pt x="567" y="627"/>
                    <a:pt x="587" y="626"/>
                    <a:pt x="607" y="623"/>
                  </a:cubicBezTo>
                  <a:cubicBezTo>
                    <a:pt x="819" y="594"/>
                    <a:pt x="1031" y="475"/>
                    <a:pt x="1060" y="175"/>
                  </a:cubicBezTo>
                  <a:cubicBezTo>
                    <a:pt x="1066" y="121"/>
                    <a:pt x="1063" y="77"/>
                    <a:pt x="1054" y="41"/>
                  </a:cubicBezTo>
                  <a:cubicBezTo>
                    <a:pt x="970" y="107"/>
                    <a:pt x="868" y="152"/>
                    <a:pt x="754" y="176"/>
                  </a:cubicBezTo>
                  <a:cubicBezTo>
                    <a:pt x="718" y="184"/>
                    <a:pt x="679" y="187"/>
                    <a:pt x="638" y="187"/>
                  </a:cubicBezTo>
                  <a:cubicBezTo>
                    <a:pt x="548" y="187"/>
                    <a:pt x="451" y="171"/>
                    <a:pt x="375" y="151"/>
                  </a:cubicBezTo>
                  <a:cubicBezTo>
                    <a:pt x="253" y="120"/>
                    <a:pt x="158" y="43"/>
                    <a:pt x="4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389600" y="3036150"/>
              <a:ext cx="14975" cy="15350"/>
            </a:xfrm>
            <a:custGeom>
              <a:avLst/>
              <a:gdLst/>
              <a:ahLst/>
              <a:cxnLst/>
              <a:rect l="l" t="t" r="r" b="b"/>
              <a:pathLst>
                <a:path w="599" h="614" extrusionOk="0">
                  <a:moveTo>
                    <a:pt x="38" y="1"/>
                  </a:moveTo>
                  <a:cubicBezTo>
                    <a:pt x="0" y="73"/>
                    <a:pt x="2" y="173"/>
                    <a:pt x="56" y="292"/>
                  </a:cubicBezTo>
                  <a:cubicBezTo>
                    <a:pt x="135" y="470"/>
                    <a:pt x="292" y="553"/>
                    <a:pt x="397" y="589"/>
                  </a:cubicBezTo>
                  <a:cubicBezTo>
                    <a:pt x="444" y="606"/>
                    <a:pt x="494" y="613"/>
                    <a:pt x="543" y="613"/>
                  </a:cubicBezTo>
                  <a:cubicBezTo>
                    <a:pt x="598" y="417"/>
                    <a:pt x="594" y="225"/>
                    <a:pt x="377" y="130"/>
                  </a:cubicBezTo>
                  <a:cubicBezTo>
                    <a:pt x="279" y="101"/>
                    <a:pt x="186" y="76"/>
                    <a:pt x="101" y="32"/>
                  </a:cubicBezTo>
                  <a:cubicBezTo>
                    <a:pt x="79" y="22"/>
                    <a:pt x="58" y="12"/>
                    <a:pt x="3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81975" y="3016400"/>
              <a:ext cx="28425" cy="18450"/>
            </a:xfrm>
            <a:custGeom>
              <a:avLst/>
              <a:gdLst/>
              <a:ahLst/>
              <a:cxnLst/>
              <a:rect l="l" t="t" r="r" b="b"/>
              <a:pathLst>
                <a:path w="1137" h="738" extrusionOk="0">
                  <a:moveTo>
                    <a:pt x="389" y="1"/>
                  </a:moveTo>
                  <a:cubicBezTo>
                    <a:pt x="120" y="1"/>
                    <a:pt x="1" y="164"/>
                    <a:pt x="115" y="422"/>
                  </a:cubicBezTo>
                  <a:cubicBezTo>
                    <a:pt x="192" y="597"/>
                    <a:pt x="348" y="678"/>
                    <a:pt x="453" y="714"/>
                  </a:cubicBezTo>
                  <a:cubicBezTo>
                    <a:pt x="499" y="730"/>
                    <a:pt x="548" y="738"/>
                    <a:pt x="597" y="738"/>
                  </a:cubicBezTo>
                  <a:cubicBezTo>
                    <a:pt x="617" y="738"/>
                    <a:pt x="638" y="736"/>
                    <a:pt x="659" y="734"/>
                  </a:cubicBezTo>
                  <a:cubicBezTo>
                    <a:pt x="870" y="706"/>
                    <a:pt x="1080" y="589"/>
                    <a:pt x="1110" y="294"/>
                  </a:cubicBezTo>
                  <a:cubicBezTo>
                    <a:pt x="1136" y="39"/>
                    <a:pt x="991" y="4"/>
                    <a:pt x="800" y="4"/>
                  </a:cubicBezTo>
                  <a:cubicBezTo>
                    <a:pt x="729" y="4"/>
                    <a:pt x="651" y="9"/>
                    <a:pt x="574" y="9"/>
                  </a:cubicBezTo>
                  <a:cubicBezTo>
                    <a:pt x="535" y="9"/>
                    <a:pt x="497" y="8"/>
                    <a:pt x="459" y="4"/>
                  </a:cubicBezTo>
                  <a:cubicBezTo>
                    <a:pt x="434" y="2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383450" y="3019450"/>
              <a:ext cx="26425" cy="15400"/>
            </a:xfrm>
            <a:custGeom>
              <a:avLst/>
              <a:gdLst/>
              <a:ahLst/>
              <a:cxnLst/>
              <a:rect l="l" t="t" r="r" b="b"/>
              <a:pathLst>
                <a:path w="1057" h="616" extrusionOk="0">
                  <a:moveTo>
                    <a:pt x="44" y="0"/>
                  </a:moveTo>
                  <a:cubicBezTo>
                    <a:pt x="1" y="73"/>
                    <a:pt x="1" y="175"/>
                    <a:pt x="56" y="300"/>
                  </a:cubicBezTo>
                  <a:cubicBezTo>
                    <a:pt x="133" y="475"/>
                    <a:pt x="289" y="556"/>
                    <a:pt x="394" y="592"/>
                  </a:cubicBezTo>
                  <a:cubicBezTo>
                    <a:pt x="440" y="608"/>
                    <a:pt x="489" y="616"/>
                    <a:pt x="538" y="616"/>
                  </a:cubicBezTo>
                  <a:cubicBezTo>
                    <a:pt x="558" y="616"/>
                    <a:pt x="579" y="614"/>
                    <a:pt x="600" y="612"/>
                  </a:cubicBezTo>
                  <a:cubicBezTo>
                    <a:pt x="811" y="584"/>
                    <a:pt x="1021" y="467"/>
                    <a:pt x="1051" y="172"/>
                  </a:cubicBezTo>
                  <a:cubicBezTo>
                    <a:pt x="1057" y="119"/>
                    <a:pt x="1054" y="76"/>
                    <a:pt x="1045" y="40"/>
                  </a:cubicBezTo>
                  <a:cubicBezTo>
                    <a:pt x="961" y="105"/>
                    <a:pt x="861" y="149"/>
                    <a:pt x="747" y="173"/>
                  </a:cubicBezTo>
                  <a:cubicBezTo>
                    <a:pt x="712" y="181"/>
                    <a:pt x="673" y="184"/>
                    <a:pt x="632" y="184"/>
                  </a:cubicBezTo>
                  <a:cubicBezTo>
                    <a:pt x="543" y="184"/>
                    <a:pt x="448" y="168"/>
                    <a:pt x="371" y="148"/>
                  </a:cubicBezTo>
                  <a:cubicBezTo>
                    <a:pt x="252" y="117"/>
                    <a:pt x="157" y="42"/>
                    <a:pt x="44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383450" y="3019750"/>
              <a:ext cx="14825" cy="15100"/>
            </a:xfrm>
            <a:custGeom>
              <a:avLst/>
              <a:gdLst/>
              <a:ahLst/>
              <a:cxnLst/>
              <a:rect l="l" t="t" r="r" b="b"/>
              <a:pathLst>
                <a:path w="593" h="604" extrusionOk="0">
                  <a:moveTo>
                    <a:pt x="38" y="1"/>
                  </a:moveTo>
                  <a:lnTo>
                    <a:pt x="38" y="1"/>
                  </a:lnTo>
                  <a:cubicBezTo>
                    <a:pt x="1" y="72"/>
                    <a:pt x="4" y="170"/>
                    <a:pt x="56" y="288"/>
                  </a:cubicBezTo>
                  <a:cubicBezTo>
                    <a:pt x="133" y="463"/>
                    <a:pt x="289" y="544"/>
                    <a:pt x="394" y="580"/>
                  </a:cubicBezTo>
                  <a:cubicBezTo>
                    <a:pt x="440" y="595"/>
                    <a:pt x="489" y="604"/>
                    <a:pt x="538" y="604"/>
                  </a:cubicBezTo>
                  <a:cubicBezTo>
                    <a:pt x="593" y="411"/>
                    <a:pt x="589" y="222"/>
                    <a:pt x="374" y="128"/>
                  </a:cubicBezTo>
                  <a:cubicBezTo>
                    <a:pt x="278" y="100"/>
                    <a:pt x="185" y="75"/>
                    <a:pt x="101" y="32"/>
                  </a:cubicBezTo>
                  <a:cubicBezTo>
                    <a:pt x="80" y="22"/>
                    <a:pt x="59" y="12"/>
                    <a:pt x="38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95800" y="3016250"/>
              <a:ext cx="28400" cy="18450"/>
            </a:xfrm>
            <a:custGeom>
              <a:avLst/>
              <a:gdLst/>
              <a:ahLst/>
              <a:cxnLst/>
              <a:rect l="l" t="t" r="r" b="b"/>
              <a:pathLst>
                <a:path w="1136" h="738" extrusionOk="0">
                  <a:moveTo>
                    <a:pt x="387" y="0"/>
                  </a:moveTo>
                  <a:cubicBezTo>
                    <a:pt x="119" y="0"/>
                    <a:pt x="0" y="165"/>
                    <a:pt x="116" y="421"/>
                  </a:cubicBezTo>
                  <a:cubicBezTo>
                    <a:pt x="196" y="597"/>
                    <a:pt x="351" y="678"/>
                    <a:pt x="456" y="714"/>
                  </a:cubicBezTo>
                  <a:cubicBezTo>
                    <a:pt x="504" y="730"/>
                    <a:pt x="554" y="738"/>
                    <a:pt x="604" y="738"/>
                  </a:cubicBezTo>
                  <a:cubicBezTo>
                    <a:pt x="623" y="738"/>
                    <a:pt x="643" y="737"/>
                    <a:pt x="662" y="734"/>
                  </a:cubicBezTo>
                  <a:cubicBezTo>
                    <a:pt x="874" y="705"/>
                    <a:pt x="1082" y="588"/>
                    <a:pt x="1111" y="294"/>
                  </a:cubicBezTo>
                  <a:cubicBezTo>
                    <a:pt x="1136" y="38"/>
                    <a:pt x="990" y="4"/>
                    <a:pt x="799" y="4"/>
                  </a:cubicBezTo>
                  <a:cubicBezTo>
                    <a:pt x="728" y="4"/>
                    <a:pt x="650" y="9"/>
                    <a:pt x="573" y="9"/>
                  </a:cubicBezTo>
                  <a:cubicBezTo>
                    <a:pt x="534" y="9"/>
                    <a:pt x="495" y="7"/>
                    <a:pt x="457" y="4"/>
                  </a:cubicBezTo>
                  <a:cubicBezTo>
                    <a:pt x="433" y="2"/>
                    <a:pt x="410" y="0"/>
                    <a:pt x="38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397275" y="3019275"/>
              <a:ext cx="26425" cy="15425"/>
            </a:xfrm>
            <a:custGeom>
              <a:avLst/>
              <a:gdLst/>
              <a:ahLst/>
              <a:cxnLst/>
              <a:rect l="l" t="t" r="r" b="b"/>
              <a:pathLst>
                <a:path w="1057" h="617" extrusionOk="0">
                  <a:moveTo>
                    <a:pt x="44" y="1"/>
                  </a:moveTo>
                  <a:lnTo>
                    <a:pt x="44" y="1"/>
                  </a:lnTo>
                  <a:cubicBezTo>
                    <a:pt x="0" y="75"/>
                    <a:pt x="1" y="176"/>
                    <a:pt x="57" y="300"/>
                  </a:cubicBezTo>
                  <a:cubicBezTo>
                    <a:pt x="137" y="476"/>
                    <a:pt x="292" y="556"/>
                    <a:pt x="397" y="593"/>
                  </a:cubicBezTo>
                  <a:cubicBezTo>
                    <a:pt x="444" y="609"/>
                    <a:pt x="492" y="617"/>
                    <a:pt x="541" y="617"/>
                  </a:cubicBezTo>
                  <a:cubicBezTo>
                    <a:pt x="562" y="617"/>
                    <a:pt x="583" y="615"/>
                    <a:pt x="603" y="612"/>
                  </a:cubicBezTo>
                  <a:cubicBezTo>
                    <a:pt x="815" y="584"/>
                    <a:pt x="1023" y="467"/>
                    <a:pt x="1051" y="173"/>
                  </a:cubicBezTo>
                  <a:cubicBezTo>
                    <a:pt x="1056" y="120"/>
                    <a:pt x="1054" y="77"/>
                    <a:pt x="1046" y="41"/>
                  </a:cubicBezTo>
                  <a:cubicBezTo>
                    <a:pt x="962" y="106"/>
                    <a:pt x="861" y="150"/>
                    <a:pt x="748" y="174"/>
                  </a:cubicBezTo>
                  <a:cubicBezTo>
                    <a:pt x="713" y="182"/>
                    <a:pt x="674" y="185"/>
                    <a:pt x="633" y="185"/>
                  </a:cubicBezTo>
                  <a:cubicBezTo>
                    <a:pt x="544" y="185"/>
                    <a:pt x="448" y="169"/>
                    <a:pt x="371" y="149"/>
                  </a:cubicBezTo>
                  <a:cubicBezTo>
                    <a:pt x="251" y="119"/>
                    <a:pt x="157" y="42"/>
                    <a:pt x="4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97300" y="3019625"/>
              <a:ext cx="14875" cy="15075"/>
            </a:xfrm>
            <a:custGeom>
              <a:avLst/>
              <a:gdLst/>
              <a:ahLst/>
              <a:cxnLst/>
              <a:rect l="l" t="t" r="r" b="b"/>
              <a:pathLst>
                <a:path w="595" h="603" extrusionOk="0">
                  <a:moveTo>
                    <a:pt x="36" y="0"/>
                  </a:moveTo>
                  <a:cubicBezTo>
                    <a:pt x="0" y="72"/>
                    <a:pt x="3" y="169"/>
                    <a:pt x="56" y="286"/>
                  </a:cubicBezTo>
                  <a:cubicBezTo>
                    <a:pt x="136" y="462"/>
                    <a:pt x="291" y="543"/>
                    <a:pt x="396" y="579"/>
                  </a:cubicBezTo>
                  <a:cubicBezTo>
                    <a:pt x="443" y="595"/>
                    <a:pt x="491" y="603"/>
                    <a:pt x="540" y="603"/>
                  </a:cubicBezTo>
                  <a:cubicBezTo>
                    <a:pt x="594" y="410"/>
                    <a:pt x="590" y="221"/>
                    <a:pt x="373" y="128"/>
                  </a:cubicBezTo>
                  <a:cubicBezTo>
                    <a:pt x="277" y="99"/>
                    <a:pt x="185" y="74"/>
                    <a:pt x="100" y="30"/>
                  </a:cubicBezTo>
                  <a:cubicBezTo>
                    <a:pt x="78" y="21"/>
                    <a:pt x="57" y="12"/>
                    <a:pt x="3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378750" y="3001425"/>
              <a:ext cx="28200" cy="17375"/>
            </a:xfrm>
            <a:custGeom>
              <a:avLst/>
              <a:gdLst/>
              <a:ahLst/>
              <a:cxnLst/>
              <a:rect l="l" t="t" r="r" b="b"/>
              <a:pathLst>
                <a:path w="1128" h="695" extrusionOk="0">
                  <a:moveTo>
                    <a:pt x="386" y="1"/>
                  </a:moveTo>
                  <a:cubicBezTo>
                    <a:pt x="119" y="1"/>
                    <a:pt x="0" y="155"/>
                    <a:pt x="113" y="397"/>
                  </a:cubicBezTo>
                  <a:cubicBezTo>
                    <a:pt x="190" y="562"/>
                    <a:pt x="343" y="638"/>
                    <a:pt x="448" y="671"/>
                  </a:cubicBezTo>
                  <a:cubicBezTo>
                    <a:pt x="494" y="687"/>
                    <a:pt x="541" y="694"/>
                    <a:pt x="590" y="694"/>
                  </a:cubicBezTo>
                  <a:cubicBezTo>
                    <a:pt x="610" y="694"/>
                    <a:pt x="631" y="693"/>
                    <a:pt x="652" y="690"/>
                  </a:cubicBezTo>
                  <a:cubicBezTo>
                    <a:pt x="861" y="664"/>
                    <a:pt x="1070" y="553"/>
                    <a:pt x="1100" y="277"/>
                  </a:cubicBezTo>
                  <a:cubicBezTo>
                    <a:pt x="1127" y="37"/>
                    <a:pt x="983" y="4"/>
                    <a:pt x="794" y="4"/>
                  </a:cubicBezTo>
                  <a:cubicBezTo>
                    <a:pt x="723" y="4"/>
                    <a:pt x="645" y="8"/>
                    <a:pt x="568" y="8"/>
                  </a:cubicBezTo>
                  <a:cubicBezTo>
                    <a:pt x="530" y="8"/>
                    <a:pt x="492" y="7"/>
                    <a:pt x="455" y="4"/>
                  </a:cubicBezTo>
                  <a:cubicBezTo>
                    <a:pt x="431" y="2"/>
                    <a:pt x="408" y="1"/>
                    <a:pt x="386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80200" y="3004300"/>
              <a:ext cx="26200" cy="14500"/>
            </a:xfrm>
            <a:custGeom>
              <a:avLst/>
              <a:gdLst/>
              <a:ahLst/>
              <a:cxnLst/>
              <a:rect l="l" t="t" r="r" b="b"/>
              <a:pathLst>
                <a:path w="1048" h="580" extrusionOk="0">
                  <a:moveTo>
                    <a:pt x="45" y="1"/>
                  </a:moveTo>
                  <a:cubicBezTo>
                    <a:pt x="0" y="69"/>
                    <a:pt x="0" y="166"/>
                    <a:pt x="55" y="282"/>
                  </a:cubicBezTo>
                  <a:cubicBezTo>
                    <a:pt x="132" y="447"/>
                    <a:pt x="286" y="523"/>
                    <a:pt x="390" y="556"/>
                  </a:cubicBezTo>
                  <a:cubicBezTo>
                    <a:pt x="436" y="572"/>
                    <a:pt x="484" y="579"/>
                    <a:pt x="532" y="579"/>
                  </a:cubicBezTo>
                  <a:cubicBezTo>
                    <a:pt x="553" y="579"/>
                    <a:pt x="574" y="578"/>
                    <a:pt x="594" y="575"/>
                  </a:cubicBezTo>
                  <a:cubicBezTo>
                    <a:pt x="803" y="549"/>
                    <a:pt x="1012" y="438"/>
                    <a:pt x="1042" y="162"/>
                  </a:cubicBezTo>
                  <a:cubicBezTo>
                    <a:pt x="1048" y="112"/>
                    <a:pt x="1046" y="71"/>
                    <a:pt x="1038" y="37"/>
                  </a:cubicBezTo>
                  <a:cubicBezTo>
                    <a:pt x="954" y="98"/>
                    <a:pt x="853" y="141"/>
                    <a:pt x="741" y="163"/>
                  </a:cubicBezTo>
                  <a:cubicBezTo>
                    <a:pt x="706" y="170"/>
                    <a:pt x="667" y="173"/>
                    <a:pt x="626" y="173"/>
                  </a:cubicBezTo>
                  <a:cubicBezTo>
                    <a:pt x="538" y="173"/>
                    <a:pt x="443" y="158"/>
                    <a:pt x="368" y="140"/>
                  </a:cubicBezTo>
                  <a:cubicBezTo>
                    <a:pt x="249" y="111"/>
                    <a:pt x="156" y="39"/>
                    <a:pt x="45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380225" y="3004600"/>
              <a:ext cx="14675" cy="14200"/>
            </a:xfrm>
            <a:custGeom>
              <a:avLst/>
              <a:gdLst/>
              <a:ahLst/>
              <a:cxnLst/>
              <a:rect l="l" t="t" r="r" b="b"/>
              <a:pathLst>
                <a:path w="587" h="568" extrusionOk="0">
                  <a:moveTo>
                    <a:pt x="38" y="0"/>
                  </a:moveTo>
                  <a:lnTo>
                    <a:pt x="38" y="0"/>
                  </a:lnTo>
                  <a:cubicBezTo>
                    <a:pt x="0" y="68"/>
                    <a:pt x="2" y="160"/>
                    <a:pt x="54" y="270"/>
                  </a:cubicBezTo>
                  <a:cubicBezTo>
                    <a:pt x="131" y="435"/>
                    <a:pt x="285" y="511"/>
                    <a:pt x="389" y="544"/>
                  </a:cubicBezTo>
                  <a:cubicBezTo>
                    <a:pt x="434" y="560"/>
                    <a:pt x="483" y="567"/>
                    <a:pt x="531" y="567"/>
                  </a:cubicBezTo>
                  <a:cubicBezTo>
                    <a:pt x="587" y="386"/>
                    <a:pt x="584" y="209"/>
                    <a:pt x="370" y="121"/>
                  </a:cubicBezTo>
                  <a:cubicBezTo>
                    <a:pt x="274" y="94"/>
                    <a:pt x="184" y="70"/>
                    <a:pt x="100" y="29"/>
                  </a:cubicBezTo>
                  <a:cubicBezTo>
                    <a:pt x="78" y="21"/>
                    <a:pt x="57" y="12"/>
                    <a:pt x="38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397825" y="3002625"/>
              <a:ext cx="28175" cy="17375"/>
            </a:xfrm>
            <a:custGeom>
              <a:avLst/>
              <a:gdLst/>
              <a:ahLst/>
              <a:cxnLst/>
              <a:rect l="l" t="t" r="r" b="b"/>
              <a:pathLst>
                <a:path w="1127" h="695" extrusionOk="0">
                  <a:moveTo>
                    <a:pt x="384" y="1"/>
                  </a:moveTo>
                  <a:cubicBezTo>
                    <a:pt x="117" y="1"/>
                    <a:pt x="0" y="155"/>
                    <a:pt x="115" y="397"/>
                  </a:cubicBezTo>
                  <a:cubicBezTo>
                    <a:pt x="194" y="562"/>
                    <a:pt x="348" y="639"/>
                    <a:pt x="453" y="672"/>
                  </a:cubicBezTo>
                  <a:cubicBezTo>
                    <a:pt x="499" y="687"/>
                    <a:pt x="547" y="695"/>
                    <a:pt x="595" y="695"/>
                  </a:cubicBezTo>
                  <a:cubicBezTo>
                    <a:pt x="616" y="695"/>
                    <a:pt x="636" y="694"/>
                    <a:pt x="657" y="691"/>
                  </a:cubicBezTo>
                  <a:cubicBezTo>
                    <a:pt x="866" y="665"/>
                    <a:pt x="1074" y="554"/>
                    <a:pt x="1102" y="277"/>
                  </a:cubicBezTo>
                  <a:cubicBezTo>
                    <a:pt x="1126" y="36"/>
                    <a:pt x="982" y="4"/>
                    <a:pt x="792" y="4"/>
                  </a:cubicBezTo>
                  <a:cubicBezTo>
                    <a:pt x="722" y="4"/>
                    <a:pt x="646" y="8"/>
                    <a:pt x="570" y="8"/>
                  </a:cubicBezTo>
                  <a:cubicBezTo>
                    <a:pt x="531" y="8"/>
                    <a:pt x="491" y="7"/>
                    <a:pt x="453" y="4"/>
                  </a:cubicBezTo>
                  <a:cubicBezTo>
                    <a:pt x="429" y="2"/>
                    <a:pt x="406" y="1"/>
                    <a:pt x="38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399250" y="3005500"/>
              <a:ext cx="26250" cy="14500"/>
            </a:xfrm>
            <a:custGeom>
              <a:avLst/>
              <a:gdLst/>
              <a:ahLst/>
              <a:cxnLst/>
              <a:rect l="l" t="t" r="r" b="b"/>
              <a:pathLst>
                <a:path w="1050" h="580" extrusionOk="0">
                  <a:moveTo>
                    <a:pt x="45" y="1"/>
                  </a:moveTo>
                  <a:lnTo>
                    <a:pt x="45" y="1"/>
                  </a:lnTo>
                  <a:cubicBezTo>
                    <a:pt x="1" y="69"/>
                    <a:pt x="2" y="165"/>
                    <a:pt x="58" y="282"/>
                  </a:cubicBezTo>
                  <a:cubicBezTo>
                    <a:pt x="137" y="447"/>
                    <a:pt x="291" y="524"/>
                    <a:pt x="396" y="557"/>
                  </a:cubicBezTo>
                  <a:cubicBezTo>
                    <a:pt x="442" y="572"/>
                    <a:pt x="490" y="580"/>
                    <a:pt x="538" y="580"/>
                  </a:cubicBezTo>
                  <a:cubicBezTo>
                    <a:pt x="559" y="580"/>
                    <a:pt x="579" y="579"/>
                    <a:pt x="600" y="576"/>
                  </a:cubicBezTo>
                  <a:cubicBezTo>
                    <a:pt x="809" y="550"/>
                    <a:pt x="1017" y="439"/>
                    <a:pt x="1045" y="162"/>
                  </a:cubicBezTo>
                  <a:cubicBezTo>
                    <a:pt x="1050" y="112"/>
                    <a:pt x="1047" y="71"/>
                    <a:pt x="1038" y="38"/>
                  </a:cubicBezTo>
                  <a:cubicBezTo>
                    <a:pt x="955" y="98"/>
                    <a:pt x="856" y="141"/>
                    <a:pt x="744" y="163"/>
                  </a:cubicBezTo>
                  <a:cubicBezTo>
                    <a:pt x="708" y="170"/>
                    <a:pt x="669" y="174"/>
                    <a:pt x="629" y="174"/>
                  </a:cubicBezTo>
                  <a:cubicBezTo>
                    <a:pt x="540" y="174"/>
                    <a:pt x="446" y="159"/>
                    <a:pt x="370" y="141"/>
                  </a:cubicBezTo>
                  <a:cubicBezTo>
                    <a:pt x="251" y="112"/>
                    <a:pt x="156" y="40"/>
                    <a:pt x="45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399300" y="3005825"/>
              <a:ext cx="14750" cy="14175"/>
            </a:xfrm>
            <a:custGeom>
              <a:avLst/>
              <a:gdLst/>
              <a:ahLst/>
              <a:cxnLst/>
              <a:rect l="l" t="t" r="r" b="b"/>
              <a:pathLst>
                <a:path w="590" h="567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67"/>
                    <a:pt x="3" y="159"/>
                    <a:pt x="56" y="269"/>
                  </a:cubicBezTo>
                  <a:cubicBezTo>
                    <a:pt x="135" y="434"/>
                    <a:pt x="289" y="511"/>
                    <a:pt x="394" y="545"/>
                  </a:cubicBezTo>
                  <a:cubicBezTo>
                    <a:pt x="439" y="560"/>
                    <a:pt x="488" y="567"/>
                    <a:pt x="537" y="567"/>
                  </a:cubicBezTo>
                  <a:cubicBezTo>
                    <a:pt x="590" y="386"/>
                    <a:pt x="586" y="207"/>
                    <a:pt x="370" y="119"/>
                  </a:cubicBezTo>
                  <a:cubicBezTo>
                    <a:pt x="275" y="92"/>
                    <a:pt x="183" y="69"/>
                    <a:pt x="98" y="29"/>
                  </a:cubicBezTo>
                  <a:cubicBezTo>
                    <a:pt x="78" y="20"/>
                    <a:pt x="57" y="10"/>
                    <a:pt x="3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387850" y="3005600"/>
              <a:ext cx="28225" cy="18250"/>
            </a:xfrm>
            <a:custGeom>
              <a:avLst/>
              <a:gdLst/>
              <a:ahLst/>
              <a:cxnLst/>
              <a:rect l="l" t="t" r="r" b="b"/>
              <a:pathLst>
                <a:path w="1129" h="730" extrusionOk="0">
                  <a:moveTo>
                    <a:pt x="385" y="0"/>
                  </a:moveTo>
                  <a:cubicBezTo>
                    <a:pt x="118" y="0"/>
                    <a:pt x="0" y="163"/>
                    <a:pt x="114" y="416"/>
                  </a:cubicBezTo>
                  <a:cubicBezTo>
                    <a:pt x="192" y="589"/>
                    <a:pt x="347" y="670"/>
                    <a:pt x="451" y="705"/>
                  </a:cubicBezTo>
                  <a:cubicBezTo>
                    <a:pt x="497" y="721"/>
                    <a:pt x="545" y="729"/>
                    <a:pt x="594" y="729"/>
                  </a:cubicBezTo>
                  <a:cubicBezTo>
                    <a:pt x="615" y="729"/>
                    <a:pt x="635" y="728"/>
                    <a:pt x="656" y="725"/>
                  </a:cubicBezTo>
                  <a:cubicBezTo>
                    <a:pt x="865" y="697"/>
                    <a:pt x="1074" y="581"/>
                    <a:pt x="1103" y="291"/>
                  </a:cubicBezTo>
                  <a:cubicBezTo>
                    <a:pt x="1129" y="38"/>
                    <a:pt x="984" y="4"/>
                    <a:pt x="794" y="4"/>
                  </a:cubicBezTo>
                  <a:cubicBezTo>
                    <a:pt x="722" y="4"/>
                    <a:pt x="645" y="8"/>
                    <a:pt x="567" y="8"/>
                  </a:cubicBezTo>
                  <a:cubicBezTo>
                    <a:pt x="529" y="8"/>
                    <a:pt x="492" y="7"/>
                    <a:pt x="455" y="4"/>
                  </a:cubicBezTo>
                  <a:cubicBezTo>
                    <a:pt x="430" y="2"/>
                    <a:pt x="407" y="0"/>
                    <a:pt x="385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389275" y="3008600"/>
              <a:ext cx="26275" cy="15250"/>
            </a:xfrm>
            <a:custGeom>
              <a:avLst/>
              <a:gdLst/>
              <a:ahLst/>
              <a:cxnLst/>
              <a:rect l="l" t="t" r="r" b="b"/>
              <a:pathLst>
                <a:path w="1051" h="610" extrusionOk="0">
                  <a:moveTo>
                    <a:pt x="45" y="1"/>
                  </a:moveTo>
                  <a:lnTo>
                    <a:pt x="45" y="1"/>
                  </a:lnTo>
                  <a:cubicBezTo>
                    <a:pt x="1" y="72"/>
                    <a:pt x="2" y="174"/>
                    <a:pt x="57" y="296"/>
                  </a:cubicBezTo>
                  <a:cubicBezTo>
                    <a:pt x="135" y="469"/>
                    <a:pt x="289" y="550"/>
                    <a:pt x="394" y="585"/>
                  </a:cubicBezTo>
                  <a:cubicBezTo>
                    <a:pt x="440" y="601"/>
                    <a:pt x="488" y="609"/>
                    <a:pt x="537" y="609"/>
                  </a:cubicBezTo>
                  <a:cubicBezTo>
                    <a:pt x="558" y="609"/>
                    <a:pt x="578" y="608"/>
                    <a:pt x="599" y="605"/>
                  </a:cubicBezTo>
                  <a:cubicBezTo>
                    <a:pt x="808" y="577"/>
                    <a:pt x="1017" y="461"/>
                    <a:pt x="1046" y="171"/>
                  </a:cubicBezTo>
                  <a:cubicBezTo>
                    <a:pt x="1051" y="118"/>
                    <a:pt x="1049" y="75"/>
                    <a:pt x="1040" y="39"/>
                  </a:cubicBezTo>
                  <a:cubicBezTo>
                    <a:pt x="958" y="104"/>
                    <a:pt x="857" y="148"/>
                    <a:pt x="744" y="171"/>
                  </a:cubicBezTo>
                  <a:cubicBezTo>
                    <a:pt x="709" y="178"/>
                    <a:pt x="670" y="182"/>
                    <a:pt x="630" y="182"/>
                  </a:cubicBezTo>
                  <a:cubicBezTo>
                    <a:pt x="541" y="182"/>
                    <a:pt x="446" y="166"/>
                    <a:pt x="370" y="147"/>
                  </a:cubicBezTo>
                  <a:cubicBezTo>
                    <a:pt x="251" y="117"/>
                    <a:pt x="156" y="41"/>
                    <a:pt x="45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389325" y="3008900"/>
              <a:ext cx="14750" cy="14925"/>
            </a:xfrm>
            <a:custGeom>
              <a:avLst/>
              <a:gdLst/>
              <a:ahLst/>
              <a:cxnLst/>
              <a:rect l="l" t="t" r="r" b="b"/>
              <a:pathLst>
                <a:path w="590" h="597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72"/>
                    <a:pt x="2" y="168"/>
                    <a:pt x="55" y="284"/>
                  </a:cubicBezTo>
                  <a:cubicBezTo>
                    <a:pt x="133" y="457"/>
                    <a:pt x="287" y="538"/>
                    <a:pt x="392" y="573"/>
                  </a:cubicBezTo>
                  <a:cubicBezTo>
                    <a:pt x="437" y="589"/>
                    <a:pt x="486" y="596"/>
                    <a:pt x="535" y="596"/>
                  </a:cubicBezTo>
                  <a:cubicBezTo>
                    <a:pt x="590" y="407"/>
                    <a:pt x="586" y="220"/>
                    <a:pt x="370" y="127"/>
                  </a:cubicBezTo>
                  <a:cubicBezTo>
                    <a:pt x="275" y="99"/>
                    <a:pt x="183" y="74"/>
                    <a:pt x="98" y="31"/>
                  </a:cubicBezTo>
                  <a:cubicBezTo>
                    <a:pt x="78" y="22"/>
                    <a:pt x="57" y="12"/>
                    <a:pt x="36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381825" y="2989725"/>
              <a:ext cx="28000" cy="17925"/>
            </a:xfrm>
            <a:custGeom>
              <a:avLst/>
              <a:gdLst/>
              <a:ahLst/>
              <a:cxnLst/>
              <a:rect l="l" t="t" r="r" b="b"/>
              <a:pathLst>
                <a:path w="1120" h="717" extrusionOk="0">
                  <a:moveTo>
                    <a:pt x="381" y="0"/>
                  </a:moveTo>
                  <a:cubicBezTo>
                    <a:pt x="117" y="0"/>
                    <a:pt x="1" y="160"/>
                    <a:pt x="112" y="409"/>
                  </a:cubicBezTo>
                  <a:cubicBezTo>
                    <a:pt x="189" y="580"/>
                    <a:pt x="343" y="659"/>
                    <a:pt x="445" y="694"/>
                  </a:cubicBezTo>
                  <a:cubicBezTo>
                    <a:pt x="491" y="709"/>
                    <a:pt x="539" y="717"/>
                    <a:pt x="587" y="717"/>
                  </a:cubicBezTo>
                  <a:cubicBezTo>
                    <a:pt x="607" y="717"/>
                    <a:pt x="628" y="715"/>
                    <a:pt x="648" y="712"/>
                  </a:cubicBezTo>
                  <a:cubicBezTo>
                    <a:pt x="857" y="686"/>
                    <a:pt x="1064" y="572"/>
                    <a:pt x="1094" y="285"/>
                  </a:cubicBezTo>
                  <a:cubicBezTo>
                    <a:pt x="1120" y="37"/>
                    <a:pt x="977" y="3"/>
                    <a:pt x="790" y="3"/>
                  </a:cubicBezTo>
                  <a:cubicBezTo>
                    <a:pt x="718" y="3"/>
                    <a:pt x="641" y="8"/>
                    <a:pt x="563" y="8"/>
                  </a:cubicBezTo>
                  <a:cubicBezTo>
                    <a:pt x="526" y="8"/>
                    <a:pt x="488" y="7"/>
                    <a:pt x="451" y="4"/>
                  </a:cubicBezTo>
                  <a:cubicBezTo>
                    <a:pt x="427" y="1"/>
                    <a:pt x="403" y="0"/>
                    <a:pt x="381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383250" y="2992675"/>
              <a:ext cx="26075" cy="14975"/>
            </a:xfrm>
            <a:custGeom>
              <a:avLst/>
              <a:gdLst/>
              <a:ahLst/>
              <a:cxnLst/>
              <a:rect l="l" t="t" r="r" b="b"/>
              <a:pathLst>
                <a:path w="1043" h="599" extrusionOk="0">
                  <a:moveTo>
                    <a:pt x="44" y="1"/>
                  </a:moveTo>
                  <a:cubicBezTo>
                    <a:pt x="1" y="71"/>
                    <a:pt x="2" y="171"/>
                    <a:pt x="55" y="291"/>
                  </a:cubicBezTo>
                  <a:cubicBezTo>
                    <a:pt x="132" y="462"/>
                    <a:pt x="286" y="541"/>
                    <a:pt x="388" y="576"/>
                  </a:cubicBezTo>
                  <a:cubicBezTo>
                    <a:pt x="434" y="591"/>
                    <a:pt x="482" y="599"/>
                    <a:pt x="530" y="599"/>
                  </a:cubicBezTo>
                  <a:cubicBezTo>
                    <a:pt x="550" y="599"/>
                    <a:pt x="571" y="597"/>
                    <a:pt x="591" y="594"/>
                  </a:cubicBezTo>
                  <a:cubicBezTo>
                    <a:pt x="800" y="568"/>
                    <a:pt x="1007" y="454"/>
                    <a:pt x="1037" y="167"/>
                  </a:cubicBezTo>
                  <a:cubicBezTo>
                    <a:pt x="1042" y="116"/>
                    <a:pt x="1040" y="74"/>
                    <a:pt x="1032" y="39"/>
                  </a:cubicBezTo>
                  <a:cubicBezTo>
                    <a:pt x="949" y="102"/>
                    <a:pt x="849" y="146"/>
                    <a:pt x="737" y="169"/>
                  </a:cubicBezTo>
                  <a:cubicBezTo>
                    <a:pt x="702" y="176"/>
                    <a:pt x="663" y="179"/>
                    <a:pt x="623" y="179"/>
                  </a:cubicBezTo>
                  <a:cubicBezTo>
                    <a:pt x="536" y="179"/>
                    <a:pt x="442" y="164"/>
                    <a:pt x="366" y="145"/>
                  </a:cubicBezTo>
                  <a:cubicBezTo>
                    <a:pt x="248" y="115"/>
                    <a:pt x="155" y="41"/>
                    <a:pt x="44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383275" y="2993000"/>
              <a:ext cx="14625" cy="14650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69"/>
                    <a:pt x="3" y="165"/>
                    <a:pt x="54" y="279"/>
                  </a:cubicBezTo>
                  <a:cubicBezTo>
                    <a:pt x="131" y="449"/>
                    <a:pt x="285" y="528"/>
                    <a:pt x="387" y="563"/>
                  </a:cubicBezTo>
                  <a:cubicBezTo>
                    <a:pt x="433" y="578"/>
                    <a:pt x="481" y="586"/>
                    <a:pt x="529" y="586"/>
                  </a:cubicBezTo>
                  <a:cubicBezTo>
                    <a:pt x="584" y="398"/>
                    <a:pt x="581" y="215"/>
                    <a:pt x="368" y="123"/>
                  </a:cubicBezTo>
                  <a:cubicBezTo>
                    <a:pt x="273" y="95"/>
                    <a:pt x="183" y="72"/>
                    <a:pt x="99" y="30"/>
                  </a:cubicBezTo>
                  <a:cubicBezTo>
                    <a:pt x="78" y="21"/>
                    <a:pt x="58" y="10"/>
                    <a:pt x="37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395425" y="2989575"/>
              <a:ext cx="28000" cy="17950"/>
            </a:xfrm>
            <a:custGeom>
              <a:avLst/>
              <a:gdLst/>
              <a:ahLst/>
              <a:cxnLst/>
              <a:rect l="l" t="t" r="r" b="b"/>
              <a:pathLst>
                <a:path w="1120" h="718" extrusionOk="0">
                  <a:moveTo>
                    <a:pt x="383" y="0"/>
                  </a:moveTo>
                  <a:cubicBezTo>
                    <a:pt x="118" y="0"/>
                    <a:pt x="1" y="160"/>
                    <a:pt x="116" y="410"/>
                  </a:cubicBezTo>
                  <a:cubicBezTo>
                    <a:pt x="193" y="581"/>
                    <a:pt x="347" y="659"/>
                    <a:pt x="450" y="694"/>
                  </a:cubicBezTo>
                  <a:cubicBezTo>
                    <a:pt x="496" y="710"/>
                    <a:pt x="544" y="717"/>
                    <a:pt x="592" y="717"/>
                  </a:cubicBezTo>
                  <a:cubicBezTo>
                    <a:pt x="613" y="717"/>
                    <a:pt x="633" y="716"/>
                    <a:pt x="653" y="713"/>
                  </a:cubicBezTo>
                  <a:cubicBezTo>
                    <a:pt x="862" y="685"/>
                    <a:pt x="1067" y="571"/>
                    <a:pt x="1095" y="286"/>
                  </a:cubicBezTo>
                  <a:cubicBezTo>
                    <a:pt x="1120" y="37"/>
                    <a:pt x="976" y="4"/>
                    <a:pt x="787" y="4"/>
                  </a:cubicBezTo>
                  <a:cubicBezTo>
                    <a:pt x="718" y="4"/>
                    <a:pt x="643" y="8"/>
                    <a:pt x="568" y="8"/>
                  </a:cubicBezTo>
                  <a:cubicBezTo>
                    <a:pt x="529" y="8"/>
                    <a:pt x="490" y="7"/>
                    <a:pt x="451" y="3"/>
                  </a:cubicBezTo>
                  <a:cubicBezTo>
                    <a:pt x="428" y="1"/>
                    <a:pt x="405" y="0"/>
                    <a:pt x="38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396875" y="2992550"/>
              <a:ext cx="26075" cy="14975"/>
            </a:xfrm>
            <a:custGeom>
              <a:avLst/>
              <a:gdLst/>
              <a:ahLst/>
              <a:cxnLst/>
              <a:rect l="l" t="t" r="r" b="b"/>
              <a:pathLst>
                <a:path w="1043" h="599" extrusionOk="0">
                  <a:moveTo>
                    <a:pt x="44" y="0"/>
                  </a:moveTo>
                  <a:lnTo>
                    <a:pt x="44" y="0"/>
                  </a:lnTo>
                  <a:cubicBezTo>
                    <a:pt x="1" y="71"/>
                    <a:pt x="2" y="170"/>
                    <a:pt x="57" y="291"/>
                  </a:cubicBezTo>
                  <a:cubicBezTo>
                    <a:pt x="135" y="462"/>
                    <a:pt x="289" y="540"/>
                    <a:pt x="392" y="575"/>
                  </a:cubicBezTo>
                  <a:cubicBezTo>
                    <a:pt x="438" y="591"/>
                    <a:pt x="486" y="598"/>
                    <a:pt x="534" y="598"/>
                  </a:cubicBezTo>
                  <a:cubicBezTo>
                    <a:pt x="555" y="598"/>
                    <a:pt x="575" y="597"/>
                    <a:pt x="595" y="594"/>
                  </a:cubicBezTo>
                  <a:cubicBezTo>
                    <a:pt x="804" y="566"/>
                    <a:pt x="1009" y="452"/>
                    <a:pt x="1037" y="167"/>
                  </a:cubicBezTo>
                  <a:cubicBezTo>
                    <a:pt x="1042" y="114"/>
                    <a:pt x="1040" y="73"/>
                    <a:pt x="1032" y="38"/>
                  </a:cubicBezTo>
                  <a:cubicBezTo>
                    <a:pt x="949" y="101"/>
                    <a:pt x="849" y="144"/>
                    <a:pt x="739" y="168"/>
                  </a:cubicBezTo>
                  <a:cubicBezTo>
                    <a:pt x="704" y="175"/>
                    <a:pt x="667" y="178"/>
                    <a:pt x="627" y="178"/>
                  </a:cubicBezTo>
                  <a:cubicBezTo>
                    <a:pt x="539" y="178"/>
                    <a:pt x="443" y="163"/>
                    <a:pt x="366" y="143"/>
                  </a:cubicBezTo>
                  <a:cubicBezTo>
                    <a:pt x="248" y="114"/>
                    <a:pt x="155" y="40"/>
                    <a:pt x="4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396900" y="2992825"/>
              <a:ext cx="14700" cy="14675"/>
            </a:xfrm>
            <a:custGeom>
              <a:avLst/>
              <a:gdLst/>
              <a:ahLst/>
              <a:cxnLst/>
              <a:rect l="l" t="t" r="r" b="b"/>
              <a:pathLst>
                <a:path w="588" h="587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70"/>
                    <a:pt x="4" y="166"/>
                    <a:pt x="56" y="280"/>
                  </a:cubicBezTo>
                  <a:cubicBezTo>
                    <a:pt x="134" y="451"/>
                    <a:pt x="288" y="529"/>
                    <a:pt x="391" y="564"/>
                  </a:cubicBezTo>
                  <a:cubicBezTo>
                    <a:pt x="437" y="579"/>
                    <a:pt x="486" y="586"/>
                    <a:pt x="533" y="586"/>
                  </a:cubicBezTo>
                  <a:cubicBezTo>
                    <a:pt x="587" y="400"/>
                    <a:pt x="582" y="215"/>
                    <a:pt x="369" y="125"/>
                  </a:cubicBezTo>
                  <a:cubicBezTo>
                    <a:pt x="273" y="97"/>
                    <a:pt x="183" y="73"/>
                    <a:pt x="99" y="31"/>
                  </a:cubicBezTo>
                  <a:cubicBezTo>
                    <a:pt x="78" y="22"/>
                    <a:pt x="58" y="12"/>
                    <a:pt x="3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380000" y="2975250"/>
              <a:ext cx="27800" cy="16875"/>
            </a:xfrm>
            <a:custGeom>
              <a:avLst/>
              <a:gdLst/>
              <a:ahLst/>
              <a:cxnLst/>
              <a:rect l="l" t="t" r="r" b="b"/>
              <a:pathLst>
                <a:path w="1112" h="675" extrusionOk="0">
                  <a:moveTo>
                    <a:pt x="382" y="0"/>
                  </a:moveTo>
                  <a:cubicBezTo>
                    <a:pt x="118" y="0"/>
                    <a:pt x="1" y="151"/>
                    <a:pt x="112" y="386"/>
                  </a:cubicBezTo>
                  <a:cubicBezTo>
                    <a:pt x="189" y="546"/>
                    <a:pt x="340" y="620"/>
                    <a:pt x="442" y="653"/>
                  </a:cubicBezTo>
                  <a:cubicBezTo>
                    <a:pt x="488" y="667"/>
                    <a:pt x="536" y="674"/>
                    <a:pt x="585" y="674"/>
                  </a:cubicBezTo>
                  <a:cubicBezTo>
                    <a:pt x="604" y="674"/>
                    <a:pt x="624" y="673"/>
                    <a:pt x="644" y="671"/>
                  </a:cubicBezTo>
                  <a:cubicBezTo>
                    <a:pt x="851" y="645"/>
                    <a:pt x="1056" y="537"/>
                    <a:pt x="1086" y="269"/>
                  </a:cubicBezTo>
                  <a:cubicBezTo>
                    <a:pt x="1112" y="35"/>
                    <a:pt x="971" y="3"/>
                    <a:pt x="785" y="3"/>
                  </a:cubicBezTo>
                  <a:cubicBezTo>
                    <a:pt x="715" y="3"/>
                    <a:pt x="638" y="8"/>
                    <a:pt x="562" y="8"/>
                  </a:cubicBezTo>
                  <a:cubicBezTo>
                    <a:pt x="524" y="8"/>
                    <a:pt x="486" y="7"/>
                    <a:pt x="449" y="3"/>
                  </a:cubicBezTo>
                  <a:cubicBezTo>
                    <a:pt x="425" y="1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381425" y="2978050"/>
              <a:ext cx="25875" cy="14075"/>
            </a:xfrm>
            <a:custGeom>
              <a:avLst/>
              <a:gdLst/>
              <a:ahLst/>
              <a:cxnLst/>
              <a:rect l="l" t="t" r="r" b="b"/>
              <a:pathLst>
                <a:path w="1035" h="563" extrusionOk="0">
                  <a:moveTo>
                    <a:pt x="45" y="0"/>
                  </a:moveTo>
                  <a:cubicBezTo>
                    <a:pt x="1" y="66"/>
                    <a:pt x="2" y="160"/>
                    <a:pt x="55" y="274"/>
                  </a:cubicBezTo>
                  <a:cubicBezTo>
                    <a:pt x="132" y="433"/>
                    <a:pt x="283" y="508"/>
                    <a:pt x="385" y="541"/>
                  </a:cubicBezTo>
                  <a:cubicBezTo>
                    <a:pt x="431" y="555"/>
                    <a:pt x="479" y="562"/>
                    <a:pt x="528" y="562"/>
                  </a:cubicBezTo>
                  <a:cubicBezTo>
                    <a:pt x="547" y="562"/>
                    <a:pt x="567" y="561"/>
                    <a:pt x="587" y="559"/>
                  </a:cubicBezTo>
                  <a:cubicBezTo>
                    <a:pt x="794" y="533"/>
                    <a:pt x="998" y="425"/>
                    <a:pt x="1029" y="157"/>
                  </a:cubicBezTo>
                  <a:cubicBezTo>
                    <a:pt x="1034" y="108"/>
                    <a:pt x="1032" y="68"/>
                    <a:pt x="1024" y="35"/>
                  </a:cubicBezTo>
                  <a:cubicBezTo>
                    <a:pt x="942" y="94"/>
                    <a:pt x="842" y="136"/>
                    <a:pt x="733" y="158"/>
                  </a:cubicBezTo>
                  <a:cubicBezTo>
                    <a:pt x="698" y="164"/>
                    <a:pt x="659" y="167"/>
                    <a:pt x="619" y="167"/>
                  </a:cubicBezTo>
                  <a:cubicBezTo>
                    <a:pt x="532" y="167"/>
                    <a:pt x="438" y="153"/>
                    <a:pt x="364" y="135"/>
                  </a:cubicBezTo>
                  <a:cubicBezTo>
                    <a:pt x="247" y="107"/>
                    <a:pt x="154" y="37"/>
                    <a:pt x="45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81475" y="2978325"/>
              <a:ext cx="14475" cy="13775"/>
            </a:xfrm>
            <a:custGeom>
              <a:avLst/>
              <a:gdLst/>
              <a:ahLst/>
              <a:cxnLst/>
              <a:rect l="l" t="t" r="r" b="b"/>
              <a:pathLst>
                <a:path w="579" h="551" extrusionOk="0">
                  <a:moveTo>
                    <a:pt x="36" y="0"/>
                  </a:moveTo>
                  <a:cubicBezTo>
                    <a:pt x="0" y="66"/>
                    <a:pt x="2" y="155"/>
                    <a:pt x="53" y="263"/>
                  </a:cubicBezTo>
                  <a:cubicBezTo>
                    <a:pt x="130" y="422"/>
                    <a:pt x="281" y="497"/>
                    <a:pt x="383" y="530"/>
                  </a:cubicBezTo>
                  <a:cubicBezTo>
                    <a:pt x="429" y="544"/>
                    <a:pt x="477" y="551"/>
                    <a:pt x="524" y="551"/>
                  </a:cubicBezTo>
                  <a:cubicBezTo>
                    <a:pt x="578" y="375"/>
                    <a:pt x="576" y="203"/>
                    <a:pt x="365" y="117"/>
                  </a:cubicBezTo>
                  <a:cubicBezTo>
                    <a:pt x="271" y="91"/>
                    <a:pt x="180" y="68"/>
                    <a:pt x="97" y="28"/>
                  </a:cubicBezTo>
                  <a:cubicBezTo>
                    <a:pt x="77" y="20"/>
                    <a:pt x="56" y="11"/>
                    <a:pt x="36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98800" y="2976400"/>
              <a:ext cx="27800" cy="16900"/>
            </a:xfrm>
            <a:custGeom>
              <a:avLst/>
              <a:gdLst/>
              <a:ahLst/>
              <a:cxnLst/>
              <a:rect l="l" t="t" r="r" b="b"/>
              <a:pathLst>
                <a:path w="1112" h="676" extrusionOk="0">
                  <a:moveTo>
                    <a:pt x="379" y="1"/>
                  </a:moveTo>
                  <a:cubicBezTo>
                    <a:pt x="116" y="1"/>
                    <a:pt x="1" y="152"/>
                    <a:pt x="114" y="386"/>
                  </a:cubicBezTo>
                  <a:cubicBezTo>
                    <a:pt x="192" y="547"/>
                    <a:pt x="344" y="622"/>
                    <a:pt x="448" y="654"/>
                  </a:cubicBezTo>
                  <a:cubicBezTo>
                    <a:pt x="494" y="669"/>
                    <a:pt x="542" y="676"/>
                    <a:pt x="591" y="676"/>
                  </a:cubicBezTo>
                  <a:cubicBezTo>
                    <a:pt x="610" y="676"/>
                    <a:pt x="630" y="675"/>
                    <a:pt x="649" y="672"/>
                  </a:cubicBezTo>
                  <a:cubicBezTo>
                    <a:pt x="856" y="646"/>
                    <a:pt x="1060" y="539"/>
                    <a:pt x="1087" y="269"/>
                  </a:cubicBezTo>
                  <a:cubicBezTo>
                    <a:pt x="1111" y="36"/>
                    <a:pt x="970" y="4"/>
                    <a:pt x="784" y="4"/>
                  </a:cubicBezTo>
                  <a:cubicBezTo>
                    <a:pt x="714" y="4"/>
                    <a:pt x="638" y="8"/>
                    <a:pt x="562" y="8"/>
                  </a:cubicBezTo>
                  <a:cubicBezTo>
                    <a:pt x="523" y="8"/>
                    <a:pt x="485" y="7"/>
                    <a:pt x="448" y="4"/>
                  </a:cubicBezTo>
                  <a:cubicBezTo>
                    <a:pt x="424" y="2"/>
                    <a:pt x="401" y="1"/>
                    <a:pt x="37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400250" y="2979200"/>
              <a:ext cx="25875" cy="14100"/>
            </a:xfrm>
            <a:custGeom>
              <a:avLst/>
              <a:gdLst/>
              <a:ahLst/>
              <a:cxnLst/>
              <a:rect l="l" t="t" r="r" b="b"/>
              <a:pathLst>
                <a:path w="1035" h="564" extrusionOk="0">
                  <a:moveTo>
                    <a:pt x="43" y="1"/>
                  </a:moveTo>
                  <a:cubicBezTo>
                    <a:pt x="0" y="67"/>
                    <a:pt x="1" y="161"/>
                    <a:pt x="56" y="274"/>
                  </a:cubicBezTo>
                  <a:cubicBezTo>
                    <a:pt x="134" y="435"/>
                    <a:pt x="286" y="510"/>
                    <a:pt x="390" y="542"/>
                  </a:cubicBezTo>
                  <a:cubicBezTo>
                    <a:pt x="436" y="557"/>
                    <a:pt x="484" y="564"/>
                    <a:pt x="533" y="564"/>
                  </a:cubicBezTo>
                  <a:cubicBezTo>
                    <a:pt x="552" y="564"/>
                    <a:pt x="572" y="563"/>
                    <a:pt x="591" y="560"/>
                  </a:cubicBezTo>
                  <a:cubicBezTo>
                    <a:pt x="798" y="534"/>
                    <a:pt x="1001" y="427"/>
                    <a:pt x="1029" y="157"/>
                  </a:cubicBezTo>
                  <a:cubicBezTo>
                    <a:pt x="1035" y="109"/>
                    <a:pt x="1032" y="69"/>
                    <a:pt x="1023" y="36"/>
                  </a:cubicBezTo>
                  <a:cubicBezTo>
                    <a:pt x="942" y="95"/>
                    <a:pt x="843" y="136"/>
                    <a:pt x="733" y="158"/>
                  </a:cubicBezTo>
                  <a:cubicBezTo>
                    <a:pt x="698" y="165"/>
                    <a:pt x="659" y="169"/>
                    <a:pt x="619" y="169"/>
                  </a:cubicBezTo>
                  <a:cubicBezTo>
                    <a:pt x="532" y="169"/>
                    <a:pt x="439" y="154"/>
                    <a:pt x="364" y="136"/>
                  </a:cubicBezTo>
                  <a:cubicBezTo>
                    <a:pt x="246" y="109"/>
                    <a:pt x="154" y="38"/>
                    <a:pt x="43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400275" y="2979500"/>
              <a:ext cx="14550" cy="13800"/>
            </a:xfrm>
            <a:custGeom>
              <a:avLst/>
              <a:gdLst/>
              <a:ahLst/>
              <a:cxnLst/>
              <a:rect l="l" t="t" r="r" b="b"/>
              <a:pathLst>
                <a:path w="582" h="552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65"/>
                    <a:pt x="4" y="155"/>
                    <a:pt x="55" y="262"/>
                  </a:cubicBezTo>
                  <a:cubicBezTo>
                    <a:pt x="133" y="423"/>
                    <a:pt x="285" y="498"/>
                    <a:pt x="389" y="530"/>
                  </a:cubicBezTo>
                  <a:cubicBezTo>
                    <a:pt x="434" y="544"/>
                    <a:pt x="482" y="551"/>
                    <a:pt x="530" y="551"/>
                  </a:cubicBezTo>
                  <a:cubicBezTo>
                    <a:pt x="582" y="375"/>
                    <a:pt x="578" y="202"/>
                    <a:pt x="365" y="116"/>
                  </a:cubicBezTo>
                  <a:cubicBezTo>
                    <a:pt x="271" y="90"/>
                    <a:pt x="181" y="67"/>
                    <a:pt x="98" y="28"/>
                  </a:cubicBezTo>
                  <a:cubicBezTo>
                    <a:pt x="77" y="20"/>
                    <a:pt x="56" y="10"/>
                    <a:pt x="3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388975" y="2979275"/>
              <a:ext cx="27850" cy="17750"/>
            </a:xfrm>
            <a:custGeom>
              <a:avLst/>
              <a:gdLst/>
              <a:ahLst/>
              <a:cxnLst/>
              <a:rect l="l" t="t" r="r" b="b"/>
              <a:pathLst>
                <a:path w="1114" h="710" extrusionOk="0">
                  <a:moveTo>
                    <a:pt x="380" y="1"/>
                  </a:moveTo>
                  <a:cubicBezTo>
                    <a:pt x="116" y="1"/>
                    <a:pt x="1" y="158"/>
                    <a:pt x="114" y="405"/>
                  </a:cubicBezTo>
                  <a:cubicBezTo>
                    <a:pt x="190" y="574"/>
                    <a:pt x="343" y="652"/>
                    <a:pt x="446" y="687"/>
                  </a:cubicBezTo>
                  <a:cubicBezTo>
                    <a:pt x="491" y="702"/>
                    <a:pt x="539" y="710"/>
                    <a:pt x="586" y="710"/>
                  </a:cubicBezTo>
                  <a:cubicBezTo>
                    <a:pt x="607" y="710"/>
                    <a:pt x="627" y="708"/>
                    <a:pt x="647" y="706"/>
                  </a:cubicBezTo>
                  <a:cubicBezTo>
                    <a:pt x="854" y="679"/>
                    <a:pt x="1060" y="566"/>
                    <a:pt x="1089" y="283"/>
                  </a:cubicBezTo>
                  <a:cubicBezTo>
                    <a:pt x="1113" y="37"/>
                    <a:pt x="971" y="4"/>
                    <a:pt x="784" y="4"/>
                  </a:cubicBezTo>
                  <a:cubicBezTo>
                    <a:pt x="714" y="4"/>
                    <a:pt x="638" y="9"/>
                    <a:pt x="563" y="9"/>
                  </a:cubicBezTo>
                  <a:cubicBezTo>
                    <a:pt x="525" y="9"/>
                    <a:pt x="487" y="7"/>
                    <a:pt x="449" y="4"/>
                  </a:cubicBezTo>
                  <a:cubicBezTo>
                    <a:pt x="425" y="2"/>
                    <a:pt x="402" y="1"/>
                    <a:pt x="380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390400" y="2982200"/>
              <a:ext cx="25925" cy="14825"/>
            </a:xfrm>
            <a:custGeom>
              <a:avLst/>
              <a:gdLst/>
              <a:ahLst/>
              <a:cxnLst/>
              <a:rect l="l" t="t" r="r" b="b"/>
              <a:pathLst>
                <a:path w="1037" h="593" extrusionOk="0">
                  <a:moveTo>
                    <a:pt x="44" y="1"/>
                  </a:moveTo>
                  <a:cubicBezTo>
                    <a:pt x="1" y="71"/>
                    <a:pt x="2" y="169"/>
                    <a:pt x="57" y="288"/>
                  </a:cubicBezTo>
                  <a:cubicBezTo>
                    <a:pt x="133" y="457"/>
                    <a:pt x="286" y="535"/>
                    <a:pt x="389" y="570"/>
                  </a:cubicBezTo>
                  <a:cubicBezTo>
                    <a:pt x="434" y="585"/>
                    <a:pt x="482" y="593"/>
                    <a:pt x="529" y="593"/>
                  </a:cubicBezTo>
                  <a:cubicBezTo>
                    <a:pt x="550" y="593"/>
                    <a:pt x="570" y="591"/>
                    <a:pt x="590" y="589"/>
                  </a:cubicBezTo>
                  <a:cubicBezTo>
                    <a:pt x="797" y="562"/>
                    <a:pt x="1003" y="449"/>
                    <a:pt x="1032" y="166"/>
                  </a:cubicBezTo>
                  <a:cubicBezTo>
                    <a:pt x="1037" y="115"/>
                    <a:pt x="1034" y="73"/>
                    <a:pt x="1025" y="39"/>
                  </a:cubicBezTo>
                  <a:cubicBezTo>
                    <a:pt x="944" y="100"/>
                    <a:pt x="845" y="144"/>
                    <a:pt x="734" y="167"/>
                  </a:cubicBezTo>
                  <a:cubicBezTo>
                    <a:pt x="700" y="174"/>
                    <a:pt x="661" y="177"/>
                    <a:pt x="621" y="177"/>
                  </a:cubicBezTo>
                  <a:cubicBezTo>
                    <a:pt x="534" y="177"/>
                    <a:pt x="440" y="162"/>
                    <a:pt x="364" y="143"/>
                  </a:cubicBezTo>
                  <a:cubicBezTo>
                    <a:pt x="247" y="114"/>
                    <a:pt x="155" y="40"/>
                    <a:pt x="4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90425" y="2982500"/>
              <a:ext cx="14550" cy="14500"/>
            </a:xfrm>
            <a:custGeom>
              <a:avLst/>
              <a:gdLst/>
              <a:ahLst/>
              <a:cxnLst/>
              <a:rect l="l" t="t" r="r" b="b"/>
              <a:pathLst>
                <a:path w="582" h="580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70"/>
                    <a:pt x="4" y="163"/>
                    <a:pt x="56" y="276"/>
                  </a:cubicBezTo>
                  <a:cubicBezTo>
                    <a:pt x="132" y="445"/>
                    <a:pt x="285" y="523"/>
                    <a:pt x="388" y="558"/>
                  </a:cubicBezTo>
                  <a:cubicBezTo>
                    <a:pt x="433" y="573"/>
                    <a:pt x="480" y="580"/>
                    <a:pt x="529" y="580"/>
                  </a:cubicBezTo>
                  <a:cubicBezTo>
                    <a:pt x="582" y="395"/>
                    <a:pt x="579" y="214"/>
                    <a:pt x="366" y="124"/>
                  </a:cubicBezTo>
                  <a:cubicBezTo>
                    <a:pt x="272" y="96"/>
                    <a:pt x="182" y="72"/>
                    <a:pt x="99" y="30"/>
                  </a:cubicBezTo>
                  <a:cubicBezTo>
                    <a:pt x="77" y="22"/>
                    <a:pt x="58" y="12"/>
                    <a:pt x="3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384450" y="2966725"/>
              <a:ext cx="25700" cy="14575"/>
            </a:xfrm>
            <a:custGeom>
              <a:avLst/>
              <a:gdLst/>
              <a:ahLst/>
              <a:cxnLst/>
              <a:rect l="l" t="t" r="r" b="b"/>
              <a:pathLst>
                <a:path w="1028" h="583" extrusionOk="0">
                  <a:moveTo>
                    <a:pt x="44" y="0"/>
                  </a:moveTo>
                  <a:cubicBezTo>
                    <a:pt x="0" y="70"/>
                    <a:pt x="1" y="166"/>
                    <a:pt x="55" y="283"/>
                  </a:cubicBezTo>
                  <a:cubicBezTo>
                    <a:pt x="131" y="449"/>
                    <a:pt x="281" y="526"/>
                    <a:pt x="384" y="560"/>
                  </a:cubicBezTo>
                  <a:cubicBezTo>
                    <a:pt x="429" y="575"/>
                    <a:pt x="477" y="582"/>
                    <a:pt x="526" y="582"/>
                  </a:cubicBezTo>
                  <a:cubicBezTo>
                    <a:pt x="545" y="582"/>
                    <a:pt x="564" y="581"/>
                    <a:pt x="584" y="578"/>
                  </a:cubicBezTo>
                  <a:cubicBezTo>
                    <a:pt x="789" y="552"/>
                    <a:pt x="993" y="441"/>
                    <a:pt x="1022" y="163"/>
                  </a:cubicBezTo>
                  <a:cubicBezTo>
                    <a:pt x="1027" y="112"/>
                    <a:pt x="1025" y="72"/>
                    <a:pt x="1017" y="38"/>
                  </a:cubicBezTo>
                  <a:cubicBezTo>
                    <a:pt x="936" y="99"/>
                    <a:pt x="838" y="141"/>
                    <a:pt x="728" y="164"/>
                  </a:cubicBezTo>
                  <a:cubicBezTo>
                    <a:pt x="693" y="171"/>
                    <a:pt x="655" y="174"/>
                    <a:pt x="615" y="174"/>
                  </a:cubicBezTo>
                  <a:cubicBezTo>
                    <a:pt x="528" y="174"/>
                    <a:pt x="436" y="159"/>
                    <a:pt x="361" y="140"/>
                  </a:cubicBezTo>
                  <a:cubicBezTo>
                    <a:pt x="245" y="111"/>
                    <a:pt x="153" y="40"/>
                    <a:pt x="4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84475" y="2967025"/>
              <a:ext cx="14425" cy="14250"/>
            </a:xfrm>
            <a:custGeom>
              <a:avLst/>
              <a:gdLst/>
              <a:ahLst/>
              <a:cxnLst/>
              <a:rect l="l" t="t" r="r" b="b"/>
              <a:pathLst>
                <a:path w="577" h="570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"/>
                    <a:pt x="3" y="160"/>
                    <a:pt x="54" y="271"/>
                  </a:cubicBezTo>
                  <a:cubicBezTo>
                    <a:pt x="130" y="437"/>
                    <a:pt x="281" y="514"/>
                    <a:pt x="383" y="548"/>
                  </a:cubicBezTo>
                  <a:cubicBezTo>
                    <a:pt x="427" y="562"/>
                    <a:pt x="475" y="570"/>
                    <a:pt x="523" y="570"/>
                  </a:cubicBezTo>
                  <a:cubicBezTo>
                    <a:pt x="576" y="388"/>
                    <a:pt x="573" y="209"/>
                    <a:pt x="363" y="121"/>
                  </a:cubicBezTo>
                  <a:cubicBezTo>
                    <a:pt x="270" y="94"/>
                    <a:pt x="181" y="70"/>
                    <a:pt x="98" y="30"/>
                  </a:cubicBezTo>
                  <a:cubicBezTo>
                    <a:pt x="77" y="20"/>
                    <a:pt x="56" y="11"/>
                    <a:pt x="3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397900" y="2966600"/>
              <a:ext cx="25725" cy="14550"/>
            </a:xfrm>
            <a:custGeom>
              <a:avLst/>
              <a:gdLst/>
              <a:ahLst/>
              <a:cxnLst/>
              <a:rect l="l" t="t" r="r" b="b"/>
              <a:pathLst>
                <a:path w="1029" h="582" extrusionOk="0">
                  <a:moveTo>
                    <a:pt x="43" y="0"/>
                  </a:moveTo>
                  <a:cubicBezTo>
                    <a:pt x="0" y="68"/>
                    <a:pt x="1" y="166"/>
                    <a:pt x="56" y="283"/>
                  </a:cubicBezTo>
                  <a:cubicBezTo>
                    <a:pt x="133" y="449"/>
                    <a:pt x="284" y="525"/>
                    <a:pt x="387" y="559"/>
                  </a:cubicBezTo>
                  <a:cubicBezTo>
                    <a:pt x="432" y="574"/>
                    <a:pt x="479" y="581"/>
                    <a:pt x="526" y="581"/>
                  </a:cubicBezTo>
                  <a:cubicBezTo>
                    <a:pt x="546" y="581"/>
                    <a:pt x="566" y="580"/>
                    <a:pt x="587" y="577"/>
                  </a:cubicBezTo>
                  <a:cubicBezTo>
                    <a:pt x="792" y="551"/>
                    <a:pt x="995" y="439"/>
                    <a:pt x="1023" y="163"/>
                  </a:cubicBezTo>
                  <a:cubicBezTo>
                    <a:pt x="1028" y="112"/>
                    <a:pt x="1025" y="71"/>
                    <a:pt x="1017" y="37"/>
                  </a:cubicBezTo>
                  <a:cubicBezTo>
                    <a:pt x="936" y="98"/>
                    <a:pt x="837" y="140"/>
                    <a:pt x="728" y="163"/>
                  </a:cubicBezTo>
                  <a:cubicBezTo>
                    <a:pt x="693" y="170"/>
                    <a:pt x="655" y="173"/>
                    <a:pt x="615" y="173"/>
                  </a:cubicBezTo>
                  <a:cubicBezTo>
                    <a:pt x="528" y="173"/>
                    <a:pt x="435" y="158"/>
                    <a:pt x="361" y="140"/>
                  </a:cubicBezTo>
                  <a:cubicBezTo>
                    <a:pt x="245" y="111"/>
                    <a:pt x="152" y="38"/>
                    <a:pt x="4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397925" y="2966875"/>
              <a:ext cx="14475" cy="14275"/>
            </a:xfrm>
            <a:custGeom>
              <a:avLst/>
              <a:gdLst/>
              <a:ahLst/>
              <a:cxnLst/>
              <a:rect l="l" t="t" r="r" b="b"/>
              <a:pathLst>
                <a:path w="579" h="571" extrusionOk="0">
                  <a:moveTo>
                    <a:pt x="35" y="0"/>
                  </a:moveTo>
                  <a:cubicBezTo>
                    <a:pt x="0" y="69"/>
                    <a:pt x="3" y="161"/>
                    <a:pt x="55" y="272"/>
                  </a:cubicBezTo>
                  <a:cubicBezTo>
                    <a:pt x="132" y="438"/>
                    <a:pt x="284" y="514"/>
                    <a:pt x="386" y="548"/>
                  </a:cubicBezTo>
                  <a:cubicBezTo>
                    <a:pt x="430" y="563"/>
                    <a:pt x="478" y="570"/>
                    <a:pt x="526" y="570"/>
                  </a:cubicBezTo>
                  <a:cubicBezTo>
                    <a:pt x="578" y="388"/>
                    <a:pt x="573" y="210"/>
                    <a:pt x="363" y="121"/>
                  </a:cubicBezTo>
                  <a:cubicBezTo>
                    <a:pt x="270" y="94"/>
                    <a:pt x="179" y="71"/>
                    <a:pt x="96" y="29"/>
                  </a:cubicBezTo>
                  <a:cubicBezTo>
                    <a:pt x="76" y="21"/>
                    <a:pt x="56" y="12"/>
                    <a:pt x="3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345475" y="3152750"/>
              <a:ext cx="112500" cy="50375"/>
            </a:xfrm>
            <a:custGeom>
              <a:avLst/>
              <a:gdLst/>
              <a:ahLst/>
              <a:cxnLst/>
              <a:rect l="l" t="t" r="r" b="b"/>
              <a:pathLst>
                <a:path w="4500" h="2015" extrusionOk="0">
                  <a:moveTo>
                    <a:pt x="3674" y="1550"/>
                  </a:moveTo>
                  <a:cubicBezTo>
                    <a:pt x="3469" y="1622"/>
                    <a:pt x="4035" y="1174"/>
                    <a:pt x="3888" y="599"/>
                  </a:cubicBezTo>
                  <a:cubicBezTo>
                    <a:pt x="3806" y="850"/>
                    <a:pt x="3696" y="1015"/>
                    <a:pt x="3533" y="1232"/>
                  </a:cubicBezTo>
                  <a:cubicBezTo>
                    <a:pt x="3447" y="1346"/>
                    <a:pt x="3356" y="1495"/>
                    <a:pt x="3255" y="1479"/>
                  </a:cubicBezTo>
                  <a:cubicBezTo>
                    <a:pt x="3364" y="1331"/>
                    <a:pt x="3431" y="1145"/>
                    <a:pt x="3446" y="1068"/>
                  </a:cubicBezTo>
                  <a:cubicBezTo>
                    <a:pt x="3542" y="580"/>
                    <a:pt x="3501" y="387"/>
                    <a:pt x="3429" y="137"/>
                  </a:cubicBezTo>
                  <a:cubicBezTo>
                    <a:pt x="3410" y="446"/>
                    <a:pt x="3236" y="941"/>
                    <a:pt x="3075" y="1207"/>
                  </a:cubicBezTo>
                  <a:cubicBezTo>
                    <a:pt x="2997" y="1340"/>
                    <a:pt x="2915" y="1423"/>
                    <a:pt x="2839" y="1387"/>
                  </a:cubicBezTo>
                  <a:cubicBezTo>
                    <a:pt x="2789" y="1363"/>
                    <a:pt x="2674" y="1209"/>
                    <a:pt x="2690" y="977"/>
                  </a:cubicBezTo>
                  <a:cubicBezTo>
                    <a:pt x="2702" y="776"/>
                    <a:pt x="2690" y="635"/>
                    <a:pt x="2762" y="363"/>
                  </a:cubicBezTo>
                  <a:cubicBezTo>
                    <a:pt x="2512" y="516"/>
                    <a:pt x="2415" y="1096"/>
                    <a:pt x="2393" y="1135"/>
                  </a:cubicBezTo>
                  <a:cubicBezTo>
                    <a:pt x="2322" y="1262"/>
                    <a:pt x="2204" y="1437"/>
                    <a:pt x="2135" y="1318"/>
                  </a:cubicBezTo>
                  <a:cubicBezTo>
                    <a:pt x="2112" y="1278"/>
                    <a:pt x="2108" y="1205"/>
                    <a:pt x="2112" y="1128"/>
                  </a:cubicBezTo>
                  <a:cubicBezTo>
                    <a:pt x="2116" y="1024"/>
                    <a:pt x="2172" y="849"/>
                    <a:pt x="2172" y="788"/>
                  </a:cubicBezTo>
                  <a:cubicBezTo>
                    <a:pt x="2172" y="588"/>
                    <a:pt x="2148" y="425"/>
                    <a:pt x="2049" y="242"/>
                  </a:cubicBezTo>
                  <a:cubicBezTo>
                    <a:pt x="2061" y="444"/>
                    <a:pt x="1987" y="660"/>
                    <a:pt x="1941" y="854"/>
                  </a:cubicBezTo>
                  <a:cubicBezTo>
                    <a:pt x="1922" y="934"/>
                    <a:pt x="1902" y="1032"/>
                    <a:pt x="1874" y="1131"/>
                  </a:cubicBezTo>
                  <a:cubicBezTo>
                    <a:pt x="1836" y="1269"/>
                    <a:pt x="1781" y="1404"/>
                    <a:pt x="1685" y="1480"/>
                  </a:cubicBezTo>
                  <a:cubicBezTo>
                    <a:pt x="1638" y="1377"/>
                    <a:pt x="1606" y="1267"/>
                    <a:pt x="1578" y="1153"/>
                  </a:cubicBezTo>
                  <a:cubicBezTo>
                    <a:pt x="1503" y="851"/>
                    <a:pt x="1200" y="375"/>
                    <a:pt x="1160" y="0"/>
                  </a:cubicBezTo>
                  <a:cubicBezTo>
                    <a:pt x="1018" y="299"/>
                    <a:pt x="1259" y="924"/>
                    <a:pt x="1256" y="1068"/>
                  </a:cubicBezTo>
                  <a:cubicBezTo>
                    <a:pt x="1255" y="1186"/>
                    <a:pt x="1247" y="1344"/>
                    <a:pt x="1257" y="1457"/>
                  </a:cubicBezTo>
                  <a:cubicBezTo>
                    <a:pt x="1172" y="1390"/>
                    <a:pt x="1051" y="1297"/>
                    <a:pt x="980" y="1209"/>
                  </a:cubicBezTo>
                  <a:cubicBezTo>
                    <a:pt x="786" y="969"/>
                    <a:pt x="771" y="788"/>
                    <a:pt x="577" y="529"/>
                  </a:cubicBezTo>
                  <a:cubicBezTo>
                    <a:pt x="545" y="828"/>
                    <a:pt x="553" y="1036"/>
                    <a:pt x="690" y="1309"/>
                  </a:cubicBezTo>
                  <a:cubicBezTo>
                    <a:pt x="710" y="1352"/>
                    <a:pt x="812" y="1490"/>
                    <a:pt x="900" y="1548"/>
                  </a:cubicBezTo>
                  <a:cubicBezTo>
                    <a:pt x="847" y="1529"/>
                    <a:pt x="797" y="1505"/>
                    <a:pt x="749" y="1480"/>
                  </a:cubicBezTo>
                  <a:cubicBezTo>
                    <a:pt x="657" y="1431"/>
                    <a:pt x="596" y="1374"/>
                    <a:pt x="518" y="1296"/>
                  </a:cubicBezTo>
                  <a:cubicBezTo>
                    <a:pt x="295" y="1073"/>
                    <a:pt x="176" y="831"/>
                    <a:pt x="8" y="736"/>
                  </a:cubicBezTo>
                  <a:cubicBezTo>
                    <a:pt x="1" y="982"/>
                    <a:pt x="218" y="1399"/>
                    <a:pt x="355" y="1575"/>
                  </a:cubicBezTo>
                  <a:cubicBezTo>
                    <a:pt x="471" y="1726"/>
                    <a:pt x="675" y="1947"/>
                    <a:pt x="1099" y="2009"/>
                  </a:cubicBezTo>
                  <a:lnTo>
                    <a:pt x="3245" y="2009"/>
                  </a:lnTo>
                  <a:lnTo>
                    <a:pt x="3247" y="2009"/>
                  </a:lnTo>
                  <a:cubicBezTo>
                    <a:pt x="3515" y="2015"/>
                    <a:pt x="3759" y="1905"/>
                    <a:pt x="3982" y="1759"/>
                  </a:cubicBezTo>
                  <a:cubicBezTo>
                    <a:pt x="4189" y="1622"/>
                    <a:pt x="4499" y="1115"/>
                    <a:pt x="4417" y="580"/>
                  </a:cubicBezTo>
                  <a:cubicBezTo>
                    <a:pt x="4325" y="916"/>
                    <a:pt x="3709" y="1538"/>
                    <a:pt x="3674" y="155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501675" y="2796575"/>
              <a:ext cx="875" cy="1125"/>
            </a:xfrm>
            <a:custGeom>
              <a:avLst/>
              <a:gdLst/>
              <a:ahLst/>
              <a:cxnLst/>
              <a:rect l="l" t="t" r="r" b="b"/>
              <a:pathLst>
                <a:path w="35" h="4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3"/>
                    <a:pt x="22" y="29"/>
                    <a:pt x="34" y="44"/>
                  </a:cubicBezTo>
                  <a:cubicBezTo>
                    <a:pt x="24" y="31"/>
                    <a:pt x="14" y="16"/>
                    <a:pt x="3" y="3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7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58275" y="3151400"/>
              <a:ext cx="17975" cy="12100"/>
            </a:xfrm>
            <a:custGeom>
              <a:avLst/>
              <a:gdLst/>
              <a:ahLst/>
              <a:cxnLst/>
              <a:rect l="l" t="t" r="r" b="b"/>
              <a:pathLst>
                <a:path w="719" h="484" extrusionOk="0">
                  <a:moveTo>
                    <a:pt x="474" y="0"/>
                  </a:moveTo>
                  <a:cubicBezTo>
                    <a:pt x="460" y="0"/>
                    <a:pt x="445" y="1"/>
                    <a:pt x="430" y="2"/>
                  </a:cubicBezTo>
                  <a:cubicBezTo>
                    <a:pt x="405" y="5"/>
                    <a:pt x="381" y="5"/>
                    <a:pt x="356" y="5"/>
                  </a:cubicBezTo>
                  <a:cubicBezTo>
                    <a:pt x="308" y="5"/>
                    <a:pt x="259" y="2"/>
                    <a:pt x="214" y="2"/>
                  </a:cubicBezTo>
                  <a:cubicBezTo>
                    <a:pt x="93" y="2"/>
                    <a:pt x="0" y="25"/>
                    <a:pt x="17" y="193"/>
                  </a:cubicBezTo>
                  <a:cubicBezTo>
                    <a:pt x="38" y="385"/>
                    <a:pt x="170" y="462"/>
                    <a:pt x="304" y="481"/>
                  </a:cubicBezTo>
                  <a:cubicBezTo>
                    <a:pt x="316" y="483"/>
                    <a:pt x="328" y="483"/>
                    <a:pt x="340" y="483"/>
                  </a:cubicBezTo>
                  <a:cubicBezTo>
                    <a:pt x="372" y="483"/>
                    <a:pt x="405" y="478"/>
                    <a:pt x="435" y="468"/>
                  </a:cubicBezTo>
                  <a:cubicBezTo>
                    <a:pt x="501" y="444"/>
                    <a:pt x="598" y="391"/>
                    <a:pt x="648" y="276"/>
                  </a:cubicBezTo>
                  <a:cubicBezTo>
                    <a:pt x="719" y="108"/>
                    <a:pt x="643" y="0"/>
                    <a:pt x="47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558600" y="3153400"/>
              <a:ext cx="16750" cy="10075"/>
            </a:xfrm>
            <a:custGeom>
              <a:avLst/>
              <a:gdLst/>
              <a:ahLst/>
              <a:cxnLst/>
              <a:rect l="l" t="t" r="r" b="b"/>
              <a:pathLst>
                <a:path w="670" h="403" extrusionOk="0">
                  <a:moveTo>
                    <a:pt x="641" y="0"/>
                  </a:moveTo>
                  <a:lnTo>
                    <a:pt x="641" y="0"/>
                  </a:lnTo>
                  <a:cubicBezTo>
                    <a:pt x="570" y="27"/>
                    <a:pt x="511" y="77"/>
                    <a:pt x="435" y="96"/>
                  </a:cubicBezTo>
                  <a:cubicBezTo>
                    <a:pt x="387" y="110"/>
                    <a:pt x="326" y="120"/>
                    <a:pt x="270" y="120"/>
                  </a:cubicBezTo>
                  <a:cubicBezTo>
                    <a:pt x="244" y="120"/>
                    <a:pt x="219" y="118"/>
                    <a:pt x="197" y="113"/>
                  </a:cubicBezTo>
                  <a:cubicBezTo>
                    <a:pt x="125" y="97"/>
                    <a:pt x="61" y="68"/>
                    <a:pt x="7" y="26"/>
                  </a:cubicBezTo>
                  <a:cubicBezTo>
                    <a:pt x="2" y="50"/>
                    <a:pt x="1" y="78"/>
                    <a:pt x="4" y="113"/>
                  </a:cubicBezTo>
                  <a:cubicBezTo>
                    <a:pt x="25" y="305"/>
                    <a:pt x="157" y="382"/>
                    <a:pt x="291" y="400"/>
                  </a:cubicBezTo>
                  <a:cubicBezTo>
                    <a:pt x="304" y="402"/>
                    <a:pt x="317" y="403"/>
                    <a:pt x="331" y="403"/>
                  </a:cubicBezTo>
                  <a:cubicBezTo>
                    <a:pt x="361" y="403"/>
                    <a:pt x="392" y="398"/>
                    <a:pt x="422" y="388"/>
                  </a:cubicBezTo>
                  <a:cubicBezTo>
                    <a:pt x="487" y="364"/>
                    <a:pt x="585" y="311"/>
                    <a:pt x="634" y="196"/>
                  </a:cubicBezTo>
                  <a:cubicBezTo>
                    <a:pt x="669" y="114"/>
                    <a:pt x="669" y="48"/>
                    <a:pt x="64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565975" y="3153575"/>
              <a:ext cx="9350" cy="9925"/>
            </a:xfrm>
            <a:custGeom>
              <a:avLst/>
              <a:gdLst/>
              <a:ahLst/>
              <a:cxnLst/>
              <a:rect l="l" t="t" r="r" b="b"/>
              <a:pathLst>
                <a:path w="374" h="397" extrusionOk="0">
                  <a:moveTo>
                    <a:pt x="351" y="0"/>
                  </a:moveTo>
                  <a:cubicBezTo>
                    <a:pt x="337" y="9"/>
                    <a:pt x="324" y="15"/>
                    <a:pt x="310" y="21"/>
                  </a:cubicBezTo>
                  <a:cubicBezTo>
                    <a:pt x="257" y="49"/>
                    <a:pt x="199" y="66"/>
                    <a:pt x="138" y="84"/>
                  </a:cubicBezTo>
                  <a:cubicBezTo>
                    <a:pt x="1" y="146"/>
                    <a:pt x="0" y="270"/>
                    <a:pt x="36" y="396"/>
                  </a:cubicBezTo>
                  <a:cubicBezTo>
                    <a:pt x="67" y="396"/>
                    <a:pt x="98" y="391"/>
                    <a:pt x="127" y="381"/>
                  </a:cubicBezTo>
                  <a:cubicBezTo>
                    <a:pt x="193" y="357"/>
                    <a:pt x="290" y="304"/>
                    <a:pt x="340" y="189"/>
                  </a:cubicBezTo>
                  <a:cubicBezTo>
                    <a:pt x="372" y="111"/>
                    <a:pt x="373" y="48"/>
                    <a:pt x="351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546100" y="3152225"/>
              <a:ext cx="18000" cy="12150"/>
            </a:xfrm>
            <a:custGeom>
              <a:avLst/>
              <a:gdLst/>
              <a:ahLst/>
              <a:cxnLst/>
              <a:rect l="l" t="t" r="r" b="b"/>
              <a:pathLst>
                <a:path w="720" h="486" extrusionOk="0">
                  <a:moveTo>
                    <a:pt x="475" y="0"/>
                  </a:moveTo>
                  <a:cubicBezTo>
                    <a:pt x="460" y="0"/>
                    <a:pt x="446" y="1"/>
                    <a:pt x="430" y="2"/>
                  </a:cubicBezTo>
                  <a:cubicBezTo>
                    <a:pt x="405" y="5"/>
                    <a:pt x="380" y="6"/>
                    <a:pt x="354" y="6"/>
                  </a:cubicBezTo>
                  <a:cubicBezTo>
                    <a:pt x="306" y="6"/>
                    <a:pt x="259" y="3"/>
                    <a:pt x="215" y="3"/>
                  </a:cubicBezTo>
                  <a:cubicBezTo>
                    <a:pt x="94" y="3"/>
                    <a:pt x="1" y="25"/>
                    <a:pt x="17" y="194"/>
                  </a:cubicBezTo>
                  <a:cubicBezTo>
                    <a:pt x="35" y="387"/>
                    <a:pt x="167" y="464"/>
                    <a:pt x="301" y="482"/>
                  </a:cubicBezTo>
                  <a:cubicBezTo>
                    <a:pt x="314" y="484"/>
                    <a:pt x="327" y="485"/>
                    <a:pt x="340" y="485"/>
                  </a:cubicBezTo>
                  <a:cubicBezTo>
                    <a:pt x="371" y="485"/>
                    <a:pt x="402" y="480"/>
                    <a:pt x="432" y="469"/>
                  </a:cubicBezTo>
                  <a:cubicBezTo>
                    <a:pt x="498" y="446"/>
                    <a:pt x="596" y="392"/>
                    <a:pt x="646" y="277"/>
                  </a:cubicBezTo>
                  <a:cubicBezTo>
                    <a:pt x="720" y="109"/>
                    <a:pt x="645" y="0"/>
                    <a:pt x="47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546425" y="3154225"/>
              <a:ext cx="16775" cy="10125"/>
            </a:xfrm>
            <a:custGeom>
              <a:avLst/>
              <a:gdLst/>
              <a:ahLst/>
              <a:cxnLst/>
              <a:rect l="l" t="t" r="r" b="b"/>
              <a:pathLst>
                <a:path w="671" h="405" extrusionOk="0">
                  <a:moveTo>
                    <a:pt x="642" y="0"/>
                  </a:moveTo>
                  <a:lnTo>
                    <a:pt x="642" y="0"/>
                  </a:lnTo>
                  <a:cubicBezTo>
                    <a:pt x="571" y="27"/>
                    <a:pt x="511" y="78"/>
                    <a:pt x="435" y="98"/>
                  </a:cubicBezTo>
                  <a:cubicBezTo>
                    <a:pt x="386" y="111"/>
                    <a:pt x="325" y="121"/>
                    <a:pt x="269" y="121"/>
                  </a:cubicBezTo>
                  <a:cubicBezTo>
                    <a:pt x="243" y="121"/>
                    <a:pt x="218" y="119"/>
                    <a:pt x="196" y="114"/>
                  </a:cubicBezTo>
                  <a:cubicBezTo>
                    <a:pt x="124" y="99"/>
                    <a:pt x="61" y="70"/>
                    <a:pt x="8" y="27"/>
                  </a:cubicBezTo>
                  <a:cubicBezTo>
                    <a:pt x="3" y="50"/>
                    <a:pt x="1" y="79"/>
                    <a:pt x="4" y="113"/>
                  </a:cubicBezTo>
                  <a:cubicBezTo>
                    <a:pt x="22" y="307"/>
                    <a:pt x="154" y="384"/>
                    <a:pt x="288" y="402"/>
                  </a:cubicBezTo>
                  <a:cubicBezTo>
                    <a:pt x="300" y="404"/>
                    <a:pt x="312" y="405"/>
                    <a:pt x="325" y="405"/>
                  </a:cubicBezTo>
                  <a:cubicBezTo>
                    <a:pt x="357" y="405"/>
                    <a:pt x="389" y="399"/>
                    <a:pt x="419" y="389"/>
                  </a:cubicBezTo>
                  <a:cubicBezTo>
                    <a:pt x="485" y="365"/>
                    <a:pt x="583" y="312"/>
                    <a:pt x="634" y="197"/>
                  </a:cubicBezTo>
                  <a:cubicBezTo>
                    <a:pt x="669" y="115"/>
                    <a:pt x="670" y="48"/>
                    <a:pt x="642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553750" y="3154425"/>
              <a:ext cx="9425" cy="9925"/>
            </a:xfrm>
            <a:custGeom>
              <a:avLst/>
              <a:gdLst/>
              <a:ahLst/>
              <a:cxnLst/>
              <a:rect l="l" t="t" r="r" b="b"/>
              <a:pathLst>
                <a:path w="377" h="397" extrusionOk="0">
                  <a:moveTo>
                    <a:pt x="354" y="0"/>
                  </a:moveTo>
                  <a:cubicBezTo>
                    <a:pt x="340" y="8"/>
                    <a:pt x="327" y="15"/>
                    <a:pt x="313" y="21"/>
                  </a:cubicBezTo>
                  <a:cubicBezTo>
                    <a:pt x="259" y="49"/>
                    <a:pt x="201" y="66"/>
                    <a:pt x="140" y="84"/>
                  </a:cubicBezTo>
                  <a:cubicBezTo>
                    <a:pt x="2" y="147"/>
                    <a:pt x="0" y="270"/>
                    <a:pt x="34" y="396"/>
                  </a:cubicBezTo>
                  <a:cubicBezTo>
                    <a:pt x="65" y="396"/>
                    <a:pt x="95" y="391"/>
                    <a:pt x="126" y="381"/>
                  </a:cubicBezTo>
                  <a:cubicBezTo>
                    <a:pt x="192" y="358"/>
                    <a:pt x="290" y="304"/>
                    <a:pt x="341" y="189"/>
                  </a:cubicBezTo>
                  <a:cubicBezTo>
                    <a:pt x="374" y="112"/>
                    <a:pt x="376" y="48"/>
                    <a:pt x="35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552450" y="3154300"/>
              <a:ext cx="18025" cy="12725"/>
            </a:xfrm>
            <a:custGeom>
              <a:avLst/>
              <a:gdLst/>
              <a:ahLst/>
              <a:cxnLst/>
              <a:rect l="l" t="t" r="r" b="b"/>
              <a:pathLst>
                <a:path w="721" h="509" extrusionOk="0">
                  <a:moveTo>
                    <a:pt x="475" y="0"/>
                  </a:moveTo>
                  <a:cubicBezTo>
                    <a:pt x="461" y="0"/>
                    <a:pt x="446" y="1"/>
                    <a:pt x="430" y="2"/>
                  </a:cubicBezTo>
                  <a:cubicBezTo>
                    <a:pt x="406" y="5"/>
                    <a:pt x="382" y="6"/>
                    <a:pt x="357" y="6"/>
                  </a:cubicBezTo>
                  <a:cubicBezTo>
                    <a:pt x="308" y="6"/>
                    <a:pt x="258" y="2"/>
                    <a:pt x="213" y="2"/>
                  </a:cubicBezTo>
                  <a:cubicBezTo>
                    <a:pt x="92" y="2"/>
                    <a:pt x="0" y="26"/>
                    <a:pt x="17" y="202"/>
                  </a:cubicBezTo>
                  <a:cubicBezTo>
                    <a:pt x="36" y="406"/>
                    <a:pt x="168" y="486"/>
                    <a:pt x="302" y="506"/>
                  </a:cubicBezTo>
                  <a:cubicBezTo>
                    <a:pt x="314" y="508"/>
                    <a:pt x="327" y="509"/>
                    <a:pt x="339" y="509"/>
                  </a:cubicBezTo>
                  <a:cubicBezTo>
                    <a:pt x="371" y="509"/>
                    <a:pt x="403" y="503"/>
                    <a:pt x="434" y="492"/>
                  </a:cubicBezTo>
                  <a:cubicBezTo>
                    <a:pt x="500" y="467"/>
                    <a:pt x="598" y="411"/>
                    <a:pt x="648" y="289"/>
                  </a:cubicBezTo>
                  <a:cubicBezTo>
                    <a:pt x="721" y="113"/>
                    <a:pt x="645" y="0"/>
                    <a:pt x="47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5552775" y="3156375"/>
              <a:ext cx="16775" cy="10650"/>
            </a:xfrm>
            <a:custGeom>
              <a:avLst/>
              <a:gdLst/>
              <a:ahLst/>
              <a:cxnLst/>
              <a:rect l="l" t="t" r="r" b="b"/>
              <a:pathLst>
                <a:path w="671" h="426" extrusionOk="0">
                  <a:moveTo>
                    <a:pt x="642" y="0"/>
                  </a:moveTo>
                  <a:cubicBezTo>
                    <a:pt x="571" y="29"/>
                    <a:pt x="512" y="82"/>
                    <a:pt x="435" y="103"/>
                  </a:cubicBezTo>
                  <a:cubicBezTo>
                    <a:pt x="386" y="116"/>
                    <a:pt x="325" y="128"/>
                    <a:pt x="268" y="128"/>
                  </a:cubicBezTo>
                  <a:cubicBezTo>
                    <a:pt x="243" y="128"/>
                    <a:pt x="219" y="126"/>
                    <a:pt x="197" y="120"/>
                  </a:cubicBezTo>
                  <a:cubicBezTo>
                    <a:pt x="124" y="104"/>
                    <a:pt x="60" y="73"/>
                    <a:pt x="7" y="28"/>
                  </a:cubicBezTo>
                  <a:cubicBezTo>
                    <a:pt x="2" y="53"/>
                    <a:pt x="1" y="83"/>
                    <a:pt x="4" y="119"/>
                  </a:cubicBezTo>
                  <a:cubicBezTo>
                    <a:pt x="23" y="323"/>
                    <a:pt x="155" y="403"/>
                    <a:pt x="290" y="423"/>
                  </a:cubicBezTo>
                  <a:cubicBezTo>
                    <a:pt x="302" y="425"/>
                    <a:pt x="314" y="426"/>
                    <a:pt x="326" y="426"/>
                  </a:cubicBezTo>
                  <a:cubicBezTo>
                    <a:pt x="358" y="426"/>
                    <a:pt x="390" y="420"/>
                    <a:pt x="421" y="409"/>
                  </a:cubicBezTo>
                  <a:cubicBezTo>
                    <a:pt x="487" y="384"/>
                    <a:pt x="585" y="328"/>
                    <a:pt x="635" y="206"/>
                  </a:cubicBezTo>
                  <a:cubicBezTo>
                    <a:pt x="670" y="121"/>
                    <a:pt x="670" y="51"/>
                    <a:pt x="64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560125" y="3156600"/>
              <a:ext cx="9425" cy="10425"/>
            </a:xfrm>
            <a:custGeom>
              <a:avLst/>
              <a:gdLst/>
              <a:ahLst/>
              <a:cxnLst/>
              <a:rect l="l" t="t" r="r" b="b"/>
              <a:pathLst>
                <a:path w="377" h="417" extrusionOk="0">
                  <a:moveTo>
                    <a:pt x="352" y="1"/>
                  </a:moveTo>
                  <a:cubicBezTo>
                    <a:pt x="340" y="8"/>
                    <a:pt x="327" y="15"/>
                    <a:pt x="313" y="21"/>
                  </a:cubicBezTo>
                  <a:cubicBezTo>
                    <a:pt x="259" y="51"/>
                    <a:pt x="200" y="69"/>
                    <a:pt x="139" y="89"/>
                  </a:cubicBezTo>
                  <a:cubicBezTo>
                    <a:pt x="2" y="153"/>
                    <a:pt x="0" y="283"/>
                    <a:pt x="34" y="416"/>
                  </a:cubicBezTo>
                  <a:cubicBezTo>
                    <a:pt x="65" y="416"/>
                    <a:pt x="96" y="411"/>
                    <a:pt x="127" y="400"/>
                  </a:cubicBezTo>
                  <a:cubicBezTo>
                    <a:pt x="193" y="375"/>
                    <a:pt x="291" y="319"/>
                    <a:pt x="341" y="197"/>
                  </a:cubicBezTo>
                  <a:cubicBezTo>
                    <a:pt x="374" y="117"/>
                    <a:pt x="376" y="49"/>
                    <a:pt x="352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556425" y="3143225"/>
              <a:ext cx="17875" cy="12500"/>
            </a:xfrm>
            <a:custGeom>
              <a:avLst/>
              <a:gdLst/>
              <a:ahLst/>
              <a:cxnLst/>
              <a:rect l="l" t="t" r="r" b="b"/>
              <a:pathLst>
                <a:path w="715" h="500" extrusionOk="0">
                  <a:moveTo>
                    <a:pt x="471" y="0"/>
                  </a:moveTo>
                  <a:cubicBezTo>
                    <a:pt x="457" y="0"/>
                    <a:pt x="442" y="1"/>
                    <a:pt x="427" y="3"/>
                  </a:cubicBezTo>
                  <a:cubicBezTo>
                    <a:pt x="402" y="5"/>
                    <a:pt x="377" y="6"/>
                    <a:pt x="353" y="6"/>
                  </a:cubicBezTo>
                  <a:cubicBezTo>
                    <a:pt x="305" y="6"/>
                    <a:pt x="257" y="3"/>
                    <a:pt x="213" y="3"/>
                  </a:cubicBezTo>
                  <a:cubicBezTo>
                    <a:pt x="92" y="3"/>
                    <a:pt x="1" y="26"/>
                    <a:pt x="17" y="200"/>
                  </a:cubicBezTo>
                  <a:cubicBezTo>
                    <a:pt x="36" y="399"/>
                    <a:pt x="169" y="479"/>
                    <a:pt x="301" y="497"/>
                  </a:cubicBezTo>
                  <a:cubicBezTo>
                    <a:pt x="314" y="499"/>
                    <a:pt x="327" y="500"/>
                    <a:pt x="340" y="500"/>
                  </a:cubicBezTo>
                  <a:cubicBezTo>
                    <a:pt x="371" y="500"/>
                    <a:pt x="402" y="495"/>
                    <a:pt x="431" y="484"/>
                  </a:cubicBezTo>
                  <a:cubicBezTo>
                    <a:pt x="496" y="459"/>
                    <a:pt x="595" y="404"/>
                    <a:pt x="643" y="285"/>
                  </a:cubicBezTo>
                  <a:cubicBezTo>
                    <a:pt x="714" y="112"/>
                    <a:pt x="639" y="0"/>
                    <a:pt x="47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556775" y="3145275"/>
              <a:ext cx="16600" cy="10450"/>
            </a:xfrm>
            <a:custGeom>
              <a:avLst/>
              <a:gdLst/>
              <a:ahLst/>
              <a:cxnLst/>
              <a:rect l="l" t="t" r="r" b="b"/>
              <a:pathLst>
                <a:path w="664" h="418" extrusionOk="0">
                  <a:moveTo>
                    <a:pt x="636" y="1"/>
                  </a:moveTo>
                  <a:lnTo>
                    <a:pt x="636" y="1"/>
                  </a:lnTo>
                  <a:cubicBezTo>
                    <a:pt x="565" y="29"/>
                    <a:pt x="506" y="80"/>
                    <a:pt x="430" y="101"/>
                  </a:cubicBezTo>
                  <a:cubicBezTo>
                    <a:pt x="383" y="115"/>
                    <a:pt x="323" y="125"/>
                    <a:pt x="267" y="125"/>
                  </a:cubicBezTo>
                  <a:cubicBezTo>
                    <a:pt x="241" y="125"/>
                    <a:pt x="216" y="123"/>
                    <a:pt x="194" y="118"/>
                  </a:cubicBezTo>
                  <a:cubicBezTo>
                    <a:pt x="123" y="102"/>
                    <a:pt x="59" y="72"/>
                    <a:pt x="7" y="28"/>
                  </a:cubicBezTo>
                  <a:cubicBezTo>
                    <a:pt x="1" y="52"/>
                    <a:pt x="0" y="82"/>
                    <a:pt x="3" y="118"/>
                  </a:cubicBezTo>
                  <a:cubicBezTo>
                    <a:pt x="23" y="317"/>
                    <a:pt x="155" y="396"/>
                    <a:pt x="287" y="415"/>
                  </a:cubicBezTo>
                  <a:cubicBezTo>
                    <a:pt x="300" y="417"/>
                    <a:pt x="313" y="418"/>
                    <a:pt x="326" y="418"/>
                  </a:cubicBezTo>
                  <a:cubicBezTo>
                    <a:pt x="357" y="418"/>
                    <a:pt x="388" y="413"/>
                    <a:pt x="417" y="402"/>
                  </a:cubicBezTo>
                  <a:cubicBezTo>
                    <a:pt x="483" y="377"/>
                    <a:pt x="581" y="322"/>
                    <a:pt x="629" y="203"/>
                  </a:cubicBezTo>
                  <a:cubicBezTo>
                    <a:pt x="664" y="119"/>
                    <a:pt x="664" y="50"/>
                    <a:pt x="636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564050" y="3145475"/>
              <a:ext cx="9325" cy="10250"/>
            </a:xfrm>
            <a:custGeom>
              <a:avLst/>
              <a:gdLst/>
              <a:ahLst/>
              <a:cxnLst/>
              <a:rect l="l" t="t" r="r" b="b"/>
              <a:pathLst>
                <a:path w="373" h="410" extrusionOk="0">
                  <a:moveTo>
                    <a:pt x="349" y="1"/>
                  </a:moveTo>
                  <a:lnTo>
                    <a:pt x="349" y="1"/>
                  </a:lnTo>
                  <a:cubicBezTo>
                    <a:pt x="336" y="9"/>
                    <a:pt x="323" y="17"/>
                    <a:pt x="309" y="23"/>
                  </a:cubicBezTo>
                  <a:cubicBezTo>
                    <a:pt x="256" y="52"/>
                    <a:pt x="199" y="68"/>
                    <a:pt x="137" y="88"/>
                  </a:cubicBezTo>
                  <a:cubicBezTo>
                    <a:pt x="3" y="151"/>
                    <a:pt x="1" y="279"/>
                    <a:pt x="35" y="409"/>
                  </a:cubicBezTo>
                  <a:cubicBezTo>
                    <a:pt x="66" y="409"/>
                    <a:pt x="97" y="404"/>
                    <a:pt x="126" y="394"/>
                  </a:cubicBezTo>
                  <a:cubicBezTo>
                    <a:pt x="191" y="369"/>
                    <a:pt x="290" y="314"/>
                    <a:pt x="338" y="195"/>
                  </a:cubicBezTo>
                  <a:cubicBezTo>
                    <a:pt x="371" y="116"/>
                    <a:pt x="373" y="50"/>
                    <a:pt x="34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547750" y="3143125"/>
              <a:ext cx="17850" cy="12500"/>
            </a:xfrm>
            <a:custGeom>
              <a:avLst/>
              <a:gdLst/>
              <a:ahLst/>
              <a:cxnLst/>
              <a:rect l="l" t="t" r="r" b="b"/>
              <a:pathLst>
                <a:path w="714" h="500" extrusionOk="0">
                  <a:moveTo>
                    <a:pt x="471" y="0"/>
                  </a:moveTo>
                  <a:cubicBezTo>
                    <a:pt x="457" y="0"/>
                    <a:pt x="442" y="1"/>
                    <a:pt x="427" y="3"/>
                  </a:cubicBezTo>
                  <a:cubicBezTo>
                    <a:pt x="402" y="5"/>
                    <a:pt x="378" y="6"/>
                    <a:pt x="353" y="6"/>
                  </a:cubicBezTo>
                  <a:cubicBezTo>
                    <a:pt x="305" y="6"/>
                    <a:pt x="257" y="3"/>
                    <a:pt x="214" y="3"/>
                  </a:cubicBezTo>
                  <a:cubicBezTo>
                    <a:pt x="93" y="3"/>
                    <a:pt x="1" y="26"/>
                    <a:pt x="16" y="200"/>
                  </a:cubicBezTo>
                  <a:cubicBezTo>
                    <a:pt x="34" y="399"/>
                    <a:pt x="166" y="478"/>
                    <a:pt x="298" y="497"/>
                  </a:cubicBezTo>
                  <a:cubicBezTo>
                    <a:pt x="311" y="499"/>
                    <a:pt x="324" y="500"/>
                    <a:pt x="337" y="500"/>
                  </a:cubicBezTo>
                  <a:cubicBezTo>
                    <a:pt x="368" y="500"/>
                    <a:pt x="399" y="495"/>
                    <a:pt x="428" y="484"/>
                  </a:cubicBezTo>
                  <a:cubicBezTo>
                    <a:pt x="494" y="460"/>
                    <a:pt x="591" y="405"/>
                    <a:pt x="641" y="286"/>
                  </a:cubicBezTo>
                  <a:cubicBezTo>
                    <a:pt x="714" y="112"/>
                    <a:pt x="640" y="0"/>
                    <a:pt x="47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548075" y="3145200"/>
              <a:ext cx="16625" cy="10425"/>
            </a:xfrm>
            <a:custGeom>
              <a:avLst/>
              <a:gdLst/>
              <a:ahLst/>
              <a:cxnLst/>
              <a:rect l="l" t="t" r="r" b="b"/>
              <a:pathLst>
                <a:path w="665" h="417" extrusionOk="0">
                  <a:moveTo>
                    <a:pt x="636" y="1"/>
                  </a:moveTo>
                  <a:lnTo>
                    <a:pt x="636" y="1"/>
                  </a:lnTo>
                  <a:cubicBezTo>
                    <a:pt x="566" y="29"/>
                    <a:pt x="506" y="79"/>
                    <a:pt x="431" y="101"/>
                  </a:cubicBezTo>
                  <a:cubicBezTo>
                    <a:pt x="383" y="114"/>
                    <a:pt x="321" y="125"/>
                    <a:pt x="265" y="125"/>
                  </a:cubicBezTo>
                  <a:cubicBezTo>
                    <a:pt x="240" y="125"/>
                    <a:pt x="216" y="123"/>
                    <a:pt x="194" y="118"/>
                  </a:cubicBezTo>
                  <a:cubicBezTo>
                    <a:pt x="122" y="101"/>
                    <a:pt x="59" y="71"/>
                    <a:pt x="7" y="28"/>
                  </a:cubicBezTo>
                  <a:cubicBezTo>
                    <a:pt x="2" y="51"/>
                    <a:pt x="0" y="81"/>
                    <a:pt x="3" y="118"/>
                  </a:cubicBezTo>
                  <a:cubicBezTo>
                    <a:pt x="21" y="316"/>
                    <a:pt x="153" y="395"/>
                    <a:pt x="285" y="414"/>
                  </a:cubicBezTo>
                  <a:cubicBezTo>
                    <a:pt x="298" y="416"/>
                    <a:pt x="311" y="417"/>
                    <a:pt x="324" y="417"/>
                  </a:cubicBezTo>
                  <a:cubicBezTo>
                    <a:pt x="355" y="417"/>
                    <a:pt x="386" y="412"/>
                    <a:pt x="415" y="401"/>
                  </a:cubicBezTo>
                  <a:cubicBezTo>
                    <a:pt x="481" y="377"/>
                    <a:pt x="578" y="322"/>
                    <a:pt x="628" y="203"/>
                  </a:cubicBezTo>
                  <a:cubicBezTo>
                    <a:pt x="663" y="119"/>
                    <a:pt x="664" y="49"/>
                    <a:pt x="636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555325" y="3145400"/>
              <a:ext cx="9350" cy="10250"/>
            </a:xfrm>
            <a:custGeom>
              <a:avLst/>
              <a:gdLst/>
              <a:ahLst/>
              <a:cxnLst/>
              <a:rect l="l" t="t" r="r" b="b"/>
              <a:pathLst>
                <a:path w="374" h="410" extrusionOk="0">
                  <a:moveTo>
                    <a:pt x="351" y="1"/>
                  </a:moveTo>
                  <a:lnTo>
                    <a:pt x="351" y="1"/>
                  </a:lnTo>
                  <a:cubicBezTo>
                    <a:pt x="337" y="8"/>
                    <a:pt x="325" y="15"/>
                    <a:pt x="311" y="22"/>
                  </a:cubicBezTo>
                  <a:cubicBezTo>
                    <a:pt x="257" y="51"/>
                    <a:pt x="199" y="67"/>
                    <a:pt x="139" y="87"/>
                  </a:cubicBezTo>
                  <a:cubicBezTo>
                    <a:pt x="2" y="150"/>
                    <a:pt x="0" y="279"/>
                    <a:pt x="34" y="409"/>
                  </a:cubicBezTo>
                  <a:cubicBezTo>
                    <a:pt x="65" y="408"/>
                    <a:pt x="96" y="404"/>
                    <a:pt x="125" y="393"/>
                  </a:cubicBezTo>
                  <a:cubicBezTo>
                    <a:pt x="191" y="369"/>
                    <a:pt x="288" y="314"/>
                    <a:pt x="338" y="195"/>
                  </a:cubicBezTo>
                  <a:cubicBezTo>
                    <a:pt x="371" y="115"/>
                    <a:pt x="373" y="50"/>
                    <a:pt x="351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557700" y="3133150"/>
              <a:ext cx="17725" cy="11750"/>
            </a:xfrm>
            <a:custGeom>
              <a:avLst/>
              <a:gdLst/>
              <a:ahLst/>
              <a:cxnLst/>
              <a:rect l="l" t="t" r="r" b="b"/>
              <a:pathLst>
                <a:path w="709" h="470" extrusionOk="0">
                  <a:moveTo>
                    <a:pt x="465" y="1"/>
                  </a:moveTo>
                  <a:cubicBezTo>
                    <a:pt x="452" y="1"/>
                    <a:pt x="437" y="1"/>
                    <a:pt x="422" y="3"/>
                  </a:cubicBezTo>
                  <a:cubicBezTo>
                    <a:pt x="398" y="5"/>
                    <a:pt x="373" y="6"/>
                    <a:pt x="348" y="6"/>
                  </a:cubicBezTo>
                  <a:cubicBezTo>
                    <a:pt x="301" y="6"/>
                    <a:pt x="254" y="3"/>
                    <a:pt x="211" y="3"/>
                  </a:cubicBezTo>
                  <a:cubicBezTo>
                    <a:pt x="91" y="3"/>
                    <a:pt x="1" y="25"/>
                    <a:pt x="17" y="188"/>
                  </a:cubicBezTo>
                  <a:cubicBezTo>
                    <a:pt x="37" y="375"/>
                    <a:pt x="168" y="449"/>
                    <a:pt x="299" y="467"/>
                  </a:cubicBezTo>
                  <a:cubicBezTo>
                    <a:pt x="312" y="469"/>
                    <a:pt x="325" y="470"/>
                    <a:pt x="338" y="470"/>
                  </a:cubicBezTo>
                  <a:cubicBezTo>
                    <a:pt x="369" y="470"/>
                    <a:pt x="399" y="465"/>
                    <a:pt x="428" y="455"/>
                  </a:cubicBezTo>
                  <a:cubicBezTo>
                    <a:pt x="493" y="432"/>
                    <a:pt x="589" y="380"/>
                    <a:pt x="638" y="268"/>
                  </a:cubicBezTo>
                  <a:cubicBezTo>
                    <a:pt x="709" y="105"/>
                    <a:pt x="634" y="1"/>
                    <a:pt x="46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558050" y="3135100"/>
              <a:ext cx="16475" cy="9800"/>
            </a:xfrm>
            <a:custGeom>
              <a:avLst/>
              <a:gdLst/>
              <a:ahLst/>
              <a:cxnLst/>
              <a:rect l="l" t="t" r="r" b="b"/>
              <a:pathLst>
                <a:path w="659" h="392" extrusionOk="0">
                  <a:moveTo>
                    <a:pt x="630" y="0"/>
                  </a:moveTo>
                  <a:lnTo>
                    <a:pt x="630" y="0"/>
                  </a:lnTo>
                  <a:cubicBezTo>
                    <a:pt x="561" y="26"/>
                    <a:pt x="502" y="75"/>
                    <a:pt x="427" y="95"/>
                  </a:cubicBezTo>
                  <a:cubicBezTo>
                    <a:pt x="380" y="107"/>
                    <a:pt x="321" y="117"/>
                    <a:pt x="266" y="117"/>
                  </a:cubicBezTo>
                  <a:cubicBezTo>
                    <a:pt x="240" y="117"/>
                    <a:pt x="215" y="115"/>
                    <a:pt x="193" y="110"/>
                  </a:cubicBezTo>
                  <a:cubicBezTo>
                    <a:pt x="122" y="96"/>
                    <a:pt x="59" y="67"/>
                    <a:pt x="6" y="26"/>
                  </a:cubicBezTo>
                  <a:cubicBezTo>
                    <a:pt x="1" y="49"/>
                    <a:pt x="0" y="76"/>
                    <a:pt x="3" y="110"/>
                  </a:cubicBezTo>
                  <a:cubicBezTo>
                    <a:pt x="23" y="297"/>
                    <a:pt x="154" y="371"/>
                    <a:pt x="285" y="389"/>
                  </a:cubicBezTo>
                  <a:cubicBezTo>
                    <a:pt x="298" y="391"/>
                    <a:pt x="311" y="392"/>
                    <a:pt x="324" y="392"/>
                  </a:cubicBezTo>
                  <a:cubicBezTo>
                    <a:pt x="355" y="392"/>
                    <a:pt x="385" y="387"/>
                    <a:pt x="414" y="377"/>
                  </a:cubicBezTo>
                  <a:cubicBezTo>
                    <a:pt x="479" y="354"/>
                    <a:pt x="575" y="302"/>
                    <a:pt x="624" y="191"/>
                  </a:cubicBezTo>
                  <a:cubicBezTo>
                    <a:pt x="658" y="111"/>
                    <a:pt x="658" y="47"/>
                    <a:pt x="63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565275" y="3135300"/>
              <a:ext cx="9250" cy="9600"/>
            </a:xfrm>
            <a:custGeom>
              <a:avLst/>
              <a:gdLst/>
              <a:ahLst/>
              <a:cxnLst/>
              <a:rect l="l" t="t" r="r" b="b"/>
              <a:pathLst>
                <a:path w="370" h="384" extrusionOk="0">
                  <a:moveTo>
                    <a:pt x="345" y="1"/>
                  </a:moveTo>
                  <a:lnTo>
                    <a:pt x="345" y="1"/>
                  </a:lnTo>
                  <a:cubicBezTo>
                    <a:pt x="333" y="8"/>
                    <a:pt x="319" y="14"/>
                    <a:pt x="306" y="20"/>
                  </a:cubicBezTo>
                  <a:cubicBezTo>
                    <a:pt x="253" y="47"/>
                    <a:pt x="196" y="63"/>
                    <a:pt x="136" y="82"/>
                  </a:cubicBezTo>
                  <a:cubicBezTo>
                    <a:pt x="2" y="142"/>
                    <a:pt x="0" y="261"/>
                    <a:pt x="36" y="383"/>
                  </a:cubicBezTo>
                  <a:cubicBezTo>
                    <a:pt x="66" y="383"/>
                    <a:pt x="96" y="379"/>
                    <a:pt x="125" y="369"/>
                  </a:cubicBezTo>
                  <a:cubicBezTo>
                    <a:pt x="190" y="346"/>
                    <a:pt x="286" y="294"/>
                    <a:pt x="335" y="182"/>
                  </a:cubicBezTo>
                  <a:cubicBezTo>
                    <a:pt x="367" y="108"/>
                    <a:pt x="369" y="46"/>
                    <a:pt x="345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545750" y="3133975"/>
              <a:ext cx="17700" cy="11750"/>
            </a:xfrm>
            <a:custGeom>
              <a:avLst/>
              <a:gdLst/>
              <a:ahLst/>
              <a:cxnLst/>
              <a:rect l="l" t="t" r="r" b="b"/>
              <a:pathLst>
                <a:path w="708" h="470" extrusionOk="0">
                  <a:moveTo>
                    <a:pt x="467" y="1"/>
                  </a:moveTo>
                  <a:cubicBezTo>
                    <a:pt x="453" y="1"/>
                    <a:pt x="438" y="1"/>
                    <a:pt x="423" y="3"/>
                  </a:cubicBezTo>
                  <a:cubicBezTo>
                    <a:pt x="398" y="5"/>
                    <a:pt x="374" y="6"/>
                    <a:pt x="349" y="6"/>
                  </a:cubicBezTo>
                  <a:cubicBezTo>
                    <a:pt x="302" y="6"/>
                    <a:pt x="254" y="3"/>
                    <a:pt x="211" y="3"/>
                  </a:cubicBezTo>
                  <a:cubicBezTo>
                    <a:pt x="91" y="3"/>
                    <a:pt x="0" y="25"/>
                    <a:pt x="15" y="188"/>
                  </a:cubicBezTo>
                  <a:cubicBezTo>
                    <a:pt x="33" y="375"/>
                    <a:pt x="163" y="450"/>
                    <a:pt x="294" y="467"/>
                  </a:cubicBezTo>
                  <a:cubicBezTo>
                    <a:pt x="307" y="469"/>
                    <a:pt x="320" y="470"/>
                    <a:pt x="334" y="470"/>
                  </a:cubicBezTo>
                  <a:cubicBezTo>
                    <a:pt x="364" y="470"/>
                    <a:pt x="394" y="465"/>
                    <a:pt x="423" y="455"/>
                  </a:cubicBezTo>
                  <a:cubicBezTo>
                    <a:pt x="489" y="432"/>
                    <a:pt x="585" y="380"/>
                    <a:pt x="635" y="268"/>
                  </a:cubicBezTo>
                  <a:cubicBezTo>
                    <a:pt x="708" y="106"/>
                    <a:pt x="634" y="1"/>
                    <a:pt x="46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546050" y="3135925"/>
              <a:ext cx="16500" cy="9800"/>
            </a:xfrm>
            <a:custGeom>
              <a:avLst/>
              <a:gdLst/>
              <a:ahLst/>
              <a:cxnLst/>
              <a:rect l="l" t="t" r="r" b="b"/>
              <a:pathLst>
                <a:path w="660" h="392" extrusionOk="0">
                  <a:moveTo>
                    <a:pt x="631" y="1"/>
                  </a:moveTo>
                  <a:lnTo>
                    <a:pt x="631" y="1"/>
                  </a:lnTo>
                  <a:cubicBezTo>
                    <a:pt x="561" y="26"/>
                    <a:pt x="502" y="75"/>
                    <a:pt x="427" y="95"/>
                  </a:cubicBezTo>
                  <a:cubicBezTo>
                    <a:pt x="380" y="108"/>
                    <a:pt x="320" y="117"/>
                    <a:pt x="265" y="117"/>
                  </a:cubicBezTo>
                  <a:cubicBezTo>
                    <a:pt x="239" y="117"/>
                    <a:pt x="214" y="115"/>
                    <a:pt x="192" y="110"/>
                  </a:cubicBezTo>
                  <a:cubicBezTo>
                    <a:pt x="122" y="95"/>
                    <a:pt x="59" y="67"/>
                    <a:pt x="7" y="25"/>
                  </a:cubicBezTo>
                  <a:cubicBezTo>
                    <a:pt x="1" y="48"/>
                    <a:pt x="0" y="76"/>
                    <a:pt x="3" y="109"/>
                  </a:cubicBezTo>
                  <a:cubicBezTo>
                    <a:pt x="21" y="297"/>
                    <a:pt x="151" y="372"/>
                    <a:pt x="282" y="389"/>
                  </a:cubicBezTo>
                  <a:cubicBezTo>
                    <a:pt x="295" y="391"/>
                    <a:pt x="308" y="392"/>
                    <a:pt x="322" y="392"/>
                  </a:cubicBezTo>
                  <a:cubicBezTo>
                    <a:pt x="352" y="392"/>
                    <a:pt x="382" y="387"/>
                    <a:pt x="411" y="377"/>
                  </a:cubicBezTo>
                  <a:cubicBezTo>
                    <a:pt x="477" y="354"/>
                    <a:pt x="573" y="302"/>
                    <a:pt x="623" y="191"/>
                  </a:cubicBezTo>
                  <a:cubicBezTo>
                    <a:pt x="658" y="111"/>
                    <a:pt x="659" y="47"/>
                    <a:pt x="631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553225" y="3136100"/>
              <a:ext cx="9300" cy="9650"/>
            </a:xfrm>
            <a:custGeom>
              <a:avLst/>
              <a:gdLst/>
              <a:ahLst/>
              <a:cxnLst/>
              <a:rect l="l" t="t" r="r" b="b"/>
              <a:pathLst>
                <a:path w="372" h="386" extrusionOk="0">
                  <a:moveTo>
                    <a:pt x="349" y="1"/>
                  </a:moveTo>
                  <a:lnTo>
                    <a:pt x="349" y="1"/>
                  </a:lnTo>
                  <a:cubicBezTo>
                    <a:pt x="336" y="8"/>
                    <a:pt x="323" y="15"/>
                    <a:pt x="309" y="20"/>
                  </a:cubicBezTo>
                  <a:cubicBezTo>
                    <a:pt x="256" y="48"/>
                    <a:pt x="199" y="64"/>
                    <a:pt x="138" y="83"/>
                  </a:cubicBezTo>
                  <a:cubicBezTo>
                    <a:pt x="4" y="142"/>
                    <a:pt x="0" y="262"/>
                    <a:pt x="35" y="385"/>
                  </a:cubicBezTo>
                  <a:cubicBezTo>
                    <a:pt x="65" y="385"/>
                    <a:pt x="95" y="380"/>
                    <a:pt x="124" y="370"/>
                  </a:cubicBezTo>
                  <a:cubicBezTo>
                    <a:pt x="190" y="347"/>
                    <a:pt x="286" y="295"/>
                    <a:pt x="336" y="183"/>
                  </a:cubicBezTo>
                  <a:cubicBezTo>
                    <a:pt x="369" y="109"/>
                    <a:pt x="371" y="46"/>
                    <a:pt x="34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51975" y="3135975"/>
              <a:ext cx="17750" cy="12350"/>
            </a:xfrm>
            <a:custGeom>
              <a:avLst/>
              <a:gdLst/>
              <a:ahLst/>
              <a:cxnLst/>
              <a:rect l="l" t="t" r="r" b="b"/>
              <a:pathLst>
                <a:path w="710" h="494" extrusionOk="0">
                  <a:moveTo>
                    <a:pt x="468" y="0"/>
                  </a:moveTo>
                  <a:cubicBezTo>
                    <a:pt x="454" y="0"/>
                    <a:pt x="439" y="1"/>
                    <a:pt x="423" y="3"/>
                  </a:cubicBezTo>
                  <a:cubicBezTo>
                    <a:pt x="399" y="5"/>
                    <a:pt x="374" y="6"/>
                    <a:pt x="349" y="6"/>
                  </a:cubicBezTo>
                  <a:cubicBezTo>
                    <a:pt x="302" y="6"/>
                    <a:pt x="255" y="3"/>
                    <a:pt x="212" y="3"/>
                  </a:cubicBezTo>
                  <a:cubicBezTo>
                    <a:pt x="92" y="3"/>
                    <a:pt x="0" y="26"/>
                    <a:pt x="16" y="198"/>
                  </a:cubicBezTo>
                  <a:cubicBezTo>
                    <a:pt x="35" y="393"/>
                    <a:pt x="165" y="472"/>
                    <a:pt x="297" y="491"/>
                  </a:cubicBezTo>
                  <a:cubicBezTo>
                    <a:pt x="310" y="493"/>
                    <a:pt x="323" y="494"/>
                    <a:pt x="336" y="494"/>
                  </a:cubicBezTo>
                  <a:cubicBezTo>
                    <a:pt x="367" y="494"/>
                    <a:pt x="397" y="488"/>
                    <a:pt x="426" y="477"/>
                  </a:cubicBezTo>
                  <a:cubicBezTo>
                    <a:pt x="492" y="454"/>
                    <a:pt x="589" y="400"/>
                    <a:pt x="638" y="281"/>
                  </a:cubicBezTo>
                  <a:cubicBezTo>
                    <a:pt x="710" y="111"/>
                    <a:pt x="635" y="0"/>
                    <a:pt x="46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552300" y="3138000"/>
              <a:ext cx="16525" cy="10325"/>
            </a:xfrm>
            <a:custGeom>
              <a:avLst/>
              <a:gdLst/>
              <a:ahLst/>
              <a:cxnLst/>
              <a:rect l="l" t="t" r="r" b="b"/>
              <a:pathLst>
                <a:path w="661" h="413" extrusionOk="0">
                  <a:moveTo>
                    <a:pt x="632" y="0"/>
                  </a:moveTo>
                  <a:lnTo>
                    <a:pt x="632" y="0"/>
                  </a:lnTo>
                  <a:cubicBezTo>
                    <a:pt x="562" y="28"/>
                    <a:pt x="503" y="79"/>
                    <a:pt x="428" y="100"/>
                  </a:cubicBezTo>
                  <a:cubicBezTo>
                    <a:pt x="381" y="113"/>
                    <a:pt x="321" y="124"/>
                    <a:pt x="265" y="124"/>
                  </a:cubicBezTo>
                  <a:cubicBezTo>
                    <a:pt x="240" y="124"/>
                    <a:pt x="215" y="122"/>
                    <a:pt x="193" y="117"/>
                  </a:cubicBezTo>
                  <a:cubicBezTo>
                    <a:pt x="122" y="101"/>
                    <a:pt x="59" y="71"/>
                    <a:pt x="6" y="27"/>
                  </a:cubicBezTo>
                  <a:cubicBezTo>
                    <a:pt x="1" y="51"/>
                    <a:pt x="0" y="80"/>
                    <a:pt x="3" y="117"/>
                  </a:cubicBezTo>
                  <a:cubicBezTo>
                    <a:pt x="21" y="312"/>
                    <a:pt x="152" y="391"/>
                    <a:pt x="284" y="410"/>
                  </a:cubicBezTo>
                  <a:cubicBezTo>
                    <a:pt x="297" y="412"/>
                    <a:pt x="310" y="413"/>
                    <a:pt x="323" y="413"/>
                  </a:cubicBezTo>
                  <a:cubicBezTo>
                    <a:pt x="354" y="413"/>
                    <a:pt x="384" y="407"/>
                    <a:pt x="413" y="396"/>
                  </a:cubicBezTo>
                  <a:cubicBezTo>
                    <a:pt x="479" y="373"/>
                    <a:pt x="576" y="318"/>
                    <a:pt x="625" y="200"/>
                  </a:cubicBezTo>
                  <a:cubicBezTo>
                    <a:pt x="659" y="118"/>
                    <a:pt x="660" y="49"/>
                    <a:pt x="632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559525" y="3138200"/>
              <a:ext cx="9275" cy="10100"/>
            </a:xfrm>
            <a:custGeom>
              <a:avLst/>
              <a:gdLst/>
              <a:ahLst/>
              <a:cxnLst/>
              <a:rect l="l" t="t" r="r" b="b"/>
              <a:pathLst>
                <a:path w="371" h="404" extrusionOk="0">
                  <a:moveTo>
                    <a:pt x="347" y="1"/>
                  </a:moveTo>
                  <a:cubicBezTo>
                    <a:pt x="334" y="9"/>
                    <a:pt x="321" y="15"/>
                    <a:pt x="308" y="21"/>
                  </a:cubicBezTo>
                  <a:cubicBezTo>
                    <a:pt x="255" y="50"/>
                    <a:pt x="197" y="67"/>
                    <a:pt x="137" y="87"/>
                  </a:cubicBezTo>
                  <a:cubicBezTo>
                    <a:pt x="2" y="149"/>
                    <a:pt x="0" y="275"/>
                    <a:pt x="34" y="404"/>
                  </a:cubicBezTo>
                  <a:cubicBezTo>
                    <a:pt x="64" y="404"/>
                    <a:pt x="96" y="400"/>
                    <a:pt x="124" y="388"/>
                  </a:cubicBezTo>
                  <a:cubicBezTo>
                    <a:pt x="190" y="365"/>
                    <a:pt x="287" y="311"/>
                    <a:pt x="336" y="192"/>
                  </a:cubicBezTo>
                  <a:cubicBezTo>
                    <a:pt x="368" y="114"/>
                    <a:pt x="370" y="49"/>
                    <a:pt x="34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555900" y="3125250"/>
              <a:ext cx="17600" cy="12125"/>
            </a:xfrm>
            <a:custGeom>
              <a:avLst/>
              <a:gdLst/>
              <a:ahLst/>
              <a:cxnLst/>
              <a:rect l="l" t="t" r="r" b="b"/>
              <a:pathLst>
                <a:path w="704" h="485" extrusionOk="0">
                  <a:moveTo>
                    <a:pt x="463" y="0"/>
                  </a:moveTo>
                  <a:cubicBezTo>
                    <a:pt x="449" y="0"/>
                    <a:pt x="435" y="1"/>
                    <a:pt x="420" y="3"/>
                  </a:cubicBezTo>
                  <a:cubicBezTo>
                    <a:pt x="396" y="5"/>
                    <a:pt x="372" y="6"/>
                    <a:pt x="348" y="6"/>
                  </a:cubicBezTo>
                  <a:cubicBezTo>
                    <a:pt x="300" y="6"/>
                    <a:pt x="253" y="3"/>
                    <a:pt x="209" y="3"/>
                  </a:cubicBezTo>
                  <a:cubicBezTo>
                    <a:pt x="90" y="3"/>
                    <a:pt x="0" y="25"/>
                    <a:pt x="17" y="193"/>
                  </a:cubicBezTo>
                  <a:cubicBezTo>
                    <a:pt x="35" y="386"/>
                    <a:pt x="165" y="464"/>
                    <a:pt x="297" y="482"/>
                  </a:cubicBezTo>
                  <a:cubicBezTo>
                    <a:pt x="308" y="484"/>
                    <a:pt x="320" y="485"/>
                    <a:pt x="332" y="485"/>
                  </a:cubicBezTo>
                  <a:cubicBezTo>
                    <a:pt x="363" y="485"/>
                    <a:pt x="394" y="480"/>
                    <a:pt x="424" y="469"/>
                  </a:cubicBezTo>
                  <a:cubicBezTo>
                    <a:pt x="488" y="445"/>
                    <a:pt x="585" y="392"/>
                    <a:pt x="632" y="276"/>
                  </a:cubicBezTo>
                  <a:cubicBezTo>
                    <a:pt x="703" y="108"/>
                    <a:pt x="629" y="0"/>
                    <a:pt x="46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556225" y="3127250"/>
              <a:ext cx="16350" cy="10125"/>
            </a:xfrm>
            <a:custGeom>
              <a:avLst/>
              <a:gdLst/>
              <a:ahLst/>
              <a:cxnLst/>
              <a:rect l="l" t="t" r="r" b="b"/>
              <a:pathLst>
                <a:path w="654" h="405" extrusionOk="0">
                  <a:moveTo>
                    <a:pt x="627" y="0"/>
                  </a:moveTo>
                  <a:lnTo>
                    <a:pt x="627" y="0"/>
                  </a:lnTo>
                  <a:cubicBezTo>
                    <a:pt x="557" y="27"/>
                    <a:pt x="499" y="77"/>
                    <a:pt x="424" y="98"/>
                  </a:cubicBezTo>
                  <a:cubicBezTo>
                    <a:pt x="376" y="111"/>
                    <a:pt x="317" y="121"/>
                    <a:pt x="261" y="121"/>
                  </a:cubicBezTo>
                  <a:cubicBezTo>
                    <a:pt x="237" y="121"/>
                    <a:pt x="213" y="119"/>
                    <a:pt x="191" y="114"/>
                  </a:cubicBezTo>
                  <a:cubicBezTo>
                    <a:pt x="121" y="99"/>
                    <a:pt x="59" y="69"/>
                    <a:pt x="7" y="26"/>
                  </a:cubicBezTo>
                  <a:cubicBezTo>
                    <a:pt x="2" y="50"/>
                    <a:pt x="1" y="78"/>
                    <a:pt x="4" y="113"/>
                  </a:cubicBezTo>
                  <a:cubicBezTo>
                    <a:pt x="22" y="306"/>
                    <a:pt x="152" y="384"/>
                    <a:pt x="284" y="401"/>
                  </a:cubicBezTo>
                  <a:cubicBezTo>
                    <a:pt x="296" y="403"/>
                    <a:pt x="309" y="404"/>
                    <a:pt x="322" y="404"/>
                  </a:cubicBezTo>
                  <a:cubicBezTo>
                    <a:pt x="352" y="404"/>
                    <a:pt x="382" y="399"/>
                    <a:pt x="411" y="389"/>
                  </a:cubicBezTo>
                  <a:cubicBezTo>
                    <a:pt x="475" y="365"/>
                    <a:pt x="572" y="311"/>
                    <a:pt x="619" y="196"/>
                  </a:cubicBezTo>
                  <a:cubicBezTo>
                    <a:pt x="654" y="115"/>
                    <a:pt x="654" y="48"/>
                    <a:pt x="62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5563375" y="3127450"/>
              <a:ext cx="9200" cy="9925"/>
            </a:xfrm>
            <a:custGeom>
              <a:avLst/>
              <a:gdLst/>
              <a:ahLst/>
              <a:cxnLst/>
              <a:rect l="l" t="t" r="r" b="b"/>
              <a:pathLst>
                <a:path w="368" h="397" extrusionOk="0">
                  <a:moveTo>
                    <a:pt x="345" y="1"/>
                  </a:moveTo>
                  <a:lnTo>
                    <a:pt x="345" y="1"/>
                  </a:lnTo>
                  <a:cubicBezTo>
                    <a:pt x="331" y="8"/>
                    <a:pt x="319" y="14"/>
                    <a:pt x="305" y="20"/>
                  </a:cubicBezTo>
                  <a:cubicBezTo>
                    <a:pt x="254" y="49"/>
                    <a:pt x="197" y="66"/>
                    <a:pt x="136" y="85"/>
                  </a:cubicBezTo>
                  <a:cubicBezTo>
                    <a:pt x="3" y="146"/>
                    <a:pt x="1" y="270"/>
                    <a:pt x="36" y="397"/>
                  </a:cubicBezTo>
                  <a:cubicBezTo>
                    <a:pt x="66" y="397"/>
                    <a:pt x="96" y="391"/>
                    <a:pt x="125" y="381"/>
                  </a:cubicBezTo>
                  <a:cubicBezTo>
                    <a:pt x="189" y="357"/>
                    <a:pt x="286" y="304"/>
                    <a:pt x="333" y="188"/>
                  </a:cubicBezTo>
                  <a:cubicBezTo>
                    <a:pt x="365" y="112"/>
                    <a:pt x="368" y="47"/>
                    <a:pt x="34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47350" y="3125150"/>
              <a:ext cx="17600" cy="12150"/>
            </a:xfrm>
            <a:custGeom>
              <a:avLst/>
              <a:gdLst/>
              <a:ahLst/>
              <a:cxnLst/>
              <a:rect l="l" t="t" r="r" b="b"/>
              <a:pathLst>
                <a:path w="704" h="486" extrusionOk="0">
                  <a:moveTo>
                    <a:pt x="463" y="0"/>
                  </a:moveTo>
                  <a:cubicBezTo>
                    <a:pt x="449" y="0"/>
                    <a:pt x="435" y="1"/>
                    <a:pt x="420" y="3"/>
                  </a:cubicBezTo>
                  <a:cubicBezTo>
                    <a:pt x="395" y="5"/>
                    <a:pt x="370" y="6"/>
                    <a:pt x="345" y="6"/>
                  </a:cubicBezTo>
                  <a:cubicBezTo>
                    <a:pt x="299" y="6"/>
                    <a:pt x="253" y="3"/>
                    <a:pt x="210" y="3"/>
                  </a:cubicBezTo>
                  <a:cubicBezTo>
                    <a:pt x="91" y="3"/>
                    <a:pt x="0" y="25"/>
                    <a:pt x="16" y="194"/>
                  </a:cubicBezTo>
                  <a:cubicBezTo>
                    <a:pt x="33" y="387"/>
                    <a:pt x="162" y="464"/>
                    <a:pt x="293" y="482"/>
                  </a:cubicBezTo>
                  <a:cubicBezTo>
                    <a:pt x="306" y="484"/>
                    <a:pt x="319" y="485"/>
                    <a:pt x="331" y="485"/>
                  </a:cubicBezTo>
                  <a:cubicBezTo>
                    <a:pt x="361" y="485"/>
                    <a:pt x="392" y="480"/>
                    <a:pt x="421" y="469"/>
                  </a:cubicBezTo>
                  <a:cubicBezTo>
                    <a:pt x="486" y="446"/>
                    <a:pt x="583" y="392"/>
                    <a:pt x="631" y="277"/>
                  </a:cubicBezTo>
                  <a:cubicBezTo>
                    <a:pt x="703" y="109"/>
                    <a:pt x="630" y="0"/>
                    <a:pt x="46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547650" y="3127150"/>
              <a:ext cx="16375" cy="10150"/>
            </a:xfrm>
            <a:custGeom>
              <a:avLst/>
              <a:gdLst/>
              <a:ahLst/>
              <a:cxnLst/>
              <a:rect l="l" t="t" r="r" b="b"/>
              <a:pathLst>
                <a:path w="655" h="406" extrusionOk="0">
                  <a:moveTo>
                    <a:pt x="628" y="0"/>
                  </a:moveTo>
                  <a:lnTo>
                    <a:pt x="628" y="0"/>
                  </a:lnTo>
                  <a:cubicBezTo>
                    <a:pt x="557" y="28"/>
                    <a:pt x="499" y="78"/>
                    <a:pt x="424" y="98"/>
                  </a:cubicBezTo>
                  <a:cubicBezTo>
                    <a:pt x="377" y="111"/>
                    <a:pt x="318" y="121"/>
                    <a:pt x="263" y="121"/>
                  </a:cubicBezTo>
                  <a:cubicBezTo>
                    <a:pt x="238" y="121"/>
                    <a:pt x="213" y="119"/>
                    <a:pt x="191" y="114"/>
                  </a:cubicBezTo>
                  <a:cubicBezTo>
                    <a:pt x="122" y="99"/>
                    <a:pt x="59" y="70"/>
                    <a:pt x="7" y="27"/>
                  </a:cubicBezTo>
                  <a:cubicBezTo>
                    <a:pt x="2" y="51"/>
                    <a:pt x="1" y="79"/>
                    <a:pt x="4" y="114"/>
                  </a:cubicBezTo>
                  <a:cubicBezTo>
                    <a:pt x="21" y="307"/>
                    <a:pt x="150" y="384"/>
                    <a:pt x="281" y="402"/>
                  </a:cubicBezTo>
                  <a:cubicBezTo>
                    <a:pt x="294" y="404"/>
                    <a:pt x="307" y="405"/>
                    <a:pt x="320" y="405"/>
                  </a:cubicBezTo>
                  <a:cubicBezTo>
                    <a:pt x="350" y="405"/>
                    <a:pt x="380" y="400"/>
                    <a:pt x="409" y="390"/>
                  </a:cubicBezTo>
                  <a:cubicBezTo>
                    <a:pt x="474" y="366"/>
                    <a:pt x="571" y="312"/>
                    <a:pt x="619" y="197"/>
                  </a:cubicBezTo>
                  <a:cubicBezTo>
                    <a:pt x="653" y="115"/>
                    <a:pt x="655" y="48"/>
                    <a:pt x="628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554775" y="3127350"/>
              <a:ext cx="9225" cy="9925"/>
            </a:xfrm>
            <a:custGeom>
              <a:avLst/>
              <a:gdLst/>
              <a:ahLst/>
              <a:cxnLst/>
              <a:rect l="l" t="t" r="r" b="b"/>
              <a:pathLst>
                <a:path w="369" h="397" extrusionOk="0">
                  <a:moveTo>
                    <a:pt x="347" y="1"/>
                  </a:moveTo>
                  <a:lnTo>
                    <a:pt x="347" y="1"/>
                  </a:lnTo>
                  <a:cubicBezTo>
                    <a:pt x="333" y="8"/>
                    <a:pt x="321" y="15"/>
                    <a:pt x="307" y="21"/>
                  </a:cubicBezTo>
                  <a:cubicBezTo>
                    <a:pt x="254" y="49"/>
                    <a:pt x="197" y="66"/>
                    <a:pt x="138" y="84"/>
                  </a:cubicBezTo>
                  <a:cubicBezTo>
                    <a:pt x="4" y="147"/>
                    <a:pt x="1" y="270"/>
                    <a:pt x="35" y="396"/>
                  </a:cubicBezTo>
                  <a:cubicBezTo>
                    <a:pt x="65" y="396"/>
                    <a:pt x="95" y="391"/>
                    <a:pt x="124" y="381"/>
                  </a:cubicBezTo>
                  <a:cubicBezTo>
                    <a:pt x="189" y="358"/>
                    <a:pt x="286" y="304"/>
                    <a:pt x="334" y="189"/>
                  </a:cubicBezTo>
                  <a:cubicBezTo>
                    <a:pt x="367" y="112"/>
                    <a:pt x="368" y="48"/>
                    <a:pt x="34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5558025" y="3115425"/>
              <a:ext cx="17450" cy="11400"/>
            </a:xfrm>
            <a:custGeom>
              <a:avLst/>
              <a:gdLst/>
              <a:ahLst/>
              <a:cxnLst/>
              <a:rect l="l" t="t" r="r" b="b"/>
              <a:pathLst>
                <a:path w="698" h="456" extrusionOk="0">
                  <a:moveTo>
                    <a:pt x="460" y="1"/>
                  </a:moveTo>
                  <a:cubicBezTo>
                    <a:pt x="446" y="1"/>
                    <a:pt x="432" y="1"/>
                    <a:pt x="417" y="3"/>
                  </a:cubicBezTo>
                  <a:cubicBezTo>
                    <a:pt x="393" y="5"/>
                    <a:pt x="369" y="6"/>
                    <a:pt x="345" y="6"/>
                  </a:cubicBezTo>
                  <a:cubicBezTo>
                    <a:pt x="298" y="6"/>
                    <a:pt x="251" y="3"/>
                    <a:pt x="208" y="3"/>
                  </a:cubicBezTo>
                  <a:cubicBezTo>
                    <a:pt x="90" y="3"/>
                    <a:pt x="0" y="24"/>
                    <a:pt x="17" y="182"/>
                  </a:cubicBezTo>
                  <a:cubicBezTo>
                    <a:pt x="36" y="364"/>
                    <a:pt x="165" y="436"/>
                    <a:pt x="294" y="453"/>
                  </a:cubicBezTo>
                  <a:cubicBezTo>
                    <a:pt x="308" y="455"/>
                    <a:pt x="321" y="455"/>
                    <a:pt x="334" y="455"/>
                  </a:cubicBezTo>
                  <a:cubicBezTo>
                    <a:pt x="364" y="455"/>
                    <a:pt x="393" y="451"/>
                    <a:pt x="421" y="441"/>
                  </a:cubicBezTo>
                  <a:cubicBezTo>
                    <a:pt x="485" y="418"/>
                    <a:pt x="580" y="369"/>
                    <a:pt x="628" y="260"/>
                  </a:cubicBezTo>
                  <a:cubicBezTo>
                    <a:pt x="698" y="102"/>
                    <a:pt x="625" y="1"/>
                    <a:pt x="460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5558350" y="3117325"/>
              <a:ext cx="16250" cy="9500"/>
            </a:xfrm>
            <a:custGeom>
              <a:avLst/>
              <a:gdLst/>
              <a:ahLst/>
              <a:cxnLst/>
              <a:rect l="l" t="t" r="r" b="b"/>
              <a:pathLst>
                <a:path w="650" h="380" extrusionOk="0">
                  <a:moveTo>
                    <a:pt x="621" y="0"/>
                  </a:moveTo>
                  <a:lnTo>
                    <a:pt x="621" y="0"/>
                  </a:lnTo>
                  <a:cubicBezTo>
                    <a:pt x="553" y="25"/>
                    <a:pt x="495" y="72"/>
                    <a:pt x="421" y="92"/>
                  </a:cubicBezTo>
                  <a:cubicBezTo>
                    <a:pt x="375" y="104"/>
                    <a:pt x="317" y="113"/>
                    <a:pt x="262" y="113"/>
                  </a:cubicBezTo>
                  <a:cubicBezTo>
                    <a:pt x="237" y="113"/>
                    <a:pt x="212" y="111"/>
                    <a:pt x="190" y="106"/>
                  </a:cubicBezTo>
                  <a:cubicBezTo>
                    <a:pt x="121" y="92"/>
                    <a:pt x="59" y="64"/>
                    <a:pt x="7" y="24"/>
                  </a:cubicBezTo>
                  <a:cubicBezTo>
                    <a:pt x="2" y="47"/>
                    <a:pt x="1" y="73"/>
                    <a:pt x="4" y="106"/>
                  </a:cubicBezTo>
                  <a:cubicBezTo>
                    <a:pt x="23" y="288"/>
                    <a:pt x="152" y="360"/>
                    <a:pt x="281" y="378"/>
                  </a:cubicBezTo>
                  <a:cubicBezTo>
                    <a:pt x="294" y="379"/>
                    <a:pt x="306" y="380"/>
                    <a:pt x="318" y="380"/>
                  </a:cubicBezTo>
                  <a:cubicBezTo>
                    <a:pt x="349" y="380"/>
                    <a:pt x="379" y="375"/>
                    <a:pt x="408" y="365"/>
                  </a:cubicBezTo>
                  <a:cubicBezTo>
                    <a:pt x="472" y="342"/>
                    <a:pt x="567" y="293"/>
                    <a:pt x="615" y="185"/>
                  </a:cubicBezTo>
                  <a:cubicBezTo>
                    <a:pt x="649" y="108"/>
                    <a:pt x="649" y="45"/>
                    <a:pt x="62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565475" y="3117500"/>
              <a:ext cx="9100" cy="9325"/>
            </a:xfrm>
            <a:custGeom>
              <a:avLst/>
              <a:gdLst/>
              <a:ahLst/>
              <a:cxnLst/>
              <a:rect l="l" t="t" r="r" b="b"/>
              <a:pathLst>
                <a:path w="364" h="373" extrusionOk="0">
                  <a:moveTo>
                    <a:pt x="341" y="1"/>
                  </a:moveTo>
                  <a:lnTo>
                    <a:pt x="341" y="1"/>
                  </a:lnTo>
                  <a:cubicBezTo>
                    <a:pt x="328" y="8"/>
                    <a:pt x="316" y="14"/>
                    <a:pt x="302" y="19"/>
                  </a:cubicBezTo>
                  <a:cubicBezTo>
                    <a:pt x="250" y="46"/>
                    <a:pt x="193" y="62"/>
                    <a:pt x="134" y="79"/>
                  </a:cubicBezTo>
                  <a:cubicBezTo>
                    <a:pt x="3" y="138"/>
                    <a:pt x="1" y="254"/>
                    <a:pt x="35" y="373"/>
                  </a:cubicBezTo>
                  <a:cubicBezTo>
                    <a:pt x="65" y="373"/>
                    <a:pt x="95" y="368"/>
                    <a:pt x="123" y="358"/>
                  </a:cubicBezTo>
                  <a:cubicBezTo>
                    <a:pt x="187" y="335"/>
                    <a:pt x="282" y="286"/>
                    <a:pt x="330" y="178"/>
                  </a:cubicBezTo>
                  <a:cubicBezTo>
                    <a:pt x="362" y="105"/>
                    <a:pt x="363" y="45"/>
                    <a:pt x="341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546225" y="3116225"/>
              <a:ext cx="17475" cy="11400"/>
            </a:xfrm>
            <a:custGeom>
              <a:avLst/>
              <a:gdLst/>
              <a:ahLst/>
              <a:cxnLst/>
              <a:rect l="l" t="t" r="r" b="b"/>
              <a:pathLst>
                <a:path w="699" h="456" extrusionOk="0">
                  <a:moveTo>
                    <a:pt x="462" y="1"/>
                  </a:moveTo>
                  <a:cubicBezTo>
                    <a:pt x="448" y="1"/>
                    <a:pt x="433" y="1"/>
                    <a:pt x="417" y="3"/>
                  </a:cubicBezTo>
                  <a:cubicBezTo>
                    <a:pt x="394" y="5"/>
                    <a:pt x="371" y="6"/>
                    <a:pt x="347" y="6"/>
                  </a:cubicBezTo>
                  <a:cubicBezTo>
                    <a:pt x="299" y="6"/>
                    <a:pt x="251" y="3"/>
                    <a:pt x="206" y="3"/>
                  </a:cubicBezTo>
                  <a:cubicBezTo>
                    <a:pt x="90" y="3"/>
                    <a:pt x="1" y="25"/>
                    <a:pt x="16" y="182"/>
                  </a:cubicBezTo>
                  <a:cubicBezTo>
                    <a:pt x="34" y="364"/>
                    <a:pt x="161" y="436"/>
                    <a:pt x="291" y="454"/>
                  </a:cubicBezTo>
                  <a:cubicBezTo>
                    <a:pt x="303" y="455"/>
                    <a:pt x="315" y="456"/>
                    <a:pt x="327" y="456"/>
                  </a:cubicBezTo>
                  <a:cubicBezTo>
                    <a:pt x="358" y="456"/>
                    <a:pt x="389" y="451"/>
                    <a:pt x="418" y="441"/>
                  </a:cubicBezTo>
                  <a:cubicBezTo>
                    <a:pt x="482" y="419"/>
                    <a:pt x="578" y="369"/>
                    <a:pt x="627" y="260"/>
                  </a:cubicBezTo>
                  <a:cubicBezTo>
                    <a:pt x="698" y="103"/>
                    <a:pt x="627" y="1"/>
                    <a:pt x="46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546550" y="3118100"/>
              <a:ext cx="16225" cy="9525"/>
            </a:xfrm>
            <a:custGeom>
              <a:avLst/>
              <a:gdLst/>
              <a:ahLst/>
              <a:cxnLst/>
              <a:rect l="l" t="t" r="r" b="b"/>
              <a:pathLst>
                <a:path w="649" h="381" extrusionOk="0">
                  <a:moveTo>
                    <a:pt x="622" y="1"/>
                  </a:moveTo>
                  <a:lnTo>
                    <a:pt x="622" y="1"/>
                  </a:lnTo>
                  <a:cubicBezTo>
                    <a:pt x="552" y="26"/>
                    <a:pt x="494" y="73"/>
                    <a:pt x="421" y="92"/>
                  </a:cubicBezTo>
                  <a:cubicBezTo>
                    <a:pt x="374" y="105"/>
                    <a:pt x="316" y="114"/>
                    <a:pt x="261" y="114"/>
                  </a:cubicBezTo>
                  <a:cubicBezTo>
                    <a:pt x="236" y="114"/>
                    <a:pt x="212" y="112"/>
                    <a:pt x="190" y="107"/>
                  </a:cubicBezTo>
                  <a:cubicBezTo>
                    <a:pt x="120" y="93"/>
                    <a:pt x="58" y="65"/>
                    <a:pt x="6" y="25"/>
                  </a:cubicBezTo>
                  <a:cubicBezTo>
                    <a:pt x="1" y="47"/>
                    <a:pt x="0" y="74"/>
                    <a:pt x="3" y="107"/>
                  </a:cubicBezTo>
                  <a:cubicBezTo>
                    <a:pt x="21" y="289"/>
                    <a:pt x="148" y="361"/>
                    <a:pt x="278" y="379"/>
                  </a:cubicBezTo>
                  <a:cubicBezTo>
                    <a:pt x="290" y="380"/>
                    <a:pt x="302" y="381"/>
                    <a:pt x="314" y="381"/>
                  </a:cubicBezTo>
                  <a:cubicBezTo>
                    <a:pt x="345" y="381"/>
                    <a:pt x="376" y="376"/>
                    <a:pt x="405" y="366"/>
                  </a:cubicBezTo>
                  <a:cubicBezTo>
                    <a:pt x="469" y="344"/>
                    <a:pt x="565" y="294"/>
                    <a:pt x="614" y="185"/>
                  </a:cubicBezTo>
                  <a:cubicBezTo>
                    <a:pt x="649" y="108"/>
                    <a:pt x="649" y="45"/>
                    <a:pt x="622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553600" y="3118300"/>
              <a:ext cx="9175" cy="9325"/>
            </a:xfrm>
            <a:custGeom>
              <a:avLst/>
              <a:gdLst/>
              <a:ahLst/>
              <a:cxnLst/>
              <a:rect l="l" t="t" r="r" b="b"/>
              <a:pathLst>
                <a:path w="367" h="373" extrusionOk="0">
                  <a:moveTo>
                    <a:pt x="344" y="1"/>
                  </a:moveTo>
                  <a:lnTo>
                    <a:pt x="344" y="1"/>
                  </a:lnTo>
                  <a:cubicBezTo>
                    <a:pt x="332" y="7"/>
                    <a:pt x="318" y="14"/>
                    <a:pt x="306" y="19"/>
                  </a:cubicBezTo>
                  <a:cubicBezTo>
                    <a:pt x="253" y="46"/>
                    <a:pt x="197" y="62"/>
                    <a:pt x="137" y="80"/>
                  </a:cubicBezTo>
                  <a:cubicBezTo>
                    <a:pt x="4" y="138"/>
                    <a:pt x="1" y="254"/>
                    <a:pt x="34" y="373"/>
                  </a:cubicBezTo>
                  <a:cubicBezTo>
                    <a:pt x="64" y="373"/>
                    <a:pt x="94" y="368"/>
                    <a:pt x="123" y="358"/>
                  </a:cubicBezTo>
                  <a:cubicBezTo>
                    <a:pt x="187" y="336"/>
                    <a:pt x="283" y="286"/>
                    <a:pt x="332" y="178"/>
                  </a:cubicBezTo>
                  <a:cubicBezTo>
                    <a:pt x="365" y="106"/>
                    <a:pt x="367" y="45"/>
                    <a:pt x="34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552375" y="3118150"/>
              <a:ext cx="17475" cy="12000"/>
            </a:xfrm>
            <a:custGeom>
              <a:avLst/>
              <a:gdLst/>
              <a:ahLst/>
              <a:cxnLst/>
              <a:rect l="l" t="t" r="r" b="b"/>
              <a:pathLst>
                <a:path w="699" h="480" extrusionOk="0">
                  <a:moveTo>
                    <a:pt x="461" y="0"/>
                  </a:moveTo>
                  <a:cubicBezTo>
                    <a:pt x="447" y="0"/>
                    <a:pt x="433" y="1"/>
                    <a:pt x="418" y="3"/>
                  </a:cubicBezTo>
                  <a:cubicBezTo>
                    <a:pt x="394" y="5"/>
                    <a:pt x="370" y="6"/>
                    <a:pt x="346" y="6"/>
                  </a:cubicBezTo>
                  <a:cubicBezTo>
                    <a:pt x="299" y="6"/>
                    <a:pt x="252" y="3"/>
                    <a:pt x="209" y="3"/>
                  </a:cubicBezTo>
                  <a:cubicBezTo>
                    <a:pt x="90" y="3"/>
                    <a:pt x="1" y="25"/>
                    <a:pt x="17" y="191"/>
                  </a:cubicBezTo>
                  <a:cubicBezTo>
                    <a:pt x="34" y="382"/>
                    <a:pt x="163" y="459"/>
                    <a:pt x="293" y="476"/>
                  </a:cubicBezTo>
                  <a:cubicBezTo>
                    <a:pt x="306" y="478"/>
                    <a:pt x="319" y="479"/>
                    <a:pt x="332" y="479"/>
                  </a:cubicBezTo>
                  <a:cubicBezTo>
                    <a:pt x="362" y="479"/>
                    <a:pt x="392" y="474"/>
                    <a:pt x="420" y="464"/>
                  </a:cubicBezTo>
                  <a:cubicBezTo>
                    <a:pt x="485" y="440"/>
                    <a:pt x="581" y="387"/>
                    <a:pt x="628" y="273"/>
                  </a:cubicBezTo>
                  <a:cubicBezTo>
                    <a:pt x="699" y="107"/>
                    <a:pt x="626" y="0"/>
                    <a:pt x="46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552675" y="3120125"/>
              <a:ext cx="16275" cy="10025"/>
            </a:xfrm>
            <a:custGeom>
              <a:avLst/>
              <a:gdLst/>
              <a:ahLst/>
              <a:cxnLst/>
              <a:rect l="l" t="t" r="r" b="b"/>
              <a:pathLst>
                <a:path w="651" h="401" extrusionOk="0">
                  <a:moveTo>
                    <a:pt x="623" y="0"/>
                  </a:moveTo>
                  <a:lnTo>
                    <a:pt x="623" y="0"/>
                  </a:lnTo>
                  <a:cubicBezTo>
                    <a:pt x="555" y="27"/>
                    <a:pt x="497" y="77"/>
                    <a:pt x="422" y="97"/>
                  </a:cubicBezTo>
                  <a:cubicBezTo>
                    <a:pt x="375" y="110"/>
                    <a:pt x="316" y="120"/>
                    <a:pt x="260" y="120"/>
                  </a:cubicBezTo>
                  <a:cubicBezTo>
                    <a:pt x="236" y="120"/>
                    <a:pt x="213" y="118"/>
                    <a:pt x="191" y="113"/>
                  </a:cubicBezTo>
                  <a:cubicBezTo>
                    <a:pt x="121" y="98"/>
                    <a:pt x="59" y="69"/>
                    <a:pt x="8" y="27"/>
                  </a:cubicBezTo>
                  <a:cubicBezTo>
                    <a:pt x="3" y="50"/>
                    <a:pt x="1" y="78"/>
                    <a:pt x="4" y="112"/>
                  </a:cubicBezTo>
                  <a:cubicBezTo>
                    <a:pt x="22" y="303"/>
                    <a:pt x="151" y="380"/>
                    <a:pt x="281" y="397"/>
                  </a:cubicBezTo>
                  <a:cubicBezTo>
                    <a:pt x="294" y="399"/>
                    <a:pt x="307" y="400"/>
                    <a:pt x="320" y="400"/>
                  </a:cubicBezTo>
                  <a:cubicBezTo>
                    <a:pt x="350" y="400"/>
                    <a:pt x="380" y="395"/>
                    <a:pt x="408" y="385"/>
                  </a:cubicBezTo>
                  <a:cubicBezTo>
                    <a:pt x="472" y="361"/>
                    <a:pt x="569" y="309"/>
                    <a:pt x="616" y="195"/>
                  </a:cubicBezTo>
                  <a:cubicBezTo>
                    <a:pt x="650" y="114"/>
                    <a:pt x="650" y="48"/>
                    <a:pt x="62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59800" y="3120325"/>
              <a:ext cx="9150" cy="9800"/>
            </a:xfrm>
            <a:custGeom>
              <a:avLst/>
              <a:gdLst/>
              <a:ahLst/>
              <a:cxnLst/>
              <a:rect l="l" t="t" r="r" b="b"/>
              <a:pathLst>
                <a:path w="366" h="392" extrusionOk="0">
                  <a:moveTo>
                    <a:pt x="343" y="1"/>
                  </a:moveTo>
                  <a:lnTo>
                    <a:pt x="343" y="1"/>
                  </a:lnTo>
                  <a:cubicBezTo>
                    <a:pt x="330" y="8"/>
                    <a:pt x="317" y="15"/>
                    <a:pt x="304" y="20"/>
                  </a:cubicBezTo>
                  <a:cubicBezTo>
                    <a:pt x="251" y="49"/>
                    <a:pt x="195" y="65"/>
                    <a:pt x="136" y="84"/>
                  </a:cubicBezTo>
                  <a:cubicBezTo>
                    <a:pt x="3" y="145"/>
                    <a:pt x="1" y="267"/>
                    <a:pt x="35" y="391"/>
                  </a:cubicBezTo>
                  <a:cubicBezTo>
                    <a:pt x="65" y="391"/>
                    <a:pt x="95" y="387"/>
                    <a:pt x="123" y="377"/>
                  </a:cubicBezTo>
                  <a:cubicBezTo>
                    <a:pt x="187" y="353"/>
                    <a:pt x="284" y="301"/>
                    <a:pt x="331" y="186"/>
                  </a:cubicBezTo>
                  <a:cubicBezTo>
                    <a:pt x="363" y="111"/>
                    <a:pt x="365" y="47"/>
                    <a:pt x="343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556225" y="3107750"/>
              <a:ext cx="17350" cy="11775"/>
            </a:xfrm>
            <a:custGeom>
              <a:avLst/>
              <a:gdLst/>
              <a:ahLst/>
              <a:cxnLst/>
              <a:rect l="l" t="t" r="r" b="b"/>
              <a:pathLst>
                <a:path w="694" h="471" extrusionOk="0">
                  <a:moveTo>
                    <a:pt x="458" y="1"/>
                  </a:moveTo>
                  <a:cubicBezTo>
                    <a:pt x="444" y="1"/>
                    <a:pt x="429" y="2"/>
                    <a:pt x="414" y="3"/>
                  </a:cubicBezTo>
                  <a:cubicBezTo>
                    <a:pt x="392" y="5"/>
                    <a:pt x="369" y="6"/>
                    <a:pt x="346" y="6"/>
                  </a:cubicBezTo>
                  <a:cubicBezTo>
                    <a:pt x="298" y="6"/>
                    <a:pt x="249" y="3"/>
                    <a:pt x="204" y="3"/>
                  </a:cubicBezTo>
                  <a:cubicBezTo>
                    <a:pt x="88" y="3"/>
                    <a:pt x="1" y="25"/>
                    <a:pt x="17" y="188"/>
                  </a:cubicBezTo>
                  <a:cubicBezTo>
                    <a:pt x="36" y="375"/>
                    <a:pt x="163" y="450"/>
                    <a:pt x="293" y="467"/>
                  </a:cubicBezTo>
                  <a:cubicBezTo>
                    <a:pt x="305" y="469"/>
                    <a:pt x="318" y="470"/>
                    <a:pt x="331" y="470"/>
                  </a:cubicBezTo>
                  <a:cubicBezTo>
                    <a:pt x="360" y="470"/>
                    <a:pt x="390" y="465"/>
                    <a:pt x="418" y="455"/>
                  </a:cubicBezTo>
                  <a:cubicBezTo>
                    <a:pt x="483" y="432"/>
                    <a:pt x="577" y="380"/>
                    <a:pt x="624" y="268"/>
                  </a:cubicBezTo>
                  <a:cubicBezTo>
                    <a:pt x="693" y="105"/>
                    <a:pt x="621" y="1"/>
                    <a:pt x="45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556550" y="3109675"/>
              <a:ext cx="16125" cy="9850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618" y="1"/>
                  </a:moveTo>
                  <a:cubicBezTo>
                    <a:pt x="549" y="28"/>
                    <a:pt x="491" y="75"/>
                    <a:pt x="419" y="95"/>
                  </a:cubicBezTo>
                  <a:cubicBezTo>
                    <a:pt x="371" y="108"/>
                    <a:pt x="312" y="118"/>
                    <a:pt x="258" y="118"/>
                  </a:cubicBezTo>
                  <a:cubicBezTo>
                    <a:pt x="233" y="118"/>
                    <a:pt x="210" y="116"/>
                    <a:pt x="189" y="112"/>
                  </a:cubicBezTo>
                  <a:cubicBezTo>
                    <a:pt x="120" y="96"/>
                    <a:pt x="58" y="67"/>
                    <a:pt x="6" y="27"/>
                  </a:cubicBezTo>
                  <a:cubicBezTo>
                    <a:pt x="2" y="49"/>
                    <a:pt x="0" y="76"/>
                    <a:pt x="4" y="111"/>
                  </a:cubicBezTo>
                  <a:cubicBezTo>
                    <a:pt x="23" y="298"/>
                    <a:pt x="150" y="373"/>
                    <a:pt x="280" y="390"/>
                  </a:cubicBezTo>
                  <a:cubicBezTo>
                    <a:pt x="292" y="392"/>
                    <a:pt x="305" y="393"/>
                    <a:pt x="318" y="393"/>
                  </a:cubicBezTo>
                  <a:cubicBezTo>
                    <a:pt x="347" y="393"/>
                    <a:pt x="377" y="388"/>
                    <a:pt x="405" y="378"/>
                  </a:cubicBezTo>
                  <a:cubicBezTo>
                    <a:pt x="470" y="355"/>
                    <a:pt x="564" y="303"/>
                    <a:pt x="611" y="191"/>
                  </a:cubicBezTo>
                  <a:cubicBezTo>
                    <a:pt x="645" y="113"/>
                    <a:pt x="645" y="47"/>
                    <a:pt x="61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563650" y="3109900"/>
              <a:ext cx="9025" cy="9625"/>
            </a:xfrm>
            <a:custGeom>
              <a:avLst/>
              <a:gdLst/>
              <a:ahLst/>
              <a:cxnLst/>
              <a:rect l="l" t="t" r="r" b="b"/>
              <a:pathLst>
                <a:path w="361" h="385" extrusionOk="0">
                  <a:moveTo>
                    <a:pt x="338" y="0"/>
                  </a:moveTo>
                  <a:lnTo>
                    <a:pt x="338" y="0"/>
                  </a:lnTo>
                  <a:cubicBezTo>
                    <a:pt x="325" y="7"/>
                    <a:pt x="313" y="13"/>
                    <a:pt x="300" y="20"/>
                  </a:cubicBezTo>
                  <a:cubicBezTo>
                    <a:pt x="248" y="48"/>
                    <a:pt x="192" y="63"/>
                    <a:pt x="133" y="81"/>
                  </a:cubicBezTo>
                  <a:cubicBezTo>
                    <a:pt x="1" y="141"/>
                    <a:pt x="0" y="261"/>
                    <a:pt x="33" y="385"/>
                  </a:cubicBezTo>
                  <a:cubicBezTo>
                    <a:pt x="63" y="385"/>
                    <a:pt x="93" y="379"/>
                    <a:pt x="121" y="369"/>
                  </a:cubicBezTo>
                  <a:cubicBezTo>
                    <a:pt x="186" y="346"/>
                    <a:pt x="280" y="294"/>
                    <a:pt x="327" y="182"/>
                  </a:cubicBezTo>
                  <a:cubicBezTo>
                    <a:pt x="359" y="108"/>
                    <a:pt x="361" y="46"/>
                    <a:pt x="33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547825" y="3107650"/>
              <a:ext cx="17325" cy="11800"/>
            </a:xfrm>
            <a:custGeom>
              <a:avLst/>
              <a:gdLst/>
              <a:ahLst/>
              <a:cxnLst/>
              <a:rect l="l" t="t" r="r" b="b"/>
              <a:pathLst>
                <a:path w="693" h="472" extrusionOk="0">
                  <a:moveTo>
                    <a:pt x="455" y="1"/>
                  </a:moveTo>
                  <a:cubicBezTo>
                    <a:pt x="442" y="1"/>
                    <a:pt x="428" y="2"/>
                    <a:pt x="413" y="3"/>
                  </a:cubicBezTo>
                  <a:cubicBezTo>
                    <a:pt x="390" y="5"/>
                    <a:pt x="365" y="6"/>
                    <a:pt x="341" y="6"/>
                  </a:cubicBezTo>
                  <a:cubicBezTo>
                    <a:pt x="295" y="6"/>
                    <a:pt x="248" y="3"/>
                    <a:pt x="206" y="3"/>
                  </a:cubicBezTo>
                  <a:cubicBezTo>
                    <a:pt x="89" y="3"/>
                    <a:pt x="0" y="25"/>
                    <a:pt x="15" y="188"/>
                  </a:cubicBezTo>
                  <a:cubicBezTo>
                    <a:pt x="33" y="375"/>
                    <a:pt x="160" y="451"/>
                    <a:pt x="289" y="468"/>
                  </a:cubicBezTo>
                  <a:cubicBezTo>
                    <a:pt x="302" y="470"/>
                    <a:pt x="314" y="471"/>
                    <a:pt x="327" y="471"/>
                  </a:cubicBezTo>
                  <a:cubicBezTo>
                    <a:pt x="357" y="471"/>
                    <a:pt x="386" y="466"/>
                    <a:pt x="414" y="456"/>
                  </a:cubicBezTo>
                  <a:cubicBezTo>
                    <a:pt x="479" y="433"/>
                    <a:pt x="574" y="381"/>
                    <a:pt x="622" y="269"/>
                  </a:cubicBezTo>
                  <a:cubicBezTo>
                    <a:pt x="693" y="105"/>
                    <a:pt x="620" y="1"/>
                    <a:pt x="45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548125" y="3109600"/>
              <a:ext cx="16125" cy="9850"/>
            </a:xfrm>
            <a:custGeom>
              <a:avLst/>
              <a:gdLst/>
              <a:ahLst/>
              <a:cxnLst/>
              <a:rect l="l" t="t" r="r" b="b"/>
              <a:pathLst>
                <a:path w="645" h="394" extrusionOk="0">
                  <a:moveTo>
                    <a:pt x="618" y="1"/>
                  </a:moveTo>
                  <a:lnTo>
                    <a:pt x="618" y="1"/>
                  </a:lnTo>
                  <a:cubicBezTo>
                    <a:pt x="550" y="27"/>
                    <a:pt x="491" y="75"/>
                    <a:pt x="418" y="95"/>
                  </a:cubicBezTo>
                  <a:cubicBezTo>
                    <a:pt x="372" y="108"/>
                    <a:pt x="314" y="118"/>
                    <a:pt x="260" y="118"/>
                  </a:cubicBezTo>
                  <a:cubicBezTo>
                    <a:pt x="235" y="118"/>
                    <a:pt x="211" y="115"/>
                    <a:pt x="189" y="110"/>
                  </a:cubicBezTo>
                  <a:cubicBezTo>
                    <a:pt x="119" y="96"/>
                    <a:pt x="58" y="67"/>
                    <a:pt x="6" y="25"/>
                  </a:cubicBezTo>
                  <a:cubicBezTo>
                    <a:pt x="1" y="48"/>
                    <a:pt x="0" y="76"/>
                    <a:pt x="3" y="110"/>
                  </a:cubicBezTo>
                  <a:cubicBezTo>
                    <a:pt x="21" y="297"/>
                    <a:pt x="147" y="373"/>
                    <a:pt x="277" y="390"/>
                  </a:cubicBezTo>
                  <a:cubicBezTo>
                    <a:pt x="290" y="392"/>
                    <a:pt x="302" y="393"/>
                    <a:pt x="315" y="393"/>
                  </a:cubicBezTo>
                  <a:cubicBezTo>
                    <a:pt x="345" y="393"/>
                    <a:pt x="374" y="388"/>
                    <a:pt x="402" y="378"/>
                  </a:cubicBezTo>
                  <a:cubicBezTo>
                    <a:pt x="467" y="355"/>
                    <a:pt x="562" y="303"/>
                    <a:pt x="610" y="191"/>
                  </a:cubicBezTo>
                  <a:cubicBezTo>
                    <a:pt x="644" y="113"/>
                    <a:pt x="645" y="47"/>
                    <a:pt x="61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555175" y="3109775"/>
              <a:ext cx="9050" cy="9650"/>
            </a:xfrm>
            <a:custGeom>
              <a:avLst/>
              <a:gdLst/>
              <a:ahLst/>
              <a:cxnLst/>
              <a:rect l="l" t="t" r="r" b="b"/>
              <a:pathLst>
                <a:path w="362" h="386" extrusionOk="0">
                  <a:moveTo>
                    <a:pt x="339" y="1"/>
                  </a:moveTo>
                  <a:cubicBezTo>
                    <a:pt x="327" y="8"/>
                    <a:pt x="314" y="15"/>
                    <a:pt x="302" y="21"/>
                  </a:cubicBezTo>
                  <a:cubicBezTo>
                    <a:pt x="250" y="49"/>
                    <a:pt x="193" y="64"/>
                    <a:pt x="135" y="83"/>
                  </a:cubicBezTo>
                  <a:cubicBezTo>
                    <a:pt x="2" y="143"/>
                    <a:pt x="0" y="263"/>
                    <a:pt x="32" y="385"/>
                  </a:cubicBezTo>
                  <a:cubicBezTo>
                    <a:pt x="62" y="385"/>
                    <a:pt x="92" y="381"/>
                    <a:pt x="120" y="371"/>
                  </a:cubicBezTo>
                  <a:cubicBezTo>
                    <a:pt x="185" y="347"/>
                    <a:pt x="280" y="296"/>
                    <a:pt x="328" y="184"/>
                  </a:cubicBezTo>
                  <a:cubicBezTo>
                    <a:pt x="360" y="109"/>
                    <a:pt x="362" y="46"/>
                    <a:pt x="33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557475" y="3098250"/>
              <a:ext cx="17225" cy="11075"/>
            </a:xfrm>
            <a:custGeom>
              <a:avLst/>
              <a:gdLst/>
              <a:ahLst/>
              <a:cxnLst/>
              <a:rect l="l" t="t" r="r" b="b"/>
              <a:pathLst>
                <a:path w="689" h="443" extrusionOk="0">
                  <a:moveTo>
                    <a:pt x="452" y="1"/>
                  </a:moveTo>
                  <a:cubicBezTo>
                    <a:pt x="439" y="1"/>
                    <a:pt x="425" y="1"/>
                    <a:pt x="411" y="3"/>
                  </a:cubicBezTo>
                  <a:cubicBezTo>
                    <a:pt x="387" y="5"/>
                    <a:pt x="363" y="6"/>
                    <a:pt x="339" y="6"/>
                  </a:cubicBezTo>
                  <a:cubicBezTo>
                    <a:pt x="293" y="6"/>
                    <a:pt x="247" y="3"/>
                    <a:pt x="205" y="3"/>
                  </a:cubicBezTo>
                  <a:cubicBezTo>
                    <a:pt x="89" y="3"/>
                    <a:pt x="0" y="24"/>
                    <a:pt x="17" y="177"/>
                  </a:cubicBezTo>
                  <a:cubicBezTo>
                    <a:pt x="36" y="353"/>
                    <a:pt x="163" y="424"/>
                    <a:pt x="291" y="440"/>
                  </a:cubicBezTo>
                  <a:cubicBezTo>
                    <a:pt x="303" y="442"/>
                    <a:pt x="316" y="443"/>
                    <a:pt x="329" y="443"/>
                  </a:cubicBezTo>
                  <a:cubicBezTo>
                    <a:pt x="358" y="443"/>
                    <a:pt x="388" y="438"/>
                    <a:pt x="415" y="429"/>
                  </a:cubicBezTo>
                  <a:cubicBezTo>
                    <a:pt x="478" y="407"/>
                    <a:pt x="572" y="358"/>
                    <a:pt x="619" y="254"/>
                  </a:cubicBezTo>
                  <a:cubicBezTo>
                    <a:pt x="688" y="99"/>
                    <a:pt x="615" y="1"/>
                    <a:pt x="45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557775" y="3100100"/>
              <a:ext cx="16025" cy="9225"/>
            </a:xfrm>
            <a:custGeom>
              <a:avLst/>
              <a:gdLst/>
              <a:ahLst/>
              <a:cxnLst/>
              <a:rect l="l" t="t" r="r" b="b"/>
              <a:pathLst>
                <a:path w="641" h="369" extrusionOk="0">
                  <a:moveTo>
                    <a:pt x="613" y="0"/>
                  </a:moveTo>
                  <a:lnTo>
                    <a:pt x="613" y="0"/>
                  </a:lnTo>
                  <a:cubicBezTo>
                    <a:pt x="545" y="25"/>
                    <a:pt x="489" y="71"/>
                    <a:pt x="416" y="89"/>
                  </a:cubicBezTo>
                  <a:cubicBezTo>
                    <a:pt x="370" y="101"/>
                    <a:pt x="312" y="110"/>
                    <a:pt x="257" y="110"/>
                  </a:cubicBezTo>
                  <a:cubicBezTo>
                    <a:pt x="233" y="110"/>
                    <a:pt x="210" y="108"/>
                    <a:pt x="188" y="104"/>
                  </a:cubicBezTo>
                  <a:cubicBezTo>
                    <a:pt x="120" y="89"/>
                    <a:pt x="59" y="62"/>
                    <a:pt x="7" y="24"/>
                  </a:cubicBezTo>
                  <a:cubicBezTo>
                    <a:pt x="3" y="46"/>
                    <a:pt x="1" y="72"/>
                    <a:pt x="5" y="103"/>
                  </a:cubicBezTo>
                  <a:cubicBezTo>
                    <a:pt x="24" y="279"/>
                    <a:pt x="150" y="350"/>
                    <a:pt x="279" y="366"/>
                  </a:cubicBezTo>
                  <a:cubicBezTo>
                    <a:pt x="291" y="368"/>
                    <a:pt x="304" y="369"/>
                    <a:pt x="317" y="369"/>
                  </a:cubicBezTo>
                  <a:cubicBezTo>
                    <a:pt x="346" y="369"/>
                    <a:pt x="376" y="364"/>
                    <a:pt x="403" y="355"/>
                  </a:cubicBezTo>
                  <a:cubicBezTo>
                    <a:pt x="466" y="333"/>
                    <a:pt x="560" y="284"/>
                    <a:pt x="607" y="180"/>
                  </a:cubicBezTo>
                  <a:cubicBezTo>
                    <a:pt x="640" y="105"/>
                    <a:pt x="640" y="44"/>
                    <a:pt x="61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564800" y="3100275"/>
              <a:ext cx="8975" cy="9050"/>
            </a:xfrm>
            <a:custGeom>
              <a:avLst/>
              <a:gdLst/>
              <a:ahLst/>
              <a:cxnLst/>
              <a:rect l="l" t="t" r="r" b="b"/>
              <a:pathLst>
                <a:path w="359" h="362" extrusionOk="0">
                  <a:moveTo>
                    <a:pt x="336" y="1"/>
                  </a:moveTo>
                  <a:lnTo>
                    <a:pt x="336" y="1"/>
                  </a:lnTo>
                  <a:cubicBezTo>
                    <a:pt x="324" y="8"/>
                    <a:pt x="311" y="14"/>
                    <a:pt x="298" y="19"/>
                  </a:cubicBezTo>
                  <a:cubicBezTo>
                    <a:pt x="247" y="45"/>
                    <a:pt x="191" y="60"/>
                    <a:pt x="133" y="77"/>
                  </a:cubicBezTo>
                  <a:cubicBezTo>
                    <a:pt x="3" y="133"/>
                    <a:pt x="1" y="246"/>
                    <a:pt x="35" y="361"/>
                  </a:cubicBezTo>
                  <a:cubicBezTo>
                    <a:pt x="65" y="361"/>
                    <a:pt x="94" y="357"/>
                    <a:pt x="122" y="348"/>
                  </a:cubicBezTo>
                  <a:cubicBezTo>
                    <a:pt x="185" y="326"/>
                    <a:pt x="279" y="277"/>
                    <a:pt x="326" y="173"/>
                  </a:cubicBezTo>
                  <a:cubicBezTo>
                    <a:pt x="357" y="102"/>
                    <a:pt x="358" y="44"/>
                    <a:pt x="336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545850" y="3099025"/>
              <a:ext cx="17200" cy="11100"/>
            </a:xfrm>
            <a:custGeom>
              <a:avLst/>
              <a:gdLst/>
              <a:ahLst/>
              <a:cxnLst/>
              <a:rect l="l" t="t" r="r" b="b"/>
              <a:pathLst>
                <a:path w="688" h="444" extrusionOk="0">
                  <a:moveTo>
                    <a:pt x="453" y="1"/>
                  </a:moveTo>
                  <a:cubicBezTo>
                    <a:pt x="440" y="1"/>
                    <a:pt x="426" y="2"/>
                    <a:pt x="411" y="3"/>
                  </a:cubicBezTo>
                  <a:cubicBezTo>
                    <a:pt x="388" y="5"/>
                    <a:pt x="363" y="6"/>
                    <a:pt x="339" y="6"/>
                  </a:cubicBezTo>
                  <a:cubicBezTo>
                    <a:pt x="293" y="6"/>
                    <a:pt x="247" y="3"/>
                    <a:pt x="205" y="3"/>
                  </a:cubicBezTo>
                  <a:cubicBezTo>
                    <a:pt x="89" y="3"/>
                    <a:pt x="1" y="24"/>
                    <a:pt x="16" y="177"/>
                  </a:cubicBezTo>
                  <a:cubicBezTo>
                    <a:pt x="32" y="353"/>
                    <a:pt x="159" y="424"/>
                    <a:pt x="287" y="440"/>
                  </a:cubicBezTo>
                  <a:cubicBezTo>
                    <a:pt x="300" y="442"/>
                    <a:pt x="313" y="443"/>
                    <a:pt x="325" y="443"/>
                  </a:cubicBezTo>
                  <a:cubicBezTo>
                    <a:pt x="355" y="443"/>
                    <a:pt x="384" y="438"/>
                    <a:pt x="411" y="429"/>
                  </a:cubicBezTo>
                  <a:cubicBezTo>
                    <a:pt x="476" y="407"/>
                    <a:pt x="570" y="358"/>
                    <a:pt x="618" y="254"/>
                  </a:cubicBezTo>
                  <a:cubicBezTo>
                    <a:pt x="688" y="99"/>
                    <a:pt x="616" y="1"/>
                    <a:pt x="45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546150" y="3100875"/>
              <a:ext cx="16000" cy="9250"/>
            </a:xfrm>
            <a:custGeom>
              <a:avLst/>
              <a:gdLst/>
              <a:ahLst/>
              <a:cxnLst/>
              <a:rect l="l" t="t" r="r" b="b"/>
              <a:pathLst>
                <a:path w="640" h="370" extrusionOk="0">
                  <a:moveTo>
                    <a:pt x="614" y="0"/>
                  </a:moveTo>
                  <a:lnTo>
                    <a:pt x="614" y="0"/>
                  </a:lnTo>
                  <a:cubicBezTo>
                    <a:pt x="546" y="25"/>
                    <a:pt x="489" y="71"/>
                    <a:pt x="415" y="90"/>
                  </a:cubicBezTo>
                  <a:cubicBezTo>
                    <a:pt x="369" y="101"/>
                    <a:pt x="310" y="110"/>
                    <a:pt x="256" y="110"/>
                  </a:cubicBezTo>
                  <a:cubicBezTo>
                    <a:pt x="232" y="110"/>
                    <a:pt x="208" y="109"/>
                    <a:pt x="187" y="104"/>
                  </a:cubicBezTo>
                  <a:cubicBezTo>
                    <a:pt x="119" y="90"/>
                    <a:pt x="57" y="63"/>
                    <a:pt x="8" y="24"/>
                  </a:cubicBezTo>
                  <a:cubicBezTo>
                    <a:pt x="3" y="45"/>
                    <a:pt x="0" y="71"/>
                    <a:pt x="4" y="103"/>
                  </a:cubicBezTo>
                  <a:cubicBezTo>
                    <a:pt x="21" y="279"/>
                    <a:pt x="147" y="350"/>
                    <a:pt x="275" y="367"/>
                  </a:cubicBezTo>
                  <a:cubicBezTo>
                    <a:pt x="287" y="369"/>
                    <a:pt x="298" y="369"/>
                    <a:pt x="310" y="369"/>
                  </a:cubicBezTo>
                  <a:cubicBezTo>
                    <a:pt x="340" y="369"/>
                    <a:pt x="371" y="365"/>
                    <a:pt x="399" y="355"/>
                  </a:cubicBezTo>
                  <a:cubicBezTo>
                    <a:pt x="464" y="333"/>
                    <a:pt x="558" y="284"/>
                    <a:pt x="606" y="180"/>
                  </a:cubicBezTo>
                  <a:cubicBezTo>
                    <a:pt x="640" y="105"/>
                    <a:pt x="640" y="44"/>
                    <a:pt x="614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553125" y="3101050"/>
              <a:ext cx="9025" cy="9075"/>
            </a:xfrm>
            <a:custGeom>
              <a:avLst/>
              <a:gdLst/>
              <a:ahLst/>
              <a:cxnLst/>
              <a:rect l="l" t="t" r="r" b="b"/>
              <a:pathLst>
                <a:path w="361" h="363" extrusionOk="0">
                  <a:moveTo>
                    <a:pt x="338" y="1"/>
                  </a:moveTo>
                  <a:lnTo>
                    <a:pt x="338" y="1"/>
                  </a:lnTo>
                  <a:cubicBezTo>
                    <a:pt x="326" y="8"/>
                    <a:pt x="313" y="14"/>
                    <a:pt x="301" y="19"/>
                  </a:cubicBezTo>
                  <a:cubicBezTo>
                    <a:pt x="249" y="45"/>
                    <a:pt x="193" y="60"/>
                    <a:pt x="135" y="77"/>
                  </a:cubicBezTo>
                  <a:cubicBezTo>
                    <a:pt x="3" y="133"/>
                    <a:pt x="0" y="246"/>
                    <a:pt x="33" y="362"/>
                  </a:cubicBezTo>
                  <a:cubicBezTo>
                    <a:pt x="62" y="362"/>
                    <a:pt x="92" y="357"/>
                    <a:pt x="120" y="348"/>
                  </a:cubicBezTo>
                  <a:cubicBezTo>
                    <a:pt x="184" y="326"/>
                    <a:pt x="278" y="277"/>
                    <a:pt x="327" y="173"/>
                  </a:cubicBezTo>
                  <a:cubicBezTo>
                    <a:pt x="359" y="102"/>
                    <a:pt x="361" y="43"/>
                    <a:pt x="33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551900" y="3100925"/>
              <a:ext cx="17225" cy="11625"/>
            </a:xfrm>
            <a:custGeom>
              <a:avLst/>
              <a:gdLst/>
              <a:ahLst/>
              <a:cxnLst/>
              <a:rect l="l" t="t" r="r" b="b"/>
              <a:pathLst>
                <a:path w="689" h="465" extrusionOk="0">
                  <a:moveTo>
                    <a:pt x="456" y="0"/>
                  </a:moveTo>
                  <a:cubicBezTo>
                    <a:pt x="442" y="0"/>
                    <a:pt x="427" y="1"/>
                    <a:pt x="412" y="3"/>
                  </a:cubicBezTo>
                  <a:cubicBezTo>
                    <a:pt x="389" y="5"/>
                    <a:pt x="366" y="5"/>
                    <a:pt x="343" y="5"/>
                  </a:cubicBezTo>
                  <a:cubicBezTo>
                    <a:pt x="296" y="5"/>
                    <a:pt x="248" y="2"/>
                    <a:pt x="204" y="2"/>
                  </a:cubicBezTo>
                  <a:cubicBezTo>
                    <a:pt x="88" y="2"/>
                    <a:pt x="1" y="24"/>
                    <a:pt x="16" y="185"/>
                  </a:cubicBezTo>
                  <a:cubicBezTo>
                    <a:pt x="34" y="370"/>
                    <a:pt x="161" y="444"/>
                    <a:pt x="289" y="462"/>
                  </a:cubicBezTo>
                  <a:cubicBezTo>
                    <a:pt x="301" y="463"/>
                    <a:pt x="314" y="464"/>
                    <a:pt x="327" y="464"/>
                  </a:cubicBezTo>
                  <a:cubicBezTo>
                    <a:pt x="356" y="464"/>
                    <a:pt x="386" y="459"/>
                    <a:pt x="414" y="449"/>
                  </a:cubicBezTo>
                  <a:cubicBezTo>
                    <a:pt x="477" y="426"/>
                    <a:pt x="572" y="376"/>
                    <a:pt x="619" y="265"/>
                  </a:cubicBezTo>
                  <a:cubicBezTo>
                    <a:pt x="689" y="103"/>
                    <a:pt x="617" y="0"/>
                    <a:pt x="45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552200" y="3102850"/>
              <a:ext cx="16050" cy="9700"/>
            </a:xfrm>
            <a:custGeom>
              <a:avLst/>
              <a:gdLst/>
              <a:ahLst/>
              <a:cxnLst/>
              <a:rect l="l" t="t" r="r" b="b"/>
              <a:pathLst>
                <a:path w="642" h="388" extrusionOk="0">
                  <a:moveTo>
                    <a:pt x="614" y="0"/>
                  </a:moveTo>
                  <a:lnTo>
                    <a:pt x="614" y="0"/>
                  </a:lnTo>
                  <a:cubicBezTo>
                    <a:pt x="546" y="26"/>
                    <a:pt x="489" y="74"/>
                    <a:pt x="417" y="93"/>
                  </a:cubicBezTo>
                  <a:cubicBezTo>
                    <a:pt x="370" y="106"/>
                    <a:pt x="311" y="115"/>
                    <a:pt x="257" y="115"/>
                  </a:cubicBezTo>
                  <a:cubicBezTo>
                    <a:pt x="233" y="115"/>
                    <a:pt x="210" y="113"/>
                    <a:pt x="189" y="109"/>
                  </a:cubicBezTo>
                  <a:cubicBezTo>
                    <a:pt x="119" y="93"/>
                    <a:pt x="58" y="65"/>
                    <a:pt x="7" y="25"/>
                  </a:cubicBezTo>
                  <a:cubicBezTo>
                    <a:pt x="2" y="48"/>
                    <a:pt x="1" y="75"/>
                    <a:pt x="4" y="109"/>
                  </a:cubicBezTo>
                  <a:cubicBezTo>
                    <a:pt x="22" y="293"/>
                    <a:pt x="149" y="368"/>
                    <a:pt x="277" y="386"/>
                  </a:cubicBezTo>
                  <a:cubicBezTo>
                    <a:pt x="288" y="387"/>
                    <a:pt x="300" y="388"/>
                    <a:pt x="311" y="388"/>
                  </a:cubicBezTo>
                  <a:cubicBezTo>
                    <a:pt x="342" y="388"/>
                    <a:pt x="373" y="383"/>
                    <a:pt x="402" y="372"/>
                  </a:cubicBezTo>
                  <a:cubicBezTo>
                    <a:pt x="465" y="349"/>
                    <a:pt x="560" y="299"/>
                    <a:pt x="607" y="188"/>
                  </a:cubicBezTo>
                  <a:cubicBezTo>
                    <a:pt x="641" y="110"/>
                    <a:pt x="641" y="46"/>
                    <a:pt x="61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559225" y="3103025"/>
              <a:ext cx="9025" cy="9525"/>
            </a:xfrm>
            <a:custGeom>
              <a:avLst/>
              <a:gdLst/>
              <a:ahLst/>
              <a:cxnLst/>
              <a:rect l="l" t="t" r="r" b="b"/>
              <a:pathLst>
                <a:path w="361" h="381" extrusionOk="0">
                  <a:moveTo>
                    <a:pt x="338" y="0"/>
                  </a:moveTo>
                  <a:lnTo>
                    <a:pt x="338" y="0"/>
                  </a:lnTo>
                  <a:cubicBezTo>
                    <a:pt x="325" y="8"/>
                    <a:pt x="313" y="14"/>
                    <a:pt x="299" y="20"/>
                  </a:cubicBezTo>
                  <a:cubicBezTo>
                    <a:pt x="249" y="47"/>
                    <a:pt x="193" y="63"/>
                    <a:pt x="133" y="81"/>
                  </a:cubicBezTo>
                  <a:cubicBezTo>
                    <a:pt x="3" y="140"/>
                    <a:pt x="1" y="259"/>
                    <a:pt x="34" y="381"/>
                  </a:cubicBezTo>
                  <a:cubicBezTo>
                    <a:pt x="63" y="381"/>
                    <a:pt x="93" y="376"/>
                    <a:pt x="121" y="365"/>
                  </a:cubicBezTo>
                  <a:cubicBezTo>
                    <a:pt x="184" y="342"/>
                    <a:pt x="279" y="292"/>
                    <a:pt x="326" y="181"/>
                  </a:cubicBezTo>
                  <a:cubicBezTo>
                    <a:pt x="358" y="107"/>
                    <a:pt x="360" y="46"/>
                    <a:pt x="33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555725" y="3090825"/>
              <a:ext cx="17075" cy="11425"/>
            </a:xfrm>
            <a:custGeom>
              <a:avLst/>
              <a:gdLst/>
              <a:ahLst/>
              <a:cxnLst/>
              <a:rect l="l" t="t" r="r" b="b"/>
              <a:pathLst>
                <a:path w="683" h="457" extrusionOk="0">
                  <a:moveTo>
                    <a:pt x="449" y="0"/>
                  </a:moveTo>
                  <a:cubicBezTo>
                    <a:pt x="436" y="0"/>
                    <a:pt x="422" y="1"/>
                    <a:pt x="407" y="2"/>
                  </a:cubicBezTo>
                  <a:cubicBezTo>
                    <a:pt x="385" y="5"/>
                    <a:pt x="362" y="5"/>
                    <a:pt x="338" y="5"/>
                  </a:cubicBezTo>
                  <a:cubicBezTo>
                    <a:pt x="291" y="5"/>
                    <a:pt x="244" y="2"/>
                    <a:pt x="201" y="2"/>
                  </a:cubicBezTo>
                  <a:cubicBezTo>
                    <a:pt x="87" y="2"/>
                    <a:pt x="1" y="24"/>
                    <a:pt x="16" y="182"/>
                  </a:cubicBezTo>
                  <a:cubicBezTo>
                    <a:pt x="34" y="364"/>
                    <a:pt x="161" y="437"/>
                    <a:pt x="287" y="454"/>
                  </a:cubicBezTo>
                  <a:cubicBezTo>
                    <a:pt x="299" y="456"/>
                    <a:pt x="311" y="456"/>
                    <a:pt x="322" y="456"/>
                  </a:cubicBezTo>
                  <a:cubicBezTo>
                    <a:pt x="353" y="456"/>
                    <a:pt x="383" y="451"/>
                    <a:pt x="411" y="442"/>
                  </a:cubicBezTo>
                  <a:cubicBezTo>
                    <a:pt x="475" y="419"/>
                    <a:pt x="568" y="369"/>
                    <a:pt x="614" y="260"/>
                  </a:cubicBezTo>
                  <a:cubicBezTo>
                    <a:pt x="682" y="102"/>
                    <a:pt x="611" y="0"/>
                    <a:pt x="44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556025" y="3092675"/>
              <a:ext cx="15900" cy="9550"/>
            </a:xfrm>
            <a:custGeom>
              <a:avLst/>
              <a:gdLst/>
              <a:ahLst/>
              <a:cxnLst/>
              <a:rect l="l" t="t" r="r" b="b"/>
              <a:pathLst>
                <a:path w="636" h="382" extrusionOk="0">
                  <a:moveTo>
                    <a:pt x="609" y="1"/>
                  </a:moveTo>
                  <a:lnTo>
                    <a:pt x="609" y="1"/>
                  </a:lnTo>
                  <a:cubicBezTo>
                    <a:pt x="541" y="27"/>
                    <a:pt x="484" y="73"/>
                    <a:pt x="413" y="93"/>
                  </a:cubicBezTo>
                  <a:cubicBezTo>
                    <a:pt x="366" y="105"/>
                    <a:pt x="308" y="115"/>
                    <a:pt x="254" y="115"/>
                  </a:cubicBezTo>
                  <a:cubicBezTo>
                    <a:pt x="231" y="115"/>
                    <a:pt x="208" y="113"/>
                    <a:pt x="187" y="109"/>
                  </a:cubicBezTo>
                  <a:cubicBezTo>
                    <a:pt x="118" y="93"/>
                    <a:pt x="57" y="66"/>
                    <a:pt x="7" y="26"/>
                  </a:cubicBezTo>
                  <a:cubicBezTo>
                    <a:pt x="2" y="48"/>
                    <a:pt x="0" y="74"/>
                    <a:pt x="3" y="108"/>
                  </a:cubicBezTo>
                  <a:cubicBezTo>
                    <a:pt x="22" y="289"/>
                    <a:pt x="149" y="363"/>
                    <a:pt x="275" y="379"/>
                  </a:cubicBezTo>
                  <a:cubicBezTo>
                    <a:pt x="288" y="381"/>
                    <a:pt x="300" y="382"/>
                    <a:pt x="313" y="382"/>
                  </a:cubicBezTo>
                  <a:cubicBezTo>
                    <a:pt x="343" y="382"/>
                    <a:pt x="372" y="377"/>
                    <a:pt x="399" y="368"/>
                  </a:cubicBezTo>
                  <a:cubicBezTo>
                    <a:pt x="461" y="345"/>
                    <a:pt x="556" y="295"/>
                    <a:pt x="602" y="186"/>
                  </a:cubicBezTo>
                  <a:cubicBezTo>
                    <a:pt x="636" y="110"/>
                    <a:pt x="636" y="46"/>
                    <a:pt x="609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563000" y="3092900"/>
              <a:ext cx="8900" cy="9350"/>
            </a:xfrm>
            <a:custGeom>
              <a:avLst/>
              <a:gdLst/>
              <a:ahLst/>
              <a:cxnLst/>
              <a:rect l="l" t="t" r="r" b="b"/>
              <a:pathLst>
                <a:path w="356" h="374" extrusionOk="0">
                  <a:moveTo>
                    <a:pt x="334" y="0"/>
                  </a:moveTo>
                  <a:cubicBezTo>
                    <a:pt x="321" y="7"/>
                    <a:pt x="309" y="14"/>
                    <a:pt x="295" y="19"/>
                  </a:cubicBezTo>
                  <a:cubicBezTo>
                    <a:pt x="245" y="46"/>
                    <a:pt x="190" y="61"/>
                    <a:pt x="132" y="79"/>
                  </a:cubicBezTo>
                  <a:cubicBezTo>
                    <a:pt x="2" y="137"/>
                    <a:pt x="0" y="254"/>
                    <a:pt x="33" y="373"/>
                  </a:cubicBezTo>
                  <a:cubicBezTo>
                    <a:pt x="63" y="373"/>
                    <a:pt x="92" y="368"/>
                    <a:pt x="120" y="359"/>
                  </a:cubicBezTo>
                  <a:cubicBezTo>
                    <a:pt x="184" y="336"/>
                    <a:pt x="277" y="286"/>
                    <a:pt x="323" y="177"/>
                  </a:cubicBezTo>
                  <a:cubicBezTo>
                    <a:pt x="355" y="105"/>
                    <a:pt x="356" y="45"/>
                    <a:pt x="33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547425" y="3090725"/>
              <a:ext cx="17075" cy="11425"/>
            </a:xfrm>
            <a:custGeom>
              <a:avLst/>
              <a:gdLst/>
              <a:ahLst/>
              <a:cxnLst/>
              <a:rect l="l" t="t" r="r" b="b"/>
              <a:pathLst>
                <a:path w="683" h="457" extrusionOk="0">
                  <a:moveTo>
                    <a:pt x="450" y="0"/>
                  </a:moveTo>
                  <a:cubicBezTo>
                    <a:pt x="436" y="0"/>
                    <a:pt x="422" y="1"/>
                    <a:pt x="408" y="2"/>
                  </a:cubicBezTo>
                  <a:cubicBezTo>
                    <a:pt x="383" y="5"/>
                    <a:pt x="359" y="5"/>
                    <a:pt x="334" y="5"/>
                  </a:cubicBezTo>
                  <a:cubicBezTo>
                    <a:pt x="290" y="5"/>
                    <a:pt x="245" y="3"/>
                    <a:pt x="204" y="3"/>
                  </a:cubicBezTo>
                  <a:cubicBezTo>
                    <a:pt x="88" y="3"/>
                    <a:pt x="0" y="24"/>
                    <a:pt x="15" y="183"/>
                  </a:cubicBezTo>
                  <a:cubicBezTo>
                    <a:pt x="32" y="364"/>
                    <a:pt x="158" y="436"/>
                    <a:pt x="284" y="454"/>
                  </a:cubicBezTo>
                  <a:cubicBezTo>
                    <a:pt x="297" y="456"/>
                    <a:pt x="309" y="457"/>
                    <a:pt x="322" y="457"/>
                  </a:cubicBezTo>
                  <a:cubicBezTo>
                    <a:pt x="351" y="457"/>
                    <a:pt x="381" y="452"/>
                    <a:pt x="409" y="442"/>
                  </a:cubicBezTo>
                  <a:cubicBezTo>
                    <a:pt x="472" y="420"/>
                    <a:pt x="565" y="369"/>
                    <a:pt x="613" y="261"/>
                  </a:cubicBezTo>
                  <a:cubicBezTo>
                    <a:pt x="683" y="102"/>
                    <a:pt x="612" y="0"/>
                    <a:pt x="45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47700" y="3092600"/>
              <a:ext cx="15900" cy="9550"/>
            </a:xfrm>
            <a:custGeom>
              <a:avLst/>
              <a:gdLst/>
              <a:ahLst/>
              <a:cxnLst/>
              <a:rect l="l" t="t" r="r" b="b"/>
              <a:pathLst>
                <a:path w="636" h="382" extrusionOk="0">
                  <a:moveTo>
                    <a:pt x="610" y="1"/>
                  </a:moveTo>
                  <a:lnTo>
                    <a:pt x="610" y="1"/>
                  </a:lnTo>
                  <a:cubicBezTo>
                    <a:pt x="542" y="27"/>
                    <a:pt x="485" y="73"/>
                    <a:pt x="413" y="93"/>
                  </a:cubicBezTo>
                  <a:cubicBezTo>
                    <a:pt x="367" y="105"/>
                    <a:pt x="310" y="115"/>
                    <a:pt x="257" y="115"/>
                  </a:cubicBezTo>
                  <a:cubicBezTo>
                    <a:pt x="232" y="115"/>
                    <a:pt x="208" y="112"/>
                    <a:pt x="186" y="108"/>
                  </a:cubicBezTo>
                  <a:cubicBezTo>
                    <a:pt x="119" y="93"/>
                    <a:pt x="58" y="65"/>
                    <a:pt x="8" y="26"/>
                  </a:cubicBezTo>
                  <a:cubicBezTo>
                    <a:pt x="3" y="47"/>
                    <a:pt x="1" y="74"/>
                    <a:pt x="4" y="108"/>
                  </a:cubicBezTo>
                  <a:cubicBezTo>
                    <a:pt x="20" y="289"/>
                    <a:pt x="147" y="361"/>
                    <a:pt x="273" y="379"/>
                  </a:cubicBezTo>
                  <a:cubicBezTo>
                    <a:pt x="286" y="381"/>
                    <a:pt x="298" y="382"/>
                    <a:pt x="311" y="382"/>
                  </a:cubicBezTo>
                  <a:cubicBezTo>
                    <a:pt x="340" y="382"/>
                    <a:pt x="369" y="377"/>
                    <a:pt x="398" y="367"/>
                  </a:cubicBezTo>
                  <a:cubicBezTo>
                    <a:pt x="461" y="345"/>
                    <a:pt x="554" y="294"/>
                    <a:pt x="602" y="186"/>
                  </a:cubicBezTo>
                  <a:cubicBezTo>
                    <a:pt x="636" y="110"/>
                    <a:pt x="636" y="45"/>
                    <a:pt x="61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554650" y="3092800"/>
              <a:ext cx="8950" cy="9350"/>
            </a:xfrm>
            <a:custGeom>
              <a:avLst/>
              <a:gdLst/>
              <a:ahLst/>
              <a:cxnLst/>
              <a:rect l="l" t="t" r="r" b="b"/>
              <a:pathLst>
                <a:path w="358" h="374" extrusionOk="0">
                  <a:moveTo>
                    <a:pt x="335" y="0"/>
                  </a:moveTo>
                  <a:lnTo>
                    <a:pt x="335" y="0"/>
                  </a:lnTo>
                  <a:cubicBezTo>
                    <a:pt x="323" y="7"/>
                    <a:pt x="310" y="14"/>
                    <a:pt x="298" y="20"/>
                  </a:cubicBezTo>
                  <a:cubicBezTo>
                    <a:pt x="247" y="47"/>
                    <a:pt x="191" y="62"/>
                    <a:pt x="133" y="80"/>
                  </a:cubicBezTo>
                  <a:cubicBezTo>
                    <a:pt x="2" y="138"/>
                    <a:pt x="0" y="254"/>
                    <a:pt x="33" y="373"/>
                  </a:cubicBezTo>
                  <a:cubicBezTo>
                    <a:pt x="63" y="373"/>
                    <a:pt x="92" y="369"/>
                    <a:pt x="120" y="359"/>
                  </a:cubicBezTo>
                  <a:cubicBezTo>
                    <a:pt x="183" y="337"/>
                    <a:pt x="276" y="286"/>
                    <a:pt x="324" y="178"/>
                  </a:cubicBezTo>
                  <a:cubicBezTo>
                    <a:pt x="356" y="105"/>
                    <a:pt x="358" y="45"/>
                    <a:pt x="33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557800" y="3081550"/>
              <a:ext cx="16950" cy="10750"/>
            </a:xfrm>
            <a:custGeom>
              <a:avLst/>
              <a:gdLst/>
              <a:ahLst/>
              <a:cxnLst/>
              <a:rect l="l" t="t" r="r" b="b"/>
              <a:pathLst>
                <a:path w="678" h="430" extrusionOk="0">
                  <a:moveTo>
                    <a:pt x="446" y="0"/>
                  </a:moveTo>
                  <a:cubicBezTo>
                    <a:pt x="432" y="0"/>
                    <a:pt x="418" y="1"/>
                    <a:pt x="404" y="2"/>
                  </a:cubicBezTo>
                  <a:cubicBezTo>
                    <a:pt x="381" y="4"/>
                    <a:pt x="358" y="5"/>
                    <a:pt x="334" y="5"/>
                  </a:cubicBezTo>
                  <a:cubicBezTo>
                    <a:pt x="289" y="5"/>
                    <a:pt x="243" y="3"/>
                    <a:pt x="202" y="3"/>
                  </a:cubicBezTo>
                  <a:cubicBezTo>
                    <a:pt x="87" y="3"/>
                    <a:pt x="0" y="22"/>
                    <a:pt x="16" y="171"/>
                  </a:cubicBezTo>
                  <a:cubicBezTo>
                    <a:pt x="35" y="342"/>
                    <a:pt x="159" y="411"/>
                    <a:pt x="286" y="427"/>
                  </a:cubicBezTo>
                  <a:cubicBezTo>
                    <a:pt x="298" y="429"/>
                    <a:pt x="309" y="429"/>
                    <a:pt x="321" y="429"/>
                  </a:cubicBezTo>
                  <a:cubicBezTo>
                    <a:pt x="351" y="429"/>
                    <a:pt x="381" y="425"/>
                    <a:pt x="408" y="416"/>
                  </a:cubicBezTo>
                  <a:cubicBezTo>
                    <a:pt x="471" y="395"/>
                    <a:pt x="564" y="347"/>
                    <a:pt x="610" y="246"/>
                  </a:cubicBezTo>
                  <a:cubicBezTo>
                    <a:pt x="677" y="97"/>
                    <a:pt x="606" y="0"/>
                    <a:pt x="446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58125" y="3083325"/>
              <a:ext cx="15750" cy="8975"/>
            </a:xfrm>
            <a:custGeom>
              <a:avLst/>
              <a:gdLst/>
              <a:ahLst/>
              <a:cxnLst/>
              <a:rect l="l" t="t" r="r" b="b"/>
              <a:pathLst>
                <a:path w="630" h="359" extrusionOk="0">
                  <a:moveTo>
                    <a:pt x="603" y="1"/>
                  </a:moveTo>
                  <a:cubicBezTo>
                    <a:pt x="536" y="25"/>
                    <a:pt x="480" y="69"/>
                    <a:pt x="409" y="87"/>
                  </a:cubicBezTo>
                  <a:cubicBezTo>
                    <a:pt x="363" y="98"/>
                    <a:pt x="305" y="107"/>
                    <a:pt x="251" y="107"/>
                  </a:cubicBezTo>
                  <a:cubicBezTo>
                    <a:pt x="228" y="107"/>
                    <a:pt x="204" y="105"/>
                    <a:pt x="184" y="101"/>
                  </a:cubicBezTo>
                  <a:cubicBezTo>
                    <a:pt x="116" y="87"/>
                    <a:pt x="56" y="61"/>
                    <a:pt x="6" y="24"/>
                  </a:cubicBezTo>
                  <a:cubicBezTo>
                    <a:pt x="1" y="44"/>
                    <a:pt x="0" y="69"/>
                    <a:pt x="3" y="100"/>
                  </a:cubicBezTo>
                  <a:cubicBezTo>
                    <a:pt x="22" y="271"/>
                    <a:pt x="146" y="340"/>
                    <a:pt x="273" y="356"/>
                  </a:cubicBezTo>
                  <a:cubicBezTo>
                    <a:pt x="285" y="358"/>
                    <a:pt x="296" y="358"/>
                    <a:pt x="308" y="358"/>
                  </a:cubicBezTo>
                  <a:cubicBezTo>
                    <a:pt x="338" y="358"/>
                    <a:pt x="368" y="354"/>
                    <a:pt x="395" y="345"/>
                  </a:cubicBezTo>
                  <a:cubicBezTo>
                    <a:pt x="458" y="324"/>
                    <a:pt x="551" y="276"/>
                    <a:pt x="597" y="175"/>
                  </a:cubicBezTo>
                  <a:cubicBezTo>
                    <a:pt x="629" y="102"/>
                    <a:pt x="629" y="43"/>
                    <a:pt x="60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65025" y="3083525"/>
              <a:ext cx="8850" cy="8775"/>
            </a:xfrm>
            <a:custGeom>
              <a:avLst/>
              <a:gdLst/>
              <a:ahLst/>
              <a:cxnLst/>
              <a:rect l="l" t="t" r="r" b="b"/>
              <a:pathLst>
                <a:path w="354" h="351" extrusionOk="0">
                  <a:moveTo>
                    <a:pt x="331" y="0"/>
                  </a:moveTo>
                  <a:lnTo>
                    <a:pt x="331" y="0"/>
                  </a:lnTo>
                  <a:cubicBezTo>
                    <a:pt x="318" y="6"/>
                    <a:pt x="306" y="12"/>
                    <a:pt x="293" y="18"/>
                  </a:cubicBezTo>
                  <a:cubicBezTo>
                    <a:pt x="242" y="43"/>
                    <a:pt x="189" y="57"/>
                    <a:pt x="131" y="74"/>
                  </a:cubicBezTo>
                  <a:cubicBezTo>
                    <a:pt x="2" y="129"/>
                    <a:pt x="1" y="238"/>
                    <a:pt x="34" y="350"/>
                  </a:cubicBezTo>
                  <a:cubicBezTo>
                    <a:pt x="63" y="350"/>
                    <a:pt x="92" y="346"/>
                    <a:pt x="119" y="337"/>
                  </a:cubicBezTo>
                  <a:cubicBezTo>
                    <a:pt x="182" y="316"/>
                    <a:pt x="275" y="268"/>
                    <a:pt x="320" y="167"/>
                  </a:cubicBezTo>
                  <a:cubicBezTo>
                    <a:pt x="351" y="98"/>
                    <a:pt x="353" y="41"/>
                    <a:pt x="331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546350" y="3082300"/>
              <a:ext cx="16925" cy="10775"/>
            </a:xfrm>
            <a:custGeom>
              <a:avLst/>
              <a:gdLst/>
              <a:ahLst/>
              <a:cxnLst/>
              <a:rect l="l" t="t" r="r" b="b"/>
              <a:pathLst>
                <a:path w="677" h="431" extrusionOk="0">
                  <a:moveTo>
                    <a:pt x="447" y="0"/>
                  </a:moveTo>
                  <a:cubicBezTo>
                    <a:pt x="433" y="0"/>
                    <a:pt x="419" y="1"/>
                    <a:pt x="405" y="2"/>
                  </a:cubicBezTo>
                  <a:cubicBezTo>
                    <a:pt x="382" y="4"/>
                    <a:pt x="359" y="5"/>
                    <a:pt x="336" y="5"/>
                  </a:cubicBezTo>
                  <a:cubicBezTo>
                    <a:pt x="290" y="5"/>
                    <a:pt x="243" y="2"/>
                    <a:pt x="201" y="2"/>
                  </a:cubicBezTo>
                  <a:cubicBezTo>
                    <a:pt x="87" y="2"/>
                    <a:pt x="1" y="23"/>
                    <a:pt x="15" y="171"/>
                  </a:cubicBezTo>
                  <a:cubicBezTo>
                    <a:pt x="32" y="342"/>
                    <a:pt x="156" y="411"/>
                    <a:pt x="282" y="427"/>
                  </a:cubicBezTo>
                  <a:cubicBezTo>
                    <a:pt x="294" y="429"/>
                    <a:pt x="307" y="430"/>
                    <a:pt x="320" y="430"/>
                  </a:cubicBezTo>
                  <a:cubicBezTo>
                    <a:pt x="349" y="430"/>
                    <a:pt x="378" y="425"/>
                    <a:pt x="405" y="416"/>
                  </a:cubicBezTo>
                  <a:cubicBezTo>
                    <a:pt x="468" y="395"/>
                    <a:pt x="560" y="347"/>
                    <a:pt x="608" y="246"/>
                  </a:cubicBezTo>
                  <a:cubicBezTo>
                    <a:pt x="677" y="97"/>
                    <a:pt x="607" y="0"/>
                    <a:pt x="44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546650" y="3084075"/>
              <a:ext cx="15775" cy="8975"/>
            </a:xfrm>
            <a:custGeom>
              <a:avLst/>
              <a:gdLst/>
              <a:ahLst/>
              <a:cxnLst/>
              <a:rect l="l" t="t" r="r" b="b"/>
              <a:pathLst>
                <a:path w="631" h="359" extrusionOk="0">
                  <a:moveTo>
                    <a:pt x="604" y="1"/>
                  </a:moveTo>
                  <a:lnTo>
                    <a:pt x="604" y="1"/>
                  </a:lnTo>
                  <a:cubicBezTo>
                    <a:pt x="537" y="25"/>
                    <a:pt x="480" y="69"/>
                    <a:pt x="408" y="87"/>
                  </a:cubicBezTo>
                  <a:cubicBezTo>
                    <a:pt x="363" y="98"/>
                    <a:pt x="305" y="107"/>
                    <a:pt x="251" y="107"/>
                  </a:cubicBezTo>
                  <a:cubicBezTo>
                    <a:pt x="227" y="107"/>
                    <a:pt x="204" y="106"/>
                    <a:pt x="184" y="101"/>
                  </a:cubicBezTo>
                  <a:cubicBezTo>
                    <a:pt x="116" y="87"/>
                    <a:pt x="56" y="61"/>
                    <a:pt x="6" y="24"/>
                  </a:cubicBezTo>
                  <a:cubicBezTo>
                    <a:pt x="1" y="44"/>
                    <a:pt x="0" y="69"/>
                    <a:pt x="3" y="100"/>
                  </a:cubicBezTo>
                  <a:cubicBezTo>
                    <a:pt x="20" y="271"/>
                    <a:pt x="144" y="340"/>
                    <a:pt x="271" y="356"/>
                  </a:cubicBezTo>
                  <a:cubicBezTo>
                    <a:pt x="283" y="358"/>
                    <a:pt x="295" y="359"/>
                    <a:pt x="308" y="359"/>
                  </a:cubicBezTo>
                  <a:cubicBezTo>
                    <a:pt x="336" y="359"/>
                    <a:pt x="365" y="354"/>
                    <a:pt x="393" y="345"/>
                  </a:cubicBezTo>
                  <a:cubicBezTo>
                    <a:pt x="456" y="324"/>
                    <a:pt x="548" y="276"/>
                    <a:pt x="596" y="175"/>
                  </a:cubicBezTo>
                  <a:cubicBezTo>
                    <a:pt x="629" y="102"/>
                    <a:pt x="630" y="43"/>
                    <a:pt x="604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553500" y="3084275"/>
              <a:ext cx="8925" cy="8775"/>
            </a:xfrm>
            <a:custGeom>
              <a:avLst/>
              <a:gdLst/>
              <a:ahLst/>
              <a:cxnLst/>
              <a:rect l="l" t="t" r="r" b="b"/>
              <a:pathLst>
                <a:path w="357" h="351" extrusionOk="0">
                  <a:moveTo>
                    <a:pt x="333" y="0"/>
                  </a:moveTo>
                  <a:cubicBezTo>
                    <a:pt x="322" y="6"/>
                    <a:pt x="309" y="13"/>
                    <a:pt x="296" y="18"/>
                  </a:cubicBezTo>
                  <a:cubicBezTo>
                    <a:pt x="245" y="44"/>
                    <a:pt x="190" y="57"/>
                    <a:pt x="133" y="74"/>
                  </a:cubicBezTo>
                  <a:cubicBezTo>
                    <a:pt x="4" y="129"/>
                    <a:pt x="1" y="238"/>
                    <a:pt x="33" y="350"/>
                  </a:cubicBezTo>
                  <a:cubicBezTo>
                    <a:pt x="62" y="350"/>
                    <a:pt x="91" y="346"/>
                    <a:pt x="119" y="337"/>
                  </a:cubicBezTo>
                  <a:cubicBezTo>
                    <a:pt x="182" y="316"/>
                    <a:pt x="274" y="268"/>
                    <a:pt x="322" y="167"/>
                  </a:cubicBezTo>
                  <a:cubicBezTo>
                    <a:pt x="354" y="99"/>
                    <a:pt x="356" y="42"/>
                    <a:pt x="333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552300" y="3084125"/>
              <a:ext cx="16975" cy="11300"/>
            </a:xfrm>
            <a:custGeom>
              <a:avLst/>
              <a:gdLst/>
              <a:ahLst/>
              <a:cxnLst/>
              <a:rect l="l" t="t" r="r" b="b"/>
              <a:pathLst>
                <a:path w="679" h="452" extrusionOk="0">
                  <a:moveTo>
                    <a:pt x="448" y="1"/>
                  </a:moveTo>
                  <a:cubicBezTo>
                    <a:pt x="434" y="1"/>
                    <a:pt x="420" y="2"/>
                    <a:pt x="405" y="3"/>
                  </a:cubicBezTo>
                  <a:cubicBezTo>
                    <a:pt x="384" y="5"/>
                    <a:pt x="361" y="6"/>
                    <a:pt x="339" y="6"/>
                  </a:cubicBezTo>
                  <a:cubicBezTo>
                    <a:pt x="292" y="6"/>
                    <a:pt x="244" y="3"/>
                    <a:pt x="201" y="3"/>
                  </a:cubicBezTo>
                  <a:cubicBezTo>
                    <a:pt x="87" y="3"/>
                    <a:pt x="0" y="24"/>
                    <a:pt x="16" y="180"/>
                  </a:cubicBezTo>
                  <a:cubicBezTo>
                    <a:pt x="33" y="359"/>
                    <a:pt x="159" y="432"/>
                    <a:pt x="285" y="449"/>
                  </a:cubicBezTo>
                  <a:cubicBezTo>
                    <a:pt x="298" y="450"/>
                    <a:pt x="310" y="451"/>
                    <a:pt x="323" y="451"/>
                  </a:cubicBezTo>
                  <a:cubicBezTo>
                    <a:pt x="352" y="451"/>
                    <a:pt x="381" y="447"/>
                    <a:pt x="407" y="437"/>
                  </a:cubicBezTo>
                  <a:cubicBezTo>
                    <a:pt x="471" y="414"/>
                    <a:pt x="564" y="365"/>
                    <a:pt x="610" y="258"/>
                  </a:cubicBezTo>
                  <a:cubicBezTo>
                    <a:pt x="678" y="101"/>
                    <a:pt x="608" y="1"/>
                    <a:pt x="44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552600" y="3085975"/>
              <a:ext cx="15800" cy="9450"/>
            </a:xfrm>
            <a:custGeom>
              <a:avLst/>
              <a:gdLst/>
              <a:ahLst/>
              <a:cxnLst/>
              <a:rect l="l" t="t" r="r" b="b"/>
              <a:pathLst>
                <a:path w="632" h="378" extrusionOk="0">
                  <a:moveTo>
                    <a:pt x="606" y="0"/>
                  </a:moveTo>
                  <a:cubicBezTo>
                    <a:pt x="538" y="26"/>
                    <a:pt x="482" y="73"/>
                    <a:pt x="410" y="92"/>
                  </a:cubicBezTo>
                  <a:cubicBezTo>
                    <a:pt x="364" y="104"/>
                    <a:pt x="306" y="114"/>
                    <a:pt x="252" y="114"/>
                  </a:cubicBezTo>
                  <a:cubicBezTo>
                    <a:pt x="229" y="114"/>
                    <a:pt x="206" y="112"/>
                    <a:pt x="185" y="107"/>
                  </a:cubicBezTo>
                  <a:cubicBezTo>
                    <a:pt x="118" y="93"/>
                    <a:pt x="58" y="65"/>
                    <a:pt x="8" y="25"/>
                  </a:cubicBezTo>
                  <a:cubicBezTo>
                    <a:pt x="3" y="47"/>
                    <a:pt x="1" y="74"/>
                    <a:pt x="4" y="106"/>
                  </a:cubicBezTo>
                  <a:cubicBezTo>
                    <a:pt x="21" y="285"/>
                    <a:pt x="147" y="358"/>
                    <a:pt x="273" y="375"/>
                  </a:cubicBezTo>
                  <a:cubicBezTo>
                    <a:pt x="286" y="376"/>
                    <a:pt x="298" y="377"/>
                    <a:pt x="311" y="377"/>
                  </a:cubicBezTo>
                  <a:cubicBezTo>
                    <a:pt x="340" y="377"/>
                    <a:pt x="369" y="373"/>
                    <a:pt x="396" y="363"/>
                  </a:cubicBezTo>
                  <a:cubicBezTo>
                    <a:pt x="459" y="340"/>
                    <a:pt x="552" y="292"/>
                    <a:pt x="598" y="184"/>
                  </a:cubicBezTo>
                  <a:cubicBezTo>
                    <a:pt x="632" y="108"/>
                    <a:pt x="632" y="45"/>
                    <a:pt x="60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559525" y="3086175"/>
              <a:ext cx="8875" cy="9225"/>
            </a:xfrm>
            <a:custGeom>
              <a:avLst/>
              <a:gdLst/>
              <a:ahLst/>
              <a:cxnLst/>
              <a:rect l="l" t="t" r="r" b="b"/>
              <a:pathLst>
                <a:path w="355" h="369" extrusionOk="0">
                  <a:moveTo>
                    <a:pt x="332" y="1"/>
                  </a:moveTo>
                  <a:lnTo>
                    <a:pt x="332" y="1"/>
                  </a:lnTo>
                  <a:cubicBezTo>
                    <a:pt x="320" y="7"/>
                    <a:pt x="307" y="13"/>
                    <a:pt x="295" y="19"/>
                  </a:cubicBezTo>
                  <a:cubicBezTo>
                    <a:pt x="244" y="45"/>
                    <a:pt x="189" y="61"/>
                    <a:pt x="132" y="79"/>
                  </a:cubicBezTo>
                  <a:cubicBezTo>
                    <a:pt x="2" y="136"/>
                    <a:pt x="0" y="252"/>
                    <a:pt x="32" y="369"/>
                  </a:cubicBezTo>
                  <a:cubicBezTo>
                    <a:pt x="62" y="369"/>
                    <a:pt x="91" y="365"/>
                    <a:pt x="118" y="355"/>
                  </a:cubicBezTo>
                  <a:cubicBezTo>
                    <a:pt x="182" y="332"/>
                    <a:pt x="275" y="284"/>
                    <a:pt x="321" y="176"/>
                  </a:cubicBezTo>
                  <a:cubicBezTo>
                    <a:pt x="353" y="104"/>
                    <a:pt x="355" y="44"/>
                    <a:pt x="332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556050" y="3074325"/>
              <a:ext cx="16850" cy="11075"/>
            </a:xfrm>
            <a:custGeom>
              <a:avLst/>
              <a:gdLst/>
              <a:ahLst/>
              <a:cxnLst/>
              <a:rect l="l" t="t" r="r" b="b"/>
              <a:pathLst>
                <a:path w="674" h="443" extrusionOk="0">
                  <a:moveTo>
                    <a:pt x="445" y="0"/>
                  </a:moveTo>
                  <a:cubicBezTo>
                    <a:pt x="431" y="0"/>
                    <a:pt x="417" y="1"/>
                    <a:pt x="402" y="2"/>
                  </a:cubicBezTo>
                  <a:cubicBezTo>
                    <a:pt x="381" y="4"/>
                    <a:pt x="358" y="5"/>
                    <a:pt x="336" y="5"/>
                  </a:cubicBezTo>
                  <a:cubicBezTo>
                    <a:pt x="289" y="5"/>
                    <a:pt x="242" y="2"/>
                    <a:pt x="199" y="2"/>
                  </a:cubicBezTo>
                  <a:cubicBezTo>
                    <a:pt x="86" y="2"/>
                    <a:pt x="1" y="23"/>
                    <a:pt x="16" y="176"/>
                  </a:cubicBezTo>
                  <a:cubicBezTo>
                    <a:pt x="35" y="354"/>
                    <a:pt x="159" y="424"/>
                    <a:pt x="284" y="441"/>
                  </a:cubicBezTo>
                  <a:cubicBezTo>
                    <a:pt x="296" y="442"/>
                    <a:pt x="309" y="443"/>
                    <a:pt x="321" y="443"/>
                  </a:cubicBezTo>
                  <a:cubicBezTo>
                    <a:pt x="350" y="443"/>
                    <a:pt x="379" y="439"/>
                    <a:pt x="406" y="429"/>
                  </a:cubicBezTo>
                  <a:cubicBezTo>
                    <a:pt x="468" y="407"/>
                    <a:pt x="560" y="359"/>
                    <a:pt x="606" y="253"/>
                  </a:cubicBezTo>
                  <a:cubicBezTo>
                    <a:pt x="673" y="99"/>
                    <a:pt x="603" y="0"/>
                    <a:pt x="44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556350" y="3076125"/>
              <a:ext cx="15675" cy="9275"/>
            </a:xfrm>
            <a:custGeom>
              <a:avLst/>
              <a:gdLst/>
              <a:ahLst/>
              <a:cxnLst/>
              <a:rect l="l" t="t" r="r" b="b"/>
              <a:pathLst>
                <a:path w="627" h="371" extrusionOk="0">
                  <a:moveTo>
                    <a:pt x="601" y="1"/>
                  </a:moveTo>
                  <a:cubicBezTo>
                    <a:pt x="533" y="26"/>
                    <a:pt x="478" y="72"/>
                    <a:pt x="407" y="90"/>
                  </a:cubicBezTo>
                  <a:cubicBezTo>
                    <a:pt x="361" y="102"/>
                    <a:pt x="304" y="112"/>
                    <a:pt x="251" y="112"/>
                  </a:cubicBezTo>
                  <a:cubicBezTo>
                    <a:pt x="227" y="112"/>
                    <a:pt x="205" y="110"/>
                    <a:pt x="184" y="105"/>
                  </a:cubicBezTo>
                  <a:cubicBezTo>
                    <a:pt x="117" y="91"/>
                    <a:pt x="57" y="64"/>
                    <a:pt x="7" y="25"/>
                  </a:cubicBezTo>
                  <a:cubicBezTo>
                    <a:pt x="3" y="46"/>
                    <a:pt x="1" y="72"/>
                    <a:pt x="5" y="104"/>
                  </a:cubicBezTo>
                  <a:cubicBezTo>
                    <a:pt x="23" y="282"/>
                    <a:pt x="147" y="352"/>
                    <a:pt x="272" y="369"/>
                  </a:cubicBezTo>
                  <a:cubicBezTo>
                    <a:pt x="284" y="370"/>
                    <a:pt x="297" y="371"/>
                    <a:pt x="309" y="371"/>
                  </a:cubicBezTo>
                  <a:cubicBezTo>
                    <a:pt x="338" y="371"/>
                    <a:pt x="367" y="367"/>
                    <a:pt x="394" y="357"/>
                  </a:cubicBezTo>
                  <a:cubicBezTo>
                    <a:pt x="456" y="335"/>
                    <a:pt x="548" y="287"/>
                    <a:pt x="594" y="181"/>
                  </a:cubicBezTo>
                  <a:cubicBezTo>
                    <a:pt x="627" y="106"/>
                    <a:pt x="627" y="45"/>
                    <a:pt x="601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563225" y="3076325"/>
              <a:ext cx="8800" cy="9075"/>
            </a:xfrm>
            <a:custGeom>
              <a:avLst/>
              <a:gdLst/>
              <a:ahLst/>
              <a:cxnLst/>
              <a:rect l="l" t="t" r="r" b="b"/>
              <a:pathLst>
                <a:path w="352" h="363" extrusionOk="0">
                  <a:moveTo>
                    <a:pt x="329" y="1"/>
                  </a:moveTo>
                  <a:lnTo>
                    <a:pt x="329" y="1"/>
                  </a:lnTo>
                  <a:cubicBezTo>
                    <a:pt x="318" y="7"/>
                    <a:pt x="304" y="13"/>
                    <a:pt x="292" y="20"/>
                  </a:cubicBezTo>
                  <a:cubicBezTo>
                    <a:pt x="242" y="46"/>
                    <a:pt x="188" y="60"/>
                    <a:pt x="130" y="78"/>
                  </a:cubicBezTo>
                  <a:cubicBezTo>
                    <a:pt x="3" y="134"/>
                    <a:pt x="0" y="248"/>
                    <a:pt x="34" y="363"/>
                  </a:cubicBezTo>
                  <a:cubicBezTo>
                    <a:pt x="63" y="363"/>
                    <a:pt x="92" y="359"/>
                    <a:pt x="119" y="349"/>
                  </a:cubicBezTo>
                  <a:cubicBezTo>
                    <a:pt x="181" y="327"/>
                    <a:pt x="273" y="279"/>
                    <a:pt x="319" y="173"/>
                  </a:cubicBezTo>
                  <a:cubicBezTo>
                    <a:pt x="350" y="103"/>
                    <a:pt x="352" y="43"/>
                    <a:pt x="32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547875" y="3074225"/>
              <a:ext cx="16850" cy="11100"/>
            </a:xfrm>
            <a:custGeom>
              <a:avLst/>
              <a:gdLst/>
              <a:ahLst/>
              <a:cxnLst/>
              <a:rect l="l" t="t" r="r" b="b"/>
              <a:pathLst>
                <a:path w="674" h="444" extrusionOk="0">
                  <a:moveTo>
                    <a:pt x="443" y="0"/>
                  </a:moveTo>
                  <a:cubicBezTo>
                    <a:pt x="430" y="0"/>
                    <a:pt x="416" y="1"/>
                    <a:pt x="402" y="2"/>
                  </a:cubicBezTo>
                  <a:cubicBezTo>
                    <a:pt x="379" y="4"/>
                    <a:pt x="355" y="5"/>
                    <a:pt x="331" y="5"/>
                  </a:cubicBezTo>
                  <a:cubicBezTo>
                    <a:pt x="287" y="5"/>
                    <a:pt x="242" y="2"/>
                    <a:pt x="202" y="2"/>
                  </a:cubicBezTo>
                  <a:cubicBezTo>
                    <a:pt x="88" y="2"/>
                    <a:pt x="1" y="23"/>
                    <a:pt x="15" y="177"/>
                  </a:cubicBezTo>
                  <a:cubicBezTo>
                    <a:pt x="32" y="353"/>
                    <a:pt x="155" y="424"/>
                    <a:pt x="281" y="441"/>
                  </a:cubicBezTo>
                  <a:cubicBezTo>
                    <a:pt x="292" y="443"/>
                    <a:pt x="304" y="444"/>
                    <a:pt x="315" y="444"/>
                  </a:cubicBezTo>
                  <a:cubicBezTo>
                    <a:pt x="345" y="444"/>
                    <a:pt x="375" y="439"/>
                    <a:pt x="403" y="429"/>
                  </a:cubicBezTo>
                  <a:cubicBezTo>
                    <a:pt x="465" y="407"/>
                    <a:pt x="557" y="359"/>
                    <a:pt x="604" y="254"/>
                  </a:cubicBezTo>
                  <a:cubicBezTo>
                    <a:pt x="673" y="99"/>
                    <a:pt x="603" y="0"/>
                    <a:pt x="44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548175" y="3076050"/>
              <a:ext cx="15675" cy="9275"/>
            </a:xfrm>
            <a:custGeom>
              <a:avLst/>
              <a:gdLst/>
              <a:ahLst/>
              <a:cxnLst/>
              <a:rect l="l" t="t" r="r" b="b"/>
              <a:pathLst>
                <a:path w="627" h="371" extrusionOk="0">
                  <a:moveTo>
                    <a:pt x="600" y="1"/>
                  </a:moveTo>
                  <a:lnTo>
                    <a:pt x="600" y="1"/>
                  </a:lnTo>
                  <a:cubicBezTo>
                    <a:pt x="534" y="25"/>
                    <a:pt x="477" y="71"/>
                    <a:pt x="407" y="90"/>
                  </a:cubicBezTo>
                  <a:cubicBezTo>
                    <a:pt x="361" y="102"/>
                    <a:pt x="305" y="111"/>
                    <a:pt x="253" y="111"/>
                  </a:cubicBezTo>
                  <a:cubicBezTo>
                    <a:pt x="228" y="111"/>
                    <a:pt x="204" y="109"/>
                    <a:pt x="183" y="104"/>
                  </a:cubicBezTo>
                  <a:cubicBezTo>
                    <a:pt x="116" y="90"/>
                    <a:pt x="56" y="63"/>
                    <a:pt x="7" y="24"/>
                  </a:cubicBezTo>
                  <a:cubicBezTo>
                    <a:pt x="1" y="46"/>
                    <a:pt x="0" y="72"/>
                    <a:pt x="3" y="104"/>
                  </a:cubicBezTo>
                  <a:cubicBezTo>
                    <a:pt x="20" y="280"/>
                    <a:pt x="144" y="351"/>
                    <a:pt x="269" y="368"/>
                  </a:cubicBezTo>
                  <a:cubicBezTo>
                    <a:pt x="280" y="370"/>
                    <a:pt x="292" y="371"/>
                    <a:pt x="303" y="371"/>
                  </a:cubicBezTo>
                  <a:cubicBezTo>
                    <a:pt x="333" y="371"/>
                    <a:pt x="363" y="366"/>
                    <a:pt x="391" y="356"/>
                  </a:cubicBezTo>
                  <a:cubicBezTo>
                    <a:pt x="453" y="334"/>
                    <a:pt x="545" y="286"/>
                    <a:pt x="592" y="180"/>
                  </a:cubicBezTo>
                  <a:cubicBezTo>
                    <a:pt x="625" y="106"/>
                    <a:pt x="626" y="44"/>
                    <a:pt x="60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555000" y="3076225"/>
              <a:ext cx="8825" cy="9100"/>
            </a:xfrm>
            <a:custGeom>
              <a:avLst/>
              <a:gdLst/>
              <a:ahLst/>
              <a:cxnLst/>
              <a:rect l="l" t="t" r="r" b="b"/>
              <a:pathLst>
                <a:path w="353" h="364" extrusionOk="0">
                  <a:moveTo>
                    <a:pt x="330" y="1"/>
                  </a:moveTo>
                  <a:cubicBezTo>
                    <a:pt x="319" y="8"/>
                    <a:pt x="306" y="14"/>
                    <a:pt x="293" y="19"/>
                  </a:cubicBezTo>
                  <a:cubicBezTo>
                    <a:pt x="243" y="45"/>
                    <a:pt x="188" y="61"/>
                    <a:pt x="131" y="78"/>
                  </a:cubicBezTo>
                  <a:cubicBezTo>
                    <a:pt x="3" y="135"/>
                    <a:pt x="1" y="247"/>
                    <a:pt x="33" y="364"/>
                  </a:cubicBezTo>
                  <a:cubicBezTo>
                    <a:pt x="61" y="364"/>
                    <a:pt x="90" y="359"/>
                    <a:pt x="118" y="349"/>
                  </a:cubicBezTo>
                  <a:cubicBezTo>
                    <a:pt x="180" y="327"/>
                    <a:pt x="272" y="279"/>
                    <a:pt x="319" y="174"/>
                  </a:cubicBezTo>
                  <a:cubicBezTo>
                    <a:pt x="350" y="103"/>
                    <a:pt x="352" y="44"/>
                    <a:pt x="33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557250" y="3065350"/>
              <a:ext cx="16725" cy="10450"/>
            </a:xfrm>
            <a:custGeom>
              <a:avLst/>
              <a:gdLst/>
              <a:ahLst/>
              <a:cxnLst/>
              <a:rect l="l" t="t" r="r" b="b"/>
              <a:pathLst>
                <a:path w="669" h="418" extrusionOk="0">
                  <a:moveTo>
                    <a:pt x="439" y="1"/>
                  </a:moveTo>
                  <a:cubicBezTo>
                    <a:pt x="426" y="1"/>
                    <a:pt x="413" y="1"/>
                    <a:pt x="399" y="3"/>
                  </a:cubicBezTo>
                  <a:cubicBezTo>
                    <a:pt x="376" y="5"/>
                    <a:pt x="353" y="6"/>
                    <a:pt x="329" y="6"/>
                  </a:cubicBezTo>
                  <a:cubicBezTo>
                    <a:pt x="284" y="6"/>
                    <a:pt x="240" y="3"/>
                    <a:pt x="198" y="3"/>
                  </a:cubicBezTo>
                  <a:cubicBezTo>
                    <a:pt x="86" y="3"/>
                    <a:pt x="1" y="22"/>
                    <a:pt x="17" y="167"/>
                  </a:cubicBezTo>
                  <a:cubicBezTo>
                    <a:pt x="35" y="333"/>
                    <a:pt x="159" y="400"/>
                    <a:pt x="282" y="415"/>
                  </a:cubicBezTo>
                  <a:cubicBezTo>
                    <a:pt x="295" y="417"/>
                    <a:pt x="307" y="417"/>
                    <a:pt x="320" y="417"/>
                  </a:cubicBezTo>
                  <a:cubicBezTo>
                    <a:pt x="349" y="417"/>
                    <a:pt x="377" y="413"/>
                    <a:pt x="403" y="405"/>
                  </a:cubicBezTo>
                  <a:cubicBezTo>
                    <a:pt x="464" y="384"/>
                    <a:pt x="556" y="338"/>
                    <a:pt x="601" y="239"/>
                  </a:cubicBezTo>
                  <a:cubicBezTo>
                    <a:pt x="668" y="94"/>
                    <a:pt x="598" y="1"/>
                    <a:pt x="43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557575" y="3067075"/>
              <a:ext cx="15550" cy="8725"/>
            </a:xfrm>
            <a:custGeom>
              <a:avLst/>
              <a:gdLst/>
              <a:ahLst/>
              <a:cxnLst/>
              <a:rect l="l" t="t" r="r" b="b"/>
              <a:pathLst>
                <a:path w="622" h="34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529" y="25"/>
                    <a:pt x="474" y="67"/>
                    <a:pt x="404" y="85"/>
                  </a:cubicBezTo>
                  <a:cubicBezTo>
                    <a:pt x="359" y="96"/>
                    <a:pt x="303" y="105"/>
                    <a:pt x="251" y="105"/>
                  </a:cubicBezTo>
                  <a:cubicBezTo>
                    <a:pt x="227" y="105"/>
                    <a:pt x="203" y="103"/>
                    <a:pt x="182" y="98"/>
                  </a:cubicBezTo>
                  <a:cubicBezTo>
                    <a:pt x="116" y="85"/>
                    <a:pt x="56" y="60"/>
                    <a:pt x="7" y="23"/>
                  </a:cubicBezTo>
                  <a:cubicBezTo>
                    <a:pt x="2" y="43"/>
                    <a:pt x="1" y="68"/>
                    <a:pt x="4" y="98"/>
                  </a:cubicBezTo>
                  <a:cubicBezTo>
                    <a:pt x="22" y="264"/>
                    <a:pt x="146" y="331"/>
                    <a:pt x="270" y="346"/>
                  </a:cubicBezTo>
                  <a:cubicBezTo>
                    <a:pt x="282" y="348"/>
                    <a:pt x="295" y="348"/>
                    <a:pt x="307" y="348"/>
                  </a:cubicBezTo>
                  <a:cubicBezTo>
                    <a:pt x="336" y="348"/>
                    <a:pt x="364" y="344"/>
                    <a:pt x="390" y="336"/>
                  </a:cubicBezTo>
                  <a:cubicBezTo>
                    <a:pt x="452" y="315"/>
                    <a:pt x="544" y="269"/>
                    <a:pt x="589" y="170"/>
                  </a:cubicBezTo>
                  <a:cubicBezTo>
                    <a:pt x="621" y="100"/>
                    <a:pt x="621" y="42"/>
                    <a:pt x="595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564400" y="3067275"/>
              <a:ext cx="8700" cy="8525"/>
            </a:xfrm>
            <a:custGeom>
              <a:avLst/>
              <a:gdLst/>
              <a:ahLst/>
              <a:cxnLst/>
              <a:rect l="l" t="t" r="r" b="b"/>
              <a:pathLst>
                <a:path w="348" h="34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314" y="6"/>
                    <a:pt x="302" y="13"/>
                    <a:pt x="289" y="18"/>
                  </a:cubicBezTo>
                  <a:cubicBezTo>
                    <a:pt x="239" y="42"/>
                    <a:pt x="186" y="56"/>
                    <a:pt x="129" y="72"/>
                  </a:cubicBezTo>
                  <a:cubicBezTo>
                    <a:pt x="2" y="125"/>
                    <a:pt x="0" y="231"/>
                    <a:pt x="33" y="340"/>
                  </a:cubicBezTo>
                  <a:cubicBezTo>
                    <a:pt x="61" y="340"/>
                    <a:pt x="90" y="336"/>
                    <a:pt x="117" y="328"/>
                  </a:cubicBezTo>
                  <a:cubicBezTo>
                    <a:pt x="179" y="307"/>
                    <a:pt x="271" y="261"/>
                    <a:pt x="316" y="162"/>
                  </a:cubicBezTo>
                  <a:cubicBezTo>
                    <a:pt x="346" y="96"/>
                    <a:pt x="347" y="41"/>
                    <a:pt x="325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545975" y="3066075"/>
              <a:ext cx="16725" cy="10475"/>
            </a:xfrm>
            <a:custGeom>
              <a:avLst/>
              <a:gdLst/>
              <a:ahLst/>
              <a:cxnLst/>
              <a:rect l="l" t="t" r="r" b="b"/>
              <a:pathLst>
                <a:path w="669" h="419" extrusionOk="0">
                  <a:moveTo>
                    <a:pt x="439" y="1"/>
                  </a:moveTo>
                  <a:cubicBezTo>
                    <a:pt x="427" y="1"/>
                    <a:pt x="413" y="1"/>
                    <a:pt x="399" y="3"/>
                  </a:cubicBezTo>
                  <a:cubicBezTo>
                    <a:pt x="376" y="5"/>
                    <a:pt x="353" y="6"/>
                    <a:pt x="329" y="6"/>
                  </a:cubicBezTo>
                  <a:cubicBezTo>
                    <a:pt x="285" y="6"/>
                    <a:pt x="240" y="3"/>
                    <a:pt x="199" y="3"/>
                  </a:cubicBezTo>
                  <a:cubicBezTo>
                    <a:pt x="86" y="3"/>
                    <a:pt x="0" y="22"/>
                    <a:pt x="15" y="167"/>
                  </a:cubicBezTo>
                  <a:cubicBezTo>
                    <a:pt x="31" y="333"/>
                    <a:pt x="154" y="400"/>
                    <a:pt x="278" y="416"/>
                  </a:cubicBezTo>
                  <a:cubicBezTo>
                    <a:pt x="289" y="418"/>
                    <a:pt x="301" y="418"/>
                    <a:pt x="313" y="418"/>
                  </a:cubicBezTo>
                  <a:cubicBezTo>
                    <a:pt x="342" y="418"/>
                    <a:pt x="372" y="414"/>
                    <a:pt x="399" y="405"/>
                  </a:cubicBezTo>
                  <a:cubicBezTo>
                    <a:pt x="461" y="384"/>
                    <a:pt x="553" y="338"/>
                    <a:pt x="599" y="239"/>
                  </a:cubicBezTo>
                  <a:cubicBezTo>
                    <a:pt x="668" y="94"/>
                    <a:pt x="598" y="1"/>
                    <a:pt x="43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546250" y="3067825"/>
              <a:ext cx="15575" cy="8725"/>
            </a:xfrm>
            <a:custGeom>
              <a:avLst/>
              <a:gdLst/>
              <a:ahLst/>
              <a:cxnLst/>
              <a:rect l="l" t="t" r="r" b="b"/>
              <a:pathLst>
                <a:path w="623" h="349" extrusionOk="0">
                  <a:moveTo>
                    <a:pt x="597" y="0"/>
                  </a:moveTo>
                  <a:lnTo>
                    <a:pt x="597" y="0"/>
                  </a:lnTo>
                  <a:cubicBezTo>
                    <a:pt x="530" y="24"/>
                    <a:pt x="474" y="66"/>
                    <a:pt x="404" y="84"/>
                  </a:cubicBezTo>
                  <a:cubicBezTo>
                    <a:pt x="359" y="95"/>
                    <a:pt x="304" y="104"/>
                    <a:pt x="252" y="104"/>
                  </a:cubicBezTo>
                  <a:cubicBezTo>
                    <a:pt x="227" y="104"/>
                    <a:pt x="203" y="102"/>
                    <a:pt x="182" y="97"/>
                  </a:cubicBezTo>
                  <a:cubicBezTo>
                    <a:pt x="116" y="84"/>
                    <a:pt x="57" y="59"/>
                    <a:pt x="8" y="23"/>
                  </a:cubicBezTo>
                  <a:cubicBezTo>
                    <a:pt x="3" y="43"/>
                    <a:pt x="1" y="67"/>
                    <a:pt x="4" y="97"/>
                  </a:cubicBezTo>
                  <a:cubicBezTo>
                    <a:pt x="20" y="263"/>
                    <a:pt x="143" y="330"/>
                    <a:pt x="267" y="346"/>
                  </a:cubicBezTo>
                  <a:cubicBezTo>
                    <a:pt x="278" y="348"/>
                    <a:pt x="290" y="348"/>
                    <a:pt x="302" y="348"/>
                  </a:cubicBezTo>
                  <a:cubicBezTo>
                    <a:pt x="331" y="348"/>
                    <a:pt x="361" y="344"/>
                    <a:pt x="388" y="335"/>
                  </a:cubicBezTo>
                  <a:cubicBezTo>
                    <a:pt x="450" y="314"/>
                    <a:pt x="542" y="268"/>
                    <a:pt x="588" y="169"/>
                  </a:cubicBezTo>
                  <a:cubicBezTo>
                    <a:pt x="621" y="99"/>
                    <a:pt x="622" y="41"/>
                    <a:pt x="597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3050" y="3068000"/>
              <a:ext cx="8750" cy="8550"/>
            </a:xfrm>
            <a:custGeom>
              <a:avLst/>
              <a:gdLst/>
              <a:ahLst/>
              <a:cxnLst/>
              <a:rect l="l" t="t" r="r" b="b"/>
              <a:pathLst>
                <a:path w="350" h="342" extrusionOk="0">
                  <a:moveTo>
                    <a:pt x="329" y="0"/>
                  </a:moveTo>
                  <a:lnTo>
                    <a:pt x="329" y="0"/>
                  </a:lnTo>
                  <a:cubicBezTo>
                    <a:pt x="316" y="6"/>
                    <a:pt x="304" y="13"/>
                    <a:pt x="291" y="18"/>
                  </a:cubicBezTo>
                  <a:cubicBezTo>
                    <a:pt x="242" y="42"/>
                    <a:pt x="187" y="56"/>
                    <a:pt x="131" y="73"/>
                  </a:cubicBezTo>
                  <a:cubicBezTo>
                    <a:pt x="3" y="126"/>
                    <a:pt x="0" y="232"/>
                    <a:pt x="31" y="341"/>
                  </a:cubicBezTo>
                  <a:cubicBezTo>
                    <a:pt x="60" y="341"/>
                    <a:pt x="89" y="337"/>
                    <a:pt x="116" y="328"/>
                  </a:cubicBezTo>
                  <a:cubicBezTo>
                    <a:pt x="178" y="307"/>
                    <a:pt x="270" y="261"/>
                    <a:pt x="317" y="162"/>
                  </a:cubicBezTo>
                  <a:cubicBezTo>
                    <a:pt x="348" y="96"/>
                    <a:pt x="349" y="41"/>
                    <a:pt x="329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551850" y="3067850"/>
              <a:ext cx="16750" cy="11000"/>
            </a:xfrm>
            <a:custGeom>
              <a:avLst/>
              <a:gdLst/>
              <a:ahLst/>
              <a:cxnLst/>
              <a:rect l="l" t="t" r="r" b="b"/>
              <a:pathLst>
                <a:path w="670" h="440" extrusionOk="0">
                  <a:moveTo>
                    <a:pt x="442" y="1"/>
                  </a:moveTo>
                  <a:cubicBezTo>
                    <a:pt x="429" y="1"/>
                    <a:pt x="414" y="2"/>
                    <a:pt x="399" y="3"/>
                  </a:cubicBezTo>
                  <a:cubicBezTo>
                    <a:pt x="378" y="5"/>
                    <a:pt x="355" y="6"/>
                    <a:pt x="333" y="6"/>
                  </a:cubicBezTo>
                  <a:cubicBezTo>
                    <a:pt x="287" y="6"/>
                    <a:pt x="241" y="3"/>
                    <a:pt x="198" y="3"/>
                  </a:cubicBezTo>
                  <a:cubicBezTo>
                    <a:pt x="86" y="3"/>
                    <a:pt x="1" y="24"/>
                    <a:pt x="16" y="175"/>
                  </a:cubicBezTo>
                  <a:cubicBezTo>
                    <a:pt x="33" y="350"/>
                    <a:pt x="156" y="420"/>
                    <a:pt x="280" y="436"/>
                  </a:cubicBezTo>
                  <a:cubicBezTo>
                    <a:pt x="293" y="438"/>
                    <a:pt x="306" y="439"/>
                    <a:pt x="318" y="439"/>
                  </a:cubicBezTo>
                  <a:cubicBezTo>
                    <a:pt x="347" y="439"/>
                    <a:pt x="375" y="434"/>
                    <a:pt x="402" y="425"/>
                  </a:cubicBezTo>
                  <a:cubicBezTo>
                    <a:pt x="464" y="403"/>
                    <a:pt x="555" y="356"/>
                    <a:pt x="602" y="251"/>
                  </a:cubicBezTo>
                  <a:cubicBezTo>
                    <a:pt x="669" y="99"/>
                    <a:pt x="600" y="1"/>
                    <a:pt x="44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552125" y="3069675"/>
              <a:ext cx="15600" cy="9175"/>
            </a:xfrm>
            <a:custGeom>
              <a:avLst/>
              <a:gdLst/>
              <a:ahLst/>
              <a:cxnLst/>
              <a:rect l="l" t="t" r="r" b="b"/>
              <a:pathLst>
                <a:path w="624" h="367" extrusionOk="0">
                  <a:moveTo>
                    <a:pt x="598" y="1"/>
                  </a:moveTo>
                  <a:lnTo>
                    <a:pt x="598" y="1"/>
                  </a:lnTo>
                  <a:cubicBezTo>
                    <a:pt x="531" y="24"/>
                    <a:pt x="476" y="70"/>
                    <a:pt x="405" y="89"/>
                  </a:cubicBezTo>
                  <a:cubicBezTo>
                    <a:pt x="360" y="100"/>
                    <a:pt x="303" y="110"/>
                    <a:pt x="250" y="110"/>
                  </a:cubicBezTo>
                  <a:cubicBezTo>
                    <a:pt x="227" y="110"/>
                    <a:pt x="204" y="108"/>
                    <a:pt x="183" y="103"/>
                  </a:cubicBezTo>
                  <a:cubicBezTo>
                    <a:pt x="117" y="89"/>
                    <a:pt x="57" y="62"/>
                    <a:pt x="8" y="23"/>
                  </a:cubicBezTo>
                  <a:cubicBezTo>
                    <a:pt x="3" y="45"/>
                    <a:pt x="1" y="71"/>
                    <a:pt x="5" y="102"/>
                  </a:cubicBezTo>
                  <a:cubicBezTo>
                    <a:pt x="22" y="277"/>
                    <a:pt x="145" y="347"/>
                    <a:pt x="269" y="363"/>
                  </a:cubicBezTo>
                  <a:cubicBezTo>
                    <a:pt x="282" y="365"/>
                    <a:pt x="295" y="366"/>
                    <a:pt x="307" y="366"/>
                  </a:cubicBezTo>
                  <a:cubicBezTo>
                    <a:pt x="336" y="366"/>
                    <a:pt x="364" y="361"/>
                    <a:pt x="391" y="352"/>
                  </a:cubicBezTo>
                  <a:cubicBezTo>
                    <a:pt x="453" y="330"/>
                    <a:pt x="544" y="283"/>
                    <a:pt x="591" y="178"/>
                  </a:cubicBezTo>
                  <a:cubicBezTo>
                    <a:pt x="624" y="104"/>
                    <a:pt x="624" y="43"/>
                    <a:pt x="59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558950" y="3069850"/>
              <a:ext cx="8750" cy="8975"/>
            </a:xfrm>
            <a:custGeom>
              <a:avLst/>
              <a:gdLst/>
              <a:ahLst/>
              <a:cxnLst/>
              <a:rect l="l" t="t" r="r" b="b"/>
              <a:pathLst>
                <a:path w="350" h="359" extrusionOk="0">
                  <a:moveTo>
                    <a:pt x="328" y="1"/>
                  </a:moveTo>
                  <a:lnTo>
                    <a:pt x="328" y="1"/>
                  </a:lnTo>
                  <a:cubicBezTo>
                    <a:pt x="317" y="7"/>
                    <a:pt x="304" y="13"/>
                    <a:pt x="292" y="18"/>
                  </a:cubicBezTo>
                  <a:cubicBezTo>
                    <a:pt x="241" y="44"/>
                    <a:pt x="187" y="60"/>
                    <a:pt x="130" y="77"/>
                  </a:cubicBezTo>
                  <a:cubicBezTo>
                    <a:pt x="3" y="132"/>
                    <a:pt x="0" y="244"/>
                    <a:pt x="33" y="358"/>
                  </a:cubicBezTo>
                  <a:cubicBezTo>
                    <a:pt x="62" y="358"/>
                    <a:pt x="91" y="354"/>
                    <a:pt x="118" y="345"/>
                  </a:cubicBezTo>
                  <a:cubicBezTo>
                    <a:pt x="180" y="323"/>
                    <a:pt x="271" y="276"/>
                    <a:pt x="318" y="171"/>
                  </a:cubicBezTo>
                  <a:cubicBezTo>
                    <a:pt x="349" y="101"/>
                    <a:pt x="350" y="43"/>
                    <a:pt x="32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555550" y="3058325"/>
              <a:ext cx="16600" cy="10800"/>
            </a:xfrm>
            <a:custGeom>
              <a:avLst/>
              <a:gdLst/>
              <a:ahLst/>
              <a:cxnLst/>
              <a:rect l="l" t="t" r="r" b="b"/>
              <a:pathLst>
                <a:path w="664" h="432" extrusionOk="0">
                  <a:moveTo>
                    <a:pt x="438" y="1"/>
                  </a:moveTo>
                  <a:cubicBezTo>
                    <a:pt x="424" y="1"/>
                    <a:pt x="411" y="1"/>
                    <a:pt x="397" y="3"/>
                  </a:cubicBezTo>
                  <a:cubicBezTo>
                    <a:pt x="374" y="5"/>
                    <a:pt x="352" y="6"/>
                    <a:pt x="329" y="6"/>
                  </a:cubicBezTo>
                  <a:cubicBezTo>
                    <a:pt x="284" y="6"/>
                    <a:pt x="238" y="3"/>
                    <a:pt x="196" y="3"/>
                  </a:cubicBezTo>
                  <a:cubicBezTo>
                    <a:pt x="85" y="3"/>
                    <a:pt x="0" y="23"/>
                    <a:pt x="16" y="172"/>
                  </a:cubicBezTo>
                  <a:cubicBezTo>
                    <a:pt x="34" y="344"/>
                    <a:pt x="156" y="412"/>
                    <a:pt x="279" y="429"/>
                  </a:cubicBezTo>
                  <a:cubicBezTo>
                    <a:pt x="292" y="430"/>
                    <a:pt x="304" y="431"/>
                    <a:pt x="316" y="431"/>
                  </a:cubicBezTo>
                  <a:cubicBezTo>
                    <a:pt x="345" y="431"/>
                    <a:pt x="373" y="427"/>
                    <a:pt x="400" y="417"/>
                  </a:cubicBezTo>
                  <a:cubicBezTo>
                    <a:pt x="461" y="397"/>
                    <a:pt x="552" y="349"/>
                    <a:pt x="598" y="246"/>
                  </a:cubicBezTo>
                  <a:cubicBezTo>
                    <a:pt x="664" y="96"/>
                    <a:pt x="594" y="1"/>
                    <a:pt x="43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555875" y="3060100"/>
              <a:ext cx="15425" cy="9000"/>
            </a:xfrm>
            <a:custGeom>
              <a:avLst/>
              <a:gdLst/>
              <a:ahLst/>
              <a:cxnLst/>
              <a:rect l="l" t="t" r="r" b="b"/>
              <a:pathLst>
                <a:path w="617" h="360" extrusionOk="0">
                  <a:moveTo>
                    <a:pt x="591" y="0"/>
                  </a:moveTo>
                  <a:lnTo>
                    <a:pt x="591" y="0"/>
                  </a:lnTo>
                  <a:cubicBezTo>
                    <a:pt x="524" y="25"/>
                    <a:pt x="470" y="70"/>
                    <a:pt x="400" y="87"/>
                  </a:cubicBezTo>
                  <a:cubicBezTo>
                    <a:pt x="355" y="99"/>
                    <a:pt x="298" y="108"/>
                    <a:pt x="246" y="108"/>
                  </a:cubicBezTo>
                  <a:cubicBezTo>
                    <a:pt x="223" y="108"/>
                    <a:pt x="201" y="106"/>
                    <a:pt x="180" y="102"/>
                  </a:cubicBezTo>
                  <a:cubicBezTo>
                    <a:pt x="114" y="87"/>
                    <a:pt x="55" y="61"/>
                    <a:pt x="6" y="24"/>
                  </a:cubicBezTo>
                  <a:cubicBezTo>
                    <a:pt x="1" y="45"/>
                    <a:pt x="0" y="70"/>
                    <a:pt x="3" y="101"/>
                  </a:cubicBezTo>
                  <a:cubicBezTo>
                    <a:pt x="21" y="273"/>
                    <a:pt x="143" y="341"/>
                    <a:pt x="266" y="358"/>
                  </a:cubicBezTo>
                  <a:cubicBezTo>
                    <a:pt x="278" y="359"/>
                    <a:pt x="289" y="360"/>
                    <a:pt x="301" y="360"/>
                  </a:cubicBezTo>
                  <a:cubicBezTo>
                    <a:pt x="330" y="360"/>
                    <a:pt x="359" y="355"/>
                    <a:pt x="387" y="346"/>
                  </a:cubicBezTo>
                  <a:cubicBezTo>
                    <a:pt x="448" y="325"/>
                    <a:pt x="538" y="278"/>
                    <a:pt x="584" y="175"/>
                  </a:cubicBezTo>
                  <a:cubicBezTo>
                    <a:pt x="616" y="103"/>
                    <a:pt x="617" y="43"/>
                    <a:pt x="59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562625" y="3060275"/>
              <a:ext cx="8650" cy="8825"/>
            </a:xfrm>
            <a:custGeom>
              <a:avLst/>
              <a:gdLst/>
              <a:ahLst/>
              <a:cxnLst/>
              <a:rect l="l" t="t" r="r" b="b"/>
              <a:pathLst>
                <a:path w="346" h="353" extrusionOk="0">
                  <a:moveTo>
                    <a:pt x="324" y="0"/>
                  </a:moveTo>
                  <a:lnTo>
                    <a:pt x="324" y="0"/>
                  </a:lnTo>
                  <a:cubicBezTo>
                    <a:pt x="313" y="8"/>
                    <a:pt x="300" y="13"/>
                    <a:pt x="288" y="19"/>
                  </a:cubicBezTo>
                  <a:cubicBezTo>
                    <a:pt x="238" y="44"/>
                    <a:pt x="185" y="58"/>
                    <a:pt x="128" y="75"/>
                  </a:cubicBezTo>
                  <a:cubicBezTo>
                    <a:pt x="3" y="130"/>
                    <a:pt x="1" y="241"/>
                    <a:pt x="33" y="353"/>
                  </a:cubicBezTo>
                  <a:cubicBezTo>
                    <a:pt x="62" y="353"/>
                    <a:pt x="90" y="349"/>
                    <a:pt x="117" y="339"/>
                  </a:cubicBezTo>
                  <a:cubicBezTo>
                    <a:pt x="178" y="319"/>
                    <a:pt x="269" y="271"/>
                    <a:pt x="314" y="168"/>
                  </a:cubicBezTo>
                  <a:cubicBezTo>
                    <a:pt x="345" y="100"/>
                    <a:pt x="346" y="43"/>
                    <a:pt x="32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5547500" y="3058250"/>
              <a:ext cx="16575" cy="10775"/>
            </a:xfrm>
            <a:custGeom>
              <a:avLst/>
              <a:gdLst/>
              <a:ahLst/>
              <a:cxnLst/>
              <a:rect l="l" t="t" r="r" b="b"/>
              <a:pathLst>
                <a:path w="663" h="431" extrusionOk="0">
                  <a:moveTo>
                    <a:pt x="439" y="0"/>
                  </a:moveTo>
                  <a:cubicBezTo>
                    <a:pt x="425" y="0"/>
                    <a:pt x="411" y="1"/>
                    <a:pt x="396" y="3"/>
                  </a:cubicBezTo>
                  <a:cubicBezTo>
                    <a:pt x="374" y="5"/>
                    <a:pt x="352" y="5"/>
                    <a:pt x="329" y="5"/>
                  </a:cubicBezTo>
                  <a:cubicBezTo>
                    <a:pt x="283" y="5"/>
                    <a:pt x="238" y="3"/>
                    <a:pt x="196" y="3"/>
                  </a:cubicBezTo>
                  <a:cubicBezTo>
                    <a:pt x="85" y="3"/>
                    <a:pt x="0" y="23"/>
                    <a:pt x="15" y="172"/>
                  </a:cubicBezTo>
                  <a:cubicBezTo>
                    <a:pt x="31" y="344"/>
                    <a:pt x="153" y="412"/>
                    <a:pt x="276" y="429"/>
                  </a:cubicBezTo>
                  <a:cubicBezTo>
                    <a:pt x="287" y="430"/>
                    <a:pt x="299" y="431"/>
                    <a:pt x="310" y="431"/>
                  </a:cubicBezTo>
                  <a:cubicBezTo>
                    <a:pt x="340" y="431"/>
                    <a:pt x="369" y="426"/>
                    <a:pt x="396" y="417"/>
                  </a:cubicBezTo>
                  <a:cubicBezTo>
                    <a:pt x="458" y="395"/>
                    <a:pt x="549" y="349"/>
                    <a:pt x="595" y="246"/>
                  </a:cubicBezTo>
                  <a:cubicBezTo>
                    <a:pt x="663" y="97"/>
                    <a:pt x="595" y="0"/>
                    <a:pt x="43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547775" y="3060025"/>
              <a:ext cx="15450" cy="9000"/>
            </a:xfrm>
            <a:custGeom>
              <a:avLst/>
              <a:gdLst/>
              <a:ahLst/>
              <a:cxnLst/>
              <a:rect l="l" t="t" r="r" b="b"/>
              <a:pathLst>
                <a:path w="618" h="360" extrusionOk="0">
                  <a:moveTo>
                    <a:pt x="593" y="0"/>
                  </a:moveTo>
                  <a:lnTo>
                    <a:pt x="593" y="0"/>
                  </a:lnTo>
                  <a:cubicBezTo>
                    <a:pt x="526" y="24"/>
                    <a:pt x="471" y="68"/>
                    <a:pt x="401" y="87"/>
                  </a:cubicBezTo>
                  <a:cubicBezTo>
                    <a:pt x="356" y="99"/>
                    <a:pt x="299" y="108"/>
                    <a:pt x="247" y="108"/>
                  </a:cubicBezTo>
                  <a:cubicBezTo>
                    <a:pt x="224" y="108"/>
                    <a:pt x="201" y="106"/>
                    <a:pt x="181" y="102"/>
                  </a:cubicBezTo>
                  <a:cubicBezTo>
                    <a:pt x="115" y="87"/>
                    <a:pt x="56" y="61"/>
                    <a:pt x="7" y="23"/>
                  </a:cubicBezTo>
                  <a:cubicBezTo>
                    <a:pt x="2" y="45"/>
                    <a:pt x="1" y="70"/>
                    <a:pt x="4" y="101"/>
                  </a:cubicBezTo>
                  <a:cubicBezTo>
                    <a:pt x="20" y="272"/>
                    <a:pt x="142" y="341"/>
                    <a:pt x="265" y="358"/>
                  </a:cubicBezTo>
                  <a:cubicBezTo>
                    <a:pt x="276" y="359"/>
                    <a:pt x="288" y="360"/>
                    <a:pt x="299" y="360"/>
                  </a:cubicBezTo>
                  <a:cubicBezTo>
                    <a:pt x="328" y="360"/>
                    <a:pt x="358" y="355"/>
                    <a:pt x="385" y="345"/>
                  </a:cubicBezTo>
                  <a:cubicBezTo>
                    <a:pt x="447" y="324"/>
                    <a:pt x="539" y="278"/>
                    <a:pt x="584" y="175"/>
                  </a:cubicBezTo>
                  <a:cubicBezTo>
                    <a:pt x="617" y="103"/>
                    <a:pt x="617" y="43"/>
                    <a:pt x="59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554525" y="3060200"/>
              <a:ext cx="8700" cy="8825"/>
            </a:xfrm>
            <a:custGeom>
              <a:avLst/>
              <a:gdLst/>
              <a:ahLst/>
              <a:cxnLst/>
              <a:rect l="l" t="t" r="r" b="b"/>
              <a:pathLst>
                <a:path w="348" h="353" extrusionOk="0">
                  <a:moveTo>
                    <a:pt x="326" y="0"/>
                  </a:moveTo>
                  <a:cubicBezTo>
                    <a:pt x="313" y="7"/>
                    <a:pt x="302" y="13"/>
                    <a:pt x="288" y="18"/>
                  </a:cubicBezTo>
                  <a:cubicBezTo>
                    <a:pt x="240" y="44"/>
                    <a:pt x="186" y="58"/>
                    <a:pt x="129" y="75"/>
                  </a:cubicBezTo>
                  <a:cubicBezTo>
                    <a:pt x="2" y="130"/>
                    <a:pt x="0" y="240"/>
                    <a:pt x="31" y="353"/>
                  </a:cubicBezTo>
                  <a:cubicBezTo>
                    <a:pt x="60" y="353"/>
                    <a:pt x="88" y="348"/>
                    <a:pt x="115" y="339"/>
                  </a:cubicBezTo>
                  <a:cubicBezTo>
                    <a:pt x="177" y="317"/>
                    <a:pt x="268" y="271"/>
                    <a:pt x="314" y="168"/>
                  </a:cubicBezTo>
                  <a:cubicBezTo>
                    <a:pt x="345" y="99"/>
                    <a:pt x="347" y="43"/>
                    <a:pt x="32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5557575" y="3049575"/>
              <a:ext cx="16475" cy="10150"/>
            </a:xfrm>
            <a:custGeom>
              <a:avLst/>
              <a:gdLst/>
              <a:ahLst/>
              <a:cxnLst/>
              <a:rect l="l" t="t" r="r" b="b"/>
              <a:pathLst>
                <a:path w="659" h="406" extrusionOk="0">
                  <a:moveTo>
                    <a:pt x="434" y="1"/>
                  </a:moveTo>
                  <a:cubicBezTo>
                    <a:pt x="421" y="1"/>
                    <a:pt x="407" y="1"/>
                    <a:pt x="393" y="3"/>
                  </a:cubicBezTo>
                  <a:cubicBezTo>
                    <a:pt x="371" y="4"/>
                    <a:pt x="348" y="5"/>
                    <a:pt x="326" y="5"/>
                  </a:cubicBezTo>
                  <a:cubicBezTo>
                    <a:pt x="281" y="5"/>
                    <a:pt x="237" y="3"/>
                    <a:pt x="196" y="3"/>
                  </a:cubicBezTo>
                  <a:cubicBezTo>
                    <a:pt x="84" y="3"/>
                    <a:pt x="0" y="22"/>
                    <a:pt x="16" y="162"/>
                  </a:cubicBezTo>
                  <a:cubicBezTo>
                    <a:pt x="34" y="324"/>
                    <a:pt x="156" y="388"/>
                    <a:pt x="278" y="404"/>
                  </a:cubicBezTo>
                  <a:cubicBezTo>
                    <a:pt x="290" y="405"/>
                    <a:pt x="301" y="406"/>
                    <a:pt x="313" y="406"/>
                  </a:cubicBezTo>
                  <a:cubicBezTo>
                    <a:pt x="341" y="406"/>
                    <a:pt x="370" y="401"/>
                    <a:pt x="397" y="393"/>
                  </a:cubicBezTo>
                  <a:cubicBezTo>
                    <a:pt x="458" y="372"/>
                    <a:pt x="548" y="329"/>
                    <a:pt x="592" y="233"/>
                  </a:cubicBezTo>
                  <a:cubicBezTo>
                    <a:pt x="658" y="91"/>
                    <a:pt x="589" y="1"/>
                    <a:pt x="43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557875" y="3051250"/>
              <a:ext cx="15325" cy="8475"/>
            </a:xfrm>
            <a:custGeom>
              <a:avLst/>
              <a:gdLst/>
              <a:ahLst/>
              <a:cxnLst/>
              <a:rect l="l" t="t" r="r" b="b"/>
              <a:pathLst>
                <a:path w="613" h="339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21" y="24"/>
                    <a:pt x="467" y="65"/>
                    <a:pt x="398" y="83"/>
                  </a:cubicBezTo>
                  <a:cubicBezTo>
                    <a:pt x="354" y="93"/>
                    <a:pt x="298" y="102"/>
                    <a:pt x="246" y="102"/>
                  </a:cubicBezTo>
                  <a:cubicBezTo>
                    <a:pt x="222" y="102"/>
                    <a:pt x="200" y="100"/>
                    <a:pt x="179" y="96"/>
                  </a:cubicBezTo>
                  <a:cubicBezTo>
                    <a:pt x="114" y="83"/>
                    <a:pt x="56" y="58"/>
                    <a:pt x="7" y="23"/>
                  </a:cubicBezTo>
                  <a:cubicBezTo>
                    <a:pt x="2" y="42"/>
                    <a:pt x="1" y="66"/>
                    <a:pt x="4" y="95"/>
                  </a:cubicBezTo>
                  <a:cubicBezTo>
                    <a:pt x="22" y="257"/>
                    <a:pt x="144" y="321"/>
                    <a:pt x="266" y="337"/>
                  </a:cubicBezTo>
                  <a:cubicBezTo>
                    <a:pt x="278" y="338"/>
                    <a:pt x="291" y="339"/>
                    <a:pt x="303" y="339"/>
                  </a:cubicBezTo>
                  <a:cubicBezTo>
                    <a:pt x="331" y="339"/>
                    <a:pt x="359" y="335"/>
                    <a:pt x="385" y="326"/>
                  </a:cubicBezTo>
                  <a:cubicBezTo>
                    <a:pt x="446" y="307"/>
                    <a:pt x="536" y="262"/>
                    <a:pt x="580" y="166"/>
                  </a:cubicBezTo>
                  <a:cubicBezTo>
                    <a:pt x="612" y="97"/>
                    <a:pt x="612" y="41"/>
                    <a:pt x="586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64600" y="3051450"/>
              <a:ext cx="8600" cy="8275"/>
            </a:xfrm>
            <a:custGeom>
              <a:avLst/>
              <a:gdLst/>
              <a:ahLst/>
              <a:cxnLst/>
              <a:rect l="l" t="t" r="r" b="b"/>
              <a:pathLst>
                <a:path w="344" h="331" extrusionOk="0">
                  <a:moveTo>
                    <a:pt x="322" y="0"/>
                  </a:moveTo>
                  <a:cubicBezTo>
                    <a:pt x="309" y="6"/>
                    <a:pt x="298" y="11"/>
                    <a:pt x="285" y="17"/>
                  </a:cubicBezTo>
                  <a:cubicBezTo>
                    <a:pt x="237" y="40"/>
                    <a:pt x="183" y="54"/>
                    <a:pt x="127" y="69"/>
                  </a:cubicBezTo>
                  <a:cubicBezTo>
                    <a:pt x="2" y="121"/>
                    <a:pt x="0" y="225"/>
                    <a:pt x="32" y="331"/>
                  </a:cubicBezTo>
                  <a:cubicBezTo>
                    <a:pt x="62" y="331"/>
                    <a:pt x="89" y="326"/>
                    <a:pt x="116" y="318"/>
                  </a:cubicBezTo>
                  <a:cubicBezTo>
                    <a:pt x="177" y="297"/>
                    <a:pt x="267" y="254"/>
                    <a:pt x="311" y="158"/>
                  </a:cubicBezTo>
                  <a:cubicBezTo>
                    <a:pt x="341" y="92"/>
                    <a:pt x="343" y="39"/>
                    <a:pt x="322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46450" y="3050275"/>
              <a:ext cx="16475" cy="10175"/>
            </a:xfrm>
            <a:custGeom>
              <a:avLst/>
              <a:gdLst/>
              <a:ahLst/>
              <a:cxnLst/>
              <a:rect l="l" t="t" r="r" b="b"/>
              <a:pathLst>
                <a:path w="659" h="407" extrusionOk="0">
                  <a:moveTo>
                    <a:pt x="434" y="1"/>
                  </a:moveTo>
                  <a:cubicBezTo>
                    <a:pt x="421" y="1"/>
                    <a:pt x="408" y="1"/>
                    <a:pt x="394" y="2"/>
                  </a:cubicBezTo>
                  <a:cubicBezTo>
                    <a:pt x="372" y="4"/>
                    <a:pt x="349" y="5"/>
                    <a:pt x="326" y="5"/>
                  </a:cubicBezTo>
                  <a:cubicBezTo>
                    <a:pt x="282" y="5"/>
                    <a:pt x="237" y="3"/>
                    <a:pt x="196" y="3"/>
                  </a:cubicBezTo>
                  <a:cubicBezTo>
                    <a:pt x="85" y="3"/>
                    <a:pt x="0" y="21"/>
                    <a:pt x="14" y="162"/>
                  </a:cubicBezTo>
                  <a:cubicBezTo>
                    <a:pt x="31" y="324"/>
                    <a:pt x="152" y="389"/>
                    <a:pt x="275" y="405"/>
                  </a:cubicBezTo>
                  <a:cubicBezTo>
                    <a:pt x="285" y="406"/>
                    <a:pt x="296" y="406"/>
                    <a:pt x="307" y="406"/>
                  </a:cubicBezTo>
                  <a:cubicBezTo>
                    <a:pt x="336" y="406"/>
                    <a:pt x="366" y="402"/>
                    <a:pt x="394" y="393"/>
                  </a:cubicBezTo>
                  <a:cubicBezTo>
                    <a:pt x="455" y="373"/>
                    <a:pt x="545" y="329"/>
                    <a:pt x="591" y="233"/>
                  </a:cubicBezTo>
                  <a:cubicBezTo>
                    <a:pt x="659" y="92"/>
                    <a:pt x="589" y="1"/>
                    <a:pt x="434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546725" y="3051950"/>
              <a:ext cx="15325" cy="8475"/>
            </a:xfrm>
            <a:custGeom>
              <a:avLst/>
              <a:gdLst/>
              <a:ahLst/>
              <a:cxnLst/>
              <a:rect l="l" t="t" r="r" b="b"/>
              <a:pathLst>
                <a:path w="613" h="339" extrusionOk="0">
                  <a:moveTo>
                    <a:pt x="588" y="1"/>
                  </a:moveTo>
                  <a:lnTo>
                    <a:pt x="588" y="1"/>
                  </a:lnTo>
                  <a:cubicBezTo>
                    <a:pt x="523" y="24"/>
                    <a:pt x="468" y="65"/>
                    <a:pt x="398" y="83"/>
                  </a:cubicBezTo>
                  <a:cubicBezTo>
                    <a:pt x="353" y="93"/>
                    <a:pt x="297" y="102"/>
                    <a:pt x="246" y="102"/>
                  </a:cubicBezTo>
                  <a:cubicBezTo>
                    <a:pt x="222" y="102"/>
                    <a:pt x="200" y="100"/>
                    <a:pt x="180" y="96"/>
                  </a:cubicBezTo>
                  <a:cubicBezTo>
                    <a:pt x="114" y="83"/>
                    <a:pt x="55" y="58"/>
                    <a:pt x="7" y="23"/>
                  </a:cubicBezTo>
                  <a:cubicBezTo>
                    <a:pt x="2" y="42"/>
                    <a:pt x="0" y="66"/>
                    <a:pt x="3" y="95"/>
                  </a:cubicBezTo>
                  <a:cubicBezTo>
                    <a:pt x="20" y="257"/>
                    <a:pt x="140" y="321"/>
                    <a:pt x="264" y="337"/>
                  </a:cubicBezTo>
                  <a:cubicBezTo>
                    <a:pt x="276" y="338"/>
                    <a:pt x="288" y="339"/>
                    <a:pt x="300" y="339"/>
                  </a:cubicBezTo>
                  <a:cubicBezTo>
                    <a:pt x="328" y="339"/>
                    <a:pt x="356" y="335"/>
                    <a:pt x="383" y="326"/>
                  </a:cubicBezTo>
                  <a:cubicBezTo>
                    <a:pt x="444" y="306"/>
                    <a:pt x="534" y="262"/>
                    <a:pt x="580" y="166"/>
                  </a:cubicBezTo>
                  <a:cubicBezTo>
                    <a:pt x="613" y="97"/>
                    <a:pt x="613" y="41"/>
                    <a:pt x="588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553400" y="3052150"/>
              <a:ext cx="8650" cy="8275"/>
            </a:xfrm>
            <a:custGeom>
              <a:avLst/>
              <a:gdLst/>
              <a:ahLst/>
              <a:cxnLst/>
              <a:rect l="l" t="t" r="r" b="b"/>
              <a:pathLst>
                <a:path w="346" h="331" extrusionOk="0">
                  <a:moveTo>
                    <a:pt x="324" y="0"/>
                  </a:moveTo>
                  <a:cubicBezTo>
                    <a:pt x="313" y="6"/>
                    <a:pt x="300" y="11"/>
                    <a:pt x="288" y="17"/>
                  </a:cubicBezTo>
                  <a:cubicBezTo>
                    <a:pt x="239" y="40"/>
                    <a:pt x="185" y="54"/>
                    <a:pt x="129" y="69"/>
                  </a:cubicBezTo>
                  <a:cubicBezTo>
                    <a:pt x="4" y="121"/>
                    <a:pt x="1" y="225"/>
                    <a:pt x="32" y="331"/>
                  </a:cubicBezTo>
                  <a:cubicBezTo>
                    <a:pt x="61" y="331"/>
                    <a:pt x="89" y="326"/>
                    <a:pt x="116" y="318"/>
                  </a:cubicBezTo>
                  <a:cubicBezTo>
                    <a:pt x="177" y="298"/>
                    <a:pt x="267" y="254"/>
                    <a:pt x="313" y="158"/>
                  </a:cubicBezTo>
                  <a:cubicBezTo>
                    <a:pt x="344" y="93"/>
                    <a:pt x="346" y="39"/>
                    <a:pt x="324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552225" y="3052000"/>
              <a:ext cx="16500" cy="10675"/>
            </a:xfrm>
            <a:custGeom>
              <a:avLst/>
              <a:gdLst/>
              <a:ahLst/>
              <a:cxnLst/>
              <a:rect l="l" t="t" r="r" b="b"/>
              <a:pathLst>
                <a:path w="660" h="427" extrusionOk="0">
                  <a:moveTo>
                    <a:pt x="436" y="1"/>
                  </a:moveTo>
                  <a:cubicBezTo>
                    <a:pt x="423" y="1"/>
                    <a:pt x="409" y="2"/>
                    <a:pt x="395" y="3"/>
                  </a:cubicBezTo>
                  <a:cubicBezTo>
                    <a:pt x="373" y="5"/>
                    <a:pt x="350" y="6"/>
                    <a:pt x="327" y="6"/>
                  </a:cubicBezTo>
                  <a:cubicBezTo>
                    <a:pt x="282" y="6"/>
                    <a:pt x="238" y="3"/>
                    <a:pt x="197" y="3"/>
                  </a:cubicBezTo>
                  <a:cubicBezTo>
                    <a:pt x="86" y="3"/>
                    <a:pt x="1" y="23"/>
                    <a:pt x="16" y="171"/>
                  </a:cubicBezTo>
                  <a:cubicBezTo>
                    <a:pt x="33" y="340"/>
                    <a:pt x="154" y="408"/>
                    <a:pt x="277" y="425"/>
                  </a:cubicBezTo>
                  <a:cubicBezTo>
                    <a:pt x="288" y="426"/>
                    <a:pt x="300" y="427"/>
                    <a:pt x="311" y="427"/>
                  </a:cubicBezTo>
                  <a:cubicBezTo>
                    <a:pt x="340" y="427"/>
                    <a:pt x="369" y="422"/>
                    <a:pt x="397" y="413"/>
                  </a:cubicBezTo>
                  <a:cubicBezTo>
                    <a:pt x="457" y="393"/>
                    <a:pt x="548" y="345"/>
                    <a:pt x="594" y="244"/>
                  </a:cubicBezTo>
                  <a:cubicBezTo>
                    <a:pt x="660" y="96"/>
                    <a:pt x="591" y="1"/>
                    <a:pt x="43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552525" y="3053775"/>
              <a:ext cx="15350" cy="8900"/>
            </a:xfrm>
            <a:custGeom>
              <a:avLst/>
              <a:gdLst/>
              <a:ahLst/>
              <a:cxnLst/>
              <a:rect l="l" t="t" r="r" b="b"/>
              <a:pathLst>
                <a:path w="614" h="356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3" y="24"/>
                    <a:pt x="469" y="68"/>
                    <a:pt x="398" y="85"/>
                  </a:cubicBezTo>
                  <a:cubicBezTo>
                    <a:pt x="355" y="97"/>
                    <a:pt x="300" y="106"/>
                    <a:pt x="248" y="106"/>
                  </a:cubicBezTo>
                  <a:cubicBezTo>
                    <a:pt x="224" y="106"/>
                    <a:pt x="201" y="104"/>
                    <a:pt x="180" y="100"/>
                  </a:cubicBezTo>
                  <a:cubicBezTo>
                    <a:pt x="114" y="86"/>
                    <a:pt x="55" y="60"/>
                    <a:pt x="7" y="23"/>
                  </a:cubicBezTo>
                  <a:cubicBezTo>
                    <a:pt x="2" y="44"/>
                    <a:pt x="0" y="69"/>
                    <a:pt x="4" y="99"/>
                  </a:cubicBezTo>
                  <a:cubicBezTo>
                    <a:pt x="21" y="269"/>
                    <a:pt x="142" y="337"/>
                    <a:pt x="265" y="353"/>
                  </a:cubicBezTo>
                  <a:cubicBezTo>
                    <a:pt x="277" y="355"/>
                    <a:pt x="289" y="355"/>
                    <a:pt x="302" y="355"/>
                  </a:cubicBezTo>
                  <a:cubicBezTo>
                    <a:pt x="330" y="355"/>
                    <a:pt x="358" y="351"/>
                    <a:pt x="385" y="341"/>
                  </a:cubicBezTo>
                  <a:cubicBezTo>
                    <a:pt x="445" y="321"/>
                    <a:pt x="536" y="274"/>
                    <a:pt x="582" y="172"/>
                  </a:cubicBezTo>
                  <a:cubicBezTo>
                    <a:pt x="614" y="101"/>
                    <a:pt x="614" y="42"/>
                    <a:pt x="588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559225" y="3053950"/>
              <a:ext cx="8650" cy="8725"/>
            </a:xfrm>
            <a:custGeom>
              <a:avLst/>
              <a:gdLst/>
              <a:ahLst/>
              <a:cxnLst/>
              <a:rect l="l" t="t" r="r" b="b"/>
              <a:pathLst>
                <a:path w="346" h="349" extrusionOk="0">
                  <a:moveTo>
                    <a:pt x="324" y="1"/>
                  </a:moveTo>
                  <a:lnTo>
                    <a:pt x="324" y="1"/>
                  </a:lnTo>
                  <a:cubicBezTo>
                    <a:pt x="313" y="7"/>
                    <a:pt x="300" y="13"/>
                    <a:pt x="288" y="18"/>
                  </a:cubicBezTo>
                  <a:cubicBezTo>
                    <a:pt x="238" y="43"/>
                    <a:pt x="185" y="58"/>
                    <a:pt x="129" y="74"/>
                  </a:cubicBezTo>
                  <a:cubicBezTo>
                    <a:pt x="3" y="128"/>
                    <a:pt x="1" y="237"/>
                    <a:pt x="33" y="349"/>
                  </a:cubicBezTo>
                  <a:cubicBezTo>
                    <a:pt x="62" y="349"/>
                    <a:pt x="90" y="345"/>
                    <a:pt x="117" y="335"/>
                  </a:cubicBezTo>
                  <a:cubicBezTo>
                    <a:pt x="178" y="315"/>
                    <a:pt x="268" y="267"/>
                    <a:pt x="314" y="166"/>
                  </a:cubicBezTo>
                  <a:cubicBezTo>
                    <a:pt x="344" y="98"/>
                    <a:pt x="346" y="42"/>
                    <a:pt x="32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555875" y="3042725"/>
              <a:ext cx="16375" cy="10500"/>
            </a:xfrm>
            <a:custGeom>
              <a:avLst/>
              <a:gdLst/>
              <a:ahLst/>
              <a:cxnLst/>
              <a:rect l="l" t="t" r="r" b="b"/>
              <a:pathLst>
                <a:path w="655" h="420" extrusionOk="0">
                  <a:moveTo>
                    <a:pt x="432" y="1"/>
                  </a:moveTo>
                  <a:cubicBezTo>
                    <a:pt x="419" y="1"/>
                    <a:pt x="405" y="2"/>
                    <a:pt x="391" y="3"/>
                  </a:cubicBezTo>
                  <a:cubicBezTo>
                    <a:pt x="368" y="5"/>
                    <a:pt x="346" y="6"/>
                    <a:pt x="323" y="6"/>
                  </a:cubicBezTo>
                  <a:cubicBezTo>
                    <a:pt x="279" y="6"/>
                    <a:pt x="235" y="3"/>
                    <a:pt x="194" y="3"/>
                  </a:cubicBezTo>
                  <a:cubicBezTo>
                    <a:pt x="84" y="3"/>
                    <a:pt x="0" y="23"/>
                    <a:pt x="16" y="168"/>
                  </a:cubicBezTo>
                  <a:cubicBezTo>
                    <a:pt x="33" y="335"/>
                    <a:pt x="155" y="401"/>
                    <a:pt x="276" y="417"/>
                  </a:cubicBezTo>
                  <a:cubicBezTo>
                    <a:pt x="287" y="419"/>
                    <a:pt x="299" y="420"/>
                    <a:pt x="310" y="420"/>
                  </a:cubicBezTo>
                  <a:cubicBezTo>
                    <a:pt x="339" y="420"/>
                    <a:pt x="367" y="415"/>
                    <a:pt x="395" y="406"/>
                  </a:cubicBezTo>
                  <a:cubicBezTo>
                    <a:pt x="455" y="385"/>
                    <a:pt x="544" y="340"/>
                    <a:pt x="589" y="240"/>
                  </a:cubicBezTo>
                  <a:cubicBezTo>
                    <a:pt x="655" y="94"/>
                    <a:pt x="586" y="1"/>
                    <a:pt x="43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556175" y="3044475"/>
              <a:ext cx="15225" cy="8750"/>
            </a:xfrm>
            <a:custGeom>
              <a:avLst/>
              <a:gdLst/>
              <a:ahLst/>
              <a:cxnLst/>
              <a:rect l="l" t="t" r="r" b="b"/>
              <a:pathLst>
                <a:path w="609" h="350" extrusionOk="0">
                  <a:moveTo>
                    <a:pt x="584" y="0"/>
                  </a:moveTo>
                  <a:cubicBezTo>
                    <a:pt x="519" y="24"/>
                    <a:pt x="465" y="67"/>
                    <a:pt x="395" y="84"/>
                  </a:cubicBezTo>
                  <a:cubicBezTo>
                    <a:pt x="351" y="96"/>
                    <a:pt x="296" y="105"/>
                    <a:pt x="244" y="105"/>
                  </a:cubicBezTo>
                  <a:cubicBezTo>
                    <a:pt x="221" y="105"/>
                    <a:pt x="199" y="103"/>
                    <a:pt x="179" y="99"/>
                  </a:cubicBezTo>
                  <a:cubicBezTo>
                    <a:pt x="114" y="84"/>
                    <a:pt x="55" y="59"/>
                    <a:pt x="7" y="23"/>
                  </a:cubicBezTo>
                  <a:cubicBezTo>
                    <a:pt x="3" y="43"/>
                    <a:pt x="1" y="68"/>
                    <a:pt x="4" y="98"/>
                  </a:cubicBezTo>
                  <a:cubicBezTo>
                    <a:pt x="21" y="265"/>
                    <a:pt x="143" y="332"/>
                    <a:pt x="264" y="347"/>
                  </a:cubicBezTo>
                  <a:cubicBezTo>
                    <a:pt x="275" y="349"/>
                    <a:pt x="287" y="350"/>
                    <a:pt x="298" y="350"/>
                  </a:cubicBezTo>
                  <a:cubicBezTo>
                    <a:pt x="327" y="350"/>
                    <a:pt x="355" y="345"/>
                    <a:pt x="382" y="336"/>
                  </a:cubicBezTo>
                  <a:cubicBezTo>
                    <a:pt x="443" y="315"/>
                    <a:pt x="532" y="270"/>
                    <a:pt x="577" y="170"/>
                  </a:cubicBezTo>
                  <a:cubicBezTo>
                    <a:pt x="609" y="100"/>
                    <a:pt x="609" y="42"/>
                    <a:pt x="58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62850" y="3044650"/>
              <a:ext cx="8550" cy="8575"/>
            </a:xfrm>
            <a:custGeom>
              <a:avLst/>
              <a:gdLst/>
              <a:ahLst/>
              <a:cxnLst/>
              <a:rect l="l" t="t" r="r" b="b"/>
              <a:pathLst>
                <a:path w="342" h="343" extrusionOk="0">
                  <a:moveTo>
                    <a:pt x="320" y="1"/>
                  </a:moveTo>
                  <a:cubicBezTo>
                    <a:pt x="309" y="7"/>
                    <a:pt x="296" y="13"/>
                    <a:pt x="284" y="18"/>
                  </a:cubicBezTo>
                  <a:cubicBezTo>
                    <a:pt x="235" y="42"/>
                    <a:pt x="182" y="56"/>
                    <a:pt x="127" y="73"/>
                  </a:cubicBezTo>
                  <a:cubicBezTo>
                    <a:pt x="3" y="126"/>
                    <a:pt x="1" y="233"/>
                    <a:pt x="33" y="343"/>
                  </a:cubicBezTo>
                  <a:cubicBezTo>
                    <a:pt x="61" y="343"/>
                    <a:pt x="89" y="338"/>
                    <a:pt x="116" y="329"/>
                  </a:cubicBezTo>
                  <a:cubicBezTo>
                    <a:pt x="176" y="308"/>
                    <a:pt x="265" y="263"/>
                    <a:pt x="310" y="163"/>
                  </a:cubicBezTo>
                  <a:cubicBezTo>
                    <a:pt x="340" y="96"/>
                    <a:pt x="342" y="41"/>
                    <a:pt x="32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547925" y="3042650"/>
              <a:ext cx="16375" cy="10500"/>
            </a:xfrm>
            <a:custGeom>
              <a:avLst/>
              <a:gdLst/>
              <a:ahLst/>
              <a:cxnLst/>
              <a:rect l="l" t="t" r="r" b="b"/>
              <a:pathLst>
                <a:path w="655" h="420" extrusionOk="0">
                  <a:moveTo>
                    <a:pt x="433" y="1"/>
                  </a:moveTo>
                  <a:cubicBezTo>
                    <a:pt x="420" y="1"/>
                    <a:pt x="406" y="1"/>
                    <a:pt x="392" y="3"/>
                  </a:cubicBezTo>
                  <a:cubicBezTo>
                    <a:pt x="370" y="5"/>
                    <a:pt x="348" y="5"/>
                    <a:pt x="327" y="5"/>
                  </a:cubicBezTo>
                  <a:cubicBezTo>
                    <a:pt x="282" y="5"/>
                    <a:pt x="236" y="3"/>
                    <a:pt x="195" y="3"/>
                  </a:cubicBezTo>
                  <a:cubicBezTo>
                    <a:pt x="85" y="3"/>
                    <a:pt x="1" y="22"/>
                    <a:pt x="16" y="168"/>
                  </a:cubicBezTo>
                  <a:cubicBezTo>
                    <a:pt x="31" y="334"/>
                    <a:pt x="151" y="401"/>
                    <a:pt x="274" y="417"/>
                  </a:cubicBezTo>
                  <a:cubicBezTo>
                    <a:pt x="285" y="419"/>
                    <a:pt x="296" y="420"/>
                    <a:pt x="307" y="420"/>
                  </a:cubicBezTo>
                  <a:cubicBezTo>
                    <a:pt x="336" y="420"/>
                    <a:pt x="365" y="415"/>
                    <a:pt x="392" y="406"/>
                  </a:cubicBezTo>
                  <a:cubicBezTo>
                    <a:pt x="453" y="385"/>
                    <a:pt x="542" y="340"/>
                    <a:pt x="588" y="239"/>
                  </a:cubicBezTo>
                  <a:cubicBezTo>
                    <a:pt x="654" y="94"/>
                    <a:pt x="587" y="1"/>
                    <a:pt x="43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548225" y="3044400"/>
              <a:ext cx="15225" cy="8750"/>
            </a:xfrm>
            <a:custGeom>
              <a:avLst/>
              <a:gdLst/>
              <a:ahLst/>
              <a:cxnLst/>
              <a:rect l="l" t="t" r="r" b="b"/>
              <a:pathLst>
                <a:path w="609" h="350" extrusionOk="0">
                  <a:moveTo>
                    <a:pt x="584" y="0"/>
                  </a:moveTo>
                  <a:lnTo>
                    <a:pt x="584" y="0"/>
                  </a:lnTo>
                  <a:cubicBezTo>
                    <a:pt x="519" y="23"/>
                    <a:pt x="464" y="66"/>
                    <a:pt x="395" y="84"/>
                  </a:cubicBezTo>
                  <a:cubicBezTo>
                    <a:pt x="352" y="95"/>
                    <a:pt x="297" y="104"/>
                    <a:pt x="246" y="104"/>
                  </a:cubicBezTo>
                  <a:cubicBezTo>
                    <a:pt x="222" y="104"/>
                    <a:pt x="199" y="102"/>
                    <a:pt x="178" y="98"/>
                  </a:cubicBezTo>
                  <a:cubicBezTo>
                    <a:pt x="113" y="84"/>
                    <a:pt x="54" y="59"/>
                    <a:pt x="7" y="23"/>
                  </a:cubicBezTo>
                  <a:cubicBezTo>
                    <a:pt x="1" y="43"/>
                    <a:pt x="0" y="68"/>
                    <a:pt x="4" y="98"/>
                  </a:cubicBezTo>
                  <a:cubicBezTo>
                    <a:pt x="20" y="264"/>
                    <a:pt x="139" y="331"/>
                    <a:pt x="262" y="347"/>
                  </a:cubicBezTo>
                  <a:cubicBezTo>
                    <a:pt x="273" y="349"/>
                    <a:pt x="284" y="350"/>
                    <a:pt x="295" y="350"/>
                  </a:cubicBezTo>
                  <a:cubicBezTo>
                    <a:pt x="324" y="350"/>
                    <a:pt x="353" y="345"/>
                    <a:pt x="380" y="336"/>
                  </a:cubicBezTo>
                  <a:cubicBezTo>
                    <a:pt x="441" y="315"/>
                    <a:pt x="530" y="270"/>
                    <a:pt x="576" y="170"/>
                  </a:cubicBezTo>
                  <a:cubicBezTo>
                    <a:pt x="608" y="100"/>
                    <a:pt x="609" y="42"/>
                    <a:pt x="584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554850" y="3044575"/>
              <a:ext cx="8575" cy="8575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322" y="0"/>
                  </a:moveTo>
                  <a:cubicBezTo>
                    <a:pt x="311" y="7"/>
                    <a:pt x="298" y="12"/>
                    <a:pt x="286" y="17"/>
                  </a:cubicBezTo>
                  <a:cubicBezTo>
                    <a:pt x="237" y="42"/>
                    <a:pt x="184" y="56"/>
                    <a:pt x="128" y="72"/>
                  </a:cubicBezTo>
                  <a:cubicBezTo>
                    <a:pt x="4" y="126"/>
                    <a:pt x="1" y="233"/>
                    <a:pt x="32" y="342"/>
                  </a:cubicBezTo>
                  <a:cubicBezTo>
                    <a:pt x="60" y="342"/>
                    <a:pt x="88" y="338"/>
                    <a:pt x="115" y="329"/>
                  </a:cubicBezTo>
                  <a:cubicBezTo>
                    <a:pt x="176" y="308"/>
                    <a:pt x="265" y="263"/>
                    <a:pt x="311" y="163"/>
                  </a:cubicBezTo>
                  <a:cubicBezTo>
                    <a:pt x="342" y="96"/>
                    <a:pt x="343" y="41"/>
                    <a:pt x="32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57075" y="3034300"/>
              <a:ext cx="16225" cy="9850"/>
            </a:xfrm>
            <a:custGeom>
              <a:avLst/>
              <a:gdLst/>
              <a:ahLst/>
              <a:cxnLst/>
              <a:rect l="l" t="t" r="r" b="b"/>
              <a:pathLst>
                <a:path w="649" h="394" extrusionOk="0">
                  <a:moveTo>
                    <a:pt x="428" y="0"/>
                  </a:moveTo>
                  <a:cubicBezTo>
                    <a:pt x="415" y="0"/>
                    <a:pt x="402" y="1"/>
                    <a:pt x="387" y="2"/>
                  </a:cubicBezTo>
                  <a:cubicBezTo>
                    <a:pt x="367" y="4"/>
                    <a:pt x="345" y="4"/>
                    <a:pt x="324" y="4"/>
                  </a:cubicBezTo>
                  <a:cubicBezTo>
                    <a:pt x="278" y="4"/>
                    <a:pt x="233" y="2"/>
                    <a:pt x="191" y="2"/>
                  </a:cubicBezTo>
                  <a:cubicBezTo>
                    <a:pt x="82" y="2"/>
                    <a:pt x="0" y="21"/>
                    <a:pt x="15" y="156"/>
                  </a:cubicBezTo>
                  <a:cubicBezTo>
                    <a:pt x="33" y="313"/>
                    <a:pt x="152" y="376"/>
                    <a:pt x="273" y="392"/>
                  </a:cubicBezTo>
                  <a:cubicBezTo>
                    <a:pt x="284" y="393"/>
                    <a:pt x="296" y="393"/>
                    <a:pt x="307" y="393"/>
                  </a:cubicBezTo>
                  <a:cubicBezTo>
                    <a:pt x="335" y="393"/>
                    <a:pt x="364" y="390"/>
                    <a:pt x="390" y="381"/>
                  </a:cubicBezTo>
                  <a:cubicBezTo>
                    <a:pt x="451" y="362"/>
                    <a:pt x="540" y="318"/>
                    <a:pt x="583" y="225"/>
                  </a:cubicBezTo>
                  <a:cubicBezTo>
                    <a:pt x="648" y="88"/>
                    <a:pt x="580" y="0"/>
                    <a:pt x="42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557375" y="3035925"/>
              <a:ext cx="15100" cy="8225"/>
            </a:xfrm>
            <a:custGeom>
              <a:avLst/>
              <a:gdLst/>
              <a:ahLst/>
              <a:cxnLst/>
              <a:rect l="l" t="t" r="r" b="b"/>
              <a:pathLst>
                <a:path w="604" h="329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14" y="22"/>
                    <a:pt x="460" y="62"/>
                    <a:pt x="392" y="79"/>
                  </a:cubicBezTo>
                  <a:cubicBezTo>
                    <a:pt x="348" y="90"/>
                    <a:pt x="292" y="98"/>
                    <a:pt x="241" y="98"/>
                  </a:cubicBezTo>
                  <a:cubicBezTo>
                    <a:pt x="218" y="98"/>
                    <a:pt x="196" y="96"/>
                    <a:pt x="176" y="93"/>
                  </a:cubicBezTo>
                  <a:cubicBezTo>
                    <a:pt x="112" y="79"/>
                    <a:pt x="54" y="55"/>
                    <a:pt x="6" y="21"/>
                  </a:cubicBezTo>
                  <a:cubicBezTo>
                    <a:pt x="1" y="40"/>
                    <a:pt x="0" y="63"/>
                    <a:pt x="3" y="91"/>
                  </a:cubicBezTo>
                  <a:cubicBezTo>
                    <a:pt x="21" y="248"/>
                    <a:pt x="141" y="311"/>
                    <a:pt x="261" y="327"/>
                  </a:cubicBezTo>
                  <a:cubicBezTo>
                    <a:pt x="272" y="328"/>
                    <a:pt x="284" y="328"/>
                    <a:pt x="295" y="328"/>
                  </a:cubicBezTo>
                  <a:cubicBezTo>
                    <a:pt x="323" y="328"/>
                    <a:pt x="352" y="325"/>
                    <a:pt x="378" y="316"/>
                  </a:cubicBezTo>
                  <a:cubicBezTo>
                    <a:pt x="439" y="297"/>
                    <a:pt x="528" y="253"/>
                    <a:pt x="572" y="160"/>
                  </a:cubicBezTo>
                  <a:cubicBezTo>
                    <a:pt x="603" y="94"/>
                    <a:pt x="603" y="39"/>
                    <a:pt x="578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5564000" y="3036075"/>
              <a:ext cx="8475" cy="8075"/>
            </a:xfrm>
            <a:custGeom>
              <a:avLst/>
              <a:gdLst/>
              <a:ahLst/>
              <a:cxnLst/>
              <a:rect l="l" t="t" r="r" b="b"/>
              <a:pathLst>
                <a:path w="339" h="323" extrusionOk="0">
                  <a:moveTo>
                    <a:pt x="317" y="0"/>
                  </a:moveTo>
                  <a:lnTo>
                    <a:pt x="317" y="0"/>
                  </a:lnTo>
                  <a:cubicBezTo>
                    <a:pt x="305" y="7"/>
                    <a:pt x="293" y="13"/>
                    <a:pt x="281" y="17"/>
                  </a:cubicBezTo>
                  <a:cubicBezTo>
                    <a:pt x="233" y="41"/>
                    <a:pt x="180" y="53"/>
                    <a:pt x="125" y="69"/>
                  </a:cubicBezTo>
                  <a:cubicBezTo>
                    <a:pt x="2" y="119"/>
                    <a:pt x="1" y="219"/>
                    <a:pt x="32" y="323"/>
                  </a:cubicBezTo>
                  <a:cubicBezTo>
                    <a:pt x="60" y="323"/>
                    <a:pt x="88" y="319"/>
                    <a:pt x="113" y="310"/>
                  </a:cubicBezTo>
                  <a:cubicBezTo>
                    <a:pt x="174" y="291"/>
                    <a:pt x="263" y="247"/>
                    <a:pt x="307" y="154"/>
                  </a:cubicBezTo>
                  <a:cubicBezTo>
                    <a:pt x="336" y="92"/>
                    <a:pt x="338" y="39"/>
                    <a:pt x="317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5546075" y="3034975"/>
              <a:ext cx="16250" cy="9875"/>
            </a:xfrm>
            <a:custGeom>
              <a:avLst/>
              <a:gdLst/>
              <a:ahLst/>
              <a:cxnLst/>
              <a:rect l="l" t="t" r="r" b="b"/>
              <a:pathLst>
                <a:path w="650" h="395" extrusionOk="0">
                  <a:moveTo>
                    <a:pt x="430" y="0"/>
                  </a:moveTo>
                  <a:cubicBezTo>
                    <a:pt x="417" y="0"/>
                    <a:pt x="403" y="1"/>
                    <a:pt x="389" y="2"/>
                  </a:cubicBezTo>
                  <a:cubicBezTo>
                    <a:pt x="368" y="4"/>
                    <a:pt x="347" y="4"/>
                    <a:pt x="325" y="4"/>
                  </a:cubicBezTo>
                  <a:cubicBezTo>
                    <a:pt x="280" y="4"/>
                    <a:pt x="235" y="2"/>
                    <a:pt x="193" y="2"/>
                  </a:cubicBezTo>
                  <a:cubicBezTo>
                    <a:pt x="84" y="2"/>
                    <a:pt x="1" y="21"/>
                    <a:pt x="15" y="157"/>
                  </a:cubicBezTo>
                  <a:cubicBezTo>
                    <a:pt x="31" y="314"/>
                    <a:pt x="151" y="377"/>
                    <a:pt x="271" y="392"/>
                  </a:cubicBezTo>
                  <a:cubicBezTo>
                    <a:pt x="283" y="393"/>
                    <a:pt x="295" y="394"/>
                    <a:pt x="307" y="394"/>
                  </a:cubicBezTo>
                  <a:cubicBezTo>
                    <a:pt x="335" y="394"/>
                    <a:pt x="362" y="390"/>
                    <a:pt x="389" y="381"/>
                  </a:cubicBezTo>
                  <a:cubicBezTo>
                    <a:pt x="449" y="363"/>
                    <a:pt x="538" y="319"/>
                    <a:pt x="584" y="226"/>
                  </a:cubicBezTo>
                  <a:cubicBezTo>
                    <a:pt x="650" y="88"/>
                    <a:pt x="583" y="0"/>
                    <a:pt x="43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5546350" y="3036600"/>
              <a:ext cx="15125" cy="8250"/>
            </a:xfrm>
            <a:custGeom>
              <a:avLst/>
              <a:gdLst/>
              <a:ahLst/>
              <a:cxnLst/>
              <a:rect l="l" t="t" r="r" b="b"/>
              <a:pathLst>
                <a:path w="605" h="330" extrusionOk="0">
                  <a:moveTo>
                    <a:pt x="580" y="0"/>
                  </a:moveTo>
                  <a:lnTo>
                    <a:pt x="580" y="0"/>
                  </a:lnTo>
                  <a:cubicBezTo>
                    <a:pt x="516" y="22"/>
                    <a:pt x="461" y="63"/>
                    <a:pt x="393" y="80"/>
                  </a:cubicBezTo>
                  <a:cubicBezTo>
                    <a:pt x="349" y="90"/>
                    <a:pt x="295" y="98"/>
                    <a:pt x="243" y="98"/>
                  </a:cubicBezTo>
                  <a:cubicBezTo>
                    <a:pt x="220" y="98"/>
                    <a:pt x="197" y="97"/>
                    <a:pt x="177" y="92"/>
                  </a:cubicBezTo>
                  <a:cubicBezTo>
                    <a:pt x="113" y="80"/>
                    <a:pt x="55" y="56"/>
                    <a:pt x="7" y="21"/>
                  </a:cubicBezTo>
                  <a:cubicBezTo>
                    <a:pt x="3" y="41"/>
                    <a:pt x="1" y="63"/>
                    <a:pt x="4" y="91"/>
                  </a:cubicBezTo>
                  <a:cubicBezTo>
                    <a:pt x="19" y="249"/>
                    <a:pt x="139" y="312"/>
                    <a:pt x="260" y="327"/>
                  </a:cubicBezTo>
                  <a:cubicBezTo>
                    <a:pt x="272" y="328"/>
                    <a:pt x="284" y="329"/>
                    <a:pt x="296" y="329"/>
                  </a:cubicBezTo>
                  <a:cubicBezTo>
                    <a:pt x="324" y="329"/>
                    <a:pt x="351" y="325"/>
                    <a:pt x="377" y="316"/>
                  </a:cubicBezTo>
                  <a:cubicBezTo>
                    <a:pt x="437" y="298"/>
                    <a:pt x="526" y="254"/>
                    <a:pt x="572" y="160"/>
                  </a:cubicBezTo>
                  <a:cubicBezTo>
                    <a:pt x="604" y="93"/>
                    <a:pt x="605" y="40"/>
                    <a:pt x="580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5552950" y="3036775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319" y="0"/>
                  </a:moveTo>
                  <a:lnTo>
                    <a:pt x="319" y="0"/>
                  </a:lnTo>
                  <a:cubicBezTo>
                    <a:pt x="308" y="6"/>
                    <a:pt x="295" y="12"/>
                    <a:pt x="284" y="16"/>
                  </a:cubicBezTo>
                  <a:cubicBezTo>
                    <a:pt x="235" y="40"/>
                    <a:pt x="182" y="52"/>
                    <a:pt x="127" y="68"/>
                  </a:cubicBezTo>
                  <a:cubicBezTo>
                    <a:pt x="3" y="119"/>
                    <a:pt x="0" y="219"/>
                    <a:pt x="31" y="322"/>
                  </a:cubicBezTo>
                  <a:cubicBezTo>
                    <a:pt x="59" y="322"/>
                    <a:pt x="87" y="318"/>
                    <a:pt x="114" y="309"/>
                  </a:cubicBezTo>
                  <a:cubicBezTo>
                    <a:pt x="174" y="291"/>
                    <a:pt x="263" y="247"/>
                    <a:pt x="308" y="153"/>
                  </a:cubicBezTo>
                  <a:cubicBezTo>
                    <a:pt x="339" y="91"/>
                    <a:pt x="341" y="38"/>
                    <a:pt x="319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5551800" y="3036650"/>
              <a:ext cx="16250" cy="10375"/>
            </a:xfrm>
            <a:custGeom>
              <a:avLst/>
              <a:gdLst/>
              <a:ahLst/>
              <a:cxnLst/>
              <a:rect l="l" t="t" r="r" b="b"/>
              <a:pathLst>
                <a:path w="650" h="415" extrusionOk="0">
                  <a:moveTo>
                    <a:pt x="430" y="0"/>
                  </a:moveTo>
                  <a:cubicBezTo>
                    <a:pt x="416" y="0"/>
                    <a:pt x="402" y="1"/>
                    <a:pt x="388" y="2"/>
                  </a:cubicBezTo>
                  <a:cubicBezTo>
                    <a:pt x="367" y="4"/>
                    <a:pt x="345" y="5"/>
                    <a:pt x="324" y="5"/>
                  </a:cubicBezTo>
                  <a:cubicBezTo>
                    <a:pt x="279" y="5"/>
                    <a:pt x="233" y="2"/>
                    <a:pt x="192" y="2"/>
                  </a:cubicBezTo>
                  <a:cubicBezTo>
                    <a:pt x="83" y="2"/>
                    <a:pt x="0" y="22"/>
                    <a:pt x="15" y="165"/>
                  </a:cubicBezTo>
                  <a:cubicBezTo>
                    <a:pt x="31" y="330"/>
                    <a:pt x="152" y="396"/>
                    <a:pt x="273" y="412"/>
                  </a:cubicBezTo>
                  <a:cubicBezTo>
                    <a:pt x="285" y="413"/>
                    <a:pt x="297" y="414"/>
                    <a:pt x="309" y="414"/>
                  </a:cubicBezTo>
                  <a:cubicBezTo>
                    <a:pt x="336" y="414"/>
                    <a:pt x="364" y="410"/>
                    <a:pt x="390" y="400"/>
                  </a:cubicBezTo>
                  <a:cubicBezTo>
                    <a:pt x="450" y="381"/>
                    <a:pt x="539" y="335"/>
                    <a:pt x="585" y="237"/>
                  </a:cubicBezTo>
                  <a:cubicBezTo>
                    <a:pt x="650" y="93"/>
                    <a:pt x="583" y="0"/>
                    <a:pt x="43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5552075" y="3038350"/>
              <a:ext cx="15175" cy="8675"/>
            </a:xfrm>
            <a:custGeom>
              <a:avLst/>
              <a:gdLst/>
              <a:ahLst/>
              <a:cxnLst/>
              <a:rect l="l" t="t" r="r" b="b"/>
              <a:pathLst>
                <a:path w="607" h="347" extrusionOk="0">
                  <a:moveTo>
                    <a:pt x="580" y="1"/>
                  </a:moveTo>
                  <a:cubicBezTo>
                    <a:pt x="516" y="23"/>
                    <a:pt x="462" y="67"/>
                    <a:pt x="394" y="84"/>
                  </a:cubicBezTo>
                  <a:cubicBezTo>
                    <a:pt x="349" y="95"/>
                    <a:pt x="294" y="104"/>
                    <a:pt x="243" y="104"/>
                  </a:cubicBezTo>
                  <a:cubicBezTo>
                    <a:pt x="220" y="104"/>
                    <a:pt x="198" y="102"/>
                    <a:pt x="178" y="98"/>
                  </a:cubicBezTo>
                  <a:cubicBezTo>
                    <a:pt x="113" y="85"/>
                    <a:pt x="55" y="59"/>
                    <a:pt x="7" y="22"/>
                  </a:cubicBezTo>
                  <a:cubicBezTo>
                    <a:pt x="2" y="43"/>
                    <a:pt x="1" y="67"/>
                    <a:pt x="4" y="97"/>
                  </a:cubicBezTo>
                  <a:cubicBezTo>
                    <a:pt x="20" y="262"/>
                    <a:pt x="141" y="328"/>
                    <a:pt x="261" y="344"/>
                  </a:cubicBezTo>
                  <a:cubicBezTo>
                    <a:pt x="273" y="345"/>
                    <a:pt x="285" y="346"/>
                    <a:pt x="297" y="346"/>
                  </a:cubicBezTo>
                  <a:cubicBezTo>
                    <a:pt x="325" y="346"/>
                    <a:pt x="353" y="342"/>
                    <a:pt x="379" y="332"/>
                  </a:cubicBezTo>
                  <a:cubicBezTo>
                    <a:pt x="439" y="313"/>
                    <a:pt x="528" y="267"/>
                    <a:pt x="574" y="169"/>
                  </a:cubicBezTo>
                  <a:cubicBezTo>
                    <a:pt x="605" y="99"/>
                    <a:pt x="606" y="41"/>
                    <a:pt x="58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558725" y="3038525"/>
              <a:ext cx="8475" cy="8475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318" y="1"/>
                  </a:moveTo>
                  <a:lnTo>
                    <a:pt x="318" y="1"/>
                  </a:lnTo>
                  <a:cubicBezTo>
                    <a:pt x="307" y="7"/>
                    <a:pt x="294" y="12"/>
                    <a:pt x="282" y="18"/>
                  </a:cubicBezTo>
                  <a:cubicBezTo>
                    <a:pt x="233" y="42"/>
                    <a:pt x="180" y="56"/>
                    <a:pt x="126" y="72"/>
                  </a:cubicBezTo>
                  <a:cubicBezTo>
                    <a:pt x="2" y="125"/>
                    <a:pt x="0" y="231"/>
                    <a:pt x="31" y="339"/>
                  </a:cubicBezTo>
                  <a:cubicBezTo>
                    <a:pt x="59" y="339"/>
                    <a:pt x="87" y="335"/>
                    <a:pt x="113" y="326"/>
                  </a:cubicBezTo>
                  <a:cubicBezTo>
                    <a:pt x="173" y="306"/>
                    <a:pt x="262" y="260"/>
                    <a:pt x="308" y="162"/>
                  </a:cubicBezTo>
                  <a:cubicBezTo>
                    <a:pt x="338" y="96"/>
                    <a:pt x="339" y="41"/>
                    <a:pt x="318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5555400" y="3027625"/>
              <a:ext cx="16125" cy="10200"/>
            </a:xfrm>
            <a:custGeom>
              <a:avLst/>
              <a:gdLst/>
              <a:ahLst/>
              <a:cxnLst/>
              <a:rect l="l" t="t" r="r" b="b"/>
              <a:pathLst>
                <a:path w="645" h="408" extrusionOk="0">
                  <a:moveTo>
                    <a:pt x="425" y="1"/>
                  </a:moveTo>
                  <a:cubicBezTo>
                    <a:pt x="412" y="1"/>
                    <a:pt x="399" y="1"/>
                    <a:pt x="385" y="3"/>
                  </a:cubicBezTo>
                  <a:cubicBezTo>
                    <a:pt x="364" y="5"/>
                    <a:pt x="342" y="5"/>
                    <a:pt x="320" y="5"/>
                  </a:cubicBezTo>
                  <a:cubicBezTo>
                    <a:pt x="276" y="5"/>
                    <a:pt x="231" y="3"/>
                    <a:pt x="190" y="3"/>
                  </a:cubicBezTo>
                  <a:cubicBezTo>
                    <a:pt x="82" y="3"/>
                    <a:pt x="0" y="22"/>
                    <a:pt x="15" y="162"/>
                  </a:cubicBezTo>
                  <a:cubicBezTo>
                    <a:pt x="33" y="325"/>
                    <a:pt x="152" y="390"/>
                    <a:pt x="272" y="406"/>
                  </a:cubicBezTo>
                  <a:cubicBezTo>
                    <a:pt x="283" y="407"/>
                    <a:pt x="294" y="408"/>
                    <a:pt x="304" y="408"/>
                  </a:cubicBezTo>
                  <a:cubicBezTo>
                    <a:pt x="333" y="408"/>
                    <a:pt x="361" y="403"/>
                    <a:pt x="388" y="394"/>
                  </a:cubicBezTo>
                  <a:cubicBezTo>
                    <a:pt x="448" y="375"/>
                    <a:pt x="536" y="330"/>
                    <a:pt x="581" y="233"/>
                  </a:cubicBezTo>
                  <a:cubicBezTo>
                    <a:pt x="645" y="91"/>
                    <a:pt x="577" y="1"/>
                    <a:pt x="42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5555675" y="3029325"/>
              <a:ext cx="15025" cy="8525"/>
            </a:xfrm>
            <a:custGeom>
              <a:avLst/>
              <a:gdLst/>
              <a:ahLst/>
              <a:cxnLst/>
              <a:rect l="l" t="t" r="r" b="b"/>
              <a:pathLst>
                <a:path w="601" h="341" extrusionOk="0">
                  <a:moveTo>
                    <a:pt x="576" y="0"/>
                  </a:moveTo>
                  <a:cubicBezTo>
                    <a:pt x="512" y="23"/>
                    <a:pt x="459" y="64"/>
                    <a:pt x="391" y="82"/>
                  </a:cubicBezTo>
                  <a:cubicBezTo>
                    <a:pt x="347" y="93"/>
                    <a:pt x="293" y="101"/>
                    <a:pt x="242" y="101"/>
                  </a:cubicBezTo>
                  <a:cubicBezTo>
                    <a:pt x="219" y="101"/>
                    <a:pt x="197" y="100"/>
                    <a:pt x="177" y="95"/>
                  </a:cubicBezTo>
                  <a:cubicBezTo>
                    <a:pt x="113" y="82"/>
                    <a:pt x="55" y="57"/>
                    <a:pt x="7" y="22"/>
                  </a:cubicBezTo>
                  <a:cubicBezTo>
                    <a:pt x="3" y="41"/>
                    <a:pt x="1" y="65"/>
                    <a:pt x="4" y="94"/>
                  </a:cubicBezTo>
                  <a:cubicBezTo>
                    <a:pt x="22" y="257"/>
                    <a:pt x="141" y="322"/>
                    <a:pt x="261" y="338"/>
                  </a:cubicBezTo>
                  <a:cubicBezTo>
                    <a:pt x="272" y="339"/>
                    <a:pt x="283" y="340"/>
                    <a:pt x="294" y="340"/>
                  </a:cubicBezTo>
                  <a:cubicBezTo>
                    <a:pt x="322" y="340"/>
                    <a:pt x="350" y="335"/>
                    <a:pt x="377" y="326"/>
                  </a:cubicBezTo>
                  <a:cubicBezTo>
                    <a:pt x="437" y="307"/>
                    <a:pt x="525" y="262"/>
                    <a:pt x="570" y="165"/>
                  </a:cubicBezTo>
                  <a:cubicBezTo>
                    <a:pt x="601" y="96"/>
                    <a:pt x="601" y="40"/>
                    <a:pt x="57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562275" y="3029500"/>
              <a:ext cx="8425" cy="8300"/>
            </a:xfrm>
            <a:custGeom>
              <a:avLst/>
              <a:gdLst/>
              <a:ahLst/>
              <a:cxnLst/>
              <a:rect l="l" t="t" r="r" b="b"/>
              <a:pathLst>
                <a:path w="337" h="332" extrusionOk="0">
                  <a:moveTo>
                    <a:pt x="315" y="0"/>
                  </a:moveTo>
                  <a:cubicBezTo>
                    <a:pt x="304" y="6"/>
                    <a:pt x="292" y="12"/>
                    <a:pt x="280" y="17"/>
                  </a:cubicBezTo>
                  <a:cubicBezTo>
                    <a:pt x="232" y="41"/>
                    <a:pt x="179" y="54"/>
                    <a:pt x="124" y="70"/>
                  </a:cubicBezTo>
                  <a:cubicBezTo>
                    <a:pt x="2" y="122"/>
                    <a:pt x="0" y="226"/>
                    <a:pt x="32" y="332"/>
                  </a:cubicBezTo>
                  <a:cubicBezTo>
                    <a:pt x="59" y="332"/>
                    <a:pt x="87" y="329"/>
                    <a:pt x="113" y="319"/>
                  </a:cubicBezTo>
                  <a:cubicBezTo>
                    <a:pt x="173" y="300"/>
                    <a:pt x="261" y="255"/>
                    <a:pt x="306" y="158"/>
                  </a:cubicBezTo>
                  <a:cubicBezTo>
                    <a:pt x="335" y="94"/>
                    <a:pt x="337" y="40"/>
                    <a:pt x="315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547575" y="3027550"/>
              <a:ext cx="16125" cy="10200"/>
            </a:xfrm>
            <a:custGeom>
              <a:avLst/>
              <a:gdLst/>
              <a:ahLst/>
              <a:cxnLst/>
              <a:rect l="l" t="t" r="r" b="b"/>
              <a:pathLst>
                <a:path w="645" h="408" extrusionOk="0">
                  <a:moveTo>
                    <a:pt x="426" y="1"/>
                  </a:moveTo>
                  <a:cubicBezTo>
                    <a:pt x="413" y="1"/>
                    <a:pt x="399" y="1"/>
                    <a:pt x="385" y="3"/>
                  </a:cubicBezTo>
                  <a:cubicBezTo>
                    <a:pt x="364" y="5"/>
                    <a:pt x="342" y="5"/>
                    <a:pt x="320" y="5"/>
                  </a:cubicBezTo>
                  <a:cubicBezTo>
                    <a:pt x="276" y="5"/>
                    <a:pt x="231" y="2"/>
                    <a:pt x="190" y="2"/>
                  </a:cubicBezTo>
                  <a:cubicBezTo>
                    <a:pt x="82" y="2"/>
                    <a:pt x="0" y="22"/>
                    <a:pt x="14" y="162"/>
                  </a:cubicBezTo>
                  <a:cubicBezTo>
                    <a:pt x="30" y="325"/>
                    <a:pt x="149" y="389"/>
                    <a:pt x="268" y="405"/>
                  </a:cubicBezTo>
                  <a:cubicBezTo>
                    <a:pt x="280" y="406"/>
                    <a:pt x="292" y="407"/>
                    <a:pt x="304" y="407"/>
                  </a:cubicBezTo>
                  <a:cubicBezTo>
                    <a:pt x="332" y="407"/>
                    <a:pt x="359" y="403"/>
                    <a:pt x="385" y="394"/>
                  </a:cubicBezTo>
                  <a:cubicBezTo>
                    <a:pt x="445" y="375"/>
                    <a:pt x="533" y="330"/>
                    <a:pt x="579" y="233"/>
                  </a:cubicBezTo>
                  <a:cubicBezTo>
                    <a:pt x="645" y="92"/>
                    <a:pt x="578" y="1"/>
                    <a:pt x="42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547825" y="3029225"/>
              <a:ext cx="15025" cy="8525"/>
            </a:xfrm>
            <a:custGeom>
              <a:avLst/>
              <a:gdLst/>
              <a:ahLst/>
              <a:cxnLst/>
              <a:rect l="l" t="t" r="r" b="b"/>
              <a:pathLst>
                <a:path w="601" h="341" extrusionOk="0">
                  <a:moveTo>
                    <a:pt x="576" y="1"/>
                  </a:moveTo>
                  <a:cubicBezTo>
                    <a:pt x="512" y="24"/>
                    <a:pt x="458" y="65"/>
                    <a:pt x="391" y="83"/>
                  </a:cubicBezTo>
                  <a:cubicBezTo>
                    <a:pt x="346" y="93"/>
                    <a:pt x="292" y="102"/>
                    <a:pt x="241" y="102"/>
                  </a:cubicBezTo>
                  <a:cubicBezTo>
                    <a:pt x="218" y="102"/>
                    <a:pt x="196" y="100"/>
                    <a:pt x="176" y="96"/>
                  </a:cubicBezTo>
                  <a:cubicBezTo>
                    <a:pt x="112" y="83"/>
                    <a:pt x="55" y="58"/>
                    <a:pt x="7" y="23"/>
                  </a:cubicBezTo>
                  <a:cubicBezTo>
                    <a:pt x="3" y="42"/>
                    <a:pt x="1" y="66"/>
                    <a:pt x="4" y="95"/>
                  </a:cubicBezTo>
                  <a:cubicBezTo>
                    <a:pt x="20" y="258"/>
                    <a:pt x="139" y="322"/>
                    <a:pt x="258" y="339"/>
                  </a:cubicBezTo>
                  <a:cubicBezTo>
                    <a:pt x="269" y="340"/>
                    <a:pt x="280" y="341"/>
                    <a:pt x="291" y="341"/>
                  </a:cubicBezTo>
                  <a:cubicBezTo>
                    <a:pt x="320" y="341"/>
                    <a:pt x="348" y="336"/>
                    <a:pt x="375" y="327"/>
                  </a:cubicBezTo>
                  <a:cubicBezTo>
                    <a:pt x="435" y="308"/>
                    <a:pt x="523" y="263"/>
                    <a:pt x="569" y="166"/>
                  </a:cubicBezTo>
                  <a:cubicBezTo>
                    <a:pt x="601" y="97"/>
                    <a:pt x="601" y="41"/>
                    <a:pt x="576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554400" y="3029400"/>
              <a:ext cx="8450" cy="8325"/>
            </a:xfrm>
            <a:custGeom>
              <a:avLst/>
              <a:gdLst/>
              <a:ahLst/>
              <a:cxnLst/>
              <a:rect l="l" t="t" r="r" b="b"/>
              <a:pathLst>
                <a:path w="338" h="333" extrusionOk="0">
                  <a:moveTo>
                    <a:pt x="316" y="0"/>
                  </a:moveTo>
                  <a:lnTo>
                    <a:pt x="316" y="0"/>
                  </a:lnTo>
                  <a:cubicBezTo>
                    <a:pt x="305" y="6"/>
                    <a:pt x="293" y="13"/>
                    <a:pt x="281" y="18"/>
                  </a:cubicBezTo>
                  <a:cubicBezTo>
                    <a:pt x="232" y="42"/>
                    <a:pt x="180" y="55"/>
                    <a:pt x="125" y="71"/>
                  </a:cubicBezTo>
                  <a:cubicBezTo>
                    <a:pt x="2" y="122"/>
                    <a:pt x="0" y="227"/>
                    <a:pt x="30" y="333"/>
                  </a:cubicBezTo>
                  <a:cubicBezTo>
                    <a:pt x="58" y="333"/>
                    <a:pt x="86" y="329"/>
                    <a:pt x="112" y="320"/>
                  </a:cubicBezTo>
                  <a:cubicBezTo>
                    <a:pt x="172" y="301"/>
                    <a:pt x="260" y="256"/>
                    <a:pt x="306" y="159"/>
                  </a:cubicBezTo>
                  <a:cubicBezTo>
                    <a:pt x="336" y="93"/>
                    <a:pt x="338" y="40"/>
                    <a:pt x="31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57375" y="3019350"/>
              <a:ext cx="16025" cy="9600"/>
            </a:xfrm>
            <a:custGeom>
              <a:avLst/>
              <a:gdLst/>
              <a:ahLst/>
              <a:cxnLst/>
              <a:rect l="l" t="t" r="r" b="b"/>
              <a:pathLst>
                <a:path w="641" h="384" extrusionOk="0">
                  <a:moveTo>
                    <a:pt x="419" y="1"/>
                  </a:moveTo>
                  <a:cubicBezTo>
                    <a:pt x="407" y="1"/>
                    <a:pt x="394" y="1"/>
                    <a:pt x="382" y="2"/>
                  </a:cubicBezTo>
                  <a:cubicBezTo>
                    <a:pt x="359" y="4"/>
                    <a:pt x="336" y="5"/>
                    <a:pt x="313" y="5"/>
                  </a:cubicBezTo>
                  <a:cubicBezTo>
                    <a:pt x="271" y="5"/>
                    <a:pt x="229" y="3"/>
                    <a:pt x="190" y="3"/>
                  </a:cubicBezTo>
                  <a:cubicBezTo>
                    <a:pt x="82" y="3"/>
                    <a:pt x="0" y="20"/>
                    <a:pt x="15" y="153"/>
                  </a:cubicBezTo>
                  <a:cubicBezTo>
                    <a:pt x="32" y="306"/>
                    <a:pt x="150" y="367"/>
                    <a:pt x="270" y="381"/>
                  </a:cubicBezTo>
                  <a:cubicBezTo>
                    <a:pt x="282" y="383"/>
                    <a:pt x="294" y="384"/>
                    <a:pt x="306" y="384"/>
                  </a:cubicBezTo>
                  <a:cubicBezTo>
                    <a:pt x="333" y="384"/>
                    <a:pt x="360" y="380"/>
                    <a:pt x="386" y="371"/>
                  </a:cubicBezTo>
                  <a:cubicBezTo>
                    <a:pt x="445" y="352"/>
                    <a:pt x="532" y="311"/>
                    <a:pt x="576" y="220"/>
                  </a:cubicBezTo>
                  <a:cubicBezTo>
                    <a:pt x="641" y="86"/>
                    <a:pt x="572" y="1"/>
                    <a:pt x="419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557650" y="3020950"/>
              <a:ext cx="14900" cy="8000"/>
            </a:xfrm>
            <a:custGeom>
              <a:avLst/>
              <a:gdLst/>
              <a:ahLst/>
              <a:cxnLst/>
              <a:rect l="l" t="t" r="r" b="b"/>
              <a:pathLst>
                <a:path w="596" h="320" extrusionOk="0">
                  <a:moveTo>
                    <a:pt x="571" y="0"/>
                  </a:moveTo>
                  <a:cubicBezTo>
                    <a:pt x="507" y="22"/>
                    <a:pt x="455" y="61"/>
                    <a:pt x="387" y="77"/>
                  </a:cubicBezTo>
                  <a:cubicBezTo>
                    <a:pt x="344" y="87"/>
                    <a:pt x="292" y="95"/>
                    <a:pt x="242" y="95"/>
                  </a:cubicBezTo>
                  <a:cubicBezTo>
                    <a:pt x="218" y="95"/>
                    <a:pt x="195" y="93"/>
                    <a:pt x="175" y="89"/>
                  </a:cubicBezTo>
                  <a:cubicBezTo>
                    <a:pt x="112" y="77"/>
                    <a:pt x="55" y="54"/>
                    <a:pt x="7" y="21"/>
                  </a:cubicBezTo>
                  <a:cubicBezTo>
                    <a:pt x="3" y="39"/>
                    <a:pt x="1" y="61"/>
                    <a:pt x="4" y="89"/>
                  </a:cubicBezTo>
                  <a:cubicBezTo>
                    <a:pt x="21" y="242"/>
                    <a:pt x="139" y="303"/>
                    <a:pt x="259" y="317"/>
                  </a:cubicBezTo>
                  <a:cubicBezTo>
                    <a:pt x="271" y="319"/>
                    <a:pt x="283" y="320"/>
                    <a:pt x="295" y="320"/>
                  </a:cubicBezTo>
                  <a:cubicBezTo>
                    <a:pt x="322" y="320"/>
                    <a:pt x="349" y="316"/>
                    <a:pt x="375" y="307"/>
                  </a:cubicBezTo>
                  <a:cubicBezTo>
                    <a:pt x="434" y="289"/>
                    <a:pt x="521" y="247"/>
                    <a:pt x="564" y="156"/>
                  </a:cubicBezTo>
                  <a:cubicBezTo>
                    <a:pt x="595" y="91"/>
                    <a:pt x="595" y="39"/>
                    <a:pt x="57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564200" y="3021100"/>
              <a:ext cx="8350" cy="7850"/>
            </a:xfrm>
            <a:custGeom>
              <a:avLst/>
              <a:gdLst/>
              <a:ahLst/>
              <a:cxnLst/>
              <a:rect l="l" t="t" r="r" b="b"/>
              <a:pathLst>
                <a:path w="334" h="314" extrusionOk="0">
                  <a:moveTo>
                    <a:pt x="313" y="0"/>
                  </a:moveTo>
                  <a:lnTo>
                    <a:pt x="313" y="0"/>
                  </a:lnTo>
                  <a:cubicBezTo>
                    <a:pt x="301" y="7"/>
                    <a:pt x="289" y="12"/>
                    <a:pt x="278" y="17"/>
                  </a:cubicBezTo>
                  <a:cubicBezTo>
                    <a:pt x="230" y="40"/>
                    <a:pt x="178" y="52"/>
                    <a:pt x="123" y="67"/>
                  </a:cubicBezTo>
                  <a:cubicBezTo>
                    <a:pt x="2" y="116"/>
                    <a:pt x="1" y="214"/>
                    <a:pt x="32" y="313"/>
                  </a:cubicBezTo>
                  <a:cubicBezTo>
                    <a:pt x="59" y="313"/>
                    <a:pt x="87" y="309"/>
                    <a:pt x="113" y="302"/>
                  </a:cubicBezTo>
                  <a:cubicBezTo>
                    <a:pt x="172" y="283"/>
                    <a:pt x="259" y="241"/>
                    <a:pt x="302" y="150"/>
                  </a:cubicBezTo>
                  <a:cubicBezTo>
                    <a:pt x="332" y="89"/>
                    <a:pt x="333" y="38"/>
                    <a:pt x="313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546525" y="3020025"/>
              <a:ext cx="16050" cy="9600"/>
            </a:xfrm>
            <a:custGeom>
              <a:avLst/>
              <a:gdLst/>
              <a:ahLst/>
              <a:cxnLst/>
              <a:rect l="l" t="t" r="r" b="b"/>
              <a:pathLst>
                <a:path w="642" h="384" extrusionOk="0">
                  <a:moveTo>
                    <a:pt x="423" y="0"/>
                  </a:moveTo>
                  <a:cubicBezTo>
                    <a:pt x="410" y="0"/>
                    <a:pt x="397" y="1"/>
                    <a:pt x="383" y="2"/>
                  </a:cubicBezTo>
                  <a:cubicBezTo>
                    <a:pt x="362" y="4"/>
                    <a:pt x="341" y="4"/>
                    <a:pt x="320" y="4"/>
                  </a:cubicBezTo>
                  <a:cubicBezTo>
                    <a:pt x="275" y="4"/>
                    <a:pt x="230" y="2"/>
                    <a:pt x="189" y="2"/>
                  </a:cubicBezTo>
                  <a:cubicBezTo>
                    <a:pt x="82" y="2"/>
                    <a:pt x="1" y="20"/>
                    <a:pt x="15" y="153"/>
                  </a:cubicBezTo>
                  <a:cubicBezTo>
                    <a:pt x="31" y="306"/>
                    <a:pt x="148" y="367"/>
                    <a:pt x="267" y="381"/>
                  </a:cubicBezTo>
                  <a:cubicBezTo>
                    <a:pt x="279" y="383"/>
                    <a:pt x="292" y="384"/>
                    <a:pt x="304" y="384"/>
                  </a:cubicBezTo>
                  <a:cubicBezTo>
                    <a:pt x="331" y="384"/>
                    <a:pt x="358" y="380"/>
                    <a:pt x="383" y="371"/>
                  </a:cubicBezTo>
                  <a:cubicBezTo>
                    <a:pt x="443" y="352"/>
                    <a:pt x="531" y="311"/>
                    <a:pt x="575" y="220"/>
                  </a:cubicBezTo>
                  <a:cubicBezTo>
                    <a:pt x="641" y="86"/>
                    <a:pt x="575" y="0"/>
                    <a:pt x="42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546825" y="3021625"/>
              <a:ext cx="14900" cy="8000"/>
            </a:xfrm>
            <a:custGeom>
              <a:avLst/>
              <a:gdLst/>
              <a:ahLst/>
              <a:cxnLst/>
              <a:rect l="l" t="t" r="r" b="b"/>
              <a:pathLst>
                <a:path w="596" h="320" extrusionOk="0">
                  <a:moveTo>
                    <a:pt x="571" y="0"/>
                  </a:moveTo>
                  <a:lnTo>
                    <a:pt x="571" y="0"/>
                  </a:lnTo>
                  <a:cubicBezTo>
                    <a:pt x="507" y="21"/>
                    <a:pt x="454" y="61"/>
                    <a:pt x="386" y="77"/>
                  </a:cubicBezTo>
                  <a:cubicBezTo>
                    <a:pt x="343" y="87"/>
                    <a:pt x="289" y="95"/>
                    <a:pt x="239" y="95"/>
                  </a:cubicBezTo>
                  <a:cubicBezTo>
                    <a:pt x="216" y="95"/>
                    <a:pt x="194" y="93"/>
                    <a:pt x="173" y="89"/>
                  </a:cubicBezTo>
                  <a:cubicBezTo>
                    <a:pt x="110" y="77"/>
                    <a:pt x="53" y="54"/>
                    <a:pt x="7" y="20"/>
                  </a:cubicBezTo>
                  <a:cubicBezTo>
                    <a:pt x="1" y="39"/>
                    <a:pt x="0" y="61"/>
                    <a:pt x="3" y="89"/>
                  </a:cubicBezTo>
                  <a:cubicBezTo>
                    <a:pt x="19" y="242"/>
                    <a:pt x="136" y="303"/>
                    <a:pt x="255" y="317"/>
                  </a:cubicBezTo>
                  <a:cubicBezTo>
                    <a:pt x="267" y="319"/>
                    <a:pt x="280" y="320"/>
                    <a:pt x="292" y="320"/>
                  </a:cubicBezTo>
                  <a:cubicBezTo>
                    <a:pt x="319" y="320"/>
                    <a:pt x="346" y="316"/>
                    <a:pt x="371" y="307"/>
                  </a:cubicBezTo>
                  <a:cubicBezTo>
                    <a:pt x="431" y="288"/>
                    <a:pt x="519" y="247"/>
                    <a:pt x="563" y="156"/>
                  </a:cubicBezTo>
                  <a:cubicBezTo>
                    <a:pt x="595" y="91"/>
                    <a:pt x="595" y="38"/>
                    <a:pt x="571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553300" y="3021775"/>
              <a:ext cx="8425" cy="7850"/>
            </a:xfrm>
            <a:custGeom>
              <a:avLst/>
              <a:gdLst/>
              <a:ahLst/>
              <a:cxnLst/>
              <a:rect l="l" t="t" r="r" b="b"/>
              <a:pathLst>
                <a:path w="337" h="314" extrusionOk="0">
                  <a:moveTo>
                    <a:pt x="316" y="0"/>
                  </a:moveTo>
                  <a:lnTo>
                    <a:pt x="316" y="0"/>
                  </a:lnTo>
                  <a:cubicBezTo>
                    <a:pt x="304" y="7"/>
                    <a:pt x="292" y="12"/>
                    <a:pt x="280" y="16"/>
                  </a:cubicBezTo>
                  <a:cubicBezTo>
                    <a:pt x="232" y="39"/>
                    <a:pt x="180" y="52"/>
                    <a:pt x="126" y="67"/>
                  </a:cubicBezTo>
                  <a:cubicBezTo>
                    <a:pt x="4" y="115"/>
                    <a:pt x="1" y="214"/>
                    <a:pt x="32" y="313"/>
                  </a:cubicBezTo>
                  <a:cubicBezTo>
                    <a:pt x="59" y="313"/>
                    <a:pt x="87" y="309"/>
                    <a:pt x="112" y="301"/>
                  </a:cubicBezTo>
                  <a:cubicBezTo>
                    <a:pt x="172" y="282"/>
                    <a:pt x="260" y="241"/>
                    <a:pt x="304" y="150"/>
                  </a:cubicBezTo>
                  <a:cubicBezTo>
                    <a:pt x="334" y="89"/>
                    <a:pt x="336" y="38"/>
                    <a:pt x="31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552175" y="3021650"/>
              <a:ext cx="16050" cy="10100"/>
            </a:xfrm>
            <a:custGeom>
              <a:avLst/>
              <a:gdLst/>
              <a:ahLst/>
              <a:cxnLst/>
              <a:rect l="l" t="t" r="r" b="b"/>
              <a:pathLst>
                <a:path w="642" h="404" extrusionOk="0">
                  <a:moveTo>
                    <a:pt x="423" y="0"/>
                  </a:moveTo>
                  <a:cubicBezTo>
                    <a:pt x="410" y="0"/>
                    <a:pt x="397" y="1"/>
                    <a:pt x="383" y="2"/>
                  </a:cubicBezTo>
                  <a:cubicBezTo>
                    <a:pt x="362" y="4"/>
                    <a:pt x="340" y="5"/>
                    <a:pt x="318" y="5"/>
                  </a:cubicBezTo>
                  <a:cubicBezTo>
                    <a:pt x="274" y="5"/>
                    <a:pt x="230" y="2"/>
                    <a:pt x="190" y="2"/>
                  </a:cubicBezTo>
                  <a:cubicBezTo>
                    <a:pt x="82" y="2"/>
                    <a:pt x="0" y="21"/>
                    <a:pt x="14" y="161"/>
                  </a:cubicBezTo>
                  <a:cubicBezTo>
                    <a:pt x="31" y="322"/>
                    <a:pt x="149" y="386"/>
                    <a:pt x="269" y="401"/>
                  </a:cubicBezTo>
                  <a:cubicBezTo>
                    <a:pt x="280" y="403"/>
                    <a:pt x="291" y="403"/>
                    <a:pt x="302" y="403"/>
                  </a:cubicBezTo>
                  <a:cubicBezTo>
                    <a:pt x="330" y="403"/>
                    <a:pt x="359" y="399"/>
                    <a:pt x="385" y="390"/>
                  </a:cubicBezTo>
                  <a:cubicBezTo>
                    <a:pt x="445" y="371"/>
                    <a:pt x="533" y="327"/>
                    <a:pt x="577" y="230"/>
                  </a:cubicBezTo>
                  <a:cubicBezTo>
                    <a:pt x="641" y="91"/>
                    <a:pt x="575" y="0"/>
                    <a:pt x="42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552450" y="3023325"/>
              <a:ext cx="14950" cy="8425"/>
            </a:xfrm>
            <a:custGeom>
              <a:avLst/>
              <a:gdLst/>
              <a:ahLst/>
              <a:cxnLst/>
              <a:rect l="l" t="t" r="r" b="b"/>
              <a:pathLst>
                <a:path w="598" h="337" extrusionOk="0">
                  <a:moveTo>
                    <a:pt x="572" y="1"/>
                  </a:moveTo>
                  <a:cubicBezTo>
                    <a:pt x="509" y="22"/>
                    <a:pt x="455" y="64"/>
                    <a:pt x="388" y="81"/>
                  </a:cubicBezTo>
                  <a:cubicBezTo>
                    <a:pt x="344" y="92"/>
                    <a:pt x="290" y="100"/>
                    <a:pt x="239" y="100"/>
                  </a:cubicBezTo>
                  <a:cubicBezTo>
                    <a:pt x="217" y="100"/>
                    <a:pt x="195" y="99"/>
                    <a:pt x="175" y="95"/>
                  </a:cubicBezTo>
                  <a:cubicBezTo>
                    <a:pt x="111" y="81"/>
                    <a:pt x="54" y="57"/>
                    <a:pt x="7" y="21"/>
                  </a:cubicBezTo>
                  <a:cubicBezTo>
                    <a:pt x="2" y="41"/>
                    <a:pt x="0" y="65"/>
                    <a:pt x="3" y="94"/>
                  </a:cubicBezTo>
                  <a:cubicBezTo>
                    <a:pt x="20" y="255"/>
                    <a:pt x="138" y="319"/>
                    <a:pt x="257" y="334"/>
                  </a:cubicBezTo>
                  <a:cubicBezTo>
                    <a:pt x="268" y="336"/>
                    <a:pt x="280" y="336"/>
                    <a:pt x="291" y="336"/>
                  </a:cubicBezTo>
                  <a:cubicBezTo>
                    <a:pt x="319" y="336"/>
                    <a:pt x="348" y="332"/>
                    <a:pt x="374" y="323"/>
                  </a:cubicBezTo>
                  <a:cubicBezTo>
                    <a:pt x="434" y="303"/>
                    <a:pt x="522" y="260"/>
                    <a:pt x="565" y="163"/>
                  </a:cubicBezTo>
                  <a:cubicBezTo>
                    <a:pt x="597" y="96"/>
                    <a:pt x="597" y="40"/>
                    <a:pt x="57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558975" y="3023475"/>
              <a:ext cx="8425" cy="8250"/>
            </a:xfrm>
            <a:custGeom>
              <a:avLst/>
              <a:gdLst/>
              <a:ahLst/>
              <a:cxnLst/>
              <a:rect l="l" t="t" r="r" b="b"/>
              <a:pathLst>
                <a:path w="337" h="330" extrusionOk="0">
                  <a:moveTo>
                    <a:pt x="314" y="1"/>
                  </a:moveTo>
                  <a:cubicBezTo>
                    <a:pt x="303" y="7"/>
                    <a:pt x="292" y="12"/>
                    <a:pt x="279" y="17"/>
                  </a:cubicBezTo>
                  <a:cubicBezTo>
                    <a:pt x="232" y="41"/>
                    <a:pt x="180" y="55"/>
                    <a:pt x="125" y="70"/>
                  </a:cubicBezTo>
                  <a:cubicBezTo>
                    <a:pt x="3" y="122"/>
                    <a:pt x="0" y="225"/>
                    <a:pt x="32" y="329"/>
                  </a:cubicBezTo>
                  <a:cubicBezTo>
                    <a:pt x="60" y="329"/>
                    <a:pt x="86" y="326"/>
                    <a:pt x="113" y="317"/>
                  </a:cubicBezTo>
                  <a:cubicBezTo>
                    <a:pt x="173" y="297"/>
                    <a:pt x="261" y="254"/>
                    <a:pt x="304" y="157"/>
                  </a:cubicBezTo>
                  <a:cubicBezTo>
                    <a:pt x="334" y="93"/>
                    <a:pt x="336" y="40"/>
                    <a:pt x="31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555725" y="3012875"/>
              <a:ext cx="15925" cy="9925"/>
            </a:xfrm>
            <a:custGeom>
              <a:avLst/>
              <a:gdLst/>
              <a:ahLst/>
              <a:cxnLst/>
              <a:rect l="l" t="t" r="r" b="b"/>
              <a:pathLst>
                <a:path w="637" h="397" extrusionOk="0">
                  <a:moveTo>
                    <a:pt x="418" y="0"/>
                  </a:moveTo>
                  <a:cubicBezTo>
                    <a:pt x="406" y="0"/>
                    <a:pt x="393" y="1"/>
                    <a:pt x="380" y="2"/>
                  </a:cubicBezTo>
                  <a:cubicBezTo>
                    <a:pt x="359" y="4"/>
                    <a:pt x="336" y="5"/>
                    <a:pt x="314" y="5"/>
                  </a:cubicBezTo>
                  <a:cubicBezTo>
                    <a:pt x="271" y="5"/>
                    <a:pt x="228" y="2"/>
                    <a:pt x="189" y="2"/>
                  </a:cubicBezTo>
                  <a:cubicBezTo>
                    <a:pt x="81" y="2"/>
                    <a:pt x="0" y="21"/>
                    <a:pt x="15" y="158"/>
                  </a:cubicBezTo>
                  <a:cubicBezTo>
                    <a:pt x="32" y="316"/>
                    <a:pt x="149" y="379"/>
                    <a:pt x="268" y="395"/>
                  </a:cubicBezTo>
                  <a:cubicBezTo>
                    <a:pt x="279" y="396"/>
                    <a:pt x="290" y="397"/>
                    <a:pt x="301" y="397"/>
                  </a:cubicBezTo>
                  <a:cubicBezTo>
                    <a:pt x="329" y="397"/>
                    <a:pt x="356" y="393"/>
                    <a:pt x="383" y="384"/>
                  </a:cubicBezTo>
                  <a:cubicBezTo>
                    <a:pt x="442" y="365"/>
                    <a:pt x="528" y="321"/>
                    <a:pt x="573" y="227"/>
                  </a:cubicBezTo>
                  <a:cubicBezTo>
                    <a:pt x="636" y="89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5556025" y="3014525"/>
              <a:ext cx="14825" cy="8275"/>
            </a:xfrm>
            <a:custGeom>
              <a:avLst/>
              <a:gdLst/>
              <a:ahLst/>
              <a:cxnLst/>
              <a:rect l="l" t="t" r="r" b="b"/>
              <a:pathLst>
                <a:path w="593" h="331" extrusionOk="0">
                  <a:moveTo>
                    <a:pt x="567" y="0"/>
                  </a:moveTo>
                  <a:lnTo>
                    <a:pt x="567" y="0"/>
                  </a:lnTo>
                  <a:cubicBezTo>
                    <a:pt x="504" y="22"/>
                    <a:pt x="451" y="63"/>
                    <a:pt x="384" y="80"/>
                  </a:cubicBezTo>
                  <a:cubicBezTo>
                    <a:pt x="341" y="91"/>
                    <a:pt x="287" y="99"/>
                    <a:pt x="237" y="99"/>
                  </a:cubicBezTo>
                  <a:cubicBezTo>
                    <a:pt x="215" y="99"/>
                    <a:pt x="193" y="97"/>
                    <a:pt x="173" y="94"/>
                  </a:cubicBezTo>
                  <a:cubicBezTo>
                    <a:pt x="110" y="80"/>
                    <a:pt x="53" y="56"/>
                    <a:pt x="6" y="21"/>
                  </a:cubicBezTo>
                  <a:cubicBezTo>
                    <a:pt x="1" y="41"/>
                    <a:pt x="0" y="63"/>
                    <a:pt x="3" y="92"/>
                  </a:cubicBezTo>
                  <a:cubicBezTo>
                    <a:pt x="20" y="250"/>
                    <a:pt x="137" y="313"/>
                    <a:pt x="256" y="329"/>
                  </a:cubicBezTo>
                  <a:cubicBezTo>
                    <a:pt x="267" y="330"/>
                    <a:pt x="278" y="331"/>
                    <a:pt x="289" y="331"/>
                  </a:cubicBezTo>
                  <a:cubicBezTo>
                    <a:pt x="317" y="331"/>
                    <a:pt x="345" y="327"/>
                    <a:pt x="371" y="318"/>
                  </a:cubicBezTo>
                  <a:cubicBezTo>
                    <a:pt x="430" y="299"/>
                    <a:pt x="516" y="255"/>
                    <a:pt x="561" y="161"/>
                  </a:cubicBezTo>
                  <a:cubicBezTo>
                    <a:pt x="591" y="95"/>
                    <a:pt x="592" y="40"/>
                    <a:pt x="56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562500" y="3014675"/>
              <a:ext cx="8325" cy="8125"/>
            </a:xfrm>
            <a:custGeom>
              <a:avLst/>
              <a:gdLst/>
              <a:ahLst/>
              <a:cxnLst/>
              <a:rect l="l" t="t" r="r" b="b"/>
              <a:pathLst>
                <a:path w="333" h="325" extrusionOk="0">
                  <a:moveTo>
                    <a:pt x="311" y="0"/>
                  </a:moveTo>
                  <a:cubicBezTo>
                    <a:pt x="300" y="7"/>
                    <a:pt x="289" y="13"/>
                    <a:pt x="276" y="17"/>
                  </a:cubicBezTo>
                  <a:cubicBezTo>
                    <a:pt x="228" y="41"/>
                    <a:pt x="178" y="54"/>
                    <a:pt x="124" y="69"/>
                  </a:cubicBezTo>
                  <a:cubicBezTo>
                    <a:pt x="2" y="120"/>
                    <a:pt x="0" y="221"/>
                    <a:pt x="32" y="325"/>
                  </a:cubicBezTo>
                  <a:cubicBezTo>
                    <a:pt x="58" y="325"/>
                    <a:pt x="86" y="321"/>
                    <a:pt x="112" y="312"/>
                  </a:cubicBezTo>
                  <a:cubicBezTo>
                    <a:pt x="171" y="293"/>
                    <a:pt x="257" y="249"/>
                    <a:pt x="302" y="155"/>
                  </a:cubicBezTo>
                  <a:cubicBezTo>
                    <a:pt x="331" y="92"/>
                    <a:pt x="332" y="40"/>
                    <a:pt x="31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548000" y="3012800"/>
              <a:ext cx="15925" cy="9925"/>
            </a:xfrm>
            <a:custGeom>
              <a:avLst/>
              <a:gdLst/>
              <a:ahLst/>
              <a:cxnLst/>
              <a:rect l="l" t="t" r="r" b="b"/>
              <a:pathLst>
                <a:path w="637" h="397" extrusionOk="0">
                  <a:moveTo>
                    <a:pt x="418" y="0"/>
                  </a:moveTo>
                  <a:cubicBezTo>
                    <a:pt x="406" y="0"/>
                    <a:pt x="394" y="1"/>
                    <a:pt x="380" y="2"/>
                  </a:cubicBezTo>
                  <a:cubicBezTo>
                    <a:pt x="359" y="4"/>
                    <a:pt x="336" y="5"/>
                    <a:pt x="314" y="5"/>
                  </a:cubicBezTo>
                  <a:cubicBezTo>
                    <a:pt x="271" y="5"/>
                    <a:pt x="229" y="2"/>
                    <a:pt x="189" y="2"/>
                  </a:cubicBezTo>
                  <a:cubicBezTo>
                    <a:pt x="82" y="2"/>
                    <a:pt x="1" y="21"/>
                    <a:pt x="15" y="158"/>
                  </a:cubicBezTo>
                  <a:cubicBezTo>
                    <a:pt x="30" y="316"/>
                    <a:pt x="147" y="379"/>
                    <a:pt x="265" y="395"/>
                  </a:cubicBezTo>
                  <a:cubicBezTo>
                    <a:pt x="276" y="396"/>
                    <a:pt x="287" y="396"/>
                    <a:pt x="297" y="396"/>
                  </a:cubicBezTo>
                  <a:cubicBezTo>
                    <a:pt x="325" y="396"/>
                    <a:pt x="353" y="392"/>
                    <a:pt x="380" y="383"/>
                  </a:cubicBezTo>
                  <a:cubicBezTo>
                    <a:pt x="439" y="365"/>
                    <a:pt x="527" y="321"/>
                    <a:pt x="571" y="227"/>
                  </a:cubicBezTo>
                  <a:cubicBezTo>
                    <a:pt x="636" y="89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548250" y="3014450"/>
              <a:ext cx="14850" cy="8275"/>
            </a:xfrm>
            <a:custGeom>
              <a:avLst/>
              <a:gdLst/>
              <a:ahLst/>
              <a:cxnLst/>
              <a:rect l="l" t="t" r="r" b="b"/>
              <a:pathLst>
                <a:path w="594" h="331" extrusionOk="0">
                  <a:moveTo>
                    <a:pt x="568" y="0"/>
                  </a:moveTo>
                  <a:lnTo>
                    <a:pt x="568" y="0"/>
                  </a:lnTo>
                  <a:cubicBezTo>
                    <a:pt x="505" y="22"/>
                    <a:pt x="452" y="63"/>
                    <a:pt x="385" y="80"/>
                  </a:cubicBezTo>
                  <a:cubicBezTo>
                    <a:pt x="343" y="90"/>
                    <a:pt x="290" y="99"/>
                    <a:pt x="240" y="99"/>
                  </a:cubicBezTo>
                  <a:cubicBezTo>
                    <a:pt x="217" y="99"/>
                    <a:pt x="194" y="97"/>
                    <a:pt x="173" y="92"/>
                  </a:cubicBezTo>
                  <a:cubicBezTo>
                    <a:pt x="110" y="80"/>
                    <a:pt x="54" y="56"/>
                    <a:pt x="7" y="21"/>
                  </a:cubicBezTo>
                  <a:cubicBezTo>
                    <a:pt x="3" y="41"/>
                    <a:pt x="0" y="63"/>
                    <a:pt x="4" y="92"/>
                  </a:cubicBezTo>
                  <a:cubicBezTo>
                    <a:pt x="20" y="250"/>
                    <a:pt x="136" y="313"/>
                    <a:pt x="254" y="329"/>
                  </a:cubicBezTo>
                  <a:cubicBezTo>
                    <a:pt x="266" y="330"/>
                    <a:pt x="277" y="331"/>
                    <a:pt x="288" y="331"/>
                  </a:cubicBezTo>
                  <a:cubicBezTo>
                    <a:pt x="316" y="331"/>
                    <a:pt x="344" y="326"/>
                    <a:pt x="370" y="318"/>
                  </a:cubicBezTo>
                  <a:cubicBezTo>
                    <a:pt x="429" y="299"/>
                    <a:pt x="517" y="255"/>
                    <a:pt x="561" y="161"/>
                  </a:cubicBezTo>
                  <a:cubicBezTo>
                    <a:pt x="592" y="94"/>
                    <a:pt x="593" y="40"/>
                    <a:pt x="568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554725" y="3014600"/>
              <a:ext cx="8350" cy="8100"/>
            </a:xfrm>
            <a:custGeom>
              <a:avLst/>
              <a:gdLst/>
              <a:ahLst/>
              <a:cxnLst/>
              <a:rect l="l" t="t" r="r" b="b"/>
              <a:pathLst>
                <a:path w="334" h="324" extrusionOk="0">
                  <a:moveTo>
                    <a:pt x="312" y="0"/>
                  </a:moveTo>
                  <a:cubicBezTo>
                    <a:pt x="301" y="7"/>
                    <a:pt x="290" y="12"/>
                    <a:pt x="277" y="17"/>
                  </a:cubicBezTo>
                  <a:cubicBezTo>
                    <a:pt x="230" y="41"/>
                    <a:pt x="179" y="53"/>
                    <a:pt x="124" y="69"/>
                  </a:cubicBezTo>
                  <a:cubicBezTo>
                    <a:pt x="3" y="120"/>
                    <a:pt x="1" y="221"/>
                    <a:pt x="31" y="324"/>
                  </a:cubicBezTo>
                  <a:cubicBezTo>
                    <a:pt x="59" y="324"/>
                    <a:pt x="85" y="321"/>
                    <a:pt x="111" y="311"/>
                  </a:cubicBezTo>
                  <a:cubicBezTo>
                    <a:pt x="170" y="293"/>
                    <a:pt x="258" y="249"/>
                    <a:pt x="302" y="155"/>
                  </a:cubicBezTo>
                  <a:cubicBezTo>
                    <a:pt x="331" y="92"/>
                    <a:pt x="333" y="39"/>
                    <a:pt x="31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5556850" y="3004900"/>
              <a:ext cx="15825" cy="9325"/>
            </a:xfrm>
            <a:custGeom>
              <a:avLst/>
              <a:gdLst/>
              <a:ahLst/>
              <a:cxnLst/>
              <a:rect l="l" t="t" r="r" b="b"/>
              <a:pathLst>
                <a:path w="633" h="373" extrusionOk="0">
                  <a:moveTo>
                    <a:pt x="417" y="0"/>
                  </a:moveTo>
                  <a:cubicBezTo>
                    <a:pt x="405" y="0"/>
                    <a:pt x="391" y="1"/>
                    <a:pt x="378" y="2"/>
                  </a:cubicBezTo>
                  <a:cubicBezTo>
                    <a:pt x="358" y="3"/>
                    <a:pt x="338" y="4"/>
                    <a:pt x="318" y="4"/>
                  </a:cubicBezTo>
                  <a:cubicBezTo>
                    <a:pt x="272" y="4"/>
                    <a:pt x="227" y="1"/>
                    <a:pt x="185" y="1"/>
                  </a:cubicBezTo>
                  <a:cubicBezTo>
                    <a:pt x="80" y="1"/>
                    <a:pt x="1" y="19"/>
                    <a:pt x="16" y="148"/>
                  </a:cubicBezTo>
                  <a:cubicBezTo>
                    <a:pt x="34" y="296"/>
                    <a:pt x="150" y="356"/>
                    <a:pt x="267" y="370"/>
                  </a:cubicBezTo>
                  <a:cubicBezTo>
                    <a:pt x="279" y="371"/>
                    <a:pt x="291" y="372"/>
                    <a:pt x="303" y="372"/>
                  </a:cubicBezTo>
                  <a:cubicBezTo>
                    <a:pt x="330" y="372"/>
                    <a:pt x="356" y="368"/>
                    <a:pt x="382" y="360"/>
                  </a:cubicBezTo>
                  <a:cubicBezTo>
                    <a:pt x="440" y="343"/>
                    <a:pt x="526" y="301"/>
                    <a:pt x="569" y="213"/>
                  </a:cubicBezTo>
                  <a:cubicBezTo>
                    <a:pt x="633" y="83"/>
                    <a:pt x="566" y="0"/>
                    <a:pt x="41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557150" y="3006425"/>
              <a:ext cx="14700" cy="7800"/>
            </a:xfrm>
            <a:custGeom>
              <a:avLst/>
              <a:gdLst/>
              <a:ahLst/>
              <a:cxnLst/>
              <a:rect l="l" t="t" r="r" b="b"/>
              <a:pathLst>
                <a:path w="588" h="312" extrusionOk="0">
                  <a:moveTo>
                    <a:pt x="564" y="1"/>
                  </a:moveTo>
                  <a:lnTo>
                    <a:pt x="564" y="1"/>
                  </a:lnTo>
                  <a:cubicBezTo>
                    <a:pt x="500" y="22"/>
                    <a:pt x="449" y="60"/>
                    <a:pt x="382" y="76"/>
                  </a:cubicBezTo>
                  <a:cubicBezTo>
                    <a:pt x="339" y="86"/>
                    <a:pt x="286" y="93"/>
                    <a:pt x="236" y="93"/>
                  </a:cubicBezTo>
                  <a:cubicBezTo>
                    <a:pt x="214" y="93"/>
                    <a:pt x="192" y="92"/>
                    <a:pt x="173" y="88"/>
                  </a:cubicBezTo>
                  <a:cubicBezTo>
                    <a:pt x="110" y="76"/>
                    <a:pt x="54" y="53"/>
                    <a:pt x="7" y="20"/>
                  </a:cubicBezTo>
                  <a:cubicBezTo>
                    <a:pt x="2" y="38"/>
                    <a:pt x="1" y="60"/>
                    <a:pt x="4" y="87"/>
                  </a:cubicBezTo>
                  <a:cubicBezTo>
                    <a:pt x="21" y="235"/>
                    <a:pt x="138" y="295"/>
                    <a:pt x="255" y="309"/>
                  </a:cubicBezTo>
                  <a:cubicBezTo>
                    <a:pt x="267" y="310"/>
                    <a:pt x="279" y="311"/>
                    <a:pt x="291" y="311"/>
                  </a:cubicBezTo>
                  <a:cubicBezTo>
                    <a:pt x="318" y="311"/>
                    <a:pt x="344" y="307"/>
                    <a:pt x="370" y="299"/>
                  </a:cubicBezTo>
                  <a:cubicBezTo>
                    <a:pt x="428" y="282"/>
                    <a:pt x="514" y="240"/>
                    <a:pt x="557" y="152"/>
                  </a:cubicBezTo>
                  <a:cubicBezTo>
                    <a:pt x="587" y="89"/>
                    <a:pt x="587" y="37"/>
                    <a:pt x="56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563600" y="3006600"/>
              <a:ext cx="8250" cy="7600"/>
            </a:xfrm>
            <a:custGeom>
              <a:avLst/>
              <a:gdLst/>
              <a:ahLst/>
              <a:cxnLst/>
              <a:rect l="l" t="t" r="r" b="b"/>
              <a:pathLst>
                <a:path w="330" h="304" extrusionOk="0">
                  <a:moveTo>
                    <a:pt x="309" y="0"/>
                  </a:moveTo>
                  <a:cubicBezTo>
                    <a:pt x="297" y="5"/>
                    <a:pt x="286" y="11"/>
                    <a:pt x="275" y="16"/>
                  </a:cubicBezTo>
                  <a:cubicBezTo>
                    <a:pt x="227" y="37"/>
                    <a:pt x="176" y="50"/>
                    <a:pt x="122" y="64"/>
                  </a:cubicBezTo>
                  <a:cubicBezTo>
                    <a:pt x="2" y="111"/>
                    <a:pt x="1" y="206"/>
                    <a:pt x="32" y="304"/>
                  </a:cubicBezTo>
                  <a:cubicBezTo>
                    <a:pt x="59" y="304"/>
                    <a:pt x="86" y="301"/>
                    <a:pt x="112" y="292"/>
                  </a:cubicBezTo>
                  <a:cubicBezTo>
                    <a:pt x="170" y="274"/>
                    <a:pt x="256" y="233"/>
                    <a:pt x="299" y="145"/>
                  </a:cubicBezTo>
                  <a:cubicBezTo>
                    <a:pt x="328" y="85"/>
                    <a:pt x="329" y="36"/>
                    <a:pt x="309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5546200" y="3005525"/>
              <a:ext cx="15800" cy="9350"/>
            </a:xfrm>
            <a:custGeom>
              <a:avLst/>
              <a:gdLst/>
              <a:ahLst/>
              <a:cxnLst/>
              <a:rect l="l" t="t" r="r" b="b"/>
              <a:pathLst>
                <a:path w="632" h="374" extrusionOk="0">
                  <a:moveTo>
                    <a:pt x="414" y="0"/>
                  </a:moveTo>
                  <a:cubicBezTo>
                    <a:pt x="402" y="0"/>
                    <a:pt x="390" y="1"/>
                    <a:pt x="377" y="2"/>
                  </a:cubicBezTo>
                  <a:cubicBezTo>
                    <a:pt x="355" y="4"/>
                    <a:pt x="334" y="4"/>
                    <a:pt x="312" y="4"/>
                  </a:cubicBezTo>
                  <a:cubicBezTo>
                    <a:pt x="269" y="4"/>
                    <a:pt x="226" y="2"/>
                    <a:pt x="187" y="2"/>
                  </a:cubicBezTo>
                  <a:cubicBezTo>
                    <a:pt x="81" y="2"/>
                    <a:pt x="0" y="19"/>
                    <a:pt x="14" y="149"/>
                  </a:cubicBezTo>
                  <a:cubicBezTo>
                    <a:pt x="30" y="297"/>
                    <a:pt x="146" y="357"/>
                    <a:pt x="263" y="372"/>
                  </a:cubicBezTo>
                  <a:cubicBezTo>
                    <a:pt x="273" y="373"/>
                    <a:pt x="284" y="373"/>
                    <a:pt x="295" y="373"/>
                  </a:cubicBezTo>
                  <a:cubicBezTo>
                    <a:pt x="323" y="373"/>
                    <a:pt x="351" y="370"/>
                    <a:pt x="377" y="361"/>
                  </a:cubicBezTo>
                  <a:cubicBezTo>
                    <a:pt x="436" y="344"/>
                    <a:pt x="522" y="302"/>
                    <a:pt x="566" y="214"/>
                  </a:cubicBezTo>
                  <a:cubicBezTo>
                    <a:pt x="632" y="84"/>
                    <a:pt x="565" y="0"/>
                    <a:pt x="41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546450" y="3007050"/>
              <a:ext cx="14725" cy="7825"/>
            </a:xfrm>
            <a:custGeom>
              <a:avLst/>
              <a:gdLst/>
              <a:ahLst/>
              <a:cxnLst/>
              <a:rect l="l" t="t" r="r" b="b"/>
              <a:pathLst>
                <a:path w="589" h="313" extrusionOk="0">
                  <a:moveTo>
                    <a:pt x="565" y="1"/>
                  </a:moveTo>
                  <a:lnTo>
                    <a:pt x="565" y="1"/>
                  </a:lnTo>
                  <a:cubicBezTo>
                    <a:pt x="501" y="23"/>
                    <a:pt x="449" y="61"/>
                    <a:pt x="382" y="76"/>
                  </a:cubicBezTo>
                  <a:cubicBezTo>
                    <a:pt x="339" y="86"/>
                    <a:pt x="286" y="94"/>
                    <a:pt x="236" y="94"/>
                  </a:cubicBezTo>
                  <a:cubicBezTo>
                    <a:pt x="213" y="94"/>
                    <a:pt x="192" y="92"/>
                    <a:pt x="172" y="89"/>
                  </a:cubicBezTo>
                  <a:cubicBezTo>
                    <a:pt x="110" y="76"/>
                    <a:pt x="54" y="54"/>
                    <a:pt x="7" y="20"/>
                  </a:cubicBezTo>
                  <a:cubicBezTo>
                    <a:pt x="2" y="39"/>
                    <a:pt x="1" y="61"/>
                    <a:pt x="4" y="88"/>
                  </a:cubicBezTo>
                  <a:cubicBezTo>
                    <a:pt x="20" y="236"/>
                    <a:pt x="136" y="296"/>
                    <a:pt x="253" y="311"/>
                  </a:cubicBezTo>
                  <a:cubicBezTo>
                    <a:pt x="263" y="312"/>
                    <a:pt x="274" y="312"/>
                    <a:pt x="285" y="312"/>
                  </a:cubicBezTo>
                  <a:cubicBezTo>
                    <a:pt x="313" y="312"/>
                    <a:pt x="341" y="309"/>
                    <a:pt x="367" y="300"/>
                  </a:cubicBezTo>
                  <a:cubicBezTo>
                    <a:pt x="426" y="283"/>
                    <a:pt x="513" y="241"/>
                    <a:pt x="556" y="153"/>
                  </a:cubicBezTo>
                  <a:cubicBezTo>
                    <a:pt x="587" y="90"/>
                    <a:pt x="589" y="38"/>
                    <a:pt x="565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2850" y="3007225"/>
              <a:ext cx="8325" cy="7625"/>
            </a:xfrm>
            <a:custGeom>
              <a:avLst/>
              <a:gdLst/>
              <a:ahLst/>
              <a:cxnLst/>
              <a:rect l="l" t="t" r="r" b="b"/>
              <a:pathLst>
                <a:path w="333" h="305" extrusionOk="0">
                  <a:moveTo>
                    <a:pt x="312" y="0"/>
                  </a:moveTo>
                  <a:lnTo>
                    <a:pt x="312" y="0"/>
                  </a:lnTo>
                  <a:cubicBezTo>
                    <a:pt x="300" y="6"/>
                    <a:pt x="289" y="11"/>
                    <a:pt x="277" y="17"/>
                  </a:cubicBezTo>
                  <a:cubicBezTo>
                    <a:pt x="230" y="38"/>
                    <a:pt x="178" y="51"/>
                    <a:pt x="124" y="65"/>
                  </a:cubicBezTo>
                  <a:cubicBezTo>
                    <a:pt x="4" y="112"/>
                    <a:pt x="1" y="208"/>
                    <a:pt x="31" y="305"/>
                  </a:cubicBezTo>
                  <a:cubicBezTo>
                    <a:pt x="59" y="305"/>
                    <a:pt x="86" y="302"/>
                    <a:pt x="112" y="293"/>
                  </a:cubicBezTo>
                  <a:cubicBezTo>
                    <a:pt x="170" y="276"/>
                    <a:pt x="257" y="234"/>
                    <a:pt x="300" y="146"/>
                  </a:cubicBezTo>
                  <a:cubicBezTo>
                    <a:pt x="330" y="86"/>
                    <a:pt x="333" y="37"/>
                    <a:pt x="31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551750" y="3007100"/>
              <a:ext cx="15825" cy="9825"/>
            </a:xfrm>
            <a:custGeom>
              <a:avLst/>
              <a:gdLst/>
              <a:ahLst/>
              <a:cxnLst/>
              <a:rect l="l" t="t" r="r" b="b"/>
              <a:pathLst>
                <a:path w="633" h="393" extrusionOk="0">
                  <a:moveTo>
                    <a:pt x="418" y="1"/>
                  </a:moveTo>
                  <a:cubicBezTo>
                    <a:pt x="405" y="1"/>
                    <a:pt x="392" y="2"/>
                    <a:pt x="378" y="3"/>
                  </a:cubicBezTo>
                  <a:cubicBezTo>
                    <a:pt x="357" y="5"/>
                    <a:pt x="337" y="5"/>
                    <a:pt x="316" y="5"/>
                  </a:cubicBezTo>
                  <a:cubicBezTo>
                    <a:pt x="271" y="5"/>
                    <a:pt x="227" y="3"/>
                    <a:pt x="186" y="3"/>
                  </a:cubicBezTo>
                  <a:cubicBezTo>
                    <a:pt x="80" y="3"/>
                    <a:pt x="0" y="21"/>
                    <a:pt x="15" y="156"/>
                  </a:cubicBezTo>
                  <a:cubicBezTo>
                    <a:pt x="30" y="313"/>
                    <a:pt x="147" y="376"/>
                    <a:pt x="265" y="391"/>
                  </a:cubicBezTo>
                  <a:cubicBezTo>
                    <a:pt x="277" y="392"/>
                    <a:pt x="289" y="393"/>
                    <a:pt x="301" y="393"/>
                  </a:cubicBezTo>
                  <a:cubicBezTo>
                    <a:pt x="328" y="393"/>
                    <a:pt x="354" y="389"/>
                    <a:pt x="380" y="380"/>
                  </a:cubicBezTo>
                  <a:cubicBezTo>
                    <a:pt x="439" y="362"/>
                    <a:pt x="525" y="318"/>
                    <a:pt x="568" y="225"/>
                  </a:cubicBezTo>
                  <a:cubicBezTo>
                    <a:pt x="632" y="88"/>
                    <a:pt x="567" y="1"/>
                    <a:pt x="41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552025" y="3008750"/>
              <a:ext cx="14750" cy="8175"/>
            </a:xfrm>
            <a:custGeom>
              <a:avLst/>
              <a:gdLst/>
              <a:ahLst/>
              <a:cxnLst/>
              <a:rect l="l" t="t" r="r" b="b"/>
              <a:pathLst>
                <a:path w="590" h="327" extrusionOk="0">
                  <a:moveTo>
                    <a:pt x="565" y="0"/>
                  </a:moveTo>
                  <a:lnTo>
                    <a:pt x="565" y="0"/>
                  </a:lnTo>
                  <a:cubicBezTo>
                    <a:pt x="502" y="22"/>
                    <a:pt x="449" y="62"/>
                    <a:pt x="382" y="79"/>
                  </a:cubicBezTo>
                  <a:cubicBezTo>
                    <a:pt x="339" y="89"/>
                    <a:pt x="287" y="97"/>
                    <a:pt x="237" y="97"/>
                  </a:cubicBezTo>
                  <a:cubicBezTo>
                    <a:pt x="215" y="97"/>
                    <a:pt x="193" y="96"/>
                    <a:pt x="173" y="91"/>
                  </a:cubicBezTo>
                  <a:cubicBezTo>
                    <a:pt x="110" y="79"/>
                    <a:pt x="54" y="55"/>
                    <a:pt x="7" y="21"/>
                  </a:cubicBezTo>
                  <a:cubicBezTo>
                    <a:pt x="2" y="40"/>
                    <a:pt x="1" y="62"/>
                    <a:pt x="4" y="91"/>
                  </a:cubicBezTo>
                  <a:cubicBezTo>
                    <a:pt x="19" y="247"/>
                    <a:pt x="136" y="310"/>
                    <a:pt x="254" y="325"/>
                  </a:cubicBezTo>
                  <a:cubicBezTo>
                    <a:pt x="266" y="326"/>
                    <a:pt x="278" y="327"/>
                    <a:pt x="290" y="327"/>
                  </a:cubicBezTo>
                  <a:cubicBezTo>
                    <a:pt x="317" y="327"/>
                    <a:pt x="343" y="323"/>
                    <a:pt x="369" y="314"/>
                  </a:cubicBezTo>
                  <a:cubicBezTo>
                    <a:pt x="428" y="296"/>
                    <a:pt x="514" y="252"/>
                    <a:pt x="557" y="159"/>
                  </a:cubicBezTo>
                  <a:cubicBezTo>
                    <a:pt x="588" y="92"/>
                    <a:pt x="589" y="39"/>
                    <a:pt x="56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558450" y="3008900"/>
              <a:ext cx="8300" cy="8025"/>
            </a:xfrm>
            <a:custGeom>
              <a:avLst/>
              <a:gdLst/>
              <a:ahLst/>
              <a:cxnLst/>
              <a:rect l="l" t="t" r="r" b="b"/>
              <a:pathLst>
                <a:path w="332" h="321" extrusionOk="0">
                  <a:moveTo>
                    <a:pt x="311" y="0"/>
                  </a:moveTo>
                  <a:cubicBezTo>
                    <a:pt x="299" y="7"/>
                    <a:pt x="288" y="12"/>
                    <a:pt x="276" y="17"/>
                  </a:cubicBezTo>
                  <a:cubicBezTo>
                    <a:pt x="229" y="40"/>
                    <a:pt x="178" y="53"/>
                    <a:pt x="124" y="68"/>
                  </a:cubicBezTo>
                  <a:cubicBezTo>
                    <a:pt x="3" y="117"/>
                    <a:pt x="1" y="218"/>
                    <a:pt x="32" y="321"/>
                  </a:cubicBezTo>
                  <a:cubicBezTo>
                    <a:pt x="59" y="321"/>
                    <a:pt x="86" y="316"/>
                    <a:pt x="112" y="308"/>
                  </a:cubicBezTo>
                  <a:cubicBezTo>
                    <a:pt x="171" y="288"/>
                    <a:pt x="257" y="246"/>
                    <a:pt x="300" y="153"/>
                  </a:cubicBezTo>
                  <a:cubicBezTo>
                    <a:pt x="330" y="91"/>
                    <a:pt x="331" y="39"/>
                    <a:pt x="31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555250" y="2998575"/>
              <a:ext cx="15725" cy="9650"/>
            </a:xfrm>
            <a:custGeom>
              <a:avLst/>
              <a:gdLst/>
              <a:ahLst/>
              <a:cxnLst/>
              <a:rect l="l" t="t" r="r" b="b"/>
              <a:pathLst>
                <a:path w="629" h="386" extrusionOk="0">
                  <a:moveTo>
                    <a:pt x="414" y="0"/>
                  </a:moveTo>
                  <a:cubicBezTo>
                    <a:pt x="401" y="0"/>
                    <a:pt x="389" y="1"/>
                    <a:pt x="375" y="2"/>
                  </a:cubicBezTo>
                  <a:cubicBezTo>
                    <a:pt x="355" y="4"/>
                    <a:pt x="334" y="4"/>
                    <a:pt x="313" y="4"/>
                  </a:cubicBezTo>
                  <a:cubicBezTo>
                    <a:pt x="269" y="4"/>
                    <a:pt x="226" y="2"/>
                    <a:pt x="186" y="2"/>
                  </a:cubicBezTo>
                  <a:cubicBezTo>
                    <a:pt x="80" y="2"/>
                    <a:pt x="0" y="20"/>
                    <a:pt x="15" y="154"/>
                  </a:cubicBezTo>
                  <a:cubicBezTo>
                    <a:pt x="31" y="308"/>
                    <a:pt x="147" y="369"/>
                    <a:pt x="265" y="383"/>
                  </a:cubicBezTo>
                  <a:cubicBezTo>
                    <a:pt x="276" y="385"/>
                    <a:pt x="288" y="386"/>
                    <a:pt x="300" y="386"/>
                  </a:cubicBezTo>
                  <a:cubicBezTo>
                    <a:pt x="327" y="386"/>
                    <a:pt x="353" y="382"/>
                    <a:pt x="379" y="373"/>
                  </a:cubicBezTo>
                  <a:cubicBezTo>
                    <a:pt x="436" y="354"/>
                    <a:pt x="522" y="312"/>
                    <a:pt x="565" y="221"/>
                  </a:cubicBezTo>
                  <a:cubicBezTo>
                    <a:pt x="628" y="86"/>
                    <a:pt x="562" y="0"/>
                    <a:pt x="41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555525" y="3000175"/>
              <a:ext cx="14625" cy="8075"/>
            </a:xfrm>
            <a:custGeom>
              <a:avLst/>
              <a:gdLst/>
              <a:ahLst/>
              <a:cxnLst/>
              <a:rect l="l" t="t" r="r" b="b"/>
              <a:pathLst>
                <a:path w="585" h="323" extrusionOk="0">
                  <a:moveTo>
                    <a:pt x="560" y="0"/>
                  </a:moveTo>
                  <a:lnTo>
                    <a:pt x="560" y="0"/>
                  </a:lnTo>
                  <a:cubicBezTo>
                    <a:pt x="498" y="22"/>
                    <a:pt x="446" y="61"/>
                    <a:pt x="380" y="78"/>
                  </a:cubicBezTo>
                  <a:cubicBezTo>
                    <a:pt x="337" y="88"/>
                    <a:pt x="284" y="96"/>
                    <a:pt x="235" y="96"/>
                  </a:cubicBezTo>
                  <a:cubicBezTo>
                    <a:pt x="213" y="96"/>
                    <a:pt x="191" y="94"/>
                    <a:pt x="172" y="90"/>
                  </a:cubicBezTo>
                  <a:cubicBezTo>
                    <a:pt x="109" y="78"/>
                    <a:pt x="53" y="54"/>
                    <a:pt x="7" y="21"/>
                  </a:cubicBezTo>
                  <a:cubicBezTo>
                    <a:pt x="3" y="40"/>
                    <a:pt x="1" y="62"/>
                    <a:pt x="4" y="90"/>
                  </a:cubicBezTo>
                  <a:cubicBezTo>
                    <a:pt x="20" y="244"/>
                    <a:pt x="136" y="305"/>
                    <a:pt x="254" y="320"/>
                  </a:cubicBezTo>
                  <a:cubicBezTo>
                    <a:pt x="264" y="322"/>
                    <a:pt x="275" y="322"/>
                    <a:pt x="286" y="322"/>
                  </a:cubicBezTo>
                  <a:cubicBezTo>
                    <a:pt x="314" y="322"/>
                    <a:pt x="341" y="318"/>
                    <a:pt x="368" y="310"/>
                  </a:cubicBezTo>
                  <a:cubicBezTo>
                    <a:pt x="425" y="290"/>
                    <a:pt x="511" y="249"/>
                    <a:pt x="554" y="157"/>
                  </a:cubicBezTo>
                  <a:cubicBezTo>
                    <a:pt x="584" y="91"/>
                    <a:pt x="584" y="38"/>
                    <a:pt x="56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561925" y="3000325"/>
              <a:ext cx="8225" cy="7900"/>
            </a:xfrm>
            <a:custGeom>
              <a:avLst/>
              <a:gdLst/>
              <a:ahLst/>
              <a:cxnLst/>
              <a:rect l="l" t="t" r="r" b="b"/>
              <a:pathLst>
                <a:path w="329" h="316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96" y="7"/>
                    <a:pt x="285" y="12"/>
                    <a:pt x="273" y="17"/>
                  </a:cubicBezTo>
                  <a:cubicBezTo>
                    <a:pt x="227" y="40"/>
                    <a:pt x="176" y="52"/>
                    <a:pt x="122" y="68"/>
                  </a:cubicBezTo>
                  <a:cubicBezTo>
                    <a:pt x="3" y="116"/>
                    <a:pt x="1" y="215"/>
                    <a:pt x="32" y="315"/>
                  </a:cubicBezTo>
                  <a:cubicBezTo>
                    <a:pt x="59" y="315"/>
                    <a:pt x="86" y="312"/>
                    <a:pt x="112" y="304"/>
                  </a:cubicBezTo>
                  <a:cubicBezTo>
                    <a:pt x="169" y="284"/>
                    <a:pt x="255" y="242"/>
                    <a:pt x="298" y="151"/>
                  </a:cubicBezTo>
                  <a:cubicBezTo>
                    <a:pt x="327" y="89"/>
                    <a:pt x="328" y="39"/>
                    <a:pt x="30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547625" y="2998500"/>
              <a:ext cx="15700" cy="9650"/>
            </a:xfrm>
            <a:custGeom>
              <a:avLst/>
              <a:gdLst/>
              <a:ahLst/>
              <a:cxnLst/>
              <a:rect l="l" t="t" r="r" b="b"/>
              <a:pathLst>
                <a:path w="628" h="386" extrusionOk="0">
                  <a:moveTo>
                    <a:pt x="414" y="0"/>
                  </a:moveTo>
                  <a:cubicBezTo>
                    <a:pt x="402" y="0"/>
                    <a:pt x="389" y="1"/>
                    <a:pt x="376" y="2"/>
                  </a:cubicBezTo>
                  <a:cubicBezTo>
                    <a:pt x="355" y="4"/>
                    <a:pt x="334" y="4"/>
                    <a:pt x="313" y="4"/>
                  </a:cubicBezTo>
                  <a:cubicBezTo>
                    <a:pt x="269" y="4"/>
                    <a:pt x="225" y="2"/>
                    <a:pt x="185" y="2"/>
                  </a:cubicBezTo>
                  <a:cubicBezTo>
                    <a:pt x="80" y="2"/>
                    <a:pt x="1" y="20"/>
                    <a:pt x="14" y="153"/>
                  </a:cubicBezTo>
                  <a:cubicBezTo>
                    <a:pt x="30" y="308"/>
                    <a:pt x="145" y="369"/>
                    <a:pt x="262" y="383"/>
                  </a:cubicBezTo>
                  <a:cubicBezTo>
                    <a:pt x="273" y="385"/>
                    <a:pt x="285" y="386"/>
                    <a:pt x="297" y="386"/>
                  </a:cubicBezTo>
                  <a:cubicBezTo>
                    <a:pt x="324" y="386"/>
                    <a:pt x="351" y="381"/>
                    <a:pt x="376" y="373"/>
                  </a:cubicBezTo>
                  <a:cubicBezTo>
                    <a:pt x="434" y="354"/>
                    <a:pt x="520" y="312"/>
                    <a:pt x="563" y="221"/>
                  </a:cubicBezTo>
                  <a:cubicBezTo>
                    <a:pt x="627" y="86"/>
                    <a:pt x="562" y="0"/>
                    <a:pt x="41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547875" y="3000100"/>
              <a:ext cx="14650" cy="8050"/>
            </a:xfrm>
            <a:custGeom>
              <a:avLst/>
              <a:gdLst/>
              <a:ahLst/>
              <a:cxnLst/>
              <a:rect l="l" t="t" r="r" b="b"/>
              <a:pathLst>
                <a:path w="586" h="32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498" y="22"/>
                    <a:pt x="447" y="61"/>
                    <a:pt x="380" y="78"/>
                  </a:cubicBezTo>
                  <a:cubicBezTo>
                    <a:pt x="337" y="88"/>
                    <a:pt x="284" y="96"/>
                    <a:pt x="235" y="96"/>
                  </a:cubicBezTo>
                  <a:cubicBezTo>
                    <a:pt x="213" y="96"/>
                    <a:pt x="191" y="94"/>
                    <a:pt x="172" y="90"/>
                  </a:cubicBezTo>
                  <a:cubicBezTo>
                    <a:pt x="110" y="78"/>
                    <a:pt x="54" y="54"/>
                    <a:pt x="7" y="21"/>
                  </a:cubicBezTo>
                  <a:cubicBezTo>
                    <a:pt x="2" y="39"/>
                    <a:pt x="1" y="61"/>
                    <a:pt x="4" y="89"/>
                  </a:cubicBezTo>
                  <a:cubicBezTo>
                    <a:pt x="20" y="244"/>
                    <a:pt x="135" y="305"/>
                    <a:pt x="252" y="319"/>
                  </a:cubicBezTo>
                  <a:cubicBezTo>
                    <a:pt x="263" y="321"/>
                    <a:pt x="275" y="322"/>
                    <a:pt x="287" y="322"/>
                  </a:cubicBezTo>
                  <a:cubicBezTo>
                    <a:pt x="314" y="322"/>
                    <a:pt x="341" y="317"/>
                    <a:pt x="366" y="309"/>
                  </a:cubicBezTo>
                  <a:cubicBezTo>
                    <a:pt x="424" y="290"/>
                    <a:pt x="510" y="248"/>
                    <a:pt x="553" y="157"/>
                  </a:cubicBezTo>
                  <a:cubicBezTo>
                    <a:pt x="584" y="91"/>
                    <a:pt x="585" y="38"/>
                    <a:pt x="56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554250" y="3000250"/>
              <a:ext cx="8250" cy="7900"/>
            </a:xfrm>
            <a:custGeom>
              <a:avLst/>
              <a:gdLst/>
              <a:ahLst/>
              <a:cxnLst/>
              <a:rect l="l" t="t" r="r" b="b"/>
              <a:pathLst>
                <a:path w="330" h="316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98" y="6"/>
                    <a:pt x="286" y="12"/>
                    <a:pt x="274" y="17"/>
                  </a:cubicBezTo>
                  <a:cubicBezTo>
                    <a:pt x="228" y="40"/>
                    <a:pt x="177" y="52"/>
                    <a:pt x="123" y="68"/>
                  </a:cubicBezTo>
                  <a:cubicBezTo>
                    <a:pt x="4" y="116"/>
                    <a:pt x="1" y="215"/>
                    <a:pt x="31" y="315"/>
                  </a:cubicBezTo>
                  <a:cubicBezTo>
                    <a:pt x="58" y="315"/>
                    <a:pt x="85" y="311"/>
                    <a:pt x="111" y="303"/>
                  </a:cubicBezTo>
                  <a:cubicBezTo>
                    <a:pt x="169" y="284"/>
                    <a:pt x="255" y="242"/>
                    <a:pt x="298" y="151"/>
                  </a:cubicBezTo>
                  <a:cubicBezTo>
                    <a:pt x="327" y="89"/>
                    <a:pt x="329" y="38"/>
                    <a:pt x="310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5557150" y="2990750"/>
              <a:ext cx="15600" cy="9075"/>
            </a:xfrm>
            <a:custGeom>
              <a:avLst/>
              <a:gdLst/>
              <a:ahLst/>
              <a:cxnLst/>
              <a:rect l="l" t="t" r="r" b="b"/>
              <a:pathLst>
                <a:path w="624" h="363" extrusionOk="0">
                  <a:moveTo>
                    <a:pt x="413" y="0"/>
                  </a:moveTo>
                  <a:cubicBezTo>
                    <a:pt x="400" y="0"/>
                    <a:pt x="387" y="1"/>
                    <a:pt x="373" y="2"/>
                  </a:cubicBezTo>
                  <a:cubicBezTo>
                    <a:pt x="353" y="4"/>
                    <a:pt x="332" y="4"/>
                    <a:pt x="312" y="4"/>
                  </a:cubicBezTo>
                  <a:cubicBezTo>
                    <a:pt x="268" y="4"/>
                    <a:pt x="224" y="2"/>
                    <a:pt x="184" y="2"/>
                  </a:cubicBezTo>
                  <a:cubicBezTo>
                    <a:pt x="80" y="2"/>
                    <a:pt x="1" y="19"/>
                    <a:pt x="15" y="144"/>
                  </a:cubicBezTo>
                  <a:cubicBezTo>
                    <a:pt x="33" y="289"/>
                    <a:pt x="148" y="347"/>
                    <a:pt x="263" y="361"/>
                  </a:cubicBezTo>
                  <a:cubicBezTo>
                    <a:pt x="275" y="362"/>
                    <a:pt x="287" y="363"/>
                    <a:pt x="299" y="363"/>
                  </a:cubicBezTo>
                  <a:cubicBezTo>
                    <a:pt x="326" y="363"/>
                    <a:pt x="352" y="359"/>
                    <a:pt x="376" y="351"/>
                  </a:cubicBezTo>
                  <a:cubicBezTo>
                    <a:pt x="434" y="334"/>
                    <a:pt x="519" y="294"/>
                    <a:pt x="562" y="207"/>
                  </a:cubicBezTo>
                  <a:cubicBezTo>
                    <a:pt x="624" y="81"/>
                    <a:pt x="559" y="0"/>
                    <a:pt x="413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557450" y="2992250"/>
              <a:ext cx="14500" cy="7575"/>
            </a:xfrm>
            <a:custGeom>
              <a:avLst/>
              <a:gdLst/>
              <a:ahLst/>
              <a:cxnLst/>
              <a:rect l="l" t="t" r="r" b="b"/>
              <a:pathLst>
                <a:path w="580" h="303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94" y="21"/>
                    <a:pt x="443" y="58"/>
                    <a:pt x="377" y="74"/>
                  </a:cubicBezTo>
                  <a:cubicBezTo>
                    <a:pt x="335" y="83"/>
                    <a:pt x="283" y="91"/>
                    <a:pt x="234" y="91"/>
                  </a:cubicBezTo>
                  <a:cubicBezTo>
                    <a:pt x="212" y="91"/>
                    <a:pt x="190" y="89"/>
                    <a:pt x="170" y="85"/>
                  </a:cubicBezTo>
                  <a:cubicBezTo>
                    <a:pt x="108" y="74"/>
                    <a:pt x="52" y="51"/>
                    <a:pt x="7" y="20"/>
                  </a:cubicBezTo>
                  <a:cubicBezTo>
                    <a:pt x="2" y="37"/>
                    <a:pt x="0" y="58"/>
                    <a:pt x="3" y="85"/>
                  </a:cubicBezTo>
                  <a:cubicBezTo>
                    <a:pt x="21" y="229"/>
                    <a:pt x="136" y="287"/>
                    <a:pt x="251" y="301"/>
                  </a:cubicBezTo>
                  <a:cubicBezTo>
                    <a:pt x="263" y="302"/>
                    <a:pt x="275" y="303"/>
                    <a:pt x="287" y="303"/>
                  </a:cubicBezTo>
                  <a:cubicBezTo>
                    <a:pt x="314" y="303"/>
                    <a:pt x="340" y="299"/>
                    <a:pt x="364" y="291"/>
                  </a:cubicBezTo>
                  <a:cubicBezTo>
                    <a:pt x="422" y="274"/>
                    <a:pt x="507" y="234"/>
                    <a:pt x="550" y="147"/>
                  </a:cubicBezTo>
                  <a:cubicBezTo>
                    <a:pt x="580" y="86"/>
                    <a:pt x="580" y="36"/>
                    <a:pt x="55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5563825" y="2992400"/>
              <a:ext cx="8125" cy="7425"/>
            </a:xfrm>
            <a:custGeom>
              <a:avLst/>
              <a:gdLst/>
              <a:ahLst/>
              <a:cxnLst/>
              <a:rect l="l" t="t" r="r" b="b"/>
              <a:pathLst>
                <a:path w="325" h="297" extrusionOk="0">
                  <a:moveTo>
                    <a:pt x="304" y="0"/>
                  </a:moveTo>
                  <a:cubicBezTo>
                    <a:pt x="293" y="6"/>
                    <a:pt x="281" y="11"/>
                    <a:pt x="270" y="16"/>
                  </a:cubicBezTo>
                  <a:cubicBezTo>
                    <a:pt x="223" y="36"/>
                    <a:pt x="173" y="49"/>
                    <a:pt x="120" y="63"/>
                  </a:cubicBezTo>
                  <a:cubicBezTo>
                    <a:pt x="1" y="109"/>
                    <a:pt x="0" y="202"/>
                    <a:pt x="30" y="297"/>
                  </a:cubicBezTo>
                  <a:cubicBezTo>
                    <a:pt x="57" y="297"/>
                    <a:pt x="84" y="294"/>
                    <a:pt x="109" y="285"/>
                  </a:cubicBezTo>
                  <a:cubicBezTo>
                    <a:pt x="167" y="268"/>
                    <a:pt x="252" y="228"/>
                    <a:pt x="295" y="141"/>
                  </a:cubicBezTo>
                  <a:cubicBezTo>
                    <a:pt x="323" y="84"/>
                    <a:pt x="325" y="35"/>
                    <a:pt x="304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546625" y="2991375"/>
              <a:ext cx="15600" cy="9100"/>
            </a:xfrm>
            <a:custGeom>
              <a:avLst/>
              <a:gdLst/>
              <a:ahLst/>
              <a:cxnLst/>
              <a:rect l="l" t="t" r="r" b="b"/>
              <a:pathLst>
                <a:path w="624" h="364" extrusionOk="0">
                  <a:moveTo>
                    <a:pt x="411" y="0"/>
                  </a:moveTo>
                  <a:cubicBezTo>
                    <a:pt x="399" y="0"/>
                    <a:pt x="386" y="1"/>
                    <a:pt x="373" y="2"/>
                  </a:cubicBezTo>
                  <a:cubicBezTo>
                    <a:pt x="353" y="4"/>
                    <a:pt x="332" y="4"/>
                    <a:pt x="312" y="4"/>
                  </a:cubicBezTo>
                  <a:cubicBezTo>
                    <a:pt x="268" y="4"/>
                    <a:pt x="224" y="2"/>
                    <a:pt x="184" y="2"/>
                  </a:cubicBezTo>
                  <a:cubicBezTo>
                    <a:pt x="79" y="2"/>
                    <a:pt x="0" y="19"/>
                    <a:pt x="14" y="145"/>
                  </a:cubicBezTo>
                  <a:cubicBezTo>
                    <a:pt x="30" y="289"/>
                    <a:pt x="144" y="347"/>
                    <a:pt x="260" y="361"/>
                  </a:cubicBezTo>
                  <a:cubicBezTo>
                    <a:pt x="271" y="363"/>
                    <a:pt x="282" y="363"/>
                    <a:pt x="293" y="363"/>
                  </a:cubicBezTo>
                  <a:cubicBezTo>
                    <a:pt x="320" y="363"/>
                    <a:pt x="347" y="360"/>
                    <a:pt x="373" y="352"/>
                  </a:cubicBezTo>
                  <a:cubicBezTo>
                    <a:pt x="430" y="335"/>
                    <a:pt x="516" y="294"/>
                    <a:pt x="560" y="208"/>
                  </a:cubicBezTo>
                  <a:cubicBezTo>
                    <a:pt x="624" y="82"/>
                    <a:pt x="559" y="0"/>
                    <a:pt x="41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5546900" y="2992850"/>
              <a:ext cx="14500" cy="7625"/>
            </a:xfrm>
            <a:custGeom>
              <a:avLst/>
              <a:gdLst/>
              <a:ahLst/>
              <a:cxnLst/>
              <a:rect l="l" t="t" r="r" b="b"/>
              <a:pathLst>
                <a:path w="580" h="305" extrusionOk="0">
                  <a:moveTo>
                    <a:pt x="556" y="1"/>
                  </a:moveTo>
                  <a:lnTo>
                    <a:pt x="556" y="1"/>
                  </a:lnTo>
                  <a:cubicBezTo>
                    <a:pt x="495" y="22"/>
                    <a:pt x="442" y="59"/>
                    <a:pt x="377" y="74"/>
                  </a:cubicBezTo>
                  <a:cubicBezTo>
                    <a:pt x="335" y="84"/>
                    <a:pt x="282" y="91"/>
                    <a:pt x="233" y="91"/>
                  </a:cubicBezTo>
                  <a:cubicBezTo>
                    <a:pt x="211" y="91"/>
                    <a:pt x="189" y="90"/>
                    <a:pt x="169" y="86"/>
                  </a:cubicBezTo>
                  <a:cubicBezTo>
                    <a:pt x="107" y="74"/>
                    <a:pt x="52" y="52"/>
                    <a:pt x="7" y="21"/>
                  </a:cubicBezTo>
                  <a:cubicBezTo>
                    <a:pt x="2" y="38"/>
                    <a:pt x="1" y="59"/>
                    <a:pt x="4" y="86"/>
                  </a:cubicBezTo>
                  <a:cubicBezTo>
                    <a:pt x="19" y="230"/>
                    <a:pt x="133" y="288"/>
                    <a:pt x="249" y="302"/>
                  </a:cubicBezTo>
                  <a:cubicBezTo>
                    <a:pt x="260" y="304"/>
                    <a:pt x="271" y="304"/>
                    <a:pt x="282" y="304"/>
                  </a:cubicBezTo>
                  <a:cubicBezTo>
                    <a:pt x="309" y="304"/>
                    <a:pt x="336" y="301"/>
                    <a:pt x="362" y="293"/>
                  </a:cubicBezTo>
                  <a:cubicBezTo>
                    <a:pt x="419" y="276"/>
                    <a:pt x="505" y="235"/>
                    <a:pt x="549" y="149"/>
                  </a:cubicBezTo>
                  <a:cubicBezTo>
                    <a:pt x="580" y="88"/>
                    <a:pt x="580" y="37"/>
                    <a:pt x="556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5553225" y="299302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307" y="0"/>
                  </a:moveTo>
                  <a:lnTo>
                    <a:pt x="307" y="0"/>
                  </a:lnTo>
                  <a:cubicBezTo>
                    <a:pt x="296" y="6"/>
                    <a:pt x="283" y="11"/>
                    <a:pt x="272" y="16"/>
                  </a:cubicBezTo>
                  <a:cubicBezTo>
                    <a:pt x="225" y="37"/>
                    <a:pt x="175" y="49"/>
                    <a:pt x="122" y="63"/>
                  </a:cubicBezTo>
                  <a:cubicBezTo>
                    <a:pt x="2" y="109"/>
                    <a:pt x="0" y="202"/>
                    <a:pt x="29" y="298"/>
                  </a:cubicBezTo>
                  <a:cubicBezTo>
                    <a:pt x="56" y="298"/>
                    <a:pt x="83" y="293"/>
                    <a:pt x="109" y="286"/>
                  </a:cubicBezTo>
                  <a:cubicBezTo>
                    <a:pt x="166" y="269"/>
                    <a:pt x="252" y="228"/>
                    <a:pt x="296" y="142"/>
                  </a:cubicBezTo>
                  <a:cubicBezTo>
                    <a:pt x="325" y="84"/>
                    <a:pt x="327" y="36"/>
                    <a:pt x="30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5552100" y="2992925"/>
              <a:ext cx="15625" cy="955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411" y="0"/>
                  </a:moveTo>
                  <a:cubicBezTo>
                    <a:pt x="399" y="0"/>
                    <a:pt x="386" y="1"/>
                    <a:pt x="373" y="2"/>
                  </a:cubicBezTo>
                  <a:cubicBezTo>
                    <a:pt x="352" y="4"/>
                    <a:pt x="331" y="4"/>
                    <a:pt x="310" y="4"/>
                  </a:cubicBezTo>
                  <a:cubicBezTo>
                    <a:pt x="267" y="4"/>
                    <a:pt x="225" y="2"/>
                    <a:pt x="185" y="2"/>
                  </a:cubicBezTo>
                  <a:cubicBezTo>
                    <a:pt x="80" y="2"/>
                    <a:pt x="0" y="20"/>
                    <a:pt x="14" y="152"/>
                  </a:cubicBezTo>
                  <a:cubicBezTo>
                    <a:pt x="31" y="304"/>
                    <a:pt x="146" y="365"/>
                    <a:pt x="262" y="379"/>
                  </a:cubicBezTo>
                  <a:cubicBezTo>
                    <a:pt x="273" y="381"/>
                    <a:pt x="284" y="381"/>
                    <a:pt x="295" y="381"/>
                  </a:cubicBezTo>
                  <a:cubicBezTo>
                    <a:pt x="323" y="381"/>
                    <a:pt x="350" y="377"/>
                    <a:pt x="375" y="369"/>
                  </a:cubicBezTo>
                  <a:cubicBezTo>
                    <a:pt x="433" y="350"/>
                    <a:pt x="518" y="309"/>
                    <a:pt x="562" y="218"/>
                  </a:cubicBezTo>
                  <a:cubicBezTo>
                    <a:pt x="625" y="85"/>
                    <a:pt x="560" y="0"/>
                    <a:pt x="41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552400" y="2994500"/>
              <a:ext cx="14525" cy="7975"/>
            </a:xfrm>
            <a:custGeom>
              <a:avLst/>
              <a:gdLst/>
              <a:ahLst/>
              <a:cxnLst/>
              <a:rect l="l" t="t" r="r" b="b"/>
              <a:pathLst>
                <a:path w="581" h="319" extrusionOk="0">
                  <a:moveTo>
                    <a:pt x="557" y="0"/>
                  </a:moveTo>
                  <a:lnTo>
                    <a:pt x="557" y="0"/>
                  </a:lnTo>
                  <a:cubicBezTo>
                    <a:pt x="495" y="22"/>
                    <a:pt x="443" y="61"/>
                    <a:pt x="376" y="77"/>
                  </a:cubicBezTo>
                  <a:cubicBezTo>
                    <a:pt x="334" y="87"/>
                    <a:pt x="282" y="95"/>
                    <a:pt x="233" y="95"/>
                  </a:cubicBezTo>
                  <a:cubicBezTo>
                    <a:pt x="211" y="95"/>
                    <a:pt x="190" y="93"/>
                    <a:pt x="170" y="89"/>
                  </a:cubicBezTo>
                  <a:cubicBezTo>
                    <a:pt x="108" y="77"/>
                    <a:pt x="52" y="54"/>
                    <a:pt x="6" y="20"/>
                  </a:cubicBezTo>
                  <a:cubicBezTo>
                    <a:pt x="1" y="39"/>
                    <a:pt x="0" y="61"/>
                    <a:pt x="3" y="88"/>
                  </a:cubicBezTo>
                  <a:cubicBezTo>
                    <a:pt x="19" y="241"/>
                    <a:pt x="134" y="302"/>
                    <a:pt x="250" y="316"/>
                  </a:cubicBezTo>
                  <a:cubicBezTo>
                    <a:pt x="261" y="318"/>
                    <a:pt x="272" y="318"/>
                    <a:pt x="283" y="318"/>
                  </a:cubicBezTo>
                  <a:cubicBezTo>
                    <a:pt x="310" y="318"/>
                    <a:pt x="337" y="314"/>
                    <a:pt x="363" y="306"/>
                  </a:cubicBezTo>
                  <a:cubicBezTo>
                    <a:pt x="421" y="287"/>
                    <a:pt x="507" y="246"/>
                    <a:pt x="550" y="155"/>
                  </a:cubicBezTo>
                  <a:cubicBezTo>
                    <a:pt x="581" y="90"/>
                    <a:pt x="581" y="37"/>
                    <a:pt x="55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58750" y="2994650"/>
              <a:ext cx="8175" cy="7825"/>
            </a:xfrm>
            <a:custGeom>
              <a:avLst/>
              <a:gdLst/>
              <a:ahLst/>
              <a:cxnLst/>
              <a:rect l="l" t="t" r="r" b="b"/>
              <a:pathLst>
                <a:path w="327" h="313" extrusionOk="0">
                  <a:moveTo>
                    <a:pt x="306" y="0"/>
                  </a:moveTo>
                  <a:lnTo>
                    <a:pt x="306" y="0"/>
                  </a:lnTo>
                  <a:cubicBezTo>
                    <a:pt x="294" y="7"/>
                    <a:pt x="283" y="12"/>
                    <a:pt x="272" y="17"/>
                  </a:cubicBezTo>
                  <a:cubicBezTo>
                    <a:pt x="225" y="39"/>
                    <a:pt x="174" y="52"/>
                    <a:pt x="121" y="67"/>
                  </a:cubicBezTo>
                  <a:cubicBezTo>
                    <a:pt x="2" y="115"/>
                    <a:pt x="0" y="213"/>
                    <a:pt x="30" y="312"/>
                  </a:cubicBezTo>
                  <a:cubicBezTo>
                    <a:pt x="57" y="312"/>
                    <a:pt x="84" y="308"/>
                    <a:pt x="109" y="300"/>
                  </a:cubicBezTo>
                  <a:cubicBezTo>
                    <a:pt x="167" y="281"/>
                    <a:pt x="253" y="240"/>
                    <a:pt x="296" y="149"/>
                  </a:cubicBezTo>
                  <a:cubicBezTo>
                    <a:pt x="325" y="88"/>
                    <a:pt x="327" y="38"/>
                    <a:pt x="30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555575" y="2984600"/>
              <a:ext cx="15500" cy="9400"/>
            </a:xfrm>
            <a:custGeom>
              <a:avLst/>
              <a:gdLst/>
              <a:ahLst/>
              <a:cxnLst/>
              <a:rect l="l" t="t" r="r" b="b"/>
              <a:pathLst>
                <a:path w="620" h="376" extrusionOk="0">
                  <a:moveTo>
                    <a:pt x="408" y="1"/>
                  </a:moveTo>
                  <a:cubicBezTo>
                    <a:pt x="396" y="1"/>
                    <a:pt x="383" y="1"/>
                    <a:pt x="370" y="2"/>
                  </a:cubicBezTo>
                  <a:cubicBezTo>
                    <a:pt x="349" y="4"/>
                    <a:pt x="327" y="5"/>
                    <a:pt x="306" y="5"/>
                  </a:cubicBezTo>
                  <a:cubicBezTo>
                    <a:pt x="264" y="5"/>
                    <a:pt x="222" y="2"/>
                    <a:pt x="183" y="2"/>
                  </a:cubicBezTo>
                  <a:cubicBezTo>
                    <a:pt x="79" y="2"/>
                    <a:pt x="1" y="20"/>
                    <a:pt x="15" y="150"/>
                  </a:cubicBezTo>
                  <a:cubicBezTo>
                    <a:pt x="31" y="300"/>
                    <a:pt x="146" y="360"/>
                    <a:pt x="261" y="373"/>
                  </a:cubicBezTo>
                  <a:cubicBezTo>
                    <a:pt x="272" y="375"/>
                    <a:pt x="284" y="376"/>
                    <a:pt x="296" y="376"/>
                  </a:cubicBezTo>
                  <a:cubicBezTo>
                    <a:pt x="322" y="376"/>
                    <a:pt x="349" y="372"/>
                    <a:pt x="373" y="364"/>
                  </a:cubicBezTo>
                  <a:cubicBezTo>
                    <a:pt x="430" y="345"/>
                    <a:pt x="515" y="304"/>
                    <a:pt x="557" y="215"/>
                  </a:cubicBezTo>
                  <a:cubicBezTo>
                    <a:pt x="619" y="85"/>
                    <a:pt x="554" y="1"/>
                    <a:pt x="40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555875" y="2986150"/>
              <a:ext cx="14400" cy="7850"/>
            </a:xfrm>
            <a:custGeom>
              <a:avLst/>
              <a:gdLst/>
              <a:ahLst/>
              <a:cxnLst/>
              <a:rect l="l" t="t" r="r" b="b"/>
              <a:pathLst>
                <a:path w="576" h="314" extrusionOk="0">
                  <a:moveTo>
                    <a:pt x="551" y="0"/>
                  </a:moveTo>
                  <a:lnTo>
                    <a:pt x="551" y="0"/>
                  </a:lnTo>
                  <a:cubicBezTo>
                    <a:pt x="490" y="22"/>
                    <a:pt x="438" y="61"/>
                    <a:pt x="373" y="76"/>
                  </a:cubicBezTo>
                  <a:cubicBezTo>
                    <a:pt x="332" y="86"/>
                    <a:pt x="280" y="94"/>
                    <a:pt x="231" y="94"/>
                  </a:cubicBezTo>
                  <a:cubicBezTo>
                    <a:pt x="209" y="94"/>
                    <a:pt x="187" y="92"/>
                    <a:pt x="168" y="89"/>
                  </a:cubicBezTo>
                  <a:cubicBezTo>
                    <a:pt x="107" y="76"/>
                    <a:pt x="51" y="53"/>
                    <a:pt x="5" y="20"/>
                  </a:cubicBezTo>
                  <a:cubicBezTo>
                    <a:pt x="1" y="39"/>
                    <a:pt x="0" y="61"/>
                    <a:pt x="2" y="88"/>
                  </a:cubicBezTo>
                  <a:cubicBezTo>
                    <a:pt x="19" y="238"/>
                    <a:pt x="134" y="298"/>
                    <a:pt x="249" y="311"/>
                  </a:cubicBezTo>
                  <a:cubicBezTo>
                    <a:pt x="260" y="313"/>
                    <a:pt x="272" y="314"/>
                    <a:pt x="284" y="314"/>
                  </a:cubicBezTo>
                  <a:cubicBezTo>
                    <a:pt x="310" y="314"/>
                    <a:pt x="337" y="310"/>
                    <a:pt x="361" y="302"/>
                  </a:cubicBezTo>
                  <a:cubicBezTo>
                    <a:pt x="418" y="283"/>
                    <a:pt x="503" y="242"/>
                    <a:pt x="545" y="153"/>
                  </a:cubicBezTo>
                  <a:cubicBezTo>
                    <a:pt x="575" y="90"/>
                    <a:pt x="575" y="38"/>
                    <a:pt x="551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562150" y="2986300"/>
              <a:ext cx="8125" cy="7700"/>
            </a:xfrm>
            <a:custGeom>
              <a:avLst/>
              <a:gdLst/>
              <a:ahLst/>
              <a:cxnLst/>
              <a:rect l="l" t="t" r="r" b="b"/>
              <a:pathLst>
                <a:path w="325" h="308" extrusionOk="0">
                  <a:moveTo>
                    <a:pt x="304" y="1"/>
                  </a:moveTo>
                  <a:lnTo>
                    <a:pt x="304" y="1"/>
                  </a:lnTo>
                  <a:cubicBezTo>
                    <a:pt x="293" y="7"/>
                    <a:pt x="282" y="12"/>
                    <a:pt x="269" y="17"/>
                  </a:cubicBezTo>
                  <a:cubicBezTo>
                    <a:pt x="224" y="39"/>
                    <a:pt x="173" y="51"/>
                    <a:pt x="121" y="66"/>
                  </a:cubicBezTo>
                  <a:cubicBezTo>
                    <a:pt x="3" y="114"/>
                    <a:pt x="1" y="210"/>
                    <a:pt x="31" y="307"/>
                  </a:cubicBezTo>
                  <a:cubicBezTo>
                    <a:pt x="58" y="307"/>
                    <a:pt x="85" y="304"/>
                    <a:pt x="110" y="296"/>
                  </a:cubicBezTo>
                  <a:cubicBezTo>
                    <a:pt x="167" y="277"/>
                    <a:pt x="252" y="236"/>
                    <a:pt x="294" y="147"/>
                  </a:cubicBezTo>
                  <a:cubicBezTo>
                    <a:pt x="322" y="88"/>
                    <a:pt x="324" y="38"/>
                    <a:pt x="30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548050" y="2984525"/>
              <a:ext cx="15475" cy="9400"/>
            </a:xfrm>
            <a:custGeom>
              <a:avLst/>
              <a:gdLst/>
              <a:ahLst/>
              <a:cxnLst/>
              <a:rect l="l" t="t" r="r" b="b"/>
              <a:pathLst>
                <a:path w="619" h="376" extrusionOk="0">
                  <a:moveTo>
                    <a:pt x="409" y="0"/>
                  </a:moveTo>
                  <a:cubicBezTo>
                    <a:pt x="397" y="0"/>
                    <a:pt x="384" y="1"/>
                    <a:pt x="370" y="2"/>
                  </a:cubicBezTo>
                  <a:cubicBezTo>
                    <a:pt x="350" y="4"/>
                    <a:pt x="329" y="5"/>
                    <a:pt x="308" y="5"/>
                  </a:cubicBezTo>
                  <a:cubicBezTo>
                    <a:pt x="265" y="5"/>
                    <a:pt x="221" y="2"/>
                    <a:pt x="182" y="2"/>
                  </a:cubicBezTo>
                  <a:cubicBezTo>
                    <a:pt x="78" y="2"/>
                    <a:pt x="0" y="20"/>
                    <a:pt x="14" y="149"/>
                  </a:cubicBezTo>
                  <a:cubicBezTo>
                    <a:pt x="29" y="300"/>
                    <a:pt x="143" y="359"/>
                    <a:pt x="258" y="373"/>
                  </a:cubicBezTo>
                  <a:cubicBezTo>
                    <a:pt x="270" y="375"/>
                    <a:pt x="282" y="376"/>
                    <a:pt x="294" y="376"/>
                  </a:cubicBezTo>
                  <a:cubicBezTo>
                    <a:pt x="320" y="376"/>
                    <a:pt x="346" y="372"/>
                    <a:pt x="370" y="364"/>
                  </a:cubicBezTo>
                  <a:cubicBezTo>
                    <a:pt x="428" y="345"/>
                    <a:pt x="513" y="304"/>
                    <a:pt x="556" y="215"/>
                  </a:cubicBezTo>
                  <a:cubicBezTo>
                    <a:pt x="619" y="84"/>
                    <a:pt x="555" y="0"/>
                    <a:pt x="40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548300" y="2986075"/>
              <a:ext cx="14425" cy="7850"/>
            </a:xfrm>
            <a:custGeom>
              <a:avLst/>
              <a:gdLst/>
              <a:ahLst/>
              <a:cxnLst/>
              <a:rect l="l" t="t" r="r" b="b"/>
              <a:pathLst>
                <a:path w="577" h="314" extrusionOk="0">
                  <a:moveTo>
                    <a:pt x="553" y="0"/>
                  </a:moveTo>
                  <a:lnTo>
                    <a:pt x="553" y="0"/>
                  </a:lnTo>
                  <a:cubicBezTo>
                    <a:pt x="492" y="21"/>
                    <a:pt x="440" y="60"/>
                    <a:pt x="375" y="76"/>
                  </a:cubicBezTo>
                  <a:cubicBezTo>
                    <a:pt x="333" y="86"/>
                    <a:pt x="280" y="94"/>
                    <a:pt x="232" y="94"/>
                  </a:cubicBezTo>
                  <a:cubicBezTo>
                    <a:pt x="210" y="94"/>
                    <a:pt x="189" y="92"/>
                    <a:pt x="169" y="88"/>
                  </a:cubicBezTo>
                  <a:cubicBezTo>
                    <a:pt x="107" y="76"/>
                    <a:pt x="52" y="53"/>
                    <a:pt x="7" y="20"/>
                  </a:cubicBezTo>
                  <a:cubicBezTo>
                    <a:pt x="3" y="39"/>
                    <a:pt x="1" y="60"/>
                    <a:pt x="4" y="87"/>
                  </a:cubicBezTo>
                  <a:cubicBezTo>
                    <a:pt x="19" y="238"/>
                    <a:pt x="133" y="298"/>
                    <a:pt x="248" y="311"/>
                  </a:cubicBezTo>
                  <a:cubicBezTo>
                    <a:pt x="260" y="313"/>
                    <a:pt x="272" y="314"/>
                    <a:pt x="284" y="314"/>
                  </a:cubicBezTo>
                  <a:cubicBezTo>
                    <a:pt x="310" y="314"/>
                    <a:pt x="336" y="310"/>
                    <a:pt x="360" y="302"/>
                  </a:cubicBezTo>
                  <a:cubicBezTo>
                    <a:pt x="418" y="283"/>
                    <a:pt x="503" y="242"/>
                    <a:pt x="546" y="153"/>
                  </a:cubicBezTo>
                  <a:cubicBezTo>
                    <a:pt x="577" y="89"/>
                    <a:pt x="577" y="38"/>
                    <a:pt x="553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554600" y="2986225"/>
              <a:ext cx="8125" cy="7700"/>
            </a:xfrm>
            <a:custGeom>
              <a:avLst/>
              <a:gdLst/>
              <a:ahLst/>
              <a:cxnLst/>
              <a:rect l="l" t="t" r="r" b="b"/>
              <a:pathLst>
                <a:path w="325" h="308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94" y="7"/>
                    <a:pt x="282" y="12"/>
                    <a:pt x="270" y="17"/>
                  </a:cubicBezTo>
                  <a:cubicBezTo>
                    <a:pt x="224" y="39"/>
                    <a:pt x="173" y="51"/>
                    <a:pt x="121" y="66"/>
                  </a:cubicBezTo>
                  <a:cubicBezTo>
                    <a:pt x="2" y="114"/>
                    <a:pt x="0" y="210"/>
                    <a:pt x="29" y="307"/>
                  </a:cubicBezTo>
                  <a:cubicBezTo>
                    <a:pt x="56" y="307"/>
                    <a:pt x="83" y="303"/>
                    <a:pt x="108" y="296"/>
                  </a:cubicBezTo>
                  <a:cubicBezTo>
                    <a:pt x="165" y="277"/>
                    <a:pt x="250" y="236"/>
                    <a:pt x="294" y="147"/>
                  </a:cubicBezTo>
                  <a:cubicBezTo>
                    <a:pt x="323" y="88"/>
                    <a:pt x="325" y="38"/>
                    <a:pt x="305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556700" y="2977025"/>
              <a:ext cx="15375" cy="8850"/>
            </a:xfrm>
            <a:custGeom>
              <a:avLst/>
              <a:gdLst/>
              <a:ahLst/>
              <a:cxnLst/>
              <a:rect l="l" t="t" r="r" b="b"/>
              <a:pathLst>
                <a:path w="615" h="354" extrusionOk="0">
                  <a:moveTo>
                    <a:pt x="405" y="0"/>
                  </a:moveTo>
                  <a:cubicBezTo>
                    <a:pt x="393" y="0"/>
                    <a:pt x="380" y="1"/>
                    <a:pt x="367" y="2"/>
                  </a:cubicBezTo>
                  <a:cubicBezTo>
                    <a:pt x="347" y="3"/>
                    <a:pt x="326" y="4"/>
                    <a:pt x="304" y="4"/>
                  </a:cubicBezTo>
                  <a:cubicBezTo>
                    <a:pt x="262" y="4"/>
                    <a:pt x="220" y="2"/>
                    <a:pt x="182" y="2"/>
                  </a:cubicBezTo>
                  <a:cubicBezTo>
                    <a:pt x="78" y="2"/>
                    <a:pt x="0" y="18"/>
                    <a:pt x="15" y="141"/>
                  </a:cubicBezTo>
                  <a:cubicBezTo>
                    <a:pt x="31" y="282"/>
                    <a:pt x="144" y="337"/>
                    <a:pt x="258" y="352"/>
                  </a:cubicBezTo>
                  <a:cubicBezTo>
                    <a:pt x="269" y="353"/>
                    <a:pt x="280" y="354"/>
                    <a:pt x="291" y="354"/>
                  </a:cubicBezTo>
                  <a:cubicBezTo>
                    <a:pt x="318" y="354"/>
                    <a:pt x="345" y="350"/>
                    <a:pt x="370" y="343"/>
                  </a:cubicBezTo>
                  <a:cubicBezTo>
                    <a:pt x="427" y="325"/>
                    <a:pt x="511" y="287"/>
                    <a:pt x="553" y="203"/>
                  </a:cubicBezTo>
                  <a:cubicBezTo>
                    <a:pt x="615" y="79"/>
                    <a:pt x="550" y="0"/>
                    <a:pt x="40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556975" y="2978475"/>
              <a:ext cx="14300" cy="7400"/>
            </a:xfrm>
            <a:custGeom>
              <a:avLst/>
              <a:gdLst/>
              <a:ahLst/>
              <a:cxnLst/>
              <a:rect l="l" t="t" r="r" b="b"/>
              <a:pathLst>
                <a:path w="572" h="296" extrusionOk="0">
                  <a:moveTo>
                    <a:pt x="548" y="1"/>
                  </a:moveTo>
                  <a:lnTo>
                    <a:pt x="548" y="1"/>
                  </a:lnTo>
                  <a:cubicBezTo>
                    <a:pt x="487" y="20"/>
                    <a:pt x="436" y="57"/>
                    <a:pt x="372" y="71"/>
                  </a:cubicBezTo>
                  <a:cubicBezTo>
                    <a:pt x="330" y="81"/>
                    <a:pt x="278" y="89"/>
                    <a:pt x="230" y="89"/>
                  </a:cubicBezTo>
                  <a:cubicBezTo>
                    <a:pt x="208" y="89"/>
                    <a:pt x="187" y="87"/>
                    <a:pt x="168" y="84"/>
                  </a:cubicBezTo>
                  <a:cubicBezTo>
                    <a:pt x="106" y="72"/>
                    <a:pt x="51" y="50"/>
                    <a:pt x="6" y="19"/>
                  </a:cubicBezTo>
                  <a:cubicBezTo>
                    <a:pt x="2" y="36"/>
                    <a:pt x="1" y="57"/>
                    <a:pt x="4" y="83"/>
                  </a:cubicBezTo>
                  <a:cubicBezTo>
                    <a:pt x="20" y="224"/>
                    <a:pt x="133" y="279"/>
                    <a:pt x="247" y="293"/>
                  </a:cubicBezTo>
                  <a:cubicBezTo>
                    <a:pt x="259" y="295"/>
                    <a:pt x="271" y="295"/>
                    <a:pt x="283" y="295"/>
                  </a:cubicBezTo>
                  <a:cubicBezTo>
                    <a:pt x="309" y="295"/>
                    <a:pt x="335" y="291"/>
                    <a:pt x="359" y="284"/>
                  </a:cubicBezTo>
                  <a:cubicBezTo>
                    <a:pt x="416" y="267"/>
                    <a:pt x="500" y="229"/>
                    <a:pt x="542" y="144"/>
                  </a:cubicBezTo>
                  <a:cubicBezTo>
                    <a:pt x="572" y="85"/>
                    <a:pt x="572" y="36"/>
                    <a:pt x="54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563250" y="2978625"/>
              <a:ext cx="8025" cy="7250"/>
            </a:xfrm>
            <a:custGeom>
              <a:avLst/>
              <a:gdLst/>
              <a:ahLst/>
              <a:cxnLst/>
              <a:rect l="l" t="t" r="r" b="b"/>
              <a:pathLst>
                <a:path w="321" h="290" extrusionOk="0">
                  <a:moveTo>
                    <a:pt x="300" y="1"/>
                  </a:moveTo>
                  <a:lnTo>
                    <a:pt x="300" y="1"/>
                  </a:lnTo>
                  <a:cubicBezTo>
                    <a:pt x="290" y="6"/>
                    <a:pt x="278" y="11"/>
                    <a:pt x="267" y="15"/>
                  </a:cubicBezTo>
                  <a:cubicBezTo>
                    <a:pt x="220" y="36"/>
                    <a:pt x="170" y="48"/>
                    <a:pt x="119" y="62"/>
                  </a:cubicBezTo>
                  <a:cubicBezTo>
                    <a:pt x="2" y="107"/>
                    <a:pt x="0" y="197"/>
                    <a:pt x="31" y="289"/>
                  </a:cubicBezTo>
                  <a:cubicBezTo>
                    <a:pt x="56" y="289"/>
                    <a:pt x="83" y="286"/>
                    <a:pt x="108" y="278"/>
                  </a:cubicBezTo>
                  <a:cubicBezTo>
                    <a:pt x="165" y="261"/>
                    <a:pt x="249" y="223"/>
                    <a:pt x="291" y="138"/>
                  </a:cubicBezTo>
                  <a:cubicBezTo>
                    <a:pt x="319" y="82"/>
                    <a:pt x="321" y="35"/>
                    <a:pt x="300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546275" y="2977625"/>
              <a:ext cx="15400" cy="8875"/>
            </a:xfrm>
            <a:custGeom>
              <a:avLst/>
              <a:gdLst/>
              <a:ahLst/>
              <a:cxnLst/>
              <a:rect l="l" t="t" r="r" b="b"/>
              <a:pathLst>
                <a:path w="616" h="355" extrusionOk="0">
                  <a:moveTo>
                    <a:pt x="405" y="0"/>
                  </a:moveTo>
                  <a:cubicBezTo>
                    <a:pt x="393" y="0"/>
                    <a:pt x="381" y="1"/>
                    <a:pt x="369" y="2"/>
                  </a:cubicBezTo>
                  <a:cubicBezTo>
                    <a:pt x="348" y="3"/>
                    <a:pt x="327" y="4"/>
                    <a:pt x="306" y="4"/>
                  </a:cubicBezTo>
                  <a:cubicBezTo>
                    <a:pt x="264" y="4"/>
                    <a:pt x="222" y="2"/>
                    <a:pt x="184" y="2"/>
                  </a:cubicBezTo>
                  <a:cubicBezTo>
                    <a:pt x="80" y="2"/>
                    <a:pt x="1" y="18"/>
                    <a:pt x="14" y="141"/>
                  </a:cubicBezTo>
                  <a:cubicBezTo>
                    <a:pt x="30" y="282"/>
                    <a:pt x="143" y="338"/>
                    <a:pt x="257" y="352"/>
                  </a:cubicBezTo>
                  <a:cubicBezTo>
                    <a:pt x="268" y="353"/>
                    <a:pt x="280" y="354"/>
                    <a:pt x="292" y="354"/>
                  </a:cubicBezTo>
                  <a:cubicBezTo>
                    <a:pt x="318" y="354"/>
                    <a:pt x="344" y="350"/>
                    <a:pt x="369" y="343"/>
                  </a:cubicBezTo>
                  <a:cubicBezTo>
                    <a:pt x="426" y="326"/>
                    <a:pt x="510" y="287"/>
                    <a:pt x="553" y="203"/>
                  </a:cubicBezTo>
                  <a:cubicBezTo>
                    <a:pt x="616" y="79"/>
                    <a:pt x="551" y="0"/>
                    <a:pt x="405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546550" y="2979100"/>
              <a:ext cx="14350" cy="7400"/>
            </a:xfrm>
            <a:custGeom>
              <a:avLst/>
              <a:gdLst/>
              <a:ahLst/>
              <a:cxnLst/>
              <a:rect l="l" t="t" r="r" b="b"/>
              <a:pathLst>
                <a:path w="574" h="296" extrusionOk="0">
                  <a:moveTo>
                    <a:pt x="549" y="1"/>
                  </a:moveTo>
                  <a:cubicBezTo>
                    <a:pt x="488" y="20"/>
                    <a:pt x="436" y="57"/>
                    <a:pt x="372" y="71"/>
                  </a:cubicBezTo>
                  <a:cubicBezTo>
                    <a:pt x="330" y="80"/>
                    <a:pt x="279" y="88"/>
                    <a:pt x="230" y="88"/>
                  </a:cubicBezTo>
                  <a:cubicBezTo>
                    <a:pt x="208" y="88"/>
                    <a:pt x="187" y="86"/>
                    <a:pt x="168" y="82"/>
                  </a:cubicBezTo>
                  <a:cubicBezTo>
                    <a:pt x="107" y="71"/>
                    <a:pt x="52" y="49"/>
                    <a:pt x="6" y="18"/>
                  </a:cubicBezTo>
                  <a:cubicBezTo>
                    <a:pt x="2" y="36"/>
                    <a:pt x="0" y="57"/>
                    <a:pt x="3" y="82"/>
                  </a:cubicBezTo>
                  <a:cubicBezTo>
                    <a:pt x="19" y="223"/>
                    <a:pt x="132" y="279"/>
                    <a:pt x="246" y="293"/>
                  </a:cubicBezTo>
                  <a:cubicBezTo>
                    <a:pt x="257" y="294"/>
                    <a:pt x="269" y="295"/>
                    <a:pt x="281" y="295"/>
                  </a:cubicBezTo>
                  <a:cubicBezTo>
                    <a:pt x="307" y="295"/>
                    <a:pt x="333" y="291"/>
                    <a:pt x="358" y="284"/>
                  </a:cubicBezTo>
                  <a:cubicBezTo>
                    <a:pt x="415" y="267"/>
                    <a:pt x="499" y="228"/>
                    <a:pt x="542" y="144"/>
                  </a:cubicBezTo>
                  <a:cubicBezTo>
                    <a:pt x="572" y="85"/>
                    <a:pt x="573" y="35"/>
                    <a:pt x="549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552775" y="2979225"/>
              <a:ext cx="8100" cy="7250"/>
            </a:xfrm>
            <a:custGeom>
              <a:avLst/>
              <a:gdLst/>
              <a:ahLst/>
              <a:cxnLst/>
              <a:rect l="l" t="t" r="r" b="b"/>
              <a:pathLst>
                <a:path w="324" h="290" extrusionOk="0">
                  <a:moveTo>
                    <a:pt x="303" y="1"/>
                  </a:moveTo>
                  <a:lnTo>
                    <a:pt x="303" y="1"/>
                  </a:lnTo>
                  <a:cubicBezTo>
                    <a:pt x="292" y="7"/>
                    <a:pt x="281" y="11"/>
                    <a:pt x="269" y="16"/>
                  </a:cubicBezTo>
                  <a:cubicBezTo>
                    <a:pt x="224" y="37"/>
                    <a:pt x="174" y="48"/>
                    <a:pt x="121" y="62"/>
                  </a:cubicBezTo>
                  <a:cubicBezTo>
                    <a:pt x="4" y="106"/>
                    <a:pt x="1" y="198"/>
                    <a:pt x="30" y="290"/>
                  </a:cubicBezTo>
                  <a:cubicBezTo>
                    <a:pt x="57" y="290"/>
                    <a:pt x="84" y="287"/>
                    <a:pt x="109" y="279"/>
                  </a:cubicBezTo>
                  <a:cubicBezTo>
                    <a:pt x="166" y="262"/>
                    <a:pt x="250" y="223"/>
                    <a:pt x="293" y="139"/>
                  </a:cubicBezTo>
                  <a:cubicBezTo>
                    <a:pt x="321" y="83"/>
                    <a:pt x="323" y="36"/>
                    <a:pt x="303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551700" y="2979125"/>
              <a:ext cx="15400" cy="9300"/>
            </a:xfrm>
            <a:custGeom>
              <a:avLst/>
              <a:gdLst/>
              <a:ahLst/>
              <a:cxnLst/>
              <a:rect l="l" t="t" r="r" b="b"/>
              <a:pathLst>
                <a:path w="616" h="372" extrusionOk="0">
                  <a:moveTo>
                    <a:pt x="407" y="1"/>
                  </a:moveTo>
                  <a:cubicBezTo>
                    <a:pt x="394" y="1"/>
                    <a:pt x="382" y="1"/>
                    <a:pt x="368" y="3"/>
                  </a:cubicBezTo>
                  <a:cubicBezTo>
                    <a:pt x="349" y="4"/>
                    <a:pt x="329" y="5"/>
                    <a:pt x="309" y="5"/>
                  </a:cubicBezTo>
                  <a:cubicBezTo>
                    <a:pt x="265" y="5"/>
                    <a:pt x="222" y="2"/>
                    <a:pt x="182" y="2"/>
                  </a:cubicBezTo>
                  <a:cubicBezTo>
                    <a:pt x="79" y="2"/>
                    <a:pt x="0" y="20"/>
                    <a:pt x="14" y="149"/>
                  </a:cubicBezTo>
                  <a:cubicBezTo>
                    <a:pt x="30" y="297"/>
                    <a:pt x="143" y="356"/>
                    <a:pt x="258" y="370"/>
                  </a:cubicBezTo>
                  <a:cubicBezTo>
                    <a:pt x="270" y="371"/>
                    <a:pt x="282" y="372"/>
                    <a:pt x="293" y="372"/>
                  </a:cubicBezTo>
                  <a:cubicBezTo>
                    <a:pt x="319" y="372"/>
                    <a:pt x="345" y="368"/>
                    <a:pt x="370" y="360"/>
                  </a:cubicBezTo>
                  <a:cubicBezTo>
                    <a:pt x="427" y="342"/>
                    <a:pt x="511" y="301"/>
                    <a:pt x="554" y="213"/>
                  </a:cubicBezTo>
                  <a:cubicBezTo>
                    <a:pt x="616" y="84"/>
                    <a:pt x="552" y="1"/>
                    <a:pt x="40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551975" y="2980650"/>
              <a:ext cx="14350" cy="7775"/>
            </a:xfrm>
            <a:custGeom>
              <a:avLst/>
              <a:gdLst/>
              <a:ahLst/>
              <a:cxnLst/>
              <a:rect l="l" t="t" r="r" b="b"/>
              <a:pathLst>
                <a:path w="574" h="311" extrusionOk="0">
                  <a:moveTo>
                    <a:pt x="550" y="1"/>
                  </a:moveTo>
                  <a:lnTo>
                    <a:pt x="550" y="1"/>
                  </a:lnTo>
                  <a:cubicBezTo>
                    <a:pt x="489" y="21"/>
                    <a:pt x="437" y="60"/>
                    <a:pt x="372" y="75"/>
                  </a:cubicBezTo>
                  <a:cubicBezTo>
                    <a:pt x="330" y="85"/>
                    <a:pt x="278" y="93"/>
                    <a:pt x="230" y="93"/>
                  </a:cubicBezTo>
                  <a:cubicBezTo>
                    <a:pt x="208" y="93"/>
                    <a:pt x="187" y="92"/>
                    <a:pt x="168" y="88"/>
                  </a:cubicBezTo>
                  <a:cubicBezTo>
                    <a:pt x="106" y="76"/>
                    <a:pt x="51" y="54"/>
                    <a:pt x="6" y="20"/>
                  </a:cubicBezTo>
                  <a:cubicBezTo>
                    <a:pt x="2" y="39"/>
                    <a:pt x="1" y="61"/>
                    <a:pt x="3" y="88"/>
                  </a:cubicBezTo>
                  <a:cubicBezTo>
                    <a:pt x="19" y="235"/>
                    <a:pt x="132" y="295"/>
                    <a:pt x="247" y="309"/>
                  </a:cubicBezTo>
                  <a:cubicBezTo>
                    <a:pt x="259" y="310"/>
                    <a:pt x="271" y="311"/>
                    <a:pt x="282" y="311"/>
                  </a:cubicBezTo>
                  <a:cubicBezTo>
                    <a:pt x="308" y="311"/>
                    <a:pt x="334" y="307"/>
                    <a:pt x="358" y="299"/>
                  </a:cubicBezTo>
                  <a:cubicBezTo>
                    <a:pt x="415" y="281"/>
                    <a:pt x="500" y="240"/>
                    <a:pt x="543" y="152"/>
                  </a:cubicBezTo>
                  <a:cubicBezTo>
                    <a:pt x="573" y="90"/>
                    <a:pt x="574" y="38"/>
                    <a:pt x="55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558250" y="2980850"/>
              <a:ext cx="8050" cy="7575"/>
            </a:xfrm>
            <a:custGeom>
              <a:avLst/>
              <a:gdLst/>
              <a:ahLst/>
              <a:cxnLst/>
              <a:rect l="l" t="t" r="r" b="b"/>
              <a:pathLst>
                <a:path w="322" h="303" extrusionOk="0">
                  <a:moveTo>
                    <a:pt x="302" y="0"/>
                  </a:moveTo>
                  <a:cubicBezTo>
                    <a:pt x="291" y="5"/>
                    <a:pt x="279" y="10"/>
                    <a:pt x="268" y="16"/>
                  </a:cubicBezTo>
                  <a:cubicBezTo>
                    <a:pt x="221" y="37"/>
                    <a:pt x="171" y="50"/>
                    <a:pt x="120" y="63"/>
                  </a:cubicBezTo>
                  <a:cubicBezTo>
                    <a:pt x="3" y="111"/>
                    <a:pt x="0" y="206"/>
                    <a:pt x="29" y="303"/>
                  </a:cubicBezTo>
                  <a:cubicBezTo>
                    <a:pt x="56" y="303"/>
                    <a:pt x="82" y="300"/>
                    <a:pt x="108" y="291"/>
                  </a:cubicBezTo>
                  <a:cubicBezTo>
                    <a:pt x="164" y="273"/>
                    <a:pt x="249" y="232"/>
                    <a:pt x="292" y="144"/>
                  </a:cubicBezTo>
                  <a:cubicBezTo>
                    <a:pt x="320" y="85"/>
                    <a:pt x="322" y="35"/>
                    <a:pt x="302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555100" y="2971025"/>
              <a:ext cx="15300" cy="9175"/>
            </a:xfrm>
            <a:custGeom>
              <a:avLst/>
              <a:gdLst/>
              <a:ahLst/>
              <a:cxnLst/>
              <a:rect l="l" t="t" r="r" b="b"/>
              <a:pathLst>
                <a:path w="612" h="367" extrusionOk="0">
                  <a:moveTo>
                    <a:pt x="403" y="1"/>
                  </a:moveTo>
                  <a:cubicBezTo>
                    <a:pt x="391" y="1"/>
                    <a:pt x="379" y="1"/>
                    <a:pt x="366" y="2"/>
                  </a:cubicBezTo>
                  <a:cubicBezTo>
                    <a:pt x="345" y="4"/>
                    <a:pt x="323" y="5"/>
                    <a:pt x="302" y="5"/>
                  </a:cubicBezTo>
                  <a:cubicBezTo>
                    <a:pt x="261" y="5"/>
                    <a:pt x="219" y="3"/>
                    <a:pt x="181" y="3"/>
                  </a:cubicBezTo>
                  <a:cubicBezTo>
                    <a:pt x="78" y="3"/>
                    <a:pt x="1" y="20"/>
                    <a:pt x="15" y="146"/>
                  </a:cubicBezTo>
                  <a:cubicBezTo>
                    <a:pt x="31" y="292"/>
                    <a:pt x="144" y="351"/>
                    <a:pt x="258" y="364"/>
                  </a:cubicBezTo>
                  <a:cubicBezTo>
                    <a:pt x="270" y="366"/>
                    <a:pt x="281" y="366"/>
                    <a:pt x="293" y="366"/>
                  </a:cubicBezTo>
                  <a:cubicBezTo>
                    <a:pt x="318" y="366"/>
                    <a:pt x="344" y="363"/>
                    <a:pt x="368" y="355"/>
                  </a:cubicBezTo>
                  <a:cubicBezTo>
                    <a:pt x="425" y="337"/>
                    <a:pt x="509" y="297"/>
                    <a:pt x="550" y="210"/>
                  </a:cubicBezTo>
                  <a:cubicBezTo>
                    <a:pt x="612" y="82"/>
                    <a:pt x="548" y="1"/>
                    <a:pt x="403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555400" y="2972550"/>
              <a:ext cx="14225" cy="7650"/>
            </a:xfrm>
            <a:custGeom>
              <a:avLst/>
              <a:gdLst/>
              <a:ahLst/>
              <a:cxnLst/>
              <a:rect l="l" t="t" r="r" b="b"/>
              <a:pathLst>
                <a:path w="569" h="306" extrusionOk="0">
                  <a:moveTo>
                    <a:pt x="545" y="0"/>
                  </a:moveTo>
                  <a:cubicBezTo>
                    <a:pt x="484" y="21"/>
                    <a:pt x="434" y="58"/>
                    <a:pt x="369" y="74"/>
                  </a:cubicBezTo>
                  <a:cubicBezTo>
                    <a:pt x="328" y="83"/>
                    <a:pt x="277" y="91"/>
                    <a:pt x="229" y="91"/>
                  </a:cubicBezTo>
                  <a:cubicBezTo>
                    <a:pt x="207" y="91"/>
                    <a:pt x="186" y="89"/>
                    <a:pt x="166" y="85"/>
                  </a:cubicBezTo>
                  <a:cubicBezTo>
                    <a:pt x="105" y="74"/>
                    <a:pt x="51" y="52"/>
                    <a:pt x="6" y="20"/>
                  </a:cubicBezTo>
                  <a:cubicBezTo>
                    <a:pt x="1" y="38"/>
                    <a:pt x="0" y="58"/>
                    <a:pt x="3" y="85"/>
                  </a:cubicBezTo>
                  <a:cubicBezTo>
                    <a:pt x="19" y="230"/>
                    <a:pt x="132" y="290"/>
                    <a:pt x="246" y="303"/>
                  </a:cubicBezTo>
                  <a:cubicBezTo>
                    <a:pt x="258" y="305"/>
                    <a:pt x="269" y="305"/>
                    <a:pt x="281" y="305"/>
                  </a:cubicBezTo>
                  <a:cubicBezTo>
                    <a:pt x="306" y="305"/>
                    <a:pt x="332" y="302"/>
                    <a:pt x="356" y="294"/>
                  </a:cubicBezTo>
                  <a:cubicBezTo>
                    <a:pt x="413" y="276"/>
                    <a:pt x="496" y="236"/>
                    <a:pt x="538" y="149"/>
                  </a:cubicBezTo>
                  <a:cubicBezTo>
                    <a:pt x="568" y="87"/>
                    <a:pt x="568" y="37"/>
                    <a:pt x="54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561625" y="2972700"/>
              <a:ext cx="8000" cy="7500"/>
            </a:xfrm>
            <a:custGeom>
              <a:avLst/>
              <a:gdLst/>
              <a:ahLst/>
              <a:cxnLst/>
              <a:rect l="l" t="t" r="r" b="b"/>
              <a:pathLst>
                <a:path w="320" h="300" extrusionOk="0">
                  <a:moveTo>
                    <a:pt x="299" y="1"/>
                  </a:moveTo>
                  <a:cubicBezTo>
                    <a:pt x="288" y="6"/>
                    <a:pt x="277" y="11"/>
                    <a:pt x="265" y="16"/>
                  </a:cubicBezTo>
                  <a:cubicBezTo>
                    <a:pt x="220" y="37"/>
                    <a:pt x="170" y="49"/>
                    <a:pt x="118" y="64"/>
                  </a:cubicBezTo>
                  <a:cubicBezTo>
                    <a:pt x="2" y="110"/>
                    <a:pt x="0" y="204"/>
                    <a:pt x="30" y="299"/>
                  </a:cubicBezTo>
                  <a:cubicBezTo>
                    <a:pt x="56" y="299"/>
                    <a:pt x="83" y="296"/>
                    <a:pt x="108" y="288"/>
                  </a:cubicBezTo>
                  <a:cubicBezTo>
                    <a:pt x="164" y="270"/>
                    <a:pt x="248" y="230"/>
                    <a:pt x="289" y="143"/>
                  </a:cubicBezTo>
                  <a:cubicBezTo>
                    <a:pt x="317" y="85"/>
                    <a:pt x="319" y="36"/>
                    <a:pt x="29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547675" y="2970950"/>
              <a:ext cx="15300" cy="9175"/>
            </a:xfrm>
            <a:custGeom>
              <a:avLst/>
              <a:gdLst/>
              <a:ahLst/>
              <a:cxnLst/>
              <a:rect l="l" t="t" r="r" b="b"/>
              <a:pathLst>
                <a:path w="612" h="367" extrusionOk="0">
                  <a:moveTo>
                    <a:pt x="402" y="1"/>
                  </a:moveTo>
                  <a:cubicBezTo>
                    <a:pt x="391" y="1"/>
                    <a:pt x="378" y="1"/>
                    <a:pt x="365" y="2"/>
                  </a:cubicBezTo>
                  <a:cubicBezTo>
                    <a:pt x="344" y="4"/>
                    <a:pt x="323" y="5"/>
                    <a:pt x="302" y="5"/>
                  </a:cubicBezTo>
                  <a:cubicBezTo>
                    <a:pt x="260" y="5"/>
                    <a:pt x="219" y="2"/>
                    <a:pt x="181" y="2"/>
                  </a:cubicBezTo>
                  <a:cubicBezTo>
                    <a:pt x="78" y="2"/>
                    <a:pt x="1" y="20"/>
                    <a:pt x="14" y="146"/>
                  </a:cubicBezTo>
                  <a:cubicBezTo>
                    <a:pt x="30" y="292"/>
                    <a:pt x="142" y="350"/>
                    <a:pt x="256" y="364"/>
                  </a:cubicBezTo>
                  <a:cubicBezTo>
                    <a:pt x="267" y="366"/>
                    <a:pt x="279" y="366"/>
                    <a:pt x="291" y="366"/>
                  </a:cubicBezTo>
                  <a:cubicBezTo>
                    <a:pt x="316" y="366"/>
                    <a:pt x="342" y="362"/>
                    <a:pt x="366" y="355"/>
                  </a:cubicBezTo>
                  <a:cubicBezTo>
                    <a:pt x="422" y="337"/>
                    <a:pt x="506" y="297"/>
                    <a:pt x="549" y="209"/>
                  </a:cubicBezTo>
                  <a:cubicBezTo>
                    <a:pt x="611" y="82"/>
                    <a:pt x="548" y="1"/>
                    <a:pt x="40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547925" y="2972475"/>
              <a:ext cx="14250" cy="7650"/>
            </a:xfrm>
            <a:custGeom>
              <a:avLst/>
              <a:gdLst/>
              <a:ahLst/>
              <a:cxnLst/>
              <a:rect l="l" t="t" r="r" b="b"/>
              <a:pathLst>
                <a:path w="570" h="306" extrusionOk="0">
                  <a:moveTo>
                    <a:pt x="546" y="0"/>
                  </a:moveTo>
                  <a:lnTo>
                    <a:pt x="546" y="0"/>
                  </a:lnTo>
                  <a:cubicBezTo>
                    <a:pt x="486" y="21"/>
                    <a:pt x="435" y="58"/>
                    <a:pt x="370" y="74"/>
                  </a:cubicBezTo>
                  <a:cubicBezTo>
                    <a:pt x="329" y="83"/>
                    <a:pt x="277" y="91"/>
                    <a:pt x="230" y="91"/>
                  </a:cubicBezTo>
                  <a:cubicBezTo>
                    <a:pt x="208" y="91"/>
                    <a:pt x="187" y="89"/>
                    <a:pt x="168" y="85"/>
                  </a:cubicBezTo>
                  <a:cubicBezTo>
                    <a:pt x="107" y="74"/>
                    <a:pt x="52" y="52"/>
                    <a:pt x="7" y="20"/>
                  </a:cubicBezTo>
                  <a:cubicBezTo>
                    <a:pt x="3" y="38"/>
                    <a:pt x="1" y="58"/>
                    <a:pt x="4" y="85"/>
                  </a:cubicBezTo>
                  <a:cubicBezTo>
                    <a:pt x="20" y="230"/>
                    <a:pt x="132" y="289"/>
                    <a:pt x="246" y="303"/>
                  </a:cubicBezTo>
                  <a:cubicBezTo>
                    <a:pt x="257" y="305"/>
                    <a:pt x="269" y="305"/>
                    <a:pt x="281" y="305"/>
                  </a:cubicBezTo>
                  <a:cubicBezTo>
                    <a:pt x="306" y="305"/>
                    <a:pt x="332" y="301"/>
                    <a:pt x="356" y="294"/>
                  </a:cubicBezTo>
                  <a:cubicBezTo>
                    <a:pt x="412" y="276"/>
                    <a:pt x="496" y="236"/>
                    <a:pt x="539" y="148"/>
                  </a:cubicBezTo>
                  <a:cubicBezTo>
                    <a:pt x="569" y="87"/>
                    <a:pt x="570" y="37"/>
                    <a:pt x="546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554150" y="2972625"/>
              <a:ext cx="8025" cy="7475"/>
            </a:xfrm>
            <a:custGeom>
              <a:avLst/>
              <a:gdLst/>
              <a:ahLst/>
              <a:cxnLst/>
              <a:rect l="l" t="t" r="r" b="b"/>
              <a:pathLst>
                <a:path w="321" h="299" extrusionOk="0">
                  <a:moveTo>
                    <a:pt x="301" y="0"/>
                  </a:moveTo>
                  <a:lnTo>
                    <a:pt x="301" y="0"/>
                  </a:lnTo>
                  <a:cubicBezTo>
                    <a:pt x="290" y="6"/>
                    <a:pt x="278" y="11"/>
                    <a:pt x="267" y="16"/>
                  </a:cubicBezTo>
                  <a:cubicBezTo>
                    <a:pt x="221" y="37"/>
                    <a:pt x="172" y="49"/>
                    <a:pt x="120" y="64"/>
                  </a:cubicBezTo>
                  <a:cubicBezTo>
                    <a:pt x="3" y="110"/>
                    <a:pt x="1" y="204"/>
                    <a:pt x="30" y="299"/>
                  </a:cubicBezTo>
                  <a:cubicBezTo>
                    <a:pt x="56" y="299"/>
                    <a:pt x="83" y="296"/>
                    <a:pt x="107" y="288"/>
                  </a:cubicBezTo>
                  <a:cubicBezTo>
                    <a:pt x="163" y="270"/>
                    <a:pt x="247" y="230"/>
                    <a:pt x="290" y="142"/>
                  </a:cubicBezTo>
                  <a:cubicBezTo>
                    <a:pt x="319" y="84"/>
                    <a:pt x="321" y="36"/>
                    <a:pt x="30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556975" y="2963600"/>
              <a:ext cx="15200" cy="8625"/>
            </a:xfrm>
            <a:custGeom>
              <a:avLst/>
              <a:gdLst/>
              <a:ahLst/>
              <a:cxnLst/>
              <a:rect l="l" t="t" r="r" b="b"/>
              <a:pathLst>
                <a:path w="608" h="345" extrusionOk="0">
                  <a:moveTo>
                    <a:pt x="398" y="0"/>
                  </a:moveTo>
                  <a:cubicBezTo>
                    <a:pt x="387" y="0"/>
                    <a:pt x="375" y="1"/>
                    <a:pt x="362" y="2"/>
                  </a:cubicBezTo>
                  <a:cubicBezTo>
                    <a:pt x="342" y="4"/>
                    <a:pt x="321" y="4"/>
                    <a:pt x="300" y="4"/>
                  </a:cubicBezTo>
                  <a:cubicBezTo>
                    <a:pt x="259" y="4"/>
                    <a:pt x="217" y="2"/>
                    <a:pt x="180" y="2"/>
                  </a:cubicBezTo>
                  <a:cubicBezTo>
                    <a:pt x="78" y="2"/>
                    <a:pt x="1" y="18"/>
                    <a:pt x="15" y="138"/>
                  </a:cubicBezTo>
                  <a:cubicBezTo>
                    <a:pt x="32" y="274"/>
                    <a:pt x="144" y="329"/>
                    <a:pt x="257" y="343"/>
                  </a:cubicBezTo>
                  <a:cubicBezTo>
                    <a:pt x="268" y="344"/>
                    <a:pt x="279" y="345"/>
                    <a:pt x="291" y="345"/>
                  </a:cubicBezTo>
                  <a:cubicBezTo>
                    <a:pt x="316" y="345"/>
                    <a:pt x="342" y="341"/>
                    <a:pt x="367" y="334"/>
                  </a:cubicBezTo>
                  <a:cubicBezTo>
                    <a:pt x="422" y="317"/>
                    <a:pt x="504" y="280"/>
                    <a:pt x="547" y="198"/>
                  </a:cubicBezTo>
                  <a:cubicBezTo>
                    <a:pt x="607" y="78"/>
                    <a:pt x="543" y="0"/>
                    <a:pt x="398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5557275" y="2965025"/>
              <a:ext cx="14100" cy="7225"/>
            </a:xfrm>
            <a:custGeom>
              <a:avLst/>
              <a:gdLst/>
              <a:ahLst/>
              <a:cxnLst/>
              <a:rect l="l" t="t" r="r" b="b"/>
              <a:pathLst>
                <a:path w="564" h="289" extrusionOk="0">
                  <a:moveTo>
                    <a:pt x="540" y="1"/>
                  </a:moveTo>
                  <a:cubicBezTo>
                    <a:pt x="480" y="21"/>
                    <a:pt x="430" y="56"/>
                    <a:pt x="366" y="70"/>
                  </a:cubicBezTo>
                  <a:cubicBezTo>
                    <a:pt x="325" y="80"/>
                    <a:pt x="274" y="87"/>
                    <a:pt x="227" y="87"/>
                  </a:cubicBezTo>
                  <a:cubicBezTo>
                    <a:pt x="205" y="87"/>
                    <a:pt x="184" y="85"/>
                    <a:pt x="165" y="82"/>
                  </a:cubicBezTo>
                  <a:cubicBezTo>
                    <a:pt x="105" y="70"/>
                    <a:pt x="51" y="49"/>
                    <a:pt x="5" y="20"/>
                  </a:cubicBezTo>
                  <a:cubicBezTo>
                    <a:pt x="1" y="36"/>
                    <a:pt x="0" y="56"/>
                    <a:pt x="3" y="81"/>
                  </a:cubicBezTo>
                  <a:cubicBezTo>
                    <a:pt x="20" y="217"/>
                    <a:pt x="132" y="272"/>
                    <a:pt x="245" y="286"/>
                  </a:cubicBezTo>
                  <a:cubicBezTo>
                    <a:pt x="256" y="287"/>
                    <a:pt x="268" y="288"/>
                    <a:pt x="280" y="288"/>
                  </a:cubicBezTo>
                  <a:cubicBezTo>
                    <a:pt x="305" y="288"/>
                    <a:pt x="331" y="285"/>
                    <a:pt x="355" y="278"/>
                  </a:cubicBezTo>
                  <a:cubicBezTo>
                    <a:pt x="410" y="260"/>
                    <a:pt x="493" y="223"/>
                    <a:pt x="535" y="141"/>
                  </a:cubicBezTo>
                  <a:cubicBezTo>
                    <a:pt x="564" y="83"/>
                    <a:pt x="564" y="35"/>
                    <a:pt x="540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563450" y="2965200"/>
              <a:ext cx="7925" cy="7025"/>
            </a:xfrm>
            <a:custGeom>
              <a:avLst/>
              <a:gdLst/>
              <a:ahLst/>
              <a:cxnLst/>
              <a:rect l="l" t="t" r="r" b="b"/>
              <a:pathLst>
                <a:path w="317" h="281" extrusionOk="0">
                  <a:moveTo>
                    <a:pt x="296" y="0"/>
                  </a:moveTo>
                  <a:lnTo>
                    <a:pt x="296" y="0"/>
                  </a:lnTo>
                  <a:cubicBezTo>
                    <a:pt x="286" y="5"/>
                    <a:pt x="274" y="10"/>
                    <a:pt x="263" y="15"/>
                  </a:cubicBezTo>
                  <a:cubicBezTo>
                    <a:pt x="217" y="34"/>
                    <a:pt x="169" y="46"/>
                    <a:pt x="118" y="59"/>
                  </a:cubicBezTo>
                  <a:cubicBezTo>
                    <a:pt x="2" y="103"/>
                    <a:pt x="1" y="191"/>
                    <a:pt x="30" y="281"/>
                  </a:cubicBezTo>
                  <a:cubicBezTo>
                    <a:pt x="57" y="281"/>
                    <a:pt x="83" y="277"/>
                    <a:pt x="108" y="270"/>
                  </a:cubicBezTo>
                  <a:cubicBezTo>
                    <a:pt x="163" y="253"/>
                    <a:pt x="246" y="216"/>
                    <a:pt x="288" y="134"/>
                  </a:cubicBezTo>
                  <a:cubicBezTo>
                    <a:pt x="315" y="79"/>
                    <a:pt x="317" y="33"/>
                    <a:pt x="296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546725" y="2964200"/>
              <a:ext cx="15175" cy="8625"/>
            </a:xfrm>
            <a:custGeom>
              <a:avLst/>
              <a:gdLst/>
              <a:ahLst/>
              <a:cxnLst/>
              <a:rect l="l" t="t" r="r" b="b"/>
              <a:pathLst>
                <a:path w="607" h="345" extrusionOk="0">
                  <a:moveTo>
                    <a:pt x="399" y="0"/>
                  </a:moveTo>
                  <a:cubicBezTo>
                    <a:pt x="388" y="0"/>
                    <a:pt x="376" y="1"/>
                    <a:pt x="363" y="2"/>
                  </a:cubicBezTo>
                  <a:cubicBezTo>
                    <a:pt x="344" y="3"/>
                    <a:pt x="324" y="4"/>
                    <a:pt x="304" y="4"/>
                  </a:cubicBezTo>
                  <a:cubicBezTo>
                    <a:pt x="261" y="4"/>
                    <a:pt x="219" y="1"/>
                    <a:pt x="180" y="1"/>
                  </a:cubicBezTo>
                  <a:cubicBezTo>
                    <a:pt x="78" y="1"/>
                    <a:pt x="0" y="18"/>
                    <a:pt x="14" y="137"/>
                  </a:cubicBezTo>
                  <a:cubicBezTo>
                    <a:pt x="28" y="274"/>
                    <a:pt x="140" y="329"/>
                    <a:pt x="253" y="343"/>
                  </a:cubicBezTo>
                  <a:cubicBezTo>
                    <a:pt x="264" y="344"/>
                    <a:pt x="276" y="345"/>
                    <a:pt x="287" y="345"/>
                  </a:cubicBezTo>
                  <a:cubicBezTo>
                    <a:pt x="313" y="345"/>
                    <a:pt x="339" y="341"/>
                    <a:pt x="363" y="333"/>
                  </a:cubicBezTo>
                  <a:cubicBezTo>
                    <a:pt x="419" y="317"/>
                    <a:pt x="502" y="279"/>
                    <a:pt x="544" y="198"/>
                  </a:cubicBezTo>
                  <a:cubicBezTo>
                    <a:pt x="607" y="77"/>
                    <a:pt x="544" y="0"/>
                    <a:pt x="399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5546975" y="2965625"/>
              <a:ext cx="14150" cy="7200"/>
            </a:xfrm>
            <a:custGeom>
              <a:avLst/>
              <a:gdLst/>
              <a:ahLst/>
              <a:cxnLst/>
              <a:rect l="l" t="t" r="r" b="b"/>
              <a:pathLst>
                <a:path w="566" h="288" extrusionOk="0">
                  <a:moveTo>
                    <a:pt x="542" y="1"/>
                  </a:moveTo>
                  <a:cubicBezTo>
                    <a:pt x="482" y="19"/>
                    <a:pt x="431" y="56"/>
                    <a:pt x="366" y="70"/>
                  </a:cubicBezTo>
                  <a:cubicBezTo>
                    <a:pt x="326" y="79"/>
                    <a:pt x="275" y="86"/>
                    <a:pt x="228" y="86"/>
                  </a:cubicBezTo>
                  <a:cubicBezTo>
                    <a:pt x="206" y="86"/>
                    <a:pt x="185" y="84"/>
                    <a:pt x="165" y="80"/>
                  </a:cubicBezTo>
                  <a:cubicBezTo>
                    <a:pt x="105" y="70"/>
                    <a:pt x="51" y="48"/>
                    <a:pt x="7" y="18"/>
                  </a:cubicBezTo>
                  <a:cubicBezTo>
                    <a:pt x="2" y="35"/>
                    <a:pt x="1" y="56"/>
                    <a:pt x="3" y="80"/>
                  </a:cubicBezTo>
                  <a:cubicBezTo>
                    <a:pt x="18" y="217"/>
                    <a:pt x="130" y="272"/>
                    <a:pt x="242" y="286"/>
                  </a:cubicBezTo>
                  <a:cubicBezTo>
                    <a:pt x="254" y="287"/>
                    <a:pt x="265" y="288"/>
                    <a:pt x="277" y="288"/>
                  </a:cubicBezTo>
                  <a:cubicBezTo>
                    <a:pt x="303" y="288"/>
                    <a:pt x="329" y="284"/>
                    <a:pt x="353" y="276"/>
                  </a:cubicBezTo>
                  <a:cubicBezTo>
                    <a:pt x="409" y="260"/>
                    <a:pt x="492" y="222"/>
                    <a:pt x="534" y="141"/>
                  </a:cubicBezTo>
                  <a:cubicBezTo>
                    <a:pt x="564" y="83"/>
                    <a:pt x="565" y="35"/>
                    <a:pt x="542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553150" y="2965750"/>
              <a:ext cx="7950" cy="7075"/>
            </a:xfrm>
            <a:custGeom>
              <a:avLst/>
              <a:gdLst/>
              <a:ahLst/>
              <a:cxnLst/>
              <a:rect l="l" t="t" r="r" b="b"/>
              <a:pathLst>
                <a:path w="318" h="283" extrusionOk="0">
                  <a:moveTo>
                    <a:pt x="299" y="1"/>
                  </a:moveTo>
                  <a:lnTo>
                    <a:pt x="299" y="1"/>
                  </a:lnTo>
                  <a:cubicBezTo>
                    <a:pt x="287" y="7"/>
                    <a:pt x="276" y="11"/>
                    <a:pt x="265" y="15"/>
                  </a:cubicBezTo>
                  <a:cubicBezTo>
                    <a:pt x="219" y="36"/>
                    <a:pt x="170" y="48"/>
                    <a:pt x="118" y="61"/>
                  </a:cubicBezTo>
                  <a:cubicBezTo>
                    <a:pt x="2" y="105"/>
                    <a:pt x="0" y="193"/>
                    <a:pt x="28" y="283"/>
                  </a:cubicBezTo>
                  <a:cubicBezTo>
                    <a:pt x="55" y="283"/>
                    <a:pt x="81" y="279"/>
                    <a:pt x="106" y="271"/>
                  </a:cubicBezTo>
                  <a:cubicBezTo>
                    <a:pt x="162" y="255"/>
                    <a:pt x="245" y="217"/>
                    <a:pt x="287" y="136"/>
                  </a:cubicBezTo>
                  <a:cubicBezTo>
                    <a:pt x="316" y="81"/>
                    <a:pt x="317" y="35"/>
                    <a:pt x="299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5552075" y="2965675"/>
              <a:ext cx="15200" cy="9050"/>
            </a:xfrm>
            <a:custGeom>
              <a:avLst/>
              <a:gdLst/>
              <a:ahLst/>
              <a:cxnLst/>
              <a:rect l="l" t="t" r="r" b="b"/>
              <a:pathLst>
                <a:path w="608" h="362" extrusionOk="0">
                  <a:moveTo>
                    <a:pt x="400" y="0"/>
                  </a:moveTo>
                  <a:cubicBezTo>
                    <a:pt x="388" y="0"/>
                    <a:pt x="375" y="1"/>
                    <a:pt x="362" y="2"/>
                  </a:cubicBezTo>
                  <a:cubicBezTo>
                    <a:pt x="343" y="3"/>
                    <a:pt x="323" y="4"/>
                    <a:pt x="303" y="4"/>
                  </a:cubicBezTo>
                  <a:cubicBezTo>
                    <a:pt x="260" y="4"/>
                    <a:pt x="217" y="1"/>
                    <a:pt x="178" y="1"/>
                  </a:cubicBezTo>
                  <a:cubicBezTo>
                    <a:pt x="77" y="1"/>
                    <a:pt x="0" y="19"/>
                    <a:pt x="13" y="144"/>
                  </a:cubicBezTo>
                  <a:cubicBezTo>
                    <a:pt x="29" y="288"/>
                    <a:pt x="141" y="346"/>
                    <a:pt x="254" y="359"/>
                  </a:cubicBezTo>
                  <a:cubicBezTo>
                    <a:pt x="265" y="361"/>
                    <a:pt x="277" y="362"/>
                    <a:pt x="289" y="362"/>
                  </a:cubicBezTo>
                  <a:cubicBezTo>
                    <a:pt x="315" y="362"/>
                    <a:pt x="340" y="358"/>
                    <a:pt x="365" y="350"/>
                  </a:cubicBezTo>
                  <a:cubicBezTo>
                    <a:pt x="421" y="332"/>
                    <a:pt x="503" y="293"/>
                    <a:pt x="546" y="207"/>
                  </a:cubicBezTo>
                  <a:cubicBezTo>
                    <a:pt x="607" y="81"/>
                    <a:pt x="544" y="0"/>
                    <a:pt x="400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552325" y="2967150"/>
              <a:ext cx="14150" cy="7600"/>
            </a:xfrm>
            <a:custGeom>
              <a:avLst/>
              <a:gdLst/>
              <a:ahLst/>
              <a:cxnLst/>
              <a:rect l="l" t="t" r="r" b="b"/>
              <a:pathLst>
                <a:path w="566" h="304" extrusionOk="0">
                  <a:moveTo>
                    <a:pt x="542" y="1"/>
                  </a:moveTo>
                  <a:cubicBezTo>
                    <a:pt x="482" y="22"/>
                    <a:pt x="431" y="59"/>
                    <a:pt x="367" y="73"/>
                  </a:cubicBezTo>
                  <a:cubicBezTo>
                    <a:pt x="326" y="83"/>
                    <a:pt x="275" y="91"/>
                    <a:pt x="227" y="91"/>
                  </a:cubicBezTo>
                  <a:cubicBezTo>
                    <a:pt x="205" y="91"/>
                    <a:pt x="185" y="89"/>
                    <a:pt x="166" y="86"/>
                  </a:cubicBezTo>
                  <a:cubicBezTo>
                    <a:pt x="105" y="74"/>
                    <a:pt x="51" y="52"/>
                    <a:pt x="6" y="21"/>
                  </a:cubicBezTo>
                  <a:cubicBezTo>
                    <a:pt x="2" y="38"/>
                    <a:pt x="0" y="59"/>
                    <a:pt x="3" y="86"/>
                  </a:cubicBezTo>
                  <a:cubicBezTo>
                    <a:pt x="19" y="229"/>
                    <a:pt x="131" y="287"/>
                    <a:pt x="244" y="301"/>
                  </a:cubicBezTo>
                  <a:cubicBezTo>
                    <a:pt x="254" y="303"/>
                    <a:pt x="265" y="303"/>
                    <a:pt x="275" y="303"/>
                  </a:cubicBezTo>
                  <a:cubicBezTo>
                    <a:pt x="302" y="303"/>
                    <a:pt x="329" y="299"/>
                    <a:pt x="355" y="291"/>
                  </a:cubicBezTo>
                  <a:cubicBezTo>
                    <a:pt x="411" y="273"/>
                    <a:pt x="493" y="234"/>
                    <a:pt x="536" y="148"/>
                  </a:cubicBezTo>
                  <a:cubicBezTo>
                    <a:pt x="566" y="87"/>
                    <a:pt x="566" y="37"/>
                    <a:pt x="54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5558500" y="2967325"/>
              <a:ext cx="7975" cy="7400"/>
            </a:xfrm>
            <a:custGeom>
              <a:avLst/>
              <a:gdLst/>
              <a:ahLst/>
              <a:cxnLst/>
              <a:rect l="l" t="t" r="r" b="b"/>
              <a:pathLst>
                <a:path w="319" h="296" extrusionOk="0">
                  <a:moveTo>
                    <a:pt x="299" y="0"/>
                  </a:moveTo>
                  <a:lnTo>
                    <a:pt x="299" y="0"/>
                  </a:lnTo>
                  <a:cubicBezTo>
                    <a:pt x="288" y="6"/>
                    <a:pt x="276" y="10"/>
                    <a:pt x="265" y="16"/>
                  </a:cubicBezTo>
                  <a:cubicBezTo>
                    <a:pt x="219" y="36"/>
                    <a:pt x="171" y="49"/>
                    <a:pt x="119" y="62"/>
                  </a:cubicBezTo>
                  <a:cubicBezTo>
                    <a:pt x="3" y="109"/>
                    <a:pt x="1" y="201"/>
                    <a:pt x="30" y="295"/>
                  </a:cubicBezTo>
                  <a:cubicBezTo>
                    <a:pt x="57" y="295"/>
                    <a:pt x="83" y="292"/>
                    <a:pt x="108" y="284"/>
                  </a:cubicBezTo>
                  <a:cubicBezTo>
                    <a:pt x="164" y="266"/>
                    <a:pt x="246" y="227"/>
                    <a:pt x="289" y="141"/>
                  </a:cubicBezTo>
                  <a:cubicBezTo>
                    <a:pt x="317" y="83"/>
                    <a:pt x="319" y="35"/>
                    <a:pt x="299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555425" y="2957800"/>
              <a:ext cx="15100" cy="8900"/>
            </a:xfrm>
            <a:custGeom>
              <a:avLst/>
              <a:gdLst/>
              <a:ahLst/>
              <a:cxnLst/>
              <a:rect l="l" t="t" r="r" b="b"/>
              <a:pathLst>
                <a:path w="604" h="356" extrusionOk="0">
                  <a:moveTo>
                    <a:pt x="397" y="0"/>
                  </a:moveTo>
                  <a:cubicBezTo>
                    <a:pt x="385" y="0"/>
                    <a:pt x="373" y="1"/>
                    <a:pt x="360" y="2"/>
                  </a:cubicBezTo>
                  <a:cubicBezTo>
                    <a:pt x="340" y="3"/>
                    <a:pt x="320" y="4"/>
                    <a:pt x="300" y="4"/>
                  </a:cubicBezTo>
                  <a:cubicBezTo>
                    <a:pt x="258" y="4"/>
                    <a:pt x="216" y="2"/>
                    <a:pt x="177" y="2"/>
                  </a:cubicBezTo>
                  <a:cubicBezTo>
                    <a:pt x="77" y="2"/>
                    <a:pt x="0" y="19"/>
                    <a:pt x="14" y="142"/>
                  </a:cubicBezTo>
                  <a:cubicBezTo>
                    <a:pt x="31" y="284"/>
                    <a:pt x="141" y="341"/>
                    <a:pt x="254" y="354"/>
                  </a:cubicBezTo>
                  <a:cubicBezTo>
                    <a:pt x="265" y="355"/>
                    <a:pt x="275" y="356"/>
                    <a:pt x="286" y="356"/>
                  </a:cubicBezTo>
                  <a:cubicBezTo>
                    <a:pt x="312" y="356"/>
                    <a:pt x="338" y="352"/>
                    <a:pt x="363" y="345"/>
                  </a:cubicBezTo>
                  <a:cubicBezTo>
                    <a:pt x="419" y="327"/>
                    <a:pt x="501" y="288"/>
                    <a:pt x="542" y="204"/>
                  </a:cubicBezTo>
                  <a:cubicBezTo>
                    <a:pt x="604" y="79"/>
                    <a:pt x="540" y="0"/>
                    <a:pt x="397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5555700" y="2959250"/>
              <a:ext cx="14050" cy="7450"/>
            </a:xfrm>
            <a:custGeom>
              <a:avLst/>
              <a:gdLst/>
              <a:ahLst/>
              <a:cxnLst/>
              <a:rect l="l" t="t" r="r" b="b"/>
              <a:pathLst>
                <a:path w="562" h="298" extrusionOk="0">
                  <a:moveTo>
                    <a:pt x="538" y="1"/>
                  </a:moveTo>
                  <a:lnTo>
                    <a:pt x="538" y="1"/>
                  </a:lnTo>
                  <a:cubicBezTo>
                    <a:pt x="479" y="20"/>
                    <a:pt x="428" y="58"/>
                    <a:pt x="365" y="72"/>
                  </a:cubicBezTo>
                  <a:cubicBezTo>
                    <a:pt x="324" y="81"/>
                    <a:pt x="274" y="89"/>
                    <a:pt x="226" y="89"/>
                  </a:cubicBezTo>
                  <a:cubicBezTo>
                    <a:pt x="205" y="89"/>
                    <a:pt x="184" y="88"/>
                    <a:pt x="165" y="84"/>
                  </a:cubicBezTo>
                  <a:cubicBezTo>
                    <a:pt x="105" y="72"/>
                    <a:pt x="51" y="50"/>
                    <a:pt x="6" y="19"/>
                  </a:cubicBezTo>
                  <a:cubicBezTo>
                    <a:pt x="2" y="37"/>
                    <a:pt x="1" y="58"/>
                    <a:pt x="3" y="84"/>
                  </a:cubicBezTo>
                  <a:cubicBezTo>
                    <a:pt x="20" y="225"/>
                    <a:pt x="130" y="282"/>
                    <a:pt x="242" y="296"/>
                  </a:cubicBezTo>
                  <a:cubicBezTo>
                    <a:pt x="253" y="297"/>
                    <a:pt x="263" y="298"/>
                    <a:pt x="274" y="298"/>
                  </a:cubicBezTo>
                  <a:cubicBezTo>
                    <a:pt x="300" y="298"/>
                    <a:pt x="327" y="294"/>
                    <a:pt x="352" y="286"/>
                  </a:cubicBezTo>
                  <a:cubicBezTo>
                    <a:pt x="408" y="269"/>
                    <a:pt x="490" y="230"/>
                    <a:pt x="531" y="145"/>
                  </a:cubicBezTo>
                  <a:cubicBezTo>
                    <a:pt x="562" y="86"/>
                    <a:pt x="562" y="36"/>
                    <a:pt x="53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5561850" y="29594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296" y="1"/>
                  </a:moveTo>
                  <a:lnTo>
                    <a:pt x="296" y="1"/>
                  </a:lnTo>
                  <a:cubicBezTo>
                    <a:pt x="284" y="6"/>
                    <a:pt x="273" y="11"/>
                    <a:pt x="262" y="15"/>
                  </a:cubicBezTo>
                  <a:cubicBezTo>
                    <a:pt x="217" y="37"/>
                    <a:pt x="168" y="49"/>
                    <a:pt x="117" y="62"/>
                  </a:cubicBezTo>
                  <a:cubicBezTo>
                    <a:pt x="3" y="108"/>
                    <a:pt x="1" y="199"/>
                    <a:pt x="30" y="292"/>
                  </a:cubicBezTo>
                  <a:cubicBezTo>
                    <a:pt x="55" y="292"/>
                    <a:pt x="81" y="288"/>
                    <a:pt x="106" y="281"/>
                  </a:cubicBezTo>
                  <a:cubicBezTo>
                    <a:pt x="162" y="263"/>
                    <a:pt x="244" y="224"/>
                    <a:pt x="285" y="140"/>
                  </a:cubicBezTo>
                  <a:cubicBezTo>
                    <a:pt x="313" y="83"/>
                    <a:pt x="316" y="35"/>
                    <a:pt x="29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548100" y="2957700"/>
              <a:ext cx="15100" cy="8925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98" y="1"/>
                  </a:moveTo>
                  <a:cubicBezTo>
                    <a:pt x="386" y="1"/>
                    <a:pt x="374" y="2"/>
                    <a:pt x="361" y="3"/>
                  </a:cubicBezTo>
                  <a:cubicBezTo>
                    <a:pt x="341" y="4"/>
                    <a:pt x="321" y="5"/>
                    <a:pt x="301" y="5"/>
                  </a:cubicBezTo>
                  <a:cubicBezTo>
                    <a:pt x="258" y="5"/>
                    <a:pt x="216" y="2"/>
                    <a:pt x="178" y="2"/>
                  </a:cubicBezTo>
                  <a:cubicBezTo>
                    <a:pt x="77" y="2"/>
                    <a:pt x="0" y="19"/>
                    <a:pt x="14" y="143"/>
                  </a:cubicBezTo>
                  <a:cubicBezTo>
                    <a:pt x="28" y="285"/>
                    <a:pt x="139" y="340"/>
                    <a:pt x="251" y="355"/>
                  </a:cubicBezTo>
                  <a:cubicBezTo>
                    <a:pt x="262" y="356"/>
                    <a:pt x="272" y="357"/>
                    <a:pt x="283" y="357"/>
                  </a:cubicBezTo>
                  <a:cubicBezTo>
                    <a:pt x="309" y="357"/>
                    <a:pt x="336" y="353"/>
                    <a:pt x="361" y="346"/>
                  </a:cubicBezTo>
                  <a:cubicBezTo>
                    <a:pt x="417" y="328"/>
                    <a:pt x="500" y="289"/>
                    <a:pt x="541" y="205"/>
                  </a:cubicBezTo>
                  <a:cubicBezTo>
                    <a:pt x="603" y="80"/>
                    <a:pt x="540" y="1"/>
                    <a:pt x="39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5548350" y="2959175"/>
              <a:ext cx="14075" cy="7450"/>
            </a:xfrm>
            <a:custGeom>
              <a:avLst/>
              <a:gdLst/>
              <a:ahLst/>
              <a:cxnLst/>
              <a:rect l="l" t="t" r="r" b="b"/>
              <a:pathLst>
                <a:path w="563" h="298" extrusionOk="0">
                  <a:moveTo>
                    <a:pt x="538" y="1"/>
                  </a:moveTo>
                  <a:cubicBezTo>
                    <a:pt x="478" y="20"/>
                    <a:pt x="429" y="58"/>
                    <a:pt x="364" y="72"/>
                  </a:cubicBezTo>
                  <a:cubicBezTo>
                    <a:pt x="324" y="81"/>
                    <a:pt x="273" y="89"/>
                    <a:pt x="226" y="89"/>
                  </a:cubicBezTo>
                  <a:cubicBezTo>
                    <a:pt x="204" y="89"/>
                    <a:pt x="183" y="87"/>
                    <a:pt x="164" y="84"/>
                  </a:cubicBezTo>
                  <a:cubicBezTo>
                    <a:pt x="104" y="72"/>
                    <a:pt x="50" y="50"/>
                    <a:pt x="7" y="19"/>
                  </a:cubicBezTo>
                  <a:cubicBezTo>
                    <a:pt x="2" y="37"/>
                    <a:pt x="1" y="58"/>
                    <a:pt x="4" y="84"/>
                  </a:cubicBezTo>
                  <a:cubicBezTo>
                    <a:pt x="18" y="226"/>
                    <a:pt x="129" y="281"/>
                    <a:pt x="241" y="296"/>
                  </a:cubicBezTo>
                  <a:cubicBezTo>
                    <a:pt x="252" y="297"/>
                    <a:pt x="262" y="298"/>
                    <a:pt x="273" y="298"/>
                  </a:cubicBezTo>
                  <a:cubicBezTo>
                    <a:pt x="299" y="298"/>
                    <a:pt x="326" y="294"/>
                    <a:pt x="351" y="287"/>
                  </a:cubicBezTo>
                  <a:cubicBezTo>
                    <a:pt x="407" y="269"/>
                    <a:pt x="490" y="230"/>
                    <a:pt x="531" y="146"/>
                  </a:cubicBezTo>
                  <a:cubicBezTo>
                    <a:pt x="561" y="86"/>
                    <a:pt x="562" y="36"/>
                    <a:pt x="53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5554475" y="2959325"/>
              <a:ext cx="7925" cy="7300"/>
            </a:xfrm>
            <a:custGeom>
              <a:avLst/>
              <a:gdLst/>
              <a:ahLst/>
              <a:cxnLst/>
              <a:rect l="l" t="t" r="r" b="b"/>
              <a:pathLst>
                <a:path w="317" h="292" extrusionOk="0">
                  <a:moveTo>
                    <a:pt x="297" y="1"/>
                  </a:moveTo>
                  <a:cubicBezTo>
                    <a:pt x="286" y="6"/>
                    <a:pt x="275" y="11"/>
                    <a:pt x="263" y="15"/>
                  </a:cubicBezTo>
                  <a:cubicBezTo>
                    <a:pt x="218" y="36"/>
                    <a:pt x="169" y="49"/>
                    <a:pt x="118" y="62"/>
                  </a:cubicBezTo>
                  <a:cubicBezTo>
                    <a:pt x="3" y="108"/>
                    <a:pt x="0" y="199"/>
                    <a:pt x="29" y="291"/>
                  </a:cubicBezTo>
                  <a:cubicBezTo>
                    <a:pt x="32" y="291"/>
                    <a:pt x="34" y="291"/>
                    <a:pt x="37" y="291"/>
                  </a:cubicBezTo>
                  <a:cubicBezTo>
                    <a:pt x="60" y="291"/>
                    <a:pt x="84" y="287"/>
                    <a:pt x="106" y="281"/>
                  </a:cubicBezTo>
                  <a:cubicBezTo>
                    <a:pt x="162" y="263"/>
                    <a:pt x="245" y="224"/>
                    <a:pt x="286" y="139"/>
                  </a:cubicBezTo>
                  <a:cubicBezTo>
                    <a:pt x="314" y="83"/>
                    <a:pt x="316" y="35"/>
                    <a:pt x="29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556525" y="2950575"/>
              <a:ext cx="14975" cy="8425"/>
            </a:xfrm>
            <a:custGeom>
              <a:avLst/>
              <a:gdLst/>
              <a:ahLst/>
              <a:cxnLst/>
              <a:rect l="l" t="t" r="r" b="b"/>
              <a:pathLst>
                <a:path w="599" h="337" extrusionOk="0">
                  <a:moveTo>
                    <a:pt x="396" y="1"/>
                  </a:moveTo>
                  <a:cubicBezTo>
                    <a:pt x="384" y="1"/>
                    <a:pt x="371" y="1"/>
                    <a:pt x="358" y="3"/>
                  </a:cubicBezTo>
                  <a:cubicBezTo>
                    <a:pt x="338" y="4"/>
                    <a:pt x="319" y="5"/>
                    <a:pt x="300" y="5"/>
                  </a:cubicBezTo>
                  <a:cubicBezTo>
                    <a:pt x="256" y="5"/>
                    <a:pt x="213" y="2"/>
                    <a:pt x="174" y="2"/>
                  </a:cubicBezTo>
                  <a:cubicBezTo>
                    <a:pt x="74" y="2"/>
                    <a:pt x="0" y="19"/>
                    <a:pt x="15" y="134"/>
                  </a:cubicBezTo>
                  <a:cubicBezTo>
                    <a:pt x="30" y="268"/>
                    <a:pt x="141" y="321"/>
                    <a:pt x="252" y="334"/>
                  </a:cubicBezTo>
                  <a:cubicBezTo>
                    <a:pt x="263" y="335"/>
                    <a:pt x="273" y="336"/>
                    <a:pt x="284" y="336"/>
                  </a:cubicBezTo>
                  <a:cubicBezTo>
                    <a:pt x="310" y="336"/>
                    <a:pt x="336" y="332"/>
                    <a:pt x="361" y="325"/>
                  </a:cubicBezTo>
                  <a:cubicBezTo>
                    <a:pt x="416" y="309"/>
                    <a:pt x="497" y="272"/>
                    <a:pt x="539" y="192"/>
                  </a:cubicBezTo>
                  <a:cubicBezTo>
                    <a:pt x="599" y="76"/>
                    <a:pt x="536" y="1"/>
                    <a:pt x="39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556800" y="2951975"/>
              <a:ext cx="13925" cy="7025"/>
            </a:xfrm>
            <a:custGeom>
              <a:avLst/>
              <a:gdLst/>
              <a:ahLst/>
              <a:cxnLst/>
              <a:rect l="l" t="t" r="r" b="b"/>
              <a:pathLst>
                <a:path w="557" h="281" extrusionOk="0">
                  <a:moveTo>
                    <a:pt x="534" y="1"/>
                  </a:moveTo>
                  <a:lnTo>
                    <a:pt x="534" y="1"/>
                  </a:lnTo>
                  <a:cubicBezTo>
                    <a:pt x="474" y="19"/>
                    <a:pt x="424" y="53"/>
                    <a:pt x="361" y="68"/>
                  </a:cubicBezTo>
                  <a:cubicBezTo>
                    <a:pt x="321" y="76"/>
                    <a:pt x="271" y="83"/>
                    <a:pt x="225" y="83"/>
                  </a:cubicBezTo>
                  <a:cubicBezTo>
                    <a:pt x="203" y="83"/>
                    <a:pt x="182" y="82"/>
                    <a:pt x="163" y="78"/>
                  </a:cubicBezTo>
                  <a:cubicBezTo>
                    <a:pt x="103" y="68"/>
                    <a:pt x="50" y="47"/>
                    <a:pt x="6" y="18"/>
                  </a:cubicBezTo>
                  <a:cubicBezTo>
                    <a:pt x="1" y="34"/>
                    <a:pt x="0" y="53"/>
                    <a:pt x="2" y="78"/>
                  </a:cubicBezTo>
                  <a:cubicBezTo>
                    <a:pt x="19" y="212"/>
                    <a:pt x="130" y="265"/>
                    <a:pt x="241" y="278"/>
                  </a:cubicBezTo>
                  <a:cubicBezTo>
                    <a:pt x="251" y="279"/>
                    <a:pt x="262" y="280"/>
                    <a:pt x="272" y="280"/>
                  </a:cubicBezTo>
                  <a:cubicBezTo>
                    <a:pt x="298" y="280"/>
                    <a:pt x="324" y="276"/>
                    <a:pt x="350" y="269"/>
                  </a:cubicBezTo>
                  <a:cubicBezTo>
                    <a:pt x="405" y="253"/>
                    <a:pt x="486" y="216"/>
                    <a:pt x="528" y="136"/>
                  </a:cubicBezTo>
                  <a:cubicBezTo>
                    <a:pt x="557" y="80"/>
                    <a:pt x="557" y="34"/>
                    <a:pt x="534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562900" y="2952100"/>
              <a:ext cx="7825" cy="6875"/>
            </a:xfrm>
            <a:custGeom>
              <a:avLst/>
              <a:gdLst/>
              <a:ahLst/>
              <a:cxnLst/>
              <a:rect l="l" t="t" r="r" b="b"/>
              <a:pathLst>
                <a:path w="313" h="275" extrusionOk="0">
                  <a:moveTo>
                    <a:pt x="293" y="1"/>
                  </a:moveTo>
                  <a:cubicBezTo>
                    <a:pt x="282" y="6"/>
                    <a:pt x="271" y="11"/>
                    <a:pt x="260" y="15"/>
                  </a:cubicBezTo>
                  <a:cubicBezTo>
                    <a:pt x="216" y="35"/>
                    <a:pt x="167" y="46"/>
                    <a:pt x="116" y="59"/>
                  </a:cubicBezTo>
                  <a:cubicBezTo>
                    <a:pt x="2" y="101"/>
                    <a:pt x="1" y="187"/>
                    <a:pt x="30" y="274"/>
                  </a:cubicBezTo>
                  <a:cubicBezTo>
                    <a:pt x="56" y="274"/>
                    <a:pt x="81" y="271"/>
                    <a:pt x="106" y="264"/>
                  </a:cubicBezTo>
                  <a:cubicBezTo>
                    <a:pt x="161" y="248"/>
                    <a:pt x="242" y="211"/>
                    <a:pt x="284" y="131"/>
                  </a:cubicBezTo>
                  <a:cubicBezTo>
                    <a:pt x="311" y="78"/>
                    <a:pt x="313" y="34"/>
                    <a:pt x="293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546375" y="2951150"/>
              <a:ext cx="15000" cy="8425"/>
            </a:xfrm>
            <a:custGeom>
              <a:avLst/>
              <a:gdLst/>
              <a:ahLst/>
              <a:cxnLst/>
              <a:rect l="l" t="t" r="r" b="b"/>
              <a:pathLst>
                <a:path w="600" h="337" extrusionOk="0">
                  <a:moveTo>
                    <a:pt x="395" y="1"/>
                  </a:moveTo>
                  <a:cubicBezTo>
                    <a:pt x="383" y="1"/>
                    <a:pt x="371" y="1"/>
                    <a:pt x="358" y="2"/>
                  </a:cubicBezTo>
                  <a:cubicBezTo>
                    <a:pt x="339" y="4"/>
                    <a:pt x="319" y="5"/>
                    <a:pt x="299" y="5"/>
                  </a:cubicBezTo>
                  <a:cubicBezTo>
                    <a:pt x="257" y="5"/>
                    <a:pt x="215" y="2"/>
                    <a:pt x="177" y="2"/>
                  </a:cubicBezTo>
                  <a:cubicBezTo>
                    <a:pt x="76" y="2"/>
                    <a:pt x="1" y="18"/>
                    <a:pt x="13" y="134"/>
                  </a:cubicBezTo>
                  <a:cubicBezTo>
                    <a:pt x="29" y="268"/>
                    <a:pt x="139" y="322"/>
                    <a:pt x="250" y="334"/>
                  </a:cubicBezTo>
                  <a:cubicBezTo>
                    <a:pt x="261" y="335"/>
                    <a:pt x="273" y="336"/>
                    <a:pt x="285" y="336"/>
                  </a:cubicBezTo>
                  <a:cubicBezTo>
                    <a:pt x="310" y="336"/>
                    <a:pt x="335" y="333"/>
                    <a:pt x="358" y="326"/>
                  </a:cubicBezTo>
                  <a:cubicBezTo>
                    <a:pt x="414" y="309"/>
                    <a:pt x="496" y="272"/>
                    <a:pt x="538" y="192"/>
                  </a:cubicBezTo>
                  <a:cubicBezTo>
                    <a:pt x="600" y="75"/>
                    <a:pt x="537" y="1"/>
                    <a:pt x="39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546650" y="2952550"/>
              <a:ext cx="13950" cy="7025"/>
            </a:xfrm>
            <a:custGeom>
              <a:avLst/>
              <a:gdLst/>
              <a:ahLst/>
              <a:cxnLst/>
              <a:rect l="l" t="t" r="r" b="b"/>
              <a:pathLst>
                <a:path w="558" h="281" extrusionOk="0">
                  <a:moveTo>
                    <a:pt x="535" y="0"/>
                  </a:moveTo>
                  <a:lnTo>
                    <a:pt x="535" y="0"/>
                  </a:lnTo>
                  <a:cubicBezTo>
                    <a:pt x="475" y="19"/>
                    <a:pt x="425" y="53"/>
                    <a:pt x="362" y="68"/>
                  </a:cubicBezTo>
                  <a:cubicBezTo>
                    <a:pt x="321" y="76"/>
                    <a:pt x="269" y="84"/>
                    <a:pt x="221" y="84"/>
                  </a:cubicBezTo>
                  <a:cubicBezTo>
                    <a:pt x="200" y="84"/>
                    <a:pt x="181" y="82"/>
                    <a:pt x="163" y="79"/>
                  </a:cubicBezTo>
                  <a:cubicBezTo>
                    <a:pt x="103" y="68"/>
                    <a:pt x="50" y="47"/>
                    <a:pt x="5" y="18"/>
                  </a:cubicBezTo>
                  <a:cubicBezTo>
                    <a:pt x="1" y="33"/>
                    <a:pt x="0" y="53"/>
                    <a:pt x="2" y="78"/>
                  </a:cubicBezTo>
                  <a:cubicBezTo>
                    <a:pt x="18" y="212"/>
                    <a:pt x="128" y="266"/>
                    <a:pt x="239" y="278"/>
                  </a:cubicBezTo>
                  <a:cubicBezTo>
                    <a:pt x="250" y="279"/>
                    <a:pt x="262" y="280"/>
                    <a:pt x="273" y="280"/>
                  </a:cubicBezTo>
                  <a:cubicBezTo>
                    <a:pt x="299" y="280"/>
                    <a:pt x="324" y="277"/>
                    <a:pt x="347" y="270"/>
                  </a:cubicBezTo>
                  <a:cubicBezTo>
                    <a:pt x="403" y="253"/>
                    <a:pt x="485" y="216"/>
                    <a:pt x="527" y="136"/>
                  </a:cubicBezTo>
                  <a:cubicBezTo>
                    <a:pt x="557" y="80"/>
                    <a:pt x="558" y="33"/>
                    <a:pt x="535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552700" y="2952675"/>
              <a:ext cx="7875" cy="6900"/>
            </a:xfrm>
            <a:custGeom>
              <a:avLst/>
              <a:gdLst/>
              <a:ahLst/>
              <a:cxnLst/>
              <a:rect l="l" t="t" r="r" b="b"/>
              <a:pathLst>
                <a:path w="315" h="276" extrusionOk="0">
                  <a:moveTo>
                    <a:pt x="296" y="1"/>
                  </a:moveTo>
                  <a:lnTo>
                    <a:pt x="296" y="1"/>
                  </a:lnTo>
                  <a:cubicBezTo>
                    <a:pt x="285" y="6"/>
                    <a:pt x="274" y="11"/>
                    <a:pt x="263" y="15"/>
                  </a:cubicBezTo>
                  <a:cubicBezTo>
                    <a:pt x="217" y="35"/>
                    <a:pt x="169" y="46"/>
                    <a:pt x="118" y="59"/>
                  </a:cubicBezTo>
                  <a:cubicBezTo>
                    <a:pt x="4" y="101"/>
                    <a:pt x="1" y="187"/>
                    <a:pt x="30" y="275"/>
                  </a:cubicBezTo>
                  <a:cubicBezTo>
                    <a:pt x="56" y="275"/>
                    <a:pt x="82" y="272"/>
                    <a:pt x="105" y="265"/>
                  </a:cubicBezTo>
                  <a:cubicBezTo>
                    <a:pt x="161" y="248"/>
                    <a:pt x="243" y="212"/>
                    <a:pt x="285" y="131"/>
                  </a:cubicBezTo>
                  <a:cubicBezTo>
                    <a:pt x="313" y="78"/>
                    <a:pt x="315" y="34"/>
                    <a:pt x="296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551650" y="2952575"/>
              <a:ext cx="15025" cy="8850"/>
            </a:xfrm>
            <a:custGeom>
              <a:avLst/>
              <a:gdLst/>
              <a:ahLst/>
              <a:cxnLst/>
              <a:rect l="l" t="t" r="r" b="b"/>
              <a:pathLst>
                <a:path w="601" h="354" extrusionOk="0">
                  <a:moveTo>
                    <a:pt x="396" y="1"/>
                  </a:moveTo>
                  <a:cubicBezTo>
                    <a:pt x="384" y="1"/>
                    <a:pt x="372" y="1"/>
                    <a:pt x="359" y="2"/>
                  </a:cubicBezTo>
                  <a:cubicBezTo>
                    <a:pt x="339" y="4"/>
                    <a:pt x="318" y="5"/>
                    <a:pt x="298" y="5"/>
                  </a:cubicBezTo>
                  <a:cubicBezTo>
                    <a:pt x="257" y="5"/>
                    <a:pt x="216" y="2"/>
                    <a:pt x="178" y="2"/>
                  </a:cubicBezTo>
                  <a:cubicBezTo>
                    <a:pt x="77" y="2"/>
                    <a:pt x="0" y="19"/>
                    <a:pt x="14" y="141"/>
                  </a:cubicBezTo>
                  <a:cubicBezTo>
                    <a:pt x="29" y="281"/>
                    <a:pt x="140" y="338"/>
                    <a:pt x="252" y="352"/>
                  </a:cubicBezTo>
                  <a:cubicBezTo>
                    <a:pt x="262" y="353"/>
                    <a:pt x="273" y="353"/>
                    <a:pt x="283" y="353"/>
                  </a:cubicBezTo>
                  <a:cubicBezTo>
                    <a:pt x="309" y="353"/>
                    <a:pt x="336" y="350"/>
                    <a:pt x="361" y="342"/>
                  </a:cubicBezTo>
                  <a:cubicBezTo>
                    <a:pt x="416" y="325"/>
                    <a:pt x="498" y="286"/>
                    <a:pt x="540" y="202"/>
                  </a:cubicBezTo>
                  <a:cubicBezTo>
                    <a:pt x="600" y="80"/>
                    <a:pt x="538" y="1"/>
                    <a:pt x="39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551925" y="2954050"/>
              <a:ext cx="13975" cy="7375"/>
            </a:xfrm>
            <a:custGeom>
              <a:avLst/>
              <a:gdLst/>
              <a:ahLst/>
              <a:cxnLst/>
              <a:rect l="l" t="t" r="r" b="b"/>
              <a:pathLst>
                <a:path w="559" h="295" extrusionOk="0">
                  <a:moveTo>
                    <a:pt x="535" y="0"/>
                  </a:moveTo>
                  <a:lnTo>
                    <a:pt x="535" y="0"/>
                  </a:lnTo>
                  <a:cubicBezTo>
                    <a:pt x="476" y="20"/>
                    <a:pt x="425" y="56"/>
                    <a:pt x="362" y="71"/>
                  </a:cubicBezTo>
                  <a:cubicBezTo>
                    <a:pt x="322" y="80"/>
                    <a:pt x="272" y="88"/>
                    <a:pt x="225" y="88"/>
                  </a:cubicBezTo>
                  <a:cubicBezTo>
                    <a:pt x="203" y="88"/>
                    <a:pt x="182" y="86"/>
                    <a:pt x="163" y="82"/>
                  </a:cubicBezTo>
                  <a:cubicBezTo>
                    <a:pt x="103" y="71"/>
                    <a:pt x="50" y="50"/>
                    <a:pt x="6" y="19"/>
                  </a:cubicBezTo>
                  <a:cubicBezTo>
                    <a:pt x="2" y="36"/>
                    <a:pt x="1" y="56"/>
                    <a:pt x="4" y="82"/>
                  </a:cubicBezTo>
                  <a:cubicBezTo>
                    <a:pt x="18" y="222"/>
                    <a:pt x="129" y="279"/>
                    <a:pt x="241" y="293"/>
                  </a:cubicBezTo>
                  <a:cubicBezTo>
                    <a:pt x="251" y="294"/>
                    <a:pt x="262" y="294"/>
                    <a:pt x="272" y="294"/>
                  </a:cubicBezTo>
                  <a:cubicBezTo>
                    <a:pt x="298" y="294"/>
                    <a:pt x="325" y="291"/>
                    <a:pt x="350" y="283"/>
                  </a:cubicBezTo>
                  <a:cubicBezTo>
                    <a:pt x="405" y="266"/>
                    <a:pt x="487" y="227"/>
                    <a:pt x="529" y="143"/>
                  </a:cubicBezTo>
                  <a:cubicBezTo>
                    <a:pt x="558" y="84"/>
                    <a:pt x="558" y="36"/>
                    <a:pt x="53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558025" y="2954200"/>
              <a:ext cx="7875" cy="7200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294" y="1"/>
                  </a:moveTo>
                  <a:cubicBezTo>
                    <a:pt x="284" y="6"/>
                    <a:pt x="273" y="11"/>
                    <a:pt x="261" y="15"/>
                  </a:cubicBezTo>
                  <a:cubicBezTo>
                    <a:pt x="217" y="36"/>
                    <a:pt x="168" y="47"/>
                    <a:pt x="117" y="61"/>
                  </a:cubicBezTo>
                  <a:cubicBezTo>
                    <a:pt x="2" y="106"/>
                    <a:pt x="0" y="197"/>
                    <a:pt x="29" y="288"/>
                  </a:cubicBezTo>
                  <a:cubicBezTo>
                    <a:pt x="55" y="288"/>
                    <a:pt x="81" y="285"/>
                    <a:pt x="106" y="277"/>
                  </a:cubicBezTo>
                  <a:cubicBezTo>
                    <a:pt x="161" y="260"/>
                    <a:pt x="243" y="221"/>
                    <a:pt x="284" y="137"/>
                  </a:cubicBezTo>
                  <a:cubicBezTo>
                    <a:pt x="312" y="81"/>
                    <a:pt x="314" y="35"/>
                    <a:pt x="29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527750" y="3137950"/>
              <a:ext cx="65725" cy="29425"/>
            </a:xfrm>
            <a:custGeom>
              <a:avLst/>
              <a:gdLst/>
              <a:ahLst/>
              <a:cxnLst/>
              <a:rect l="l" t="t" r="r" b="b"/>
              <a:pathLst>
                <a:path w="2629" h="1177" extrusionOk="0">
                  <a:moveTo>
                    <a:pt x="483" y="906"/>
                  </a:moveTo>
                  <a:cubicBezTo>
                    <a:pt x="603" y="949"/>
                    <a:pt x="272" y="687"/>
                    <a:pt x="358" y="351"/>
                  </a:cubicBezTo>
                  <a:cubicBezTo>
                    <a:pt x="406" y="497"/>
                    <a:pt x="470" y="593"/>
                    <a:pt x="565" y="721"/>
                  </a:cubicBezTo>
                  <a:cubicBezTo>
                    <a:pt x="615" y="787"/>
                    <a:pt x="669" y="874"/>
                    <a:pt x="728" y="865"/>
                  </a:cubicBezTo>
                  <a:cubicBezTo>
                    <a:pt x="664" y="778"/>
                    <a:pt x="625" y="670"/>
                    <a:pt x="616" y="624"/>
                  </a:cubicBezTo>
                  <a:cubicBezTo>
                    <a:pt x="560" y="339"/>
                    <a:pt x="584" y="226"/>
                    <a:pt x="627" y="80"/>
                  </a:cubicBezTo>
                  <a:cubicBezTo>
                    <a:pt x="637" y="262"/>
                    <a:pt x="739" y="551"/>
                    <a:pt x="833" y="706"/>
                  </a:cubicBezTo>
                  <a:cubicBezTo>
                    <a:pt x="880" y="784"/>
                    <a:pt x="927" y="832"/>
                    <a:pt x="971" y="811"/>
                  </a:cubicBezTo>
                  <a:cubicBezTo>
                    <a:pt x="1000" y="797"/>
                    <a:pt x="1067" y="707"/>
                    <a:pt x="1059" y="571"/>
                  </a:cubicBezTo>
                  <a:cubicBezTo>
                    <a:pt x="1050" y="454"/>
                    <a:pt x="1059" y="372"/>
                    <a:pt x="1015" y="213"/>
                  </a:cubicBezTo>
                  <a:cubicBezTo>
                    <a:pt x="1162" y="302"/>
                    <a:pt x="1218" y="641"/>
                    <a:pt x="1232" y="664"/>
                  </a:cubicBezTo>
                  <a:cubicBezTo>
                    <a:pt x="1273" y="738"/>
                    <a:pt x="1342" y="840"/>
                    <a:pt x="1382" y="770"/>
                  </a:cubicBezTo>
                  <a:cubicBezTo>
                    <a:pt x="1396" y="747"/>
                    <a:pt x="1398" y="705"/>
                    <a:pt x="1396" y="659"/>
                  </a:cubicBezTo>
                  <a:cubicBezTo>
                    <a:pt x="1394" y="598"/>
                    <a:pt x="1360" y="497"/>
                    <a:pt x="1360" y="461"/>
                  </a:cubicBezTo>
                  <a:cubicBezTo>
                    <a:pt x="1360" y="343"/>
                    <a:pt x="1375" y="249"/>
                    <a:pt x="1432" y="142"/>
                  </a:cubicBezTo>
                  <a:cubicBezTo>
                    <a:pt x="1426" y="259"/>
                    <a:pt x="1468" y="386"/>
                    <a:pt x="1496" y="499"/>
                  </a:cubicBezTo>
                  <a:cubicBezTo>
                    <a:pt x="1506" y="545"/>
                    <a:pt x="1519" y="604"/>
                    <a:pt x="1534" y="662"/>
                  </a:cubicBezTo>
                  <a:cubicBezTo>
                    <a:pt x="1557" y="741"/>
                    <a:pt x="1589" y="821"/>
                    <a:pt x="1645" y="865"/>
                  </a:cubicBezTo>
                  <a:cubicBezTo>
                    <a:pt x="1672" y="805"/>
                    <a:pt x="1691" y="740"/>
                    <a:pt x="1708" y="674"/>
                  </a:cubicBezTo>
                  <a:cubicBezTo>
                    <a:pt x="1751" y="498"/>
                    <a:pt x="1928" y="220"/>
                    <a:pt x="1952" y="0"/>
                  </a:cubicBezTo>
                  <a:cubicBezTo>
                    <a:pt x="2034" y="176"/>
                    <a:pt x="1894" y="539"/>
                    <a:pt x="1895" y="624"/>
                  </a:cubicBezTo>
                  <a:cubicBezTo>
                    <a:pt x="1896" y="694"/>
                    <a:pt x="1900" y="786"/>
                    <a:pt x="1895" y="852"/>
                  </a:cubicBezTo>
                  <a:cubicBezTo>
                    <a:pt x="1945" y="813"/>
                    <a:pt x="2015" y="758"/>
                    <a:pt x="2057" y="706"/>
                  </a:cubicBezTo>
                  <a:cubicBezTo>
                    <a:pt x="2170" y="566"/>
                    <a:pt x="2179" y="461"/>
                    <a:pt x="2292" y="309"/>
                  </a:cubicBezTo>
                  <a:cubicBezTo>
                    <a:pt x="2312" y="484"/>
                    <a:pt x="2305" y="606"/>
                    <a:pt x="2227" y="765"/>
                  </a:cubicBezTo>
                  <a:cubicBezTo>
                    <a:pt x="2214" y="790"/>
                    <a:pt x="2154" y="871"/>
                    <a:pt x="2103" y="905"/>
                  </a:cubicBezTo>
                  <a:cubicBezTo>
                    <a:pt x="2135" y="894"/>
                    <a:pt x="2164" y="879"/>
                    <a:pt x="2192" y="865"/>
                  </a:cubicBezTo>
                  <a:cubicBezTo>
                    <a:pt x="2245" y="837"/>
                    <a:pt x="2281" y="803"/>
                    <a:pt x="2326" y="757"/>
                  </a:cubicBezTo>
                  <a:cubicBezTo>
                    <a:pt x="2457" y="627"/>
                    <a:pt x="2526" y="486"/>
                    <a:pt x="2625" y="430"/>
                  </a:cubicBezTo>
                  <a:cubicBezTo>
                    <a:pt x="2629" y="573"/>
                    <a:pt x="2501" y="817"/>
                    <a:pt x="2422" y="921"/>
                  </a:cubicBezTo>
                  <a:cubicBezTo>
                    <a:pt x="2354" y="1009"/>
                    <a:pt x="2234" y="1138"/>
                    <a:pt x="1987" y="1174"/>
                  </a:cubicBezTo>
                  <a:lnTo>
                    <a:pt x="733" y="1174"/>
                  </a:lnTo>
                  <a:cubicBezTo>
                    <a:pt x="578" y="1177"/>
                    <a:pt x="433" y="1113"/>
                    <a:pt x="303" y="1027"/>
                  </a:cubicBezTo>
                  <a:cubicBezTo>
                    <a:pt x="182" y="948"/>
                    <a:pt x="1" y="652"/>
                    <a:pt x="49" y="339"/>
                  </a:cubicBezTo>
                  <a:cubicBezTo>
                    <a:pt x="102" y="536"/>
                    <a:pt x="463" y="899"/>
                    <a:pt x="483" y="906"/>
                  </a:cubicBezTo>
                  <a:close/>
                </a:path>
              </a:pathLst>
            </a:custGeom>
            <a:solidFill>
              <a:srgbClr val="37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649225" y="2986950"/>
              <a:ext cx="24625" cy="15400"/>
            </a:xfrm>
            <a:custGeom>
              <a:avLst/>
              <a:gdLst/>
              <a:ahLst/>
              <a:cxnLst/>
              <a:rect l="l" t="t" r="r" b="b"/>
              <a:pathLst>
                <a:path w="985" h="616" extrusionOk="0">
                  <a:moveTo>
                    <a:pt x="648" y="1"/>
                  </a:moveTo>
                  <a:cubicBezTo>
                    <a:pt x="629" y="1"/>
                    <a:pt x="609" y="2"/>
                    <a:pt x="588" y="4"/>
                  </a:cubicBezTo>
                  <a:cubicBezTo>
                    <a:pt x="555" y="7"/>
                    <a:pt x="522" y="8"/>
                    <a:pt x="489" y="8"/>
                  </a:cubicBezTo>
                  <a:cubicBezTo>
                    <a:pt x="421" y="8"/>
                    <a:pt x="353" y="4"/>
                    <a:pt x="291" y="4"/>
                  </a:cubicBezTo>
                  <a:cubicBezTo>
                    <a:pt x="126" y="4"/>
                    <a:pt x="1" y="33"/>
                    <a:pt x="24" y="245"/>
                  </a:cubicBezTo>
                  <a:cubicBezTo>
                    <a:pt x="51" y="491"/>
                    <a:pt x="232" y="588"/>
                    <a:pt x="416" y="612"/>
                  </a:cubicBezTo>
                  <a:cubicBezTo>
                    <a:pt x="433" y="614"/>
                    <a:pt x="450" y="615"/>
                    <a:pt x="468" y="615"/>
                  </a:cubicBezTo>
                  <a:cubicBezTo>
                    <a:pt x="511" y="615"/>
                    <a:pt x="553" y="609"/>
                    <a:pt x="594" y="595"/>
                  </a:cubicBezTo>
                  <a:cubicBezTo>
                    <a:pt x="684" y="565"/>
                    <a:pt x="819" y="498"/>
                    <a:pt x="886" y="352"/>
                  </a:cubicBezTo>
                  <a:cubicBezTo>
                    <a:pt x="985" y="137"/>
                    <a:pt x="881" y="1"/>
                    <a:pt x="648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649675" y="2989500"/>
              <a:ext cx="22900" cy="12850"/>
            </a:xfrm>
            <a:custGeom>
              <a:avLst/>
              <a:gdLst/>
              <a:ahLst/>
              <a:cxnLst/>
              <a:rect l="l" t="t" r="r" b="b"/>
              <a:pathLst>
                <a:path w="916" h="514" extrusionOk="0">
                  <a:moveTo>
                    <a:pt x="877" y="0"/>
                  </a:moveTo>
                  <a:lnTo>
                    <a:pt x="877" y="0"/>
                  </a:lnTo>
                  <a:cubicBezTo>
                    <a:pt x="780" y="35"/>
                    <a:pt x="698" y="99"/>
                    <a:pt x="595" y="125"/>
                  </a:cubicBezTo>
                  <a:cubicBezTo>
                    <a:pt x="529" y="141"/>
                    <a:pt x="447" y="154"/>
                    <a:pt x="370" y="154"/>
                  </a:cubicBezTo>
                  <a:cubicBezTo>
                    <a:pt x="334" y="154"/>
                    <a:pt x="299" y="151"/>
                    <a:pt x="268" y="144"/>
                  </a:cubicBezTo>
                  <a:cubicBezTo>
                    <a:pt x="171" y="125"/>
                    <a:pt x="83" y="87"/>
                    <a:pt x="10" y="33"/>
                  </a:cubicBezTo>
                  <a:cubicBezTo>
                    <a:pt x="3" y="63"/>
                    <a:pt x="1" y="100"/>
                    <a:pt x="6" y="144"/>
                  </a:cubicBezTo>
                  <a:cubicBezTo>
                    <a:pt x="33" y="389"/>
                    <a:pt x="214" y="486"/>
                    <a:pt x="398" y="510"/>
                  </a:cubicBezTo>
                  <a:cubicBezTo>
                    <a:pt x="415" y="512"/>
                    <a:pt x="433" y="514"/>
                    <a:pt x="450" y="514"/>
                  </a:cubicBezTo>
                  <a:cubicBezTo>
                    <a:pt x="493" y="514"/>
                    <a:pt x="535" y="507"/>
                    <a:pt x="576" y="493"/>
                  </a:cubicBezTo>
                  <a:cubicBezTo>
                    <a:pt x="666" y="463"/>
                    <a:pt x="801" y="396"/>
                    <a:pt x="868" y="250"/>
                  </a:cubicBezTo>
                  <a:cubicBezTo>
                    <a:pt x="916" y="146"/>
                    <a:pt x="916" y="61"/>
                    <a:pt x="877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659725" y="2989750"/>
              <a:ext cx="12825" cy="12600"/>
            </a:xfrm>
            <a:custGeom>
              <a:avLst/>
              <a:gdLst/>
              <a:ahLst/>
              <a:cxnLst/>
              <a:rect l="l" t="t" r="r" b="b"/>
              <a:pathLst>
                <a:path w="513" h="504" extrusionOk="0">
                  <a:moveTo>
                    <a:pt x="481" y="1"/>
                  </a:moveTo>
                  <a:lnTo>
                    <a:pt x="481" y="1"/>
                  </a:lnTo>
                  <a:cubicBezTo>
                    <a:pt x="463" y="11"/>
                    <a:pt x="445" y="19"/>
                    <a:pt x="427" y="26"/>
                  </a:cubicBezTo>
                  <a:cubicBezTo>
                    <a:pt x="353" y="63"/>
                    <a:pt x="273" y="83"/>
                    <a:pt x="190" y="107"/>
                  </a:cubicBezTo>
                  <a:cubicBezTo>
                    <a:pt x="3" y="185"/>
                    <a:pt x="1" y="343"/>
                    <a:pt x="48" y="503"/>
                  </a:cubicBezTo>
                  <a:cubicBezTo>
                    <a:pt x="91" y="503"/>
                    <a:pt x="133" y="497"/>
                    <a:pt x="174" y="483"/>
                  </a:cubicBezTo>
                  <a:cubicBezTo>
                    <a:pt x="264" y="453"/>
                    <a:pt x="399" y="386"/>
                    <a:pt x="466" y="240"/>
                  </a:cubicBezTo>
                  <a:cubicBezTo>
                    <a:pt x="511" y="142"/>
                    <a:pt x="513" y="61"/>
                    <a:pt x="481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646700" y="2976575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644" y="0"/>
                  </a:moveTo>
                  <a:cubicBezTo>
                    <a:pt x="625" y="0"/>
                    <a:pt x="605" y="1"/>
                    <a:pt x="584" y="3"/>
                  </a:cubicBezTo>
                  <a:cubicBezTo>
                    <a:pt x="551" y="6"/>
                    <a:pt x="517" y="7"/>
                    <a:pt x="484" y="7"/>
                  </a:cubicBezTo>
                  <a:cubicBezTo>
                    <a:pt x="418" y="7"/>
                    <a:pt x="352" y="3"/>
                    <a:pt x="292" y="3"/>
                  </a:cubicBezTo>
                  <a:cubicBezTo>
                    <a:pt x="126" y="3"/>
                    <a:pt x="1" y="33"/>
                    <a:pt x="23" y="254"/>
                  </a:cubicBezTo>
                  <a:cubicBezTo>
                    <a:pt x="49" y="507"/>
                    <a:pt x="230" y="608"/>
                    <a:pt x="412" y="632"/>
                  </a:cubicBezTo>
                  <a:cubicBezTo>
                    <a:pt x="429" y="635"/>
                    <a:pt x="447" y="636"/>
                    <a:pt x="464" y="636"/>
                  </a:cubicBezTo>
                  <a:cubicBezTo>
                    <a:pt x="507" y="636"/>
                    <a:pt x="549" y="629"/>
                    <a:pt x="589" y="616"/>
                  </a:cubicBezTo>
                  <a:cubicBezTo>
                    <a:pt x="679" y="585"/>
                    <a:pt x="813" y="514"/>
                    <a:pt x="880" y="363"/>
                  </a:cubicBezTo>
                  <a:cubicBezTo>
                    <a:pt x="978" y="142"/>
                    <a:pt x="876" y="0"/>
                    <a:pt x="644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5647150" y="2979200"/>
              <a:ext cx="22775" cy="13275"/>
            </a:xfrm>
            <a:custGeom>
              <a:avLst/>
              <a:gdLst/>
              <a:ahLst/>
              <a:cxnLst/>
              <a:rect l="l" t="t" r="r" b="b"/>
              <a:pathLst>
                <a:path w="911" h="531" extrusionOk="0">
                  <a:moveTo>
                    <a:pt x="872" y="1"/>
                  </a:moveTo>
                  <a:lnTo>
                    <a:pt x="872" y="1"/>
                  </a:lnTo>
                  <a:cubicBezTo>
                    <a:pt x="775" y="36"/>
                    <a:pt x="694" y="101"/>
                    <a:pt x="591" y="128"/>
                  </a:cubicBezTo>
                  <a:cubicBezTo>
                    <a:pt x="524" y="145"/>
                    <a:pt x="441" y="159"/>
                    <a:pt x="364" y="159"/>
                  </a:cubicBezTo>
                  <a:cubicBezTo>
                    <a:pt x="330" y="159"/>
                    <a:pt x="296" y="156"/>
                    <a:pt x="266" y="150"/>
                  </a:cubicBezTo>
                  <a:cubicBezTo>
                    <a:pt x="169" y="129"/>
                    <a:pt x="82" y="90"/>
                    <a:pt x="9" y="35"/>
                  </a:cubicBezTo>
                  <a:cubicBezTo>
                    <a:pt x="2" y="65"/>
                    <a:pt x="0" y="102"/>
                    <a:pt x="5" y="149"/>
                  </a:cubicBezTo>
                  <a:cubicBezTo>
                    <a:pt x="31" y="402"/>
                    <a:pt x="212" y="503"/>
                    <a:pt x="394" y="527"/>
                  </a:cubicBezTo>
                  <a:cubicBezTo>
                    <a:pt x="411" y="530"/>
                    <a:pt x="428" y="531"/>
                    <a:pt x="445" y="531"/>
                  </a:cubicBezTo>
                  <a:cubicBezTo>
                    <a:pt x="488" y="531"/>
                    <a:pt x="531" y="524"/>
                    <a:pt x="571" y="510"/>
                  </a:cubicBezTo>
                  <a:cubicBezTo>
                    <a:pt x="661" y="478"/>
                    <a:pt x="795" y="409"/>
                    <a:pt x="862" y="258"/>
                  </a:cubicBezTo>
                  <a:cubicBezTo>
                    <a:pt x="910" y="151"/>
                    <a:pt x="910" y="63"/>
                    <a:pt x="87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657125" y="2979475"/>
              <a:ext cx="12750" cy="13000"/>
            </a:xfrm>
            <a:custGeom>
              <a:avLst/>
              <a:gdLst/>
              <a:ahLst/>
              <a:cxnLst/>
              <a:rect l="l" t="t" r="r" b="b"/>
              <a:pathLst>
                <a:path w="510" h="520" extrusionOk="0">
                  <a:moveTo>
                    <a:pt x="478" y="0"/>
                  </a:moveTo>
                  <a:lnTo>
                    <a:pt x="478" y="0"/>
                  </a:lnTo>
                  <a:cubicBezTo>
                    <a:pt x="460" y="9"/>
                    <a:pt x="443" y="19"/>
                    <a:pt x="424" y="27"/>
                  </a:cubicBezTo>
                  <a:cubicBezTo>
                    <a:pt x="351" y="64"/>
                    <a:pt x="273" y="85"/>
                    <a:pt x="189" y="110"/>
                  </a:cubicBezTo>
                  <a:cubicBezTo>
                    <a:pt x="3" y="191"/>
                    <a:pt x="0" y="353"/>
                    <a:pt x="48" y="519"/>
                  </a:cubicBezTo>
                  <a:cubicBezTo>
                    <a:pt x="90" y="519"/>
                    <a:pt x="133" y="513"/>
                    <a:pt x="172" y="500"/>
                  </a:cubicBezTo>
                  <a:cubicBezTo>
                    <a:pt x="262" y="469"/>
                    <a:pt x="396" y="398"/>
                    <a:pt x="463" y="247"/>
                  </a:cubicBezTo>
                  <a:cubicBezTo>
                    <a:pt x="508" y="146"/>
                    <a:pt x="510" y="62"/>
                    <a:pt x="478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634825" y="2976450"/>
              <a:ext cx="24425" cy="15900"/>
            </a:xfrm>
            <a:custGeom>
              <a:avLst/>
              <a:gdLst/>
              <a:ahLst/>
              <a:cxnLst/>
              <a:rect l="l" t="t" r="r" b="b"/>
              <a:pathLst>
                <a:path w="977" h="636" extrusionOk="0">
                  <a:moveTo>
                    <a:pt x="646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552" y="7"/>
                    <a:pt x="519" y="8"/>
                    <a:pt x="485" y="8"/>
                  </a:cubicBezTo>
                  <a:cubicBezTo>
                    <a:pt x="418" y="8"/>
                    <a:pt x="351" y="4"/>
                    <a:pt x="290" y="4"/>
                  </a:cubicBezTo>
                  <a:cubicBezTo>
                    <a:pt x="125" y="4"/>
                    <a:pt x="0" y="34"/>
                    <a:pt x="22" y="254"/>
                  </a:cubicBezTo>
                  <a:cubicBezTo>
                    <a:pt x="45" y="507"/>
                    <a:pt x="225" y="608"/>
                    <a:pt x="407" y="632"/>
                  </a:cubicBezTo>
                  <a:cubicBezTo>
                    <a:pt x="425" y="634"/>
                    <a:pt x="442" y="636"/>
                    <a:pt x="460" y="636"/>
                  </a:cubicBezTo>
                  <a:cubicBezTo>
                    <a:pt x="502" y="636"/>
                    <a:pt x="545" y="629"/>
                    <a:pt x="584" y="615"/>
                  </a:cubicBezTo>
                  <a:cubicBezTo>
                    <a:pt x="676" y="584"/>
                    <a:pt x="809" y="514"/>
                    <a:pt x="878" y="364"/>
                  </a:cubicBezTo>
                  <a:cubicBezTo>
                    <a:pt x="977" y="143"/>
                    <a:pt x="877" y="1"/>
                    <a:pt x="64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5635225" y="2979075"/>
              <a:ext cx="22775" cy="13275"/>
            </a:xfrm>
            <a:custGeom>
              <a:avLst/>
              <a:gdLst/>
              <a:ahLst/>
              <a:cxnLst/>
              <a:rect l="l" t="t" r="r" b="b"/>
              <a:pathLst>
                <a:path w="911" h="531" extrusionOk="0">
                  <a:moveTo>
                    <a:pt x="873" y="1"/>
                  </a:moveTo>
                  <a:lnTo>
                    <a:pt x="873" y="1"/>
                  </a:lnTo>
                  <a:cubicBezTo>
                    <a:pt x="776" y="36"/>
                    <a:pt x="695" y="101"/>
                    <a:pt x="591" y="128"/>
                  </a:cubicBezTo>
                  <a:cubicBezTo>
                    <a:pt x="525" y="145"/>
                    <a:pt x="442" y="159"/>
                    <a:pt x="365" y="159"/>
                  </a:cubicBezTo>
                  <a:cubicBezTo>
                    <a:pt x="330" y="159"/>
                    <a:pt x="297" y="156"/>
                    <a:pt x="267" y="150"/>
                  </a:cubicBezTo>
                  <a:cubicBezTo>
                    <a:pt x="169" y="129"/>
                    <a:pt x="82" y="90"/>
                    <a:pt x="10" y="35"/>
                  </a:cubicBezTo>
                  <a:cubicBezTo>
                    <a:pt x="2" y="66"/>
                    <a:pt x="0" y="102"/>
                    <a:pt x="5" y="149"/>
                  </a:cubicBezTo>
                  <a:cubicBezTo>
                    <a:pt x="29" y="402"/>
                    <a:pt x="209" y="503"/>
                    <a:pt x="391" y="527"/>
                  </a:cubicBezTo>
                  <a:cubicBezTo>
                    <a:pt x="408" y="529"/>
                    <a:pt x="426" y="531"/>
                    <a:pt x="443" y="531"/>
                  </a:cubicBezTo>
                  <a:cubicBezTo>
                    <a:pt x="486" y="531"/>
                    <a:pt x="528" y="524"/>
                    <a:pt x="568" y="510"/>
                  </a:cubicBezTo>
                  <a:cubicBezTo>
                    <a:pt x="660" y="479"/>
                    <a:pt x="793" y="409"/>
                    <a:pt x="862" y="258"/>
                  </a:cubicBezTo>
                  <a:cubicBezTo>
                    <a:pt x="909" y="151"/>
                    <a:pt x="910" y="63"/>
                    <a:pt x="87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645175" y="2979325"/>
              <a:ext cx="12825" cy="13025"/>
            </a:xfrm>
            <a:custGeom>
              <a:avLst/>
              <a:gdLst/>
              <a:ahLst/>
              <a:cxnLst/>
              <a:rect l="l" t="t" r="r" b="b"/>
              <a:pathLst>
                <a:path w="513" h="521" extrusionOk="0">
                  <a:moveTo>
                    <a:pt x="480" y="1"/>
                  </a:moveTo>
                  <a:lnTo>
                    <a:pt x="480" y="1"/>
                  </a:lnTo>
                  <a:cubicBezTo>
                    <a:pt x="463" y="11"/>
                    <a:pt x="445" y="20"/>
                    <a:pt x="426" y="28"/>
                  </a:cubicBezTo>
                  <a:cubicBezTo>
                    <a:pt x="353" y="65"/>
                    <a:pt x="274" y="87"/>
                    <a:pt x="191" y="111"/>
                  </a:cubicBezTo>
                  <a:cubicBezTo>
                    <a:pt x="3" y="192"/>
                    <a:pt x="0" y="354"/>
                    <a:pt x="47" y="520"/>
                  </a:cubicBezTo>
                  <a:cubicBezTo>
                    <a:pt x="88" y="520"/>
                    <a:pt x="131" y="514"/>
                    <a:pt x="170" y="500"/>
                  </a:cubicBezTo>
                  <a:cubicBezTo>
                    <a:pt x="262" y="469"/>
                    <a:pt x="395" y="399"/>
                    <a:pt x="464" y="249"/>
                  </a:cubicBezTo>
                  <a:cubicBezTo>
                    <a:pt x="509" y="147"/>
                    <a:pt x="512" y="63"/>
                    <a:pt x="480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649675" y="2963700"/>
              <a:ext cx="24275" cy="14925"/>
            </a:xfrm>
            <a:custGeom>
              <a:avLst/>
              <a:gdLst/>
              <a:ahLst/>
              <a:cxnLst/>
              <a:rect l="l" t="t" r="r" b="b"/>
              <a:pathLst>
                <a:path w="971" h="597" extrusionOk="0">
                  <a:moveTo>
                    <a:pt x="641" y="0"/>
                  </a:moveTo>
                  <a:cubicBezTo>
                    <a:pt x="621" y="0"/>
                    <a:pt x="601" y="1"/>
                    <a:pt x="580" y="3"/>
                  </a:cubicBezTo>
                  <a:cubicBezTo>
                    <a:pt x="548" y="6"/>
                    <a:pt x="516" y="7"/>
                    <a:pt x="484" y="7"/>
                  </a:cubicBezTo>
                  <a:cubicBezTo>
                    <a:pt x="416" y="7"/>
                    <a:pt x="348" y="3"/>
                    <a:pt x="286" y="3"/>
                  </a:cubicBezTo>
                  <a:cubicBezTo>
                    <a:pt x="123" y="3"/>
                    <a:pt x="0" y="31"/>
                    <a:pt x="23" y="237"/>
                  </a:cubicBezTo>
                  <a:cubicBezTo>
                    <a:pt x="50" y="476"/>
                    <a:pt x="230" y="571"/>
                    <a:pt x="410" y="594"/>
                  </a:cubicBezTo>
                  <a:cubicBezTo>
                    <a:pt x="427" y="596"/>
                    <a:pt x="445" y="597"/>
                    <a:pt x="462" y="597"/>
                  </a:cubicBezTo>
                  <a:cubicBezTo>
                    <a:pt x="504" y="597"/>
                    <a:pt x="546" y="591"/>
                    <a:pt x="585" y="578"/>
                  </a:cubicBezTo>
                  <a:cubicBezTo>
                    <a:pt x="675" y="549"/>
                    <a:pt x="808" y="483"/>
                    <a:pt x="874" y="341"/>
                  </a:cubicBezTo>
                  <a:cubicBezTo>
                    <a:pt x="971" y="134"/>
                    <a:pt x="869" y="0"/>
                    <a:pt x="64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650125" y="2966150"/>
              <a:ext cx="22575" cy="12475"/>
            </a:xfrm>
            <a:custGeom>
              <a:avLst/>
              <a:gdLst/>
              <a:ahLst/>
              <a:cxnLst/>
              <a:rect l="l" t="t" r="r" b="b"/>
              <a:pathLst>
                <a:path w="903" h="499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69" y="34"/>
                    <a:pt x="688" y="96"/>
                    <a:pt x="587" y="121"/>
                  </a:cubicBezTo>
                  <a:cubicBezTo>
                    <a:pt x="521" y="136"/>
                    <a:pt x="439" y="149"/>
                    <a:pt x="363" y="149"/>
                  </a:cubicBezTo>
                  <a:cubicBezTo>
                    <a:pt x="328" y="149"/>
                    <a:pt x="295" y="146"/>
                    <a:pt x="265" y="140"/>
                  </a:cubicBezTo>
                  <a:cubicBezTo>
                    <a:pt x="168" y="122"/>
                    <a:pt x="81" y="84"/>
                    <a:pt x="10" y="33"/>
                  </a:cubicBezTo>
                  <a:cubicBezTo>
                    <a:pt x="2" y="62"/>
                    <a:pt x="0" y="97"/>
                    <a:pt x="5" y="139"/>
                  </a:cubicBezTo>
                  <a:cubicBezTo>
                    <a:pt x="32" y="378"/>
                    <a:pt x="212" y="473"/>
                    <a:pt x="392" y="496"/>
                  </a:cubicBezTo>
                  <a:cubicBezTo>
                    <a:pt x="409" y="498"/>
                    <a:pt x="427" y="499"/>
                    <a:pt x="444" y="499"/>
                  </a:cubicBezTo>
                  <a:cubicBezTo>
                    <a:pt x="486" y="499"/>
                    <a:pt x="528" y="493"/>
                    <a:pt x="567" y="480"/>
                  </a:cubicBezTo>
                  <a:cubicBezTo>
                    <a:pt x="657" y="450"/>
                    <a:pt x="790" y="385"/>
                    <a:pt x="856" y="243"/>
                  </a:cubicBezTo>
                  <a:cubicBezTo>
                    <a:pt x="903" y="142"/>
                    <a:pt x="903" y="59"/>
                    <a:pt x="865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660050" y="2966400"/>
              <a:ext cx="12625" cy="12225"/>
            </a:xfrm>
            <a:custGeom>
              <a:avLst/>
              <a:gdLst/>
              <a:ahLst/>
              <a:cxnLst/>
              <a:rect l="l" t="t" r="r" b="b"/>
              <a:pathLst>
                <a:path w="505" h="489" extrusionOk="0">
                  <a:moveTo>
                    <a:pt x="474" y="1"/>
                  </a:moveTo>
                  <a:lnTo>
                    <a:pt x="474" y="1"/>
                  </a:lnTo>
                  <a:cubicBezTo>
                    <a:pt x="456" y="10"/>
                    <a:pt x="439" y="18"/>
                    <a:pt x="420" y="26"/>
                  </a:cubicBezTo>
                  <a:cubicBezTo>
                    <a:pt x="347" y="61"/>
                    <a:pt x="270" y="81"/>
                    <a:pt x="187" y="104"/>
                  </a:cubicBezTo>
                  <a:cubicBezTo>
                    <a:pt x="2" y="180"/>
                    <a:pt x="0" y="332"/>
                    <a:pt x="48" y="489"/>
                  </a:cubicBezTo>
                  <a:cubicBezTo>
                    <a:pt x="89" y="489"/>
                    <a:pt x="131" y="483"/>
                    <a:pt x="170" y="470"/>
                  </a:cubicBezTo>
                  <a:cubicBezTo>
                    <a:pt x="260" y="441"/>
                    <a:pt x="393" y="375"/>
                    <a:pt x="459" y="233"/>
                  </a:cubicBezTo>
                  <a:cubicBezTo>
                    <a:pt x="503" y="138"/>
                    <a:pt x="505" y="59"/>
                    <a:pt x="474" y="1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633275" y="2964725"/>
              <a:ext cx="24275" cy="14975"/>
            </a:xfrm>
            <a:custGeom>
              <a:avLst/>
              <a:gdLst/>
              <a:ahLst/>
              <a:cxnLst/>
              <a:rect l="l" t="t" r="r" b="b"/>
              <a:pathLst>
                <a:path w="971" h="599" extrusionOk="0">
                  <a:moveTo>
                    <a:pt x="641" y="1"/>
                  </a:moveTo>
                  <a:cubicBezTo>
                    <a:pt x="621" y="1"/>
                    <a:pt x="601" y="2"/>
                    <a:pt x="580" y="4"/>
                  </a:cubicBezTo>
                  <a:cubicBezTo>
                    <a:pt x="548" y="6"/>
                    <a:pt x="516" y="7"/>
                    <a:pt x="484" y="7"/>
                  </a:cubicBezTo>
                  <a:cubicBezTo>
                    <a:pt x="417" y="7"/>
                    <a:pt x="349" y="3"/>
                    <a:pt x="287" y="3"/>
                  </a:cubicBezTo>
                  <a:cubicBezTo>
                    <a:pt x="124" y="3"/>
                    <a:pt x="0" y="32"/>
                    <a:pt x="21" y="239"/>
                  </a:cubicBezTo>
                  <a:cubicBezTo>
                    <a:pt x="45" y="476"/>
                    <a:pt x="223" y="572"/>
                    <a:pt x="404" y="595"/>
                  </a:cubicBezTo>
                  <a:cubicBezTo>
                    <a:pt x="421" y="597"/>
                    <a:pt x="438" y="598"/>
                    <a:pt x="455" y="598"/>
                  </a:cubicBezTo>
                  <a:cubicBezTo>
                    <a:pt x="498" y="598"/>
                    <a:pt x="540" y="592"/>
                    <a:pt x="580" y="579"/>
                  </a:cubicBezTo>
                  <a:cubicBezTo>
                    <a:pt x="670" y="550"/>
                    <a:pt x="804" y="484"/>
                    <a:pt x="871" y="342"/>
                  </a:cubicBezTo>
                  <a:cubicBezTo>
                    <a:pt x="971" y="134"/>
                    <a:pt x="870" y="1"/>
                    <a:pt x="641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633675" y="2967175"/>
              <a:ext cx="22600" cy="12525"/>
            </a:xfrm>
            <a:custGeom>
              <a:avLst/>
              <a:gdLst/>
              <a:ahLst/>
              <a:cxnLst/>
              <a:rect l="l" t="t" r="r" b="b"/>
              <a:pathLst>
                <a:path w="904" h="501" extrusionOk="0">
                  <a:moveTo>
                    <a:pt x="867" y="1"/>
                  </a:moveTo>
                  <a:cubicBezTo>
                    <a:pt x="770" y="35"/>
                    <a:pt x="689" y="96"/>
                    <a:pt x="587" y="121"/>
                  </a:cubicBezTo>
                  <a:cubicBezTo>
                    <a:pt x="521" y="138"/>
                    <a:pt x="438" y="150"/>
                    <a:pt x="362" y="150"/>
                  </a:cubicBezTo>
                  <a:cubicBezTo>
                    <a:pt x="327" y="150"/>
                    <a:pt x="294" y="148"/>
                    <a:pt x="264" y="142"/>
                  </a:cubicBezTo>
                  <a:cubicBezTo>
                    <a:pt x="168" y="122"/>
                    <a:pt x="82" y="86"/>
                    <a:pt x="11" y="33"/>
                  </a:cubicBezTo>
                  <a:cubicBezTo>
                    <a:pt x="3" y="62"/>
                    <a:pt x="0" y="96"/>
                    <a:pt x="5" y="140"/>
                  </a:cubicBezTo>
                  <a:cubicBezTo>
                    <a:pt x="29" y="378"/>
                    <a:pt x="207" y="473"/>
                    <a:pt x="388" y="496"/>
                  </a:cubicBezTo>
                  <a:cubicBezTo>
                    <a:pt x="406" y="499"/>
                    <a:pt x="424" y="500"/>
                    <a:pt x="443" y="500"/>
                  </a:cubicBezTo>
                  <a:cubicBezTo>
                    <a:pt x="484" y="500"/>
                    <a:pt x="525" y="494"/>
                    <a:pt x="564" y="481"/>
                  </a:cubicBezTo>
                  <a:cubicBezTo>
                    <a:pt x="654" y="452"/>
                    <a:pt x="788" y="386"/>
                    <a:pt x="855" y="243"/>
                  </a:cubicBezTo>
                  <a:cubicBezTo>
                    <a:pt x="903" y="143"/>
                    <a:pt x="904" y="60"/>
                    <a:pt x="867" y="1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643550" y="2967450"/>
              <a:ext cx="12700" cy="12250"/>
            </a:xfrm>
            <a:custGeom>
              <a:avLst/>
              <a:gdLst/>
              <a:ahLst/>
              <a:cxnLst/>
              <a:rect l="l" t="t" r="r" b="b"/>
              <a:pathLst>
                <a:path w="508" h="490" extrusionOk="0">
                  <a:moveTo>
                    <a:pt x="477" y="0"/>
                  </a:moveTo>
                  <a:cubicBezTo>
                    <a:pt x="459" y="10"/>
                    <a:pt x="442" y="18"/>
                    <a:pt x="423" y="25"/>
                  </a:cubicBezTo>
                  <a:cubicBezTo>
                    <a:pt x="350" y="60"/>
                    <a:pt x="272" y="80"/>
                    <a:pt x="189" y="104"/>
                  </a:cubicBezTo>
                  <a:cubicBezTo>
                    <a:pt x="4" y="180"/>
                    <a:pt x="0" y="333"/>
                    <a:pt x="46" y="489"/>
                  </a:cubicBezTo>
                  <a:cubicBezTo>
                    <a:pt x="88" y="489"/>
                    <a:pt x="130" y="483"/>
                    <a:pt x="169" y="470"/>
                  </a:cubicBezTo>
                  <a:cubicBezTo>
                    <a:pt x="259" y="441"/>
                    <a:pt x="393" y="375"/>
                    <a:pt x="460" y="232"/>
                  </a:cubicBezTo>
                  <a:cubicBezTo>
                    <a:pt x="506" y="138"/>
                    <a:pt x="508" y="58"/>
                    <a:pt x="47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641800" y="2967275"/>
              <a:ext cx="24325" cy="15725"/>
            </a:xfrm>
            <a:custGeom>
              <a:avLst/>
              <a:gdLst/>
              <a:ahLst/>
              <a:cxnLst/>
              <a:rect l="l" t="t" r="r" b="b"/>
              <a:pathLst>
                <a:path w="973" h="629" extrusionOk="0">
                  <a:moveTo>
                    <a:pt x="641" y="0"/>
                  </a:moveTo>
                  <a:cubicBezTo>
                    <a:pt x="622" y="0"/>
                    <a:pt x="602" y="1"/>
                    <a:pt x="581" y="3"/>
                  </a:cubicBezTo>
                  <a:cubicBezTo>
                    <a:pt x="548" y="6"/>
                    <a:pt x="515" y="7"/>
                    <a:pt x="482" y="7"/>
                  </a:cubicBezTo>
                  <a:cubicBezTo>
                    <a:pt x="415" y="7"/>
                    <a:pt x="349" y="3"/>
                    <a:pt x="288" y="3"/>
                  </a:cubicBezTo>
                  <a:cubicBezTo>
                    <a:pt x="124" y="3"/>
                    <a:pt x="0" y="33"/>
                    <a:pt x="22" y="250"/>
                  </a:cubicBezTo>
                  <a:cubicBezTo>
                    <a:pt x="48" y="501"/>
                    <a:pt x="227" y="601"/>
                    <a:pt x="408" y="625"/>
                  </a:cubicBezTo>
                  <a:cubicBezTo>
                    <a:pt x="425" y="627"/>
                    <a:pt x="442" y="628"/>
                    <a:pt x="459" y="628"/>
                  </a:cubicBezTo>
                  <a:cubicBezTo>
                    <a:pt x="501" y="628"/>
                    <a:pt x="544" y="621"/>
                    <a:pt x="584" y="607"/>
                  </a:cubicBezTo>
                  <a:cubicBezTo>
                    <a:pt x="674" y="577"/>
                    <a:pt x="807" y="508"/>
                    <a:pt x="874" y="359"/>
                  </a:cubicBezTo>
                  <a:cubicBezTo>
                    <a:pt x="973" y="140"/>
                    <a:pt x="871" y="0"/>
                    <a:pt x="64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642250" y="2969850"/>
              <a:ext cx="22625" cy="13150"/>
            </a:xfrm>
            <a:custGeom>
              <a:avLst/>
              <a:gdLst/>
              <a:ahLst/>
              <a:cxnLst/>
              <a:rect l="l" t="t" r="r" b="b"/>
              <a:pathLst>
                <a:path w="905" h="526" extrusionOk="0">
                  <a:moveTo>
                    <a:pt x="867" y="1"/>
                  </a:moveTo>
                  <a:lnTo>
                    <a:pt x="867" y="1"/>
                  </a:lnTo>
                  <a:cubicBezTo>
                    <a:pt x="770" y="36"/>
                    <a:pt x="689" y="101"/>
                    <a:pt x="587" y="127"/>
                  </a:cubicBezTo>
                  <a:cubicBezTo>
                    <a:pt x="522" y="144"/>
                    <a:pt x="440" y="157"/>
                    <a:pt x="364" y="157"/>
                  </a:cubicBezTo>
                  <a:cubicBezTo>
                    <a:pt x="329" y="157"/>
                    <a:pt x="295" y="154"/>
                    <a:pt x="265" y="148"/>
                  </a:cubicBezTo>
                  <a:cubicBezTo>
                    <a:pt x="168" y="128"/>
                    <a:pt x="81" y="90"/>
                    <a:pt x="10" y="35"/>
                  </a:cubicBezTo>
                  <a:cubicBezTo>
                    <a:pt x="2" y="65"/>
                    <a:pt x="0" y="102"/>
                    <a:pt x="4" y="148"/>
                  </a:cubicBezTo>
                  <a:cubicBezTo>
                    <a:pt x="30" y="398"/>
                    <a:pt x="209" y="497"/>
                    <a:pt x="390" y="522"/>
                  </a:cubicBezTo>
                  <a:cubicBezTo>
                    <a:pt x="407" y="524"/>
                    <a:pt x="424" y="525"/>
                    <a:pt x="441" y="525"/>
                  </a:cubicBezTo>
                  <a:cubicBezTo>
                    <a:pt x="483" y="525"/>
                    <a:pt x="526" y="518"/>
                    <a:pt x="566" y="504"/>
                  </a:cubicBezTo>
                  <a:cubicBezTo>
                    <a:pt x="656" y="474"/>
                    <a:pt x="789" y="405"/>
                    <a:pt x="856" y="256"/>
                  </a:cubicBezTo>
                  <a:cubicBezTo>
                    <a:pt x="904" y="150"/>
                    <a:pt x="905" y="63"/>
                    <a:pt x="867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652150" y="2970100"/>
              <a:ext cx="12700" cy="12875"/>
            </a:xfrm>
            <a:custGeom>
              <a:avLst/>
              <a:gdLst/>
              <a:ahLst/>
              <a:cxnLst/>
              <a:rect l="l" t="t" r="r" b="b"/>
              <a:pathLst>
                <a:path w="508" h="515" extrusionOk="0">
                  <a:moveTo>
                    <a:pt x="477" y="1"/>
                  </a:moveTo>
                  <a:cubicBezTo>
                    <a:pt x="459" y="11"/>
                    <a:pt x="441" y="20"/>
                    <a:pt x="423" y="28"/>
                  </a:cubicBezTo>
                  <a:cubicBezTo>
                    <a:pt x="350" y="64"/>
                    <a:pt x="272" y="86"/>
                    <a:pt x="189" y="110"/>
                  </a:cubicBezTo>
                  <a:cubicBezTo>
                    <a:pt x="3" y="190"/>
                    <a:pt x="0" y="351"/>
                    <a:pt x="47" y="515"/>
                  </a:cubicBezTo>
                  <a:cubicBezTo>
                    <a:pt x="89" y="515"/>
                    <a:pt x="131" y="508"/>
                    <a:pt x="170" y="494"/>
                  </a:cubicBezTo>
                  <a:cubicBezTo>
                    <a:pt x="260" y="464"/>
                    <a:pt x="393" y="395"/>
                    <a:pt x="461" y="246"/>
                  </a:cubicBezTo>
                  <a:cubicBezTo>
                    <a:pt x="506" y="146"/>
                    <a:pt x="508" y="62"/>
                    <a:pt x="477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647200" y="2953575"/>
              <a:ext cx="24125" cy="15475"/>
            </a:xfrm>
            <a:custGeom>
              <a:avLst/>
              <a:gdLst/>
              <a:ahLst/>
              <a:cxnLst/>
              <a:rect l="l" t="t" r="r" b="b"/>
              <a:pathLst>
                <a:path w="965" h="619" extrusionOk="0">
                  <a:moveTo>
                    <a:pt x="636" y="1"/>
                  </a:moveTo>
                  <a:cubicBezTo>
                    <a:pt x="617" y="1"/>
                    <a:pt x="596" y="2"/>
                    <a:pt x="575" y="4"/>
                  </a:cubicBezTo>
                  <a:cubicBezTo>
                    <a:pt x="543" y="7"/>
                    <a:pt x="511" y="8"/>
                    <a:pt x="478" y="8"/>
                  </a:cubicBezTo>
                  <a:cubicBezTo>
                    <a:pt x="413" y="8"/>
                    <a:pt x="347" y="4"/>
                    <a:pt x="286" y="4"/>
                  </a:cubicBezTo>
                  <a:cubicBezTo>
                    <a:pt x="124" y="4"/>
                    <a:pt x="0" y="33"/>
                    <a:pt x="23" y="247"/>
                  </a:cubicBezTo>
                  <a:cubicBezTo>
                    <a:pt x="48" y="493"/>
                    <a:pt x="226" y="592"/>
                    <a:pt x="405" y="615"/>
                  </a:cubicBezTo>
                  <a:cubicBezTo>
                    <a:pt x="422" y="617"/>
                    <a:pt x="440" y="618"/>
                    <a:pt x="457" y="618"/>
                  </a:cubicBezTo>
                  <a:cubicBezTo>
                    <a:pt x="499" y="618"/>
                    <a:pt x="541" y="612"/>
                    <a:pt x="581" y="599"/>
                  </a:cubicBezTo>
                  <a:cubicBezTo>
                    <a:pt x="670" y="569"/>
                    <a:pt x="801" y="500"/>
                    <a:pt x="868" y="353"/>
                  </a:cubicBezTo>
                  <a:cubicBezTo>
                    <a:pt x="964" y="139"/>
                    <a:pt x="863" y="1"/>
                    <a:pt x="636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647625" y="2956150"/>
              <a:ext cx="22450" cy="12900"/>
            </a:xfrm>
            <a:custGeom>
              <a:avLst/>
              <a:gdLst/>
              <a:ahLst/>
              <a:cxnLst/>
              <a:rect l="l" t="t" r="r" b="b"/>
              <a:pathLst>
                <a:path w="898" h="516" extrusionOk="0">
                  <a:moveTo>
                    <a:pt x="860" y="0"/>
                  </a:moveTo>
                  <a:cubicBezTo>
                    <a:pt x="765" y="35"/>
                    <a:pt x="685" y="99"/>
                    <a:pt x="583" y="124"/>
                  </a:cubicBezTo>
                  <a:cubicBezTo>
                    <a:pt x="518" y="141"/>
                    <a:pt x="437" y="154"/>
                    <a:pt x="362" y="154"/>
                  </a:cubicBezTo>
                  <a:cubicBezTo>
                    <a:pt x="327" y="154"/>
                    <a:pt x="294" y="151"/>
                    <a:pt x="263" y="144"/>
                  </a:cubicBezTo>
                  <a:cubicBezTo>
                    <a:pt x="167" y="125"/>
                    <a:pt x="81" y="87"/>
                    <a:pt x="9" y="34"/>
                  </a:cubicBezTo>
                  <a:cubicBezTo>
                    <a:pt x="3" y="64"/>
                    <a:pt x="1" y="99"/>
                    <a:pt x="5" y="144"/>
                  </a:cubicBezTo>
                  <a:cubicBezTo>
                    <a:pt x="31" y="390"/>
                    <a:pt x="209" y="489"/>
                    <a:pt x="388" y="512"/>
                  </a:cubicBezTo>
                  <a:cubicBezTo>
                    <a:pt x="405" y="514"/>
                    <a:pt x="423" y="515"/>
                    <a:pt x="440" y="515"/>
                  </a:cubicBezTo>
                  <a:cubicBezTo>
                    <a:pt x="482" y="515"/>
                    <a:pt x="524" y="509"/>
                    <a:pt x="564" y="496"/>
                  </a:cubicBezTo>
                  <a:cubicBezTo>
                    <a:pt x="653" y="466"/>
                    <a:pt x="784" y="397"/>
                    <a:pt x="851" y="250"/>
                  </a:cubicBezTo>
                  <a:cubicBezTo>
                    <a:pt x="897" y="147"/>
                    <a:pt x="897" y="62"/>
                    <a:pt x="86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657475" y="2956400"/>
              <a:ext cx="12600" cy="12650"/>
            </a:xfrm>
            <a:custGeom>
              <a:avLst/>
              <a:gdLst/>
              <a:ahLst/>
              <a:cxnLst/>
              <a:rect l="l" t="t" r="r" b="b"/>
              <a:pathLst>
                <a:path w="504" h="506" extrusionOk="0">
                  <a:moveTo>
                    <a:pt x="471" y="1"/>
                  </a:moveTo>
                  <a:lnTo>
                    <a:pt x="471" y="1"/>
                  </a:lnTo>
                  <a:cubicBezTo>
                    <a:pt x="455" y="10"/>
                    <a:pt x="436" y="18"/>
                    <a:pt x="418" y="27"/>
                  </a:cubicBezTo>
                  <a:cubicBezTo>
                    <a:pt x="346" y="63"/>
                    <a:pt x="268" y="84"/>
                    <a:pt x="186" y="107"/>
                  </a:cubicBezTo>
                  <a:cubicBezTo>
                    <a:pt x="3" y="186"/>
                    <a:pt x="1" y="344"/>
                    <a:pt x="47" y="505"/>
                  </a:cubicBezTo>
                  <a:cubicBezTo>
                    <a:pt x="89" y="505"/>
                    <a:pt x="130" y="499"/>
                    <a:pt x="170" y="486"/>
                  </a:cubicBezTo>
                  <a:cubicBezTo>
                    <a:pt x="259" y="456"/>
                    <a:pt x="390" y="387"/>
                    <a:pt x="457" y="241"/>
                  </a:cubicBezTo>
                  <a:cubicBezTo>
                    <a:pt x="501" y="143"/>
                    <a:pt x="503" y="61"/>
                    <a:pt x="471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635475" y="2953450"/>
              <a:ext cx="24100" cy="15475"/>
            </a:xfrm>
            <a:custGeom>
              <a:avLst/>
              <a:gdLst/>
              <a:ahLst/>
              <a:cxnLst/>
              <a:rect l="l" t="t" r="r" b="b"/>
              <a:pathLst>
                <a:path w="964" h="619" extrusionOk="0">
                  <a:moveTo>
                    <a:pt x="635" y="1"/>
                  </a:moveTo>
                  <a:cubicBezTo>
                    <a:pt x="616" y="1"/>
                    <a:pt x="596" y="2"/>
                    <a:pt x="576" y="4"/>
                  </a:cubicBezTo>
                  <a:cubicBezTo>
                    <a:pt x="543" y="7"/>
                    <a:pt x="509" y="8"/>
                    <a:pt x="475" y="8"/>
                  </a:cubicBezTo>
                  <a:cubicBezTo>
                    <a:pt x="411" y="8"/>
                    <a:pt x="346" y="4"/>
                    <a:pt x="287" y="4"/>
                  </a:cubicBezTo>
                  <a:cubicBezTo>
                    <a:pt x="124" y="4"/>
                    <a:pt x="0" y="33"/>
                    <a:pt x="22" y="247"/>
                  </a:cubicBezTo>
                  <a:cubicBezTo>
                    <a:pt x="45" y="493"/>
                    <a:pt x="223" y="591"/>
                    <a:pt x="402" y="615"/>
                  </a:cubicBezTo>
                  <a:cubicBezTo>
                    <a:pt x="419" y="617"/>
                    <a:pt x="436" y="618"/>
                    <a:pt x="453" y="618"/>
                  </a:cubicBezTo>
                  <a:cubicBezTo>
                    <a:pt x="495" y="618"/>
                    <a:pt x="537" y="612"/>
                    <a:pt x="577" y="599"/>
                  </a:cubicBezTo>
                  <a:cubicBezTo>
                    <a:pt x="666" y="569"/>
                    <a:pt x="799" y="500"/>
                    <a:pt x="865" y="354"/>
                  </a:cubicBezTo>
                  <a:cubicBezTo>
                    <a:pt x="964" y="139"/>
                    <a:pt x="863" y="1"/>
                    <a:pt x="635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635875" y="2956025"/>
              <a:ext cx="22450" cy="12900"/>
            </a:xfrm>
            <a:custGeom>
              <a:avLst/>
              <a:gdLst/>
              <a:ahLst/>
              <a:cxnLst/>
              <a:rect l="l" t="t" r="r" b="b"/>
              <a:pathLst>
                <a:path w="898" h="516" extrusionOk="0">
                  <a:moveTo>
                    <a:pt x="860" y="0"/>
                  </a:moveTo>
                  <a:lnTo>
                    <a:pt x="860" y="0"/>
                  </a:lnTo>
                  <a:cubicBezTo>
                    <a:pt x="765" y="34"/>
                    <a:pt x="684" y="99"/>
                    <a:pt x="583" y="125"/>
                  </a:cubicBezTo>
                  <a:cubicBezTo>
                    <a:pt x="517" y="141"/>
                    <a:pt x="435" y="154"/>
                    <a:pt x="359" y="154"/>
                  </a:cubicBezTo>
                  <a:cubicBezTo>
                    <a:pt x="325" y="154"/>
                    <a:pt x="292" y="151"/>
                    <a:pt x="263" y="145"/>
                  </a:cubicBezTo>
                  <a:cubicBezTo>
                    <a:pt x="167" y="125"/>
                    <a:pt x="81" y="87"/>
                    <a:pt x="10" y="33"/>
                  </a:cubicBezTo>
                  <a:cubicBezTo>
                    <a:pt x="2" y="63"/>
                    <a:pt x="0" y="100"/>
                    <a:pt x="4" y="144"/>
                  </a:cubicBezTo>
                  <a:cubicBezTo>
                    <a:pt x="29" y="390"/>
                    <a:pt x="207" y="488"/>
                    <a:pt x="386" y="512"/>
                  </a:cubicBezTo>
                  <a:cubicBezTo>
                    <a:pt x="403" y="514"/>
                    <a:pt x="420" y="515"/>
                    <a:pt x="437" y="515"/>
                  </a:cubicBezTo>
                  <a:cubicBezTo>
                    <a:pt x="479" y="515"/>
                    <a:pt x="521" y="509"/>
                    <a:pt x="561" y="496"/>
                  </a:cubicBezTo>
                  <a:cubicBezTo>
                    <a:pt x="650" y="466"/>
                    <a:pt x="783" y="398"/>
                    <a:pt x="849" y="251"/>
                  </a:cubicBezTo>
                  <a:cubicBezTo>
                    <a:pt x="897" y="146"/>
                    <a:pt x="898" y="61"/>
                    <a:pt x="860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645675" y="2956275"/>
              <a:ext cx="12650" cy="12650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474" y="1"/>
                  </a:moveTo>
                  <a:cubicBezTo>
                    <a:pt x="457" y="10"/>
                    <a:pt x="438" y="19"/>
                    <a:pt x="421" y="26"/>
                  </a:cubicBezTo>
                  <a:cubicBezTo>
                    <a:pt x="348" y="63"/>
                    <a:pt x="271" y="83"/>
                    <a:pt x="189" y="107"/>
                  </a:cubicBezTo>
                  <a:cubicBezTo>
                    <a:pt x="4" y="186"/>
                    <a:pt x="0" y="345"/>
                    <a:pt x="47" y="505"/>
                  </a:cubicBezTo>
                  <a:cubicBezTo>
                    <a:pt x="88" y="505"/>
                    <a:pt x="130" y="499"/>
                    <a:pt x="169" y="486"/>
                  </a:cubicBezTo>
                  <a:cubicBezTo>
                    <a:pt x="258" y="456"/>
                    <a:pt x="391" y="388"/>
                    <a:pt x="458" y="241"/>
                  </a:cubicBezTo>
                  <a:cubicBezTo>
                    <a:pt x="503" y="143"/>
                    <a:pt x="506" y="61"/>
                    <a:pt x="47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648900" y="2941125"/>
              <a:ext cx="23975" cy="14525"/>
            </a:xfrm>
            <a:custGeom>
              <a:avLst/>
              <a:gdLst/>
              <a:ahLst/>
              <a:cxnLst/>
              <a:rect l="l" t="t" r="r" b="b"/>
              <a:pathLst>
                <a:path w="959" h="581" extrusionOk="0">
                  <a:moveTo>
                    <a:pt x="632" y="1"/>
                  </a:moveTo>
                  <a:cubicBezTo>
                    <a:pt x="613" y="1"/>
                    <a:pt x="593" y="2"/>
                    <a:pt x="573" y="3"/>
                  </a:cubicBezTo>
                  <a:cubicBezTo>
                    <a:pt x="541" y="6"/>
                    <a:pt x="509" y="7"/>
                    <a:pt x="476" y="7"/>
                  </a:cubicBezTo>
                  <a:cubicBezTo>
                    <a:pt x="410" y="7"/>
                    <a:pt x="343" y="3"/>
                    <a:pt x="282" y="3"/>
                  </a:cubicBezTo>
                  <a:cubicBezTo>
                    <a:pt x="122" y="3"/>
                    <a:pt x="1" y="31"/>
                    <a:pt x="23" y="231"/>
                  </a:cubicBezTo>
                  <a:cubicBezTo>
                    <a:pt x="50" y="463"/>
                    <a:pt x="227" y="556"/>
                    <a:pt x="405" y="578"/>
                  </a:cubicBezTo>
                  <a:cubicBezTo>
                    <a:pt x="422" y="580"/>
                    <a:pt x="439" y="581"/>
                    <a:pt x="456" y="581"/>
                  </a:cubicBezTo>
                  <a:cubicBezTo>
                    <a:pt x="497" y="581"/>
                    <a:pt x="539" y="574"/>
                    <a:pt x="578" y="562"/>
                  </a:cubicBezTo>
                  <a:cubicBezTo>
                    <a:pt x="666" y="534"/>
                    <a:pt x="797" y="471"/>
                    <a:pt x="863" y="332"/>
                  </a:cubicBezTo>
                  <a:cubicBezTo>
                    <a:pt x="958" y="130"/>
                    <a:pt x="857" y="1"/>
                    <a:pt x="632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649375" y="2943525"/>
              <a:ext cx="22250" cy="12125"/>
            </a:xfrm>
            <a:custGeom>
              <a:avLst/>
              <a:gdLst/>
              <a:ahLst/>
              <a:cxnLst/>
              <a:rect l="l" t="t" r="r" b="b"/>
              <a:pathLst>
                <a:path w="890" h="485" extrusionOk="0">
                  <a:moveTo>
                    <a:pt x="852" y="1"/>
                  </a:moveTo>
                  <a:lnTo>
                    <a:pt x="852" y="1"/>
                  </a:lnTo>
                  <a:cubicBezTo>
                    <a:pt x="758" y="33"/>
                    <a:pt x="679" y="93"/>
                    <a:pt x="577" y="117"/>
                  </a:cubicBezTo>
                  <a:cubicBezTo>
                    <a:pt x="513" y="132"/>
                    <a:pt x="432" y="145"/>
                    <a:pt x="357" y="145"/>
                  </a:cubicBezTo>
                  <a:cubicBezTo>
                    <a:pt x="323" y="145"/>
                    <a:pt x="290" y="142"/>
                    <a:pt x="260" y="136"/>
                  </a:cubicBezTo>
                  <a:cubicBezTo>
                    <a:pt x="165" y="118"/>
                    <a:pt x="80" y="83"/>
                    <a:pt x="9" y="31"/>
                  </a:cubicBezTo>
                  <a:cubicBezTo>
                    <a:pt x="2" y="60"/>
                    <a:pt x="0" y="93"/>
                    <a:pt x="4" y="135"/>
                  </a:cubicBezTo>
                  <a:cubicBezTo>
                    <a:pt x="31" y="367"/>
                    <a:pt x="208" y="460"/>
                    <a:pt x="386" y="482"/>
                  </a:cubicBezTo>
                  <a:cubicBezTo>
                    <a:pt x="403" y="484"/>
                    <a:pt x="420" y="485"/>
                    <a:pt x="437" y="485"/>
                  </a:cubicBezTo>
                  <a:cubicBezTo>
                    <a:pt x="478" y="485"/>
                    <a:pt x="520" y="478"/>
                    <a:pt x="559" y="466"/>
                  </a:cubicBezTo>
                  <a:cubicBezTo>
                    <a:pt x="647" y="438"/>
                    <a:pt x="778" y="375"/>
                    <a:pt x="844" y="236"/>
                  </a:cubicBezTo>
                  <a:cubicBezTo>
                    <a:pt x="889" y="139"/>
                    <a:pt x="889" y="58"/>
                    <a:pt x="852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659125" y="2943775"/>
              <a:ext cx="12500" cy="11875"/>
            </a:xfrm>
            <a:custGeom>
              <a:avLst/>
              <a:gdLst/>
              <a:ahLst/>
              <a:cxnLst/>
              <a:rect l="l" t="t" r="r" b="b"/>
              <a:pathLst>
                <a:path w="500" h="475" extrusionOk="0">
                  <a:moveTo>
                    <a:pt x="467" y="0"/>
                  </a:moveTo>
                  <a:cubicBezTo>
                    <a:pt x="451" y="9"/>
                    <a:pt x="433" y="18"/>
                    <a:pt x="415" y="25"/>
                  </a:cubicBezTo>
                  <a:cubicBezTo>
                    <a:pt x="344" y="59"/>
                    <a:pt x="266" y="78"/>
                    <a:pt x="185" y="101"/>
                  </a:cubicBezTo>
                  <a:cubicBezTo>
                    <a:pt x="3" y="174"/>
                    <a:pt x="1" y="323"/>
                    <a:pt x="48" y="475"/>
                  </a:cubicBezTo>
                  <a:cubicBezTo>
                    <a:pt x="89" y="475"/>
                    <a:pt x="130" y="468"/>
                    <a:pt x="169" y="456"/>
                  </a:cubicBezTo>
                  <a:cubicBezTo>
                    <a:pt x="257" y="428"/>
                    <a:pt x="388" y="365"/>
                    <a:pt x="453" y="226"/>
                  </a:cubicBezTo>
                  <a:cubicBezTo>
                    <a:pt x="497" y="134"/>
                    <a:pt x="499" y="57"/>
                    <a:pt x="467" y="0"/>
                  </a:cubicBezTo>
                  <a:close/>
                </a:path>
              </a:pathLst>
            </a:custGeom>
            <a:solidFill>
              <a:srgbClr val="6B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632750" y="2942125"/>
              <a:ext cx="23925" cy="14575"/>
            </a:xfrm>
            <a:custGeom>
              <a:avLst/>
              <a:gdLst/>
              <a:ahLst/>
              <a:cxnLst/>
              <a:rect l="l" t="t" r="r" b="b"/>
              <a:pathLst>
                <a:path w="957" h="583" extrusionOk="0">
                  <a:moveTo>
                    <a:pt x="631" y="0"/>
                  </a:moveTo>
                  <a:cubicBezTo>
                    <a:pt x="612" y="0"/>
                    <a:pt x="592" y="1"/>
                    <a:pt x="572" y="3"/>
                  </a:cubicBezTo>
                  <a:cubicBezTo>
                    <a:pt x="540" y="6"/>
                    <a:pt x="507" y="7"/>
                    <a:pt x="474" y="7"/>
                  </a:cubicBezTo>
                  <a:cubicBezTo>
                    <a:pt x="409" y="7"/>
                    <a:pt x="344" y="3"/>
                    <a:pt x="284" y="3"/>
                  </a:cubicBezTo>
                  <a:cubicBezTo>
                    <a:pt x="123" y="3"/>
                    <a:pt x="0" y="30"/>
                    <a:pt x="21" y="232"/>
                  </a:cubicBezTo>
                  <a:cubicBezTo>
                    <a:pt x="44" y="464"/>
                    <a:pt x="220" y="556"/>
                    <a:pt x="398" y="579"/>
                  </a:cubicBezTo>
                  <a:cubicBezTo>
                    <a:pt x="415" y="581"/>
                    <a:pt x="432" y="582"/>
                    <a:pt x="449" y="582"/>
                  </a:cubicBezTo>
                  <a:cubicBezTo>
                    <a:pt x="491" y="582"/>
                    <a:pt x="532" y="576"/>
                    <a:pt x="572" y="563"/>
                  </a:cubicBezTo>
                  <a:cubicBezTo>
                    <a:pt x="660" y="534"/>
                    <a:pt x="792" y="471"/>
                    <a:pt x="859" y="332"/>
                  </a:cubicBezTo>
                  <a:cubicBezTo>
                    <a:pt x="957" y="130"/>
                    <a:pt x="857" y="0"/>
                    <a:pt x="631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633150" y="2944550"/>
              <a:ext cx="22275" cy="12150"/>
            </a:xfrm>
            <a:custGeom>
              <a:avLst/>
              <a:gdLst/>
              <a:ahLst/>
              <a:cxnLst/>
              <a:rect l="l" t="t" r="r" b="b"/>
              <a:pathLst>
                <a:path w="891" h="486" extrusionOk="0">
                  <a:moveTo>
                    <a:pt x="854" y="0"/>
                  </a:moveTo>
                  <a:lnTo>
                    <a:pt x="854" y="0"/>
                  </a:lnTo>
                  <a:cubicBezTo>
                    <a:pt x="759" y="32"/>
                    <a:pt x="679" y="92"/>
                    <a:pt x="578" y="116"/>
                  </a:cubicBezTo>
                  <a:cubicBezTo>
                    <a:pt x="513" y="132"/>
                    <a:pt x="432" y="144"/>
                    <a:pt x="357" y="144"/>
                  </a:cubicBezTo>
                  <a:cubicBezTo>
                    <a:pt x="323" y="144"/>
                    <a:pt x="290" y="142"/>
                    <a:pt x="261" y="136"/>
                  </a:cubicBezTo>
                  <a:cubicBezTo>
                    <a:pt x="165" y="117"/>
                    <a:pt x="80" y="82"/>
                    <a:pt x="10" y="30"/>
                  </a:cubicBezTo>
                  <a:cubicBezTo>
                    <a:pt x="3" y="59"/>
                    <a:pt x="1" y="92"/>
                    <a:pt x="5" y="135"/>
                  </a:cubicBezTo>
                  <a:cubicBezTo>
                    <a:pt x="28" y="367"/>
                    <a:pt x="204" y="459"/>
                    <a:pt x="382" y="482"/>
                  </a:cubicBezTo>
                  <a:cubicBezTo>
                    <a:pt x="399" y="484"/>
                    <a:pt x="416" y="485"/>
                    <a:pt x="433" y="485"/>
                  </a:cubicBezTo>
                  <a:cubicBezTo>
                    <a:pt x="475" y="485"/>
                    <a:pt x="516" y="479"/>
                    <a:pt x="556" y="466"/>
                  </a:cubicBezTo>
                  <a:cubicBezTo>
                    <a:pt x="644" y="438"/>
                    <a:pt x="776" y="374"/>
                    <a:pt x="843" y="235"/>
                  </a:cubicBezTo>
                  <a:cubicBezTo>
                    <a:pt x="890" y="138"/>
                    <a:pt x="891" y="57"/>
                    <a:pt x="854" y="0"/>
                  </a:cubicBezTo>
                  <a:close/>
                </a:path>
              </a:pathLst>
            </a:custGeom>
            <a:solidFill>
              <a:srgbClr val="552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642875" y="2944775"/>
              <a:ext cx="12550" cy="11925"/>
            </a:xfrm>
            <a:custGeom>
              <a:avLst/>
              <a:gdLst/>
              <a:ahLst/>
              <a:cxnLst/>
              <a:rect l="l" t="t" r="r" b="b"/>
              <a:pathLst>
                <a:path w="502" h="477" extrusionOk="0">
                  <a:moveTo>
                    <a:pt x="471" y="0"/>
                  </a:moveTo>
                  <a:cubicBezTo>
                    <a:pt x="453" y="10"/>
                    <a:pt x="435" y="18"/>
                    <a:pt x="418" y="25"/>
                  </a:cubicBezTo>
                  <a:cubicBezTo>
                    <a:pt x="345" y="60"/>
                    <a:pt x="269" y="79"/>
                    <a:pt x="187" y="101"/>
                  </a:cubicBezTo>
                  <a:cubicBezTo>
                    <a:pt x="4" y="175"/>
                    <a:pt x="0" y="324"/>
                    <a:pt x="46" y="476"/>
                  </a:cubicBezTo>
                  <a:cubicBezTo>
                    <a:pt x="86" y="476"/>
                    <a:pt x="128" y="470"/>
                    <a:pt x="167" y="457"/>
                  </a:cubicBezTo>
                  <a:cubicBezTo>
                    <a:pt x="255" y="428"/>
                    <a:pt x="387" y="365"/>
                    <a:pt x="454" y="226"/>
                  </a:cubicBezTo>
                  <a:cubicBezTo>
                    <a:pt x="499" y="134"/>
                    <a:pt x="502" y="57"/>
                    <a:pt x="47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641150" y="2944600"/>
              <a:ext cx="24000" cy="15300"/>
            </a:xfrm>
            <a:custGeom>
              <a:avLst/>
              <a:gdLst/>
              <a:ahLst/>
              <a:cxnLst/>
              <a:rect l="l" t="t" r="r" b="b"/>
              <a:pathLst>
                <a:path w="960" h="612" extrusionOk="0">
                  <a:moveTo>
                    <a:pt x="632" y="0"/>
                  </a:moveTo>
                  <a:cubicBezTo>
                    <a:pt x="613" y="0"/>
                    <a:pt x="593" y="1"/>
                    <a:pt x="573" y="3"/>
                  </a:cubicBezTo>
                  <a:cubicBezTo>
                    <a:pt x="541" y="6"/>
                    <a:pt x="508" y="7"/>
                    <a:pt x="475" y="7"/>
                  </a:cubicBezTo>
                  <a:cubicBezTo>
                    <a:pt x="410" y="7"/>
                    <a:pt x="345" y="3"/>
                    <a:pt x="285" y="3"/>
                  </a:cubicBezTo>
                  <a:cubicBezTo>
                    <a:pt x="124" y="3"/>
                    <a:pt x="1" y="32"/>
                    <a:pt x="22" y="244"/>
                  </a:cubicBezTo>
                  <a:cubicBezTo>
                    <a:pt x="47" y="487"/>
                    <a:pt x="224" y="585"/>
                    <a:pt x="402" y="607"/>
                  </a:cubicBezTo>
                  <a:cubicBezTo>
                    <a:pt x="420" y="610"/>
                    <a:pt x="438" y="611"/>
                    <a:pt x="456" y="611"/>
                  </a:cubicBezTo>
                  <a:cubicBezTo>
                    <a:pt x="497" y="611"/>
                    <a:pt x="538" y="605"/>
                    <a:pt x="576" y="592"/>
                  </a:cubicBezTo>
                  <a:cubicBezTo>
                    <a:pt x="665" y="562"/>
                    <a:pt x="796" y="495"/>
                    <a:pt x="862" y="349"/>
                  </a:cubicBezTo>
                  <a:cubicBezTo>
                    <a:pt x="960" y="137"/>
                    <a:pt x="859" y="0"/>
                    <a:pt x="632" y="0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641575" y="2947125"/>
              <a:ext cx="22325" cy="12775"/>
            </a:xfrm>
            <a:custGeom>
              <a:avLst/>
              <a:gdLst/>
              <a:ahLst/>
              <a:cxnLst/>
              <a:rect l="l" t="t" r="r" b="b"/>
              <a:pathLst>
                <a:path w="893" h="511" extrusionOk="0">
                  <a:moveTo>
                    <a:pt x="855" y="1"/>
                  </a:moveTo>
                  <a:cubicBezTo>
                    <a:pt x="761" y="35"/>
                    <a:pt x="681" y="98"/>
                    <a:pt x="580" y="123"/>
                  </a:cubicBezTo>
                  <a:cubicBezTo>
                    <a:pt x="515" y="139"/>
                    <a:pt x="433" y="152"/>
                    <a:pt x="358" y="152"/>
                  </a:cubicBezTo>
                  <a:cubicBezTo>
                    <a:pt x="324" y="152"/>
                    <a:pt x="291" y="150"/>
                    <a:pt x="261" y="144"/>
                  </a:cubicBezTo>
                  <a:cubicBezTo>
                    <a:pt x="166" y="124"/>
                    <a:pt x="81" y="87"/>
                    <a:pt x="10" y="33"/>
                  </a:cubicBezTo>
                  <a:cubicBezTo>
                    <a:pt x="3" y="63"/>
                    <a:pt x="0" y="98"/>
                    <a:pt x="5" y="143"/>
                  </a:cubicBezTo>
                  <a:cubicBezTo>
                    <a:pt x="30" y="386"/>
                    <a:pt x="207" y="484"/>
                    <a:pt x="385" y="506"/>
                  </a:cubicBezTo>
                  <a:cubicBezTo>
                    <a:pt x="402" y="509"/>
                    <a:pt x="419" y="510"/>
                    <a:pt x="436" y="510"/>
                  </a:cubicBezTo>
                  <a:cubicBezTo>
                    <a:pt x="478" y="510"/>
                    <a:pt x="519" y="503"/>
                    <a:pt x="559" y="490"/>
                  </a:cubicBezTo>
                  <a:cubicBezTo>
                    <a:pt x="648" y="461"/>
                    <a:pt x="779" y="394"/>
                    <a:pt x="846" y="248"/>
                  </a:cubicBezTo>
                  <a:cubicBezTo>
                    <a:pt x="893" y="146"/>
                    <a:pt x="893" y="61"/>
                    <a:pt x="855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651350" y="2947400"/>
              <a:ext cx="12550" cy="12475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471" y="0"/>
                  </a:moveTo>
                  <a:lnTo>
                    <a:pt x="471" y="0"/>
                  </a:lnTo>
                  <a:cubicBezTo>
                    <a:pt x="453" y="9"/>
                    <a:pt x="435" y="18"/>
                    <a:pt x="417" y="25"/>
                  </a:cubicBezTo>
                  <a:cubicBezTo>
                    <a:pt x="345" y="61"/>
                    <a:pt x="267" y="82"/>
                    <a:pt x="187" y="105"/>
                  </a:cubicBezTo>
                  <a:cubicBezTo>
                    <a:pt x="3" y="182"/>
                    <a:pt x="0" y="339"/>
                    <a:pt x="47" y="499"/>
                  </a:cubicBezTo>
                  <a:cubicBezTo>
                    <a:pt x="88" y="499"/>
                    <a:pt x="129" y="492"/>
                    <a:pt x="168" y="479"/>
                  </a:cubicBezTo>
                  <a:cubicBezTo>
                    <a:pt x="257" y="450"/>
                    <a:pt x="388" y="383"/>
                    <a:pt x="455" y="237"/>
                  </a:cubicBezTo>
                  <a:cubicBezTo>
                    <a:pt x="498" y="140"/>
                    <a:pt x="502" y="59"/>
                    <a:pt x="471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646475" y="2931300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627" y="1"/>
                  </a:moveTo>
                  <a:cubicBezTo>
                    <a:pt x="608" y="1"/>
                    <a:pt x="589" y="2"/>
                    <a:pt x="568" y="4"/>
                  </a:cubicBezTo>
                  <a:cubicBezTo>
                    <a:pt x="537" y="6"/>
                    <a:pt x="506" y="7"/>
                    <a:pt x="474" y="7"/>
                  </a:cubicBezTo>
                  <a:cubicBezTo>
                    <a:pt x="408" y="7"/>
                    <a:pt x="342" y="3"/>
                    <a:pt x="282" y="3"/>
                  </a:cubicBezTo>
                  <a:cubicBezTo>
                    <a:pt x="121" y="3"/>
                    <a:pt x="0" y="32"/>
                    <a:pt x="22" y="240"/>
                  </a:cubicBezTo>
                  <a:cubicBezTo>
                    <a:pt x="48" y="479"/>
                    <a:pt x="223" y="575"/>
                    <a:pt x="400" y="597"/>
                  </a:cubicBezTo>
                  <a:cubicBezTo>
                    <a:pt x="417" y="600"/>
                    <a:pt x="434" y="601"/>
                    <a:pt x="451" y="601"/>
                  </a:cubicBezTo>
                  <a:cubicBezTo>
                    <a:pt x="492" y="601"/>
                    <a:pt x="533" y="594"/>
                    <a:pt x="572" y="582"/>
                  </a:cubicBezTo>
                  <a:cubicBezTo>
                    <a:pt x="660" y="552"/>
                    <a:pt x="791" y="487"/>
                    <a:pt x="856" y="344"/>
                  </a:cubicBezTo>
                  <a:cubicBezTo>
                    <a:pt x="951" y="135"/>
                    <a:pt x="851" y="1"/>
                    <a:pt x="62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646900" y="2933800"/>
              <a:ext cx="22150" cy="12525"/>
            </a:xfrm>
            <a:custGeom>
              <a:avLst/>
              <a:gdLst/>
              <a:ahLst/>
              <a:cxnLst/>
              <a:rect l="l" t="t" r="r" b="b"/>
              <a:pathLst>
                <a:path w="886" h="501" extrusionOk="0">
                  <a:moveTo>
                    <a:pt x="849" y="0"/>
                  </a:moveTo>
                  <a:cubicBezTo>
                    <a:pt x="754" y="33"/>
                    <a:pt x="675" y="95"/>
                    <a:pt x="575" y="120"/>
                  </a:cubicBezTo>
                  <a:cubicBezTo>
                    <a:pt x="511" y="137"/>
                    <a:pt x="430" y="150"/>
                    <a:pt x="355" y="150"/>
                  </a:cubicBezTo>
                  <a:cubicBezTo>
                    <a:pt x="322" y="150"/>
                    <a:pt x="289" y="147"/>
                    <a:pt x="260" y="141"/>
                  </a:cubicBezTo>
                  <a:cubicBezTo>
                    <a:pt x="165" y="121"/>
                    <a:pt x="80" y="85"/>
                    <a:pt x="10" y="32"/>
                  </a:cubicBezTo>
                  <a:cubicBezTo>
                    <a:pt x="3" y="61"/>
                    <a:pt x="1" y="96"/>
                    <a:pt x="5" y="140"/>
                  </a:cubicBezTo>
                  <a:cubicBezTo>
                    <a:pt x="31" y="379"/>
                    <a:pt x="206" y="475"/>
                    <a:pt x="383" y="497"/>
                  </a:cubicBezTo>
                  <a:cubicBezTo>
                    <a:pt x="400" y="500"/>
                    <a:pt x="417" y="501"/>
                    <a:pt x="434" y="501"/>
                  </a:cubicBezTo>
                  <a:cubicBezTo>
                    <a:pt x="475" y="501"/>
                    <a:pt x="516" y="494"/>
                    <a:pt x="555" y="482"/>
                  </a:cubicBezTo>
                  <a:cubicBezTo>
                    <a:pt x="643" y="453"/>
                    <a:pt x="774" y="387"/>
                    <a:pt x="839" y="244"/>
                  </a:cubicBezTo>
                  <a:cubicBezTo>
                    <a:pt x="885" y="142"/>
                    <a:pt x="886" y="59"/>
                    <a:pt x="849" y="0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656600" y="2934050"/>
              <a:ext cx="12425" cy="12275"/>
            </a:xfrm>
            <a:custGeom>
              <a:avLst/>
              <a:gdLst/>
              <a:ahLst/>
              <a:cxnLst/>
              <a:rect l="l" t="t" r="r" b="b"/>
              <a:pathLst>
                <a:path w="497" h="491" extrusionOk="0">
                  <a:moveTo>
                    <a:pt x="466" y="0"/>
                  </a:moveTo>
                  <a:cubicBezTo>
                    <a:pt x="448" y="10"/>
                    <a:pt x="430" y="18"/>
                    <a:pt x="413" y="25"/>
                  </a:cubicBezTo>
                  <a:cubicBezTo>
                    <a:pt x="342" y="60"/>
                    <a:pt x="266" y="80"/>
                    <a:pt x="185" y="104"/>
                  </a:cubicBezTo>
                  <a:cubicBezTo>
                    <a:pt x="3" y="180"/>
                    <a:pt x="0" y="334"/>
                    <a:pt x="47" y="491"/>
                  </a:cubicBezTo>
                  <a:cubicBezTo>
                    <a:pt x="88" y="491"/>
                    <a:pt x="129" y="484"/>
                    <a:pt x="167" y="472"/>
                  </a:cubicBezTo>
                  <a:cubicBezTo>
                    <a:pt x="255" y="442"/>
                    <a:pt x="386" y="377"/>
                    <a:pt x="451" y="234"/>
                  </a:cubicBezTo>
                  <a:cubicBezTo>
                    <a:pt x="495" y="138"/>
                    <a:pt x="497" y="58"/>
                    <a:pt x="466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634925" y="2931175"/>
              <a:ext cx="23775" cy="15050"/>
            </a:xfrm>
            <a:custGeom>
              <a:avLst/>
              <a:gdLst/>
              <a:ahLst/>
              <a:cxnLst/>
              <a:rect l="l" t="t" r="r" b="b"/>
              <a:pathLst>
                <a:path w="951" h="602" extrusionOk="0">
                  <a:moveTo>
                    <a:pt x="627" y="1"/>
                  </a:moveTo>
                  <a:cubicBezTo>
                    <a:pt x="608" y="1"/>
                    <a:pt x="588" y="2"/>
                    <a:pt x="568" y="3"/>
                  </a:cubicBezTo>
                  <a:cubicBezTo>
                    <a:pt x="536" y="6"/>
                    <a:pt x="503" y="7"/>
                    <a:pt x="470" y="7"/>
                  </a:cubicBezTo>
                  <a:cubicBezTo>
                    <a:pt x="405" y="7"/>
                    <a:pt x="341" y="4"/>
                    <a:pt x="281" y="4"/>
                  </a:cubicBezTo>
                  <a:cubicBezTo>
                    <a:pt x="121" y="4"/>
                    <a:pt x="0" y="32"/>
                    <a:pt x="21" y="240"/>
                  </a:cubicBezTo>
                  <a:cubicBezTo>
                    <a:pt x="45" y="479"/>
                    <a:pt x="219" y="574"/>
                    <a:pt x="396" y="597"/>
                  </a:cubicBezTo>
                  <a:cubicBezTo>
                    <a:pt x="414" y="600"/>
                    <a:pt x="432" y="601"/>
                    <a:pt x="450" y="601"/>
                  </a:cubicBezTo>
                  <a:cubicBezTo>
                    <a:pt x="490" y="601"/>
                    <a:pt x="530" y="595"/>
                    <a:pt x="568" y="582"/>
                  </a:cubicBezTo>
                  <a:cubicBezTo>
                    <a:pt x="656" y="553"/>
                    <a:pt x="787" y="486"/>
                    <a:pt x="853" y="343"/>
                  </a:cubicBezTo>
                  <a:cubicBezTo>
                    <a:pt x="950" y="135"/>
                    <a:pt x="852" y="1"/>
                    <a:pt x="627" y="1"/>
                  </a:cubicBezTo>
                  <a:close/>
                </a:path>
              </a:pathLst>
            </a:custGeom>
            <a:solidFill>
              <a:srgbClr val="4A2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635325" y="2933650"/>
              <a:ext cx="22150" cy="12575"/>
            </a:xfrm>
            <a:custGeom>
              <a:avLst/>
              <a:gdLst/>
              <a:ahLst/>
              <a:cxnLst/>
              <a:rect l="l" t="t" r="r" b="b"/>
              <a:pathLst>
                <a:path w="886" h="503" extrusionOk="0">
                  <a:moveTo>
                    <a:pt x="848" y="1"/>
                  </a:moveTo>
                  <a:lnTo>
                    <a:pt x="848" y="1"/>
                  </a:lnTo>
                  <a:cubicBezTo>
                    <a:pt x="754" y="35"/>
                    <a:pt x="675" y="96"/>
                    <a:pt x="575" y="122"/>
                  </a:cubicBezTo>
                  <a:cubicBezTo>
                    <a:pt x="510" y="138"/>
                    <a:pt x="429" y="151"/>
                    <a:pt x="354" y="151"/>
                  </a:cubicBezTo>
                  <a:cubicBezTo>
                    <a:pt x="321" y="151"/>
                    <a:pt x="288" y="148"/>
                    <a:pt x="259" y="142"/>
                  </a:cubicBezTo>
                  <a:cubicBezTo>
                    <a:pt x="164" y="122"/>
                    <a:pt x="79" y="86"/>
                    <a:pt x="10" y="33"/>
                  </a:cubicBezTo>
                  <a:cubicBezTo>
                    <a:pt x="3" y="62"/>
                    <a:pt x="1" y="97"/>
                    <a:pt x="5" y="141"/>
                  </a:cubicBezTo>
                  <a:cubicBezTo>
                    <a:pt x="29" y="380"/>
                    <a:pt x="203" y="475"/>
                    <a:pt x="380" y="499"/>
                  </a:cubicBezTo>
                  <a:cubicBezTo>
                    <a:pt x="397" y="501"/>
                    <a:pt x="413" y="502"/>
                    <a:pt x="430" y="502"/>
                  </a:cubicBezTo>
                  <a:cubicBezTo>
                    <a:pt x="472" y="502"/>
                    <a:pt x="513" y="496"/>
                    <a:pt x="552" y="483"/>
                  </a:cubicBezTo>
                  <a:cubicBezTo>
                    <a:pt x="640" y="454"/>
                    <a:pt x="771" y="387"/>
                    <a:pt x="837" y="244"/>
                  </a:cubicBezTo>
                  <a:cubicBezTo>
                    <a:pt x="885" y="144"/>
                    <a:pt x="886" y="60"/>
                    <a:pt x="848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644975" y="2933925"/>
              <a:ext cx="12475" cy="12275"/>
            </a:xfrm>
            <a:custGeom>
              <a:avLst/>
              <a:gdLst/>
              <a:ahLst/>
              <a:cxnLst/>
              <a:rect l="l" t="t" r="r" b="b"/>
              <a:pathLst>
                <a:path w="499" h="491" extrusionOk="0">
                  <a:moveTo>
                    <a:pt x="467" y="0"/>
                  </a:moveTo>
                  <a:lnTo>
                    <a:pt x="467" y="0"/>
                  </a:lnTo>
                  <a:cubicBezTo>
                    <a:pt x="451" y="10"/>
                    <a:pt x="433" y="18"/>
                    <a:pt x="415" y="25"/>
                  </a:cubicBezTo>
                  <a:cubicBezTo>
                    <a:pt x="344" y="60"/>
                    <a:pt x="266" y="81"/>
                    <a:pt x="186" y="104"/>
                  </a:cubicBezTo>
                  <a:cubicBezTo>
                    <a:pt x="4" y="181"/>
                    <a:pt x="0" y="334"/>
                    <a:pt x="46" y="490"/>
                  </a:cubicBezTo>
                  <a:cubicBezTo>
                    <a:pt x="87" y="490"/>
                    <a:pt x="128" y="484"/>
                    <a:pt x="166" y="472"/>
                  </a:cubicBezTo>
                  <a:cubicBezTo>
                    <a:pt x="254" y="443"/>
                    <a:pt x="385" y="376"/>
                    <a:pt x="451" y="233"/>
                  </a:cubicBezTo>
                  <a:cubicBezTo>
                    <a:pt x="495" y="138"/>
                    <a:pt x="499" y="58"/>
                    <a:pt x="467" y="0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642150" y="2924950"/>
              <a:ext cx="22000" cy="12425"/>
            </a:xfrm>
            <a:custGeom>
              <a:avLst/>
              <a:gdLst/>
              <a:ahLst/>
              <a:cxnLst/>
              <a:rect l="l" t="t" r="r" b="b"/>
              <a:pathLst>
                <a:path w="880" h="497" extrusionOk="0">
                  <a:moveTo>
                    <a:pt x="843" y="1"/>
                  </a:moveTo>
                  <a:cubicBezTo>
                    <a:pt x="749" y="34"/>
                    <a:pt x="671" y="95"/>
                    <a:pt x="571" y="120"/>
                  </a:cubicBezTo>
                  <a:cubicBezTo>
                    <a:pt x="507" y="136"/>
                    <a:pt x="427" y="148"/>
                    <a:pt x="353" y="148"/>
                  </a:cubicBezTo>
                  <a:cubicBezTo>
                    <a:pt x="319" y="148"/>
                    <a:pt x="287" y="146"/>
                    <a:pt x="257" y="140"/>
                  </a:cubicBezTo>
                  <a:cubicBezTo>
                    <a:pt x="163" y="120"/>
                    <a:pt x="79" y="85"/>
                    <a:pt x="8" y="32"/>
                  </a:cubicBezTo>
                  <a:cubicBezTo>
                    <a:pt x="2" y="61"/>
                    <a:pt x="0" y="96"/>
                    <a:pt x="4" y="138"/>
                  </a:cubicBezTo>
                  <a:cubicBezTo>
                    <a:pt x="29" y="376"/>
                    <a:pt x="203" y="470"/>
                    <a:pt x="379" y="493"/>
                  </a:cubicBezTo>
                  <a:cubicBezTo>
                    <a:pt x="396" y="495"/>
                    <a:pt x="413" y="496"/>
                    <a:pt x="430" y="496"/>
                  </a:cubicBezTo>
                  <a:cubicBezTo>
                    <a:pt x="471" y="496"/>
                    <a:pt x="512" y="490"/>
                    <a:pt x="550" y="477"/>
                  </a:cubicBezTo>
                  <a:cubicBezTo>
                    <a:pt x="637" y="448"/>
                    <a:pt x="767" y="383"/>
                    <a:pt x="833" y="241"/>
                  </a:cubicBezTo>
                  <a:cubicBezTo>
                    <a:pt x="879" y="142"/>
                    <a:pt x="880" y="59"/>
                    <a:pt x="843" y="1"/>
                  </a:cubicBezTo>
                  <a:close/>
                </a:path>
              </a:pathLst>
            </a:custGeom>
            <a:solidFill>
              <a:srgbClr val="481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651750" y="2925175"/>
              <a:ext cx="12375" cy="12175"/>
            </a:xfrm>
            <a:custGeom>
              <a:avLst/>
              <a:gdLst/>
              <a:ahLst/>
              <a:cxnLst/>
              <a:rect l="l" t="t" r="r" b="b"/>
              <a:pathLst>
                <a:path w="495" h="487" extrusionOk="0">
                  <a:moveTo>
                    <a:pt x="464" y="1"/>
                  </a:moveTo>
                  <a:cubicBezTo>
                    <a:pt x="447" y="10"/>
                    <a:pt x="430" y="19"/>
                    <a:pt x="412" y="26"/>
                  </a:cubicBezTo>
                  <a:cubicBezTo>
                    <a:pt x="342" y="61"/>
                    <a:pt x="265" y="81"/>
                    <a:pt x="184" y="105"/>
                  </a:cubicBezTo>
                  <a:cubicBezTo>
                    <a:pt x="4" y="179"/>
                    <a:pt x="1" y="332"/>
                    <a:pt x="46" y="487"/>
                  </a:cubicBezTo>
                  <a:cubicBezTo>
                    <a:pt x="88" y="487"/>
                    <a:pt x="128" y="481"/>
                    <a:pt x="166" y="468"/>
                  </a:cubicBezTo>
                  <a:cubicBezTo>
                    <a:pt x="253" y="439"/>
                    <a:pt x="383" y="374"/>
                    <a:pt x="448" y="232"/>
                  </a:cubicBezTo>
                  <a:cubicBezTo>
                    <a:pt x="493" y="138"/>
                    <a:pt x="495" y="59"/>
                    <a:pt x="464" y="1"/>
                  </a:cubicBezTo>
                  <a:close/>
                </a:path>
              </a:pathLst>
            </a:custGeom>
            <a:solidFill>
              <a:srgbClr val="734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4796700" y="2517600"/>
              <a:ext cx="442325" cy="205000"/>
            </a:xfrm>
            <a:custGeom>
              <a:avLst/>
              <a:gdLst/>
              <a:ahLst/>
              <a:cxnLst/>
              <a:rect l="l" t="t" r="r" b="b"/>
              <a:pathLst>
                <a:path w="17693" h="8200" extrusionOk="0">
                  <a:moveTo>
                    <a:pt x="0" y="0"/>
                  </a:moveTo>
                  <a:lnTo>
                    <a:pt x="17693" y="0"/>
                  </a:lnTo>
                  <a:lnTo>
                    <a:pt x="17693" y="8200"/>
                  </a:lnTo>
                  <a:lnTo>
                    <a:pt x="0" y="820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4875050" y="2642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4875100" y="265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4875100" y="26672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4875100" y="26795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4875050" y="2691775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1"/>
                  </a:moveTo>
                  <a:lnTo>
                    <a:pt x="0" y="112"/>
                  </a:lnTo>
                  <a:lnTo>
                    <a:pt x="113" y="225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4875100" y="27043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4875075" y="271650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2" y="0"/>
                  </a:moveTo>
                  <a:lnTo>
                    <a:pt x="0" y="113"/>
                  </a:lnTo>
                  <a:lnTo>
                    <a:pt x="112" y="226"/>
                  </a:lnTo>
                  <a:lnTo>
                    <a:pt x="225" y="11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4875100" y="27290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4875075" y="2741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4875100" y="2753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4945400" y="26427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4945300" y="2654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4945325" y="2667025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4945300" y="26793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4945400" y="26921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4945300" y="27040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4945400" y="27168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4945300" y="27288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4945400" y="2741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4945300" y="2753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85875" y="26424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5085950" y="2655050"/>
              <a:ext cx="5650" cy="5650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5950" y="266745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085950" y="2679750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85875" y="26919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5085950" y="2704475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5875" y="27166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085950" y="2729225"/>
              <a:ext cx="5650" cy="5650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5875" y="27414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085950" y="2753925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156125" y="2642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5156150" y="265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1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5156175" y="26672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5156150" y="26795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5156125" y="2691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5156150" y="27043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5156125" y="27165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5156150" y="27290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1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5156125" y="2741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5156150" y="2753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796700" y="2528700"/>
              <a:ext cx="442325" cy="8350"/>
            </a:xfrm>
            <a:custGeom>
              <a:avLst/>
              <a:gdLst/>
              <a:ahLst/>
              <a:cxnLst/>
              <a:rect l="l" t="t" r="r" b="b"/>
              <a:pathLst>
                <a:path w="17693" h="334" extrusionOk="0">
                  <a:moveTo>
                    <a:pt x="0" y="1"/>
                  </a:moveTo>
                  <a:lnTo>
                    <a:pt x="17693" y="1"/>
                  </a:lnTo>
                  <a:lnTo>
                    <a:pt x="17693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96675" y="2555875"/>
              <a:ext cx="35500" cy="101925"/>
            </a:xfrm>
            <a:custGeom>
              <a:avLst/>
              <a:gdLst/>
              <a:ahLst/>
              <a:cxnLst/>
              <a:rect l="l" t="t" r="r" b="b"/>
              <a:pathLst>
                <a:path w="1420" h="4077" extrusionOk="0">
                  <a:moveTo>
                    <a:pt x="709" y="1"/>
                  </a:moveTo>
                  <a:cubicBezTo>
                    <a:pt x="709" y="1"/>
                    <a:pt x="1" y="191"/>
                    <a:pt x="1" y="1039"/>
                  </a:cubicBezTo>
                  <a:lnTo>
                    <a:pt x="1" y="4077"/>
                  </a:lnTo>
                  <a:lnTo>
                    <a:pt x="1419" y="4077"/>
                  </a:lnTo>
                  <a:lnTo>
                    <a:pt x="1419" y="1039"/>
                  </a:lnTo>
                  <a:cubicBezTo>
                    <a:pt x="1419" y="191"/>
                    <a:pt x="709" y="1"/>
                    <a:pt x="709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965625" y="2555875"/>
              <a:ext cx="35525" cy="101925"/>
            </a:xfrm>
            <a:custGeom>
              <a:avLst/>
              <a:gdLst/>
              <a:ahLst/>
              <a:cxnLst/>
              <a:rect l="l" t="t" r="r" b="b"/>
              <a:pathLst>
                <a:path w="1421" h="4077" extrusionOk="0">
                  <a:moveTo>
                    <a:pt x="710" y="1"/>
                  </a:moveTo>
                  <a:cubicBezTo>
                    <a:pt x="710" y="1"/>
                    <a:pt x="0" y="191"/>
                    <a:pt x="0" y="1039"/>
                  </a:cubicBezTo>
                  <a:lnTo>
                    <a:pt x="0" y="4077"/>
                  </a:lnTo>
                  <a:lnTo>
                    <a:pt x="1419" y="4077"/>
                  </a:lnTo>
                  <a:lnTo>
                    <a:pt x="1419" y="1039"/>
                  </a:lnTo>
                  <a:cubicBezTo>
                    <a:pt x="1420" y="191"/>
                    <a:pt x="710" y="1"/>
                    <a:pt x="710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5034600" y="2555875"/>
              <a:ext cx="35475" cy="101925"/>
            </a:xfrm>
            <a:custGeom>
              <a:avLst/>
              <a:gdLst/>
              <a:ahLst/>
              <a:cxnLst/>
              <a:rect l="l" t="t" r="r" b="b"/>
              <a:pathLst>
                <a:path w="1419" h="4077" extrusionOk="0">
                  <a:moveTo>
                    <a:pt x="710" y="1"/>
                  </a:moveTo>
                  <a:cubicBezTo>
                    <a:pt x="710" y="1"/>
                    <a:pt x="0" y="191"/>
                    <a:pt x="0" y="1039"/>
                  </a:cubicBezTo>
                  <a:lnTo>
                    <a:pt x="0" y="4077"/>
                  </a:lnTo>
                  <a:lnTo>
                    <a:pt x="1419" y="4077"/>
                  </a:lnTo>
                  <a:lnTo>
                    <a:pt x="1419" y="1039"/>
                  </a:lnTo>
                  <a:cubicBezTo>
                    <a:pt x="1419" y="191"/>
                    <a:pt x="710" y="1"/>
                    <a:pt x="710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5103550" y="2555875"/>
              <a:ext cx="35500" cy="101925"/>
            </a:xfrm>
            <a:custGeom>
              <a:avLst/>
              <a:gdLst/>
              <a:ahLst/>
              <a:cxnLst/>
              <a:rect l="l" t="t" r="r" b="b"/>
              <a:pathLst>
                <a:path w="1420" h="4077" extrusionOk="0">
                  <a:moveTo>
                    <a:pt x="711" y="1"/>
                  </a:moveTo>
                  <a:cubicBezTo>
                    <a:pt x="711" y="1"/>
                    <a:pt x="1" y="191"/>
                    <a:pt x="1" y="1039"/>
                  </a:cubicBezTo>
                  <a:lnTo>
                    <a:pt x="1" y="4077"/>
                  </a:lnTo>
                  <a:lnTo>
                    <a:pt x="1419" y="4077"/>
                  </a:lnTo>
                  <a:lnTo>
                    <a:pt x="1419" y="1039"/>
                  </a:lnTo>
                  <a:cubicBezTo>
                    <a:pt x="1419" y="191"/>
                    <a:pt x="711" y="1"/>
                    <a:pt x="711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" name="Google Shape;650;p2"/>
            <p:cNvGrpSpPr/>
            <p:nvPr/>
          </p:nvGrpSpPr>
          <p:grpSpPr>
            <a:xfrm>
              <a:off x="4777325" y="2475725"/>
              <a:ext cx="26875" cy="68050"/>
              <a:chOff x="4777325" y="2475725"/>
              <a:chExt cx="26875" cy="68050"/>
            </a:xfrm>
          </p:grpSpPr>
          <p:sp>
            <p:nvSpPr>
              <p:cNvPr id="651" name="Google Shape;651;p2"/>
              <p:cNvSpPr/>
              <p:nvPr/>
            </p:nvSpPr>
            <p:spPr>
              <a:xfrm>
                <a:off x="4788025" y="2477175"/>
                <a:ext cx="54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68" extrusionOk="0">
                    <a:moveTo>
                      <a:pt x="52" y="1"/>
                    </a:moveTo>
                    <a:lnTo>
                      <a:pt x="0" y="2067"/>
                    </a:lnTo>
                    <a:lnTo>
                      <a:pt x="219" y="2067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4788325" y="2513450"/>
                <a:ext cx="48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15" extrusionOk="0">
                    <a:moveTo>
                      <a:pt x="4" y="0"/>
                    </a:moveTo>
                    <a:lnTo>
                      <a:pt x="1" y="114"/>
                    </a:lnTo>
                    <a:lnTo>
                      <a:pt x="194" y="11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4788600" y="2503000"/>
                <a:ext cx="432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15" extrusionOk="0">
                    <a:moveTo>
                      <a:pt x="3" y="1"/>
                    </a:moveTo>
                    <a:lnTo>
                      <a:pt x="0" y="115"/>
                    </a:lnTo>
                    <a:lnTo>
                      <a:pt x="172" y="115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4788875" y="2492600"/>
                <a:ext cx="37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5" extrusionOk="0">
                    <a:moveTo>
                      <a:pt x="2" y="0"/>
                    </a:moveTo>
                    <a:lnTo>
                      <a:pt x="0" y="114"/>
                    </a:lnTo>
                    <a:lnTo>
                      <a:pt x="151" y="11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4789125" y="2482150"/>
                <a:ext cx="3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15" extrusionOk="0">
                    <a:moveTo>
                      <a:pt x="4" y="1"/>
                    </a:moveTo>
                    <a:lnTo>
                      <a:pt x="1" y="115"/>
                    </a:lnTo>
                    <a:lnTo>
                      <a:pt x="130" y="115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4777325" y="2533475"/>
                <a:ext cx="268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412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1075" y="412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4777525" y="2524225"/>
                <a:ext cx="26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71" extrusionOk="0">
                    <a:moveTo>
                      <a:pt x="529" y="1"/>
                    </a:moveTo>
                    <a:cubicBezTo>
                      <a:pt x="264" y="1"/>
                      <a:pt x="45" y="160"/>
                      <a:pt x="0" y="371"/>
                    </a:cubicBezTo>
                    <a:lnTo>
                      <a:pt x="1058" y="371"/>
                    </a:lnTo>
                    <a:cubicBezTo>
                      <a:pt x="1014" y="160"/>
                      <a:pt x="794" y="1"/>
                      <a:pt x="529" y="1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4789275" y="2475725"/>
                <a:ext cx="29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1"/>
                    </a:moveTo>
                    <a:cubicBezTo>
                      <a:pt x="27" y="1"/>
                      <a:pt x="1" y="26"/>
                      <a:pt x="1" y="59"/>
                    </a:cubicBezTo>
                    <a:cubicBezTo>
                      <a:pt x="1" y="91"/>
                      <a:pt x="27" y="118"/>
                      <a:pt x="59" y="118"/>
                    </a:cubicBezTo>
                    <a:cubicBezTo>
                      <a:pt x="92" y="118"/>
                      <a:pt x="118" y="91"/>
                      <a:pt x="118" y="59"/>
                    </a:cubicBezTo>
                    <a:cubicBezTo>
                      <a:pt x="118" y="26"/>
                      <a:pt x="92" y="1"/>
                      <a:pt x="59" y="1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9" name="Google Shape;659;p2"/>
            <p:cNvSpPr/>
            <p:nvPr/>
          </p:nvSpPr>
          <p:spPr>
            <a:xfrm>
              <a:off x="4614100" y="2542025"/>
              <a:ext cx="353325" cy="108100"/>
            </a:xfrm>
            <a:custGeom>
              <a:avLst/>
              <a:gdLst/>
              <a:ahLst/>
              <a:cxnLst/>
              <a:rect l="l" t="t" r="r" b="b"/>
              <a:pathLst>
                <a:path w="14133" h="4324" extrusionOk="0">
                  <a:moveTo>
                    <a:pt x="14133" y="4323"/>
                  </a:moveTo>
                  <a:cubicBezTo>
                    <a:pt x="13082" y="1804"/>
                    <a:pt x="10319" y="1"/>
                    <a:pt x="7066" y="1"/>
                  </a:cubicBezTo>
                  <a:cubicBezTo>
                    <a:pt x="3813" y="1"/>
                    <a:pt x="1050" y="1804"/>
                    <a:pt x="0" y="4323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242225" y="2477175"/>
              <a:ext cx="5475" cy="51700"/>
            </a:xfrm>
            <a:custGeom>
              <a:avLst/>
              <a:gdLst/>
              <a:ahLst/>
              <a:cxnLst/>
              <a:rect l="l" t="t" r="r" b="b"/>
              <a:pathLst>
                <a:path w="219" h="2068" extrusionOk="0">
                  <a:moveTo>
                    <a:pt x="52" y="1"/>
                  </a:moveTo>
                  <a:lnTo>
                    <a:pt x="0" y="2067"/>
                  </a:lnTo>
                  <a:lnTo>
                    <a:pt x="219" y="20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5242525" y="2513450"/>
              <a:ext cx="4850" cy="2875"/>
            </a:xfrm>
            <a:custGeom>
              <a:avLst/>
              <a:gdLst/>
              <a:ahLst/>
              <a:cxnLst/>
              <a:rect l="l" t="t" r="r" b="b"/>
              <a:pathLst>
                <a:path w="194" h="115" extrusionOk="0">
                  <a:moveTo>
                    <a:pt x="4" y="0"/>
                  </a:moveTo>
                  <a:lnTo>
                    <a:pt x="1" y="114"/>
                  </a:lnTo>
                  <a:lnTo>
                    <a:pt x="193" y="11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5242800" y="2503000"/>
              <a:ext cx="4325" cy="2875"/>
            </a:xfrm>
            <a:custGeom>
              <a:avLst/>
              <a:gdLst/>
              <a:ahLst/>
              <a:cxnLst/>
              <a:rect l="l" t="t" r="r" b="b"/>
              <a:pathLst>
                <a:path w="173" h="115" extrusionOk="0">
                  <a:moveTo>
                    <a:pt x="3" y="1"/>
                  </a:moveTo>
                  <a:lnTo>
                    <a:pt x="0" y="115"/>
                  </a:lnTo>
                  <a:lnTo>
                    <a:pt x="172" y="11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5243075" y="2492600"/>
              <a:ext cx="3775" cy="2875"/>
            </a:xfrm>
            <a:custGeom>
              <a:avLst/>
              <a:gdLst/>
              <a:ahLst/>
              <a:cxnLst/>
              <a:rect l="l" t="t" r="r" b="b"/>
              <a:pathLst>
                <a:path w="151" h="115" extrusionOk="0">
                  <a:moveTo>
                    <a:pt x="2" y="0"/>
                  </a:moveTo>
                  <a:lnTo>
                    <a:pt x="0" y="114"/>
                  </a:lnTo>
                  <a:lnTo>
                    <a:pt x="151" y="11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5243325" y="2482150"/>
              <a:ext cx="3275" cy="2875"/>
            </a:xfrm>
            <a:custGeom>
              <a:avLst/>
              <a:gdLst/>
              <a:ahLst/>
              <a:cxnLst/>
              <a:rect l="l" t="t" r="r" b="b"/>
              <a:pathLst>
                <a:path w="131" h="115" extrusionOk="0">
                  <a:moveTo>
                    <a:pt x="4" y="1"/>
                  </a:moveTo>
                  <a:lnTo>
                    <a:pt x="1" y="115"/>
                  </a:lnTo>
                  <a:lnTo>
                    <a:pt x="130" y="115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5231500" y="2533475"/>
              <a:ext cx="26900" cy="10300"/>
            </a:xfrm>
            <a:custGeom>
              <a:avLst/>
              <a:gdLst/>
              <a:ahLst/>
              <a:cxnLst/>
              <a:rect l="l" t="t" r="r" b="b"/>
              <a:pathLst>
                <a:path w="107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1076" y="412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5231725" y="2524225"/>
              <a:ext cx="26450" cy="9275"/>
            </a:xfrm>
            <a:custGeom>
              <a:avLst/>
              <a:gdLst/>
              <a:ahLst/>
              <a:cxnLst/>
              <a:rect l="l" t="t" r="r" b="b"/>
              <a:pathLst>
                <a:path w="1058" h="371" extrusionOk="0">
                  <a:moveTo>
                    <a:pt x="529" y="1"/>
                  </a:moveTo>
                  <a:cubicBezTo>
                    <a:pt x="264" y="1"/>
                    <a:pt x="45" y="160"/>
                    <a:pt x="1" y="371"/>
                  </a:cubicBezTo>
                  <a:lnTo>
                    <a:pt x="1058" y="371"/>
                  </a:lnTo>
                  <a:cubicBezTo>
                    <a:pt x="1014" y="160"/>
                    <a:pt x="794" y="1"/>
                    <a:pt x="529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5243500" y="2475725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58" y="1"/>
                  </a:moveTo>
                  <a:cubicBezTo>
                    <a:pt x="26" y="1"/>
                    <a:pt x="0" y="26"/>
                    <a:pt x="0" y="59"/>
                  </a:cubicBezTo>
                  <a:cubicBezTo>
                    <a:pt x="0" y="91"/>
                    <a:pt x="26" y="118"/>
                    <a:pt x="58" y="118"/>
                  </a:cubicBezTo>
                  <a:cubicBezTo>
                    <a:pt x="90" y="118"/>
                    <a:pt x="117" y="91"/>
                    <a:pt x="117" y="59"/>
                  </a:cubicBezTo>
                  <a:cubicBezTo>
                    <a:pt x="117" y="26"/>
                    <a:pt x="90" y="1"/>
                    <a:pt x="58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5068300" y="2542025"/>
              <a:ext cx="353325" cy="108100"/>
            </a:xfrm>
            <a:custGeom>
              <a:avLst/>
              <a:gdLst/>
              <a:ahLst/>
              <a:cxnLst/>
              <a:rect l="l" t="t" r="r" b="b"/>
              <a:pathLst>
                <a:path w="14133" h="4324" extrusionOk="0">
                  <a:moveTo>
                    <a:pt x="14133" y="4323"/>
                  </a:moveTo>
                  <a:cubicBezTo>
                    <a:pt x="13082" y="1804"/>
                    <a:pt x="10319" y="1"/>
                    <a:pt x="7066" y="1"/>
                  </a:cubicBezTo>
                  <a:cubicBezTo>
                    <a:pt x="3813" y="1"/>
                    <a:pt x="1050" y="1804"/>
                    <a:pt x="0" y="4323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614100" y="2650100"/>
              <a:ext cx="807525" cy="273825"/>
            </a:xfrm>
            <a:custGeom>
              <a:avLst/>
              <a:gdLst/>
              <a:ahLst/>
              <a:cxnLst/>
              <a:rect l="l" t="t" r="r" b="b"/>
              <a:pathLst>
                <a:path w="32301" h="10953" extrusionOk="0">
                  <a:moveTo>
                    <a:pt x="0" y="0"/>
                  </a:moveTo>
                  <a:lnTo>
                    <a:pt x="32301" y="0"/>
                  </a:lnTo>
                  <a:lnTo>
                    <a:pt x="32301" y="10952"/>
                  </a:lnTo>
                  <a:lnTo>
                    <a:pt x="0" y="1095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614100" y="2667825"/>
              <a:ext cx="342025" cy="256100"/>
            </a:xfrm>
            <a:custGeom>
              <a:avLst/>
              <a:gdLst/>
              <a:ahLst/>
              <a:cxnLst/>
              <a:rect l="l" t="t" r="r" b="b"/>
              <a:pathLst>
                <a:path w="13681" h="10244" extrusionOk="0">
                  <a:moveTo>
                    <a:pt x="0" y="1"/>
                  </a:moveTo>
                  <a:lnTo>
                    <a:pt x="0" y="10243"/>
                  </a:lnTo>
                  <a:lnTo>
                    <a:pt x="13681" y="10243"/>
                  </a:lnTo>
                  <a:lnTo>
                    <a:pt x="13681" y="4025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5300575" y="2667725"/>
              <a:ext cx="130900" cy="256200"/>
            </a:xfrm>
            <a:custGeom>
              <a:avLst/>
              <a:gdLst/>
              <a:ahLst/>
              <a:cxnLst/>
              <a:rect l="l" t="t" r="r" b="b"/>
              <a:pathLst>
                <a:path w="5236" h="10248" extrusionOk="0">
                  <a:moveTo>
                    <a:pt x="0" y="1"/>
                  </a:moveTo>
                  <a:lnTo>
                    <a:pt x="0" y="10247"/>
                  </a:lnTo>
                  <a:lnTo>
                    <a:pt x="5236" y="10247"/>
                  </a:lnTo>
                  <a:lnTo>
                    <a:pt x="5236" y="1107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696225" y="28029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696200" y="28150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779975" y="28029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779950" y="28150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863750" y="2716350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863700" y="27283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863675" y="27406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863725" y="27532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4863750" y="27658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863775" y="2778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863725" y="2790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863725" y="2802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4863675" y="281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164725" y="2716350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164650" y="27283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5164625" y="27406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5164675" y="27532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5164725" y="27658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5164725" y="2778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6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5164675" y="27903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5164675" y="2802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5164625" y="281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5248425" y="2802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5248375" y="281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5332150" y="2728350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5332200" y="2802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5332150" y="2814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646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3" y="0"/>
                  </a:moveTo>
                  <a:cubicBezTo>
                    <a:pt x="803" y="0"/>
                    <a:pt x="0" y="216"/>
                    <a:pt x="0" y="1175"/>
                  </a:cubicBezTo>
                  <a:lnTo>
                    <a:pt x="0" y="4611"/>
                  </a:lnTo>
                  <a:lnTo>
                    <a:pt x="1605" y="4611"/>
                  </a:lnTo>
                  <a:lnTo>
                    <a:pt x="1605" y="1175"/>
                  </a:lnTo>
                  <a:cubicBezTo>
                    <a:pt x="1605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4724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3" y="0"/>
                  </a:moveTo>
                  <a:cubicBezTo>
                    <a:pt x="803" y="0"/>
                    <a:pt x="1" y="216"/>
                    <a:pt x="1" y="1175"/>
                  </a:cubicBezTo>
                  <a:lnTo>
                    <a:pt x="1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4802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3" y="0"/>
                  </a:moveTo>
                  <a:cubicBezTo>
                    <a:pt x="803" y="0"/>
                    <a:pt x="1" y="216"/>
                    <a:pt x="1" y="1175"/>
                  </a:cubicBezTo>
                  <a:lnTo>
                    <a:pt x="1" y="4611"/>
                  </a:lnTo>
                  <a:lnTo>
                    <a:pt x="1605" y="4611"/>
                  </a:lnTo>
                  <a:lnTo>
                    <a:pt x="1605" y="1175"/>
                  </a:lnTo>
                  <a:cubicBezTo>
                    <a:pt x="1605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4880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3" y="0"/>
                  </a:moveTo>
                  <a:cubicBezTo>
                    <a:pt x="803" y="0"/>
                    <a:pt x="0" y="216"/>
                    <a:pt x="0" y="1175"/>
                  </a:cubicBezTo>
                  <a:lnTo>
                    <a:pt x="0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89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4958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3" y="0"/>
                  </a:moveTo>
                  <a:cubicBezTo>
                    <a:pt x="803" y="0"/>
                    <a:pt x="1" y="216"/>
                    <a:pt x="1" y="1175"/>
                  </a:cubicBezTo>
                  <a:lnTo>
                    <a:pt x="1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89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5036800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2" y="0"/>
                  </a:moveTo>
                  <a:cubicBezTo>
                    <a:pt x="802" y="0"/>
                    <a:pt x="0" y="216"/>
                    <a:pt x="0" y="1175"/>
                  </a:cubicBezTo>
                  <a:lnTo>
                    <a:pt x="0" y="4611"/>
                  </a:lnTo>
                  <a:lnTo>
                    <a:pt x="1604" y="4611"/>
                  </a:lnTo>
                  <a:lnTo>
                    <a:pt x="1604" y="1175"/>
                  </a:lnTo>
                  <a:cubicBezTo>
                    <a:pt x="1605" y="216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89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5114775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4" y="0"/>
                  </a:moveTo>
                  <a:cubicBezTo>
                    <a:pt x="804" y="0"/>
                    <a:pt x="0" y="216"/>
                    <a:pt x="0" y="1175"/>
                  </a:cubicBezTo>
                  <a:lnTo>
                    <a:pt x="0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4" y="0"/>
                    <a:pt x="804" y="0"/>
                  </a:cubicBezTo>
                  <a:close/>
                </a:path>
              </a:pathLst>
            </a:custGeom>
            <a:solidFill>
              <a:srgbClr val="89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5192775" y="2692275"/>
              <a:ext cx="40175" cy="115275"/>
            </a:xfrm>
            <a:custGeom>
              <a:avLst/>
              <a:gdLst/>
              <a:ahLst/>
              <a:cxnLst/>
              <a:rect l="l" t="t" r="r" b="b"/>
              <a:pathLst>
                <a:path w="1607" h="4611" extrusionOk="0">
                  <a:moveTo>
                    <a:pt x="804" y="0"/>
                  </a:moveTo>
                  <a:cubicBezTo>
                    <a:pt x="804" y="0"/>
                    <a:pt x="1" y="216"/>
                    <a:pt x="1" y="1175"/>
                  </a:cubicBezTo>
                  <a:lnTo>
                    <a:pt x="1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4" y="0"/>
                    <a:pt x="804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270800" y="2692275"/>
              <a:ext cx="40150" cy="115275"/>
            </a:xfrm>
            <a:custGeom>
              <a:avLst/>
              <a:gdLst/>
              <a:ahLst/>
              <a:cxnLst/>
              <a:rect l="l" t="t" r="r" b="b"/>
              <a:pathLst>
                <a:path w="1606" h="4611" extrusionOk="0">
                  <a:moveTo>
                    <a:pt x="802" y="0"/>
                  </a:moveTo>
                  <a:cubicBezTo>
                    <a:pt x="802" y="0"/>
                    <a:pt x="0" y="216"/>
                    <a:pt x="0" y="1175"/>
                  </a:cubicBezTo>
                  <a:lnTo>
                    <a:pt x="0" y="4611"/>
                  </a:lnTo>
                  <a:lnTo>
                    <a:pt x="1606" y="4611"/>
                  </a:lnTo>
                  <a:lnTo>
                    <a:pt x="1606" y="1175"/>
                  </a:lnTo>
                  <a:cubicBezTo>
                    <a:pt x="1606" y="216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348800" y="2692275"/>
              <a:ext cx="40125" cy="115275"/>
            </a:xfrm>
            <a:custGeom>
              <a:avLst/>
              <a:gdLst/>
              <a:ahLst/>
              <a:cxnLst/>
              <a:rect l="l" t="t" r="r" b="b"/>
              <a:pathLst>
                <a:path w="1605" h="4611" extrusionOk="0">
                  <a:moveTo>
                    <a:pt x="803" y="0"/>
                  </a:moveTo>
                  <a:cubicBezTo>
                    <a:pt x="803" y="0"/>
                    <a:pt x="1" y="216"/>
                    <a:pt x="1" y="1175"/>
                  </a:cubicBezTo>
                  <a:lnTo>
                    <a:pt x="1" y="4611"/>
                  </a:lnTo>
                  <a:lnTo>
                    <a:pt x="1605" y="4611"/>
                  </a:lnTo>
                  <a:lnTo>
                    <a:pt x="1605" y="1175"/>
                  </a:lnTo>
                  <a:cubicBezTo>
                    <a:pt x="1605" y="216"/>
                    <a:pt x="803" y="0"/>
                    <a:pt x="80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4706150" y="2475550"/>
              <a:ext cx="52550" cy="630950"/>
            </a:xfrm>
            <a:custGeom>
              <a:avLst/>
              <a:gdLst/>
              <a:ahLst/>
              <a:cxnLst/>
              <a:rect l="l" t="t" r="r" b="b"/>
              <a:pathLst>
                <a:path w="2102" h="25238" extrusionOk="0">
                  <a:moveTo>
                    <a:pt x="0" y="0"/>
                  </a:moveTo>
                  <a:lnTo>
                    <a:pt x="2101" y="0"/>
                  </a:lnTo>
                  <a:lnTo>
                    <a:pt x="2101" y="25237"/>
                  </a:lnTo>
                  <a:lnTo>
                    <a:pt x="0" y="25237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4706175" y="2299550"/>
              <a:ext cx="52525" cy="176050"/>
            </a:xfrm>
            <a:custGeom>
              <a:avLst/>
              <a:gdLst/>
              <a:ahLst/>
              <a:cxnLst/>
              <a:rect l="l" t="t" r="r" b="b"/>
              <a:pathLst>
                <a:path w="2101" h="7042" extrusionOk="0">
                  <a:moveTo>
                    <a:pt x="2100" y="7041"/>
                  </a:moveTo>
                  <a:lnTo>
                    <a:pt x="0" y="7041"/>
                  </a:lnTo>
                  <a:lnTo>
                    <a:pt x="908" y="0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4728875" y="2254300"/>
              <a:ext cx="7100" cy="45275"/>
            </a:xfrm>
            <a:custGeom>
              <a:avLst/>
              <a:gdLst/>
              <a:ahLst/>
              <a:cxnLst/>
              <a:rect l="l" t="t" r="r" b="b"/>
              <a:pathLst>
                <a:path w="284" h="1811" extrusionOk="0">
                  <a:moveTo>
                    <a:pt x="78" y="1"/>
                  </a:moveTo>
                  <a:lnTo>
                    <a:pt x="0" y="1810"/>
                  </a:lnTo>
                  <a:lnTo>
                    <a:pt x="283" y="181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4706150" y="2561625"/>
              <a:ext cx="52550" cy="38375"/>
            </a:xfrm>
            <a:custGeom>
              <a:avLst/>
              <a:gdLst/>
              <a:ahLst/>
              <a:cxnLst/>
              <a:rect l="l" t="t" r="r" b="b"/>
              <a:pathLst>
                <a:path w="2102" h="1535" extrusionOk="0">
                  <a:moveTo>
                    <a:pt x="0" y="0"/>
                  </a:moveTo>
                  <a:lnTo>
                    <a:pt x="2101" y="0"/>
                  </a:lnTo>
                  <a:lnTo>
                    <a:pt x="2101" y="1535"/>
                  </a:lnTo>
                  <a:lnTo>
                    <a:pt x="0" y="153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4706150" y="2722500"/>
              <a:ext cx="52550" cy="39125"/>
            </a:xfrm>
            <a:custGeom>
              <a:avLst/>
              <a:gdLst/>
              <a:ahLst/>
              <a:cxnLst/>
              <a:rect l="l" t="t" r="r" b="b"/>
              <a:pathLst>
                <a:path w="2102" h="1565" extrusionOk="0">
                  <a:moveTo>
                    <a:pt x="0" y="1"/>
                  </a:moveTo>
                  <a:lnTo>
                    <a:pt x="2101" y="1"/>
                  </a:lnTo>
                  <a:lnTo>
                    <a:pt x="2101" y="1565"/>
                  </a:lnTo>
                  <a:lnTo>
                    <a:pt x="0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4706175" y="2703025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0" y="0"/>
                  </a:moveTo>
                  <a:lnTo>
                    <a:pt x="93" y="0"/>
                  </a:lnTo>
                  <a:lnTo>
                    <a:pt x="93" y="316"/>
                  </a:lnTo>
                  <a:lnTo>
                    <a:pt x="237" y="316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6"/>
                  </a:lnTo>
                  <a:lnTo>
                    <a:pt x="611" y="316"/>
                  </a:lnTo>
                  <a:lnTo>
                    <a:pt x="611" y="0"/>
                  </a:lnTo>
                  <a:lnTo>
                    <a:pt x="842" y="0"/>
                  </a:lnTo>
                  <a:lnTo>
                    <a:pt x="842" y="316"/>
                  </a:lnTo>
                  <a:lnTo>
                    <a:pt x="986" y="316"/>
                  </a:lnTo>
                  <a:lnTo>
                    <a:pt x="986" y="0"/>
                  </a:lnTo>
                  <a:lnTo>
                    <a:pt x="1217" y="0"/>
                  </a:lnTo>
                  <a:lnTo>
                    <a:pt x="1217" y="316"/>
                  </a:lnTo>
                  <a:lnTo>
                    <a:pt x="1361" y="316"/>
                  </a:lnTo>
                  <a:lnTo>
                    <a:pt x="1361" y="0"/>
                  </a:lnTo>
                  <a:lnTo>
                    <a:pt x="1592" y="0"/>
                  </a:lnTo>
                  <a:lnTo>
                    <a:pt x="1592" y="316"/>
                  </a:lnTo>
                  <a:lnTo>
                    <a:pt x="1736" y="316"/>
                  </a:lnTo>
                  <a:lnTo>
                    <a:pt x="1736" y="0"/>
                  </a:lnTo>
                  <a:lnTo>
                    <a:pt x="1967" y="0"/>
                  </a:lnTo>
                  <a:lnTo>
                    <a:pt x="1967" y="316"/>
                  </a:lnTo>
                  <a:lnTo>
                    <a:pt x="2100" y="316"/>
                  </a:lnTo>
                  <a:lnTo>
                    <a:pt x="210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695350" y="2725300"/>
              <a:ext cx="74150" cy="5525"/>
            </a:xfrm>
            <a:custGeom>
              <a:avLst/>
              <a:gdLst/>
              <a:ahLst/>
              <a:cxnLst/>
              <a:rect l="l" t="t" r="r" b="b"/>
              <a:pathLst>
                <a:path w="2966" h="221" extrusionOk="0">
                  <a:moveTo>
                    <a:pt x="2906" y="220"/>
                  </a:moveTo>
                  <a:lnTo>
                    <a:pt x="2965" y="1"/>
                  </a:lnTo>
                  <a:lnTo>
                    <a:pt x="0" y="1"/>
                  </a:lnTo>
                  <a:lnTo>
                    <a:pt x="59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4692425" y="270525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0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0"/>
                  </a:lnTo>
                  <a:lnTo>
                    <a:pt x="2610" y="0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0"/>
                  </a:lnTo>
                  <a:lnTo>
                    <a:pt x="2234" y="0"/>
                  </a:lnTo>
                  <a:lnTo>
                    <a:pt x="2234" y="317"/>
                  </a:lnTo>
                  <a:lnTo>
                    <a:pt x="2090" y="317"/>
                  </a:lnTo>
                  <a:lnTo>
                    <a:pt x="2090" y="0"/>
                  </a:lnTo>
                  <a:lnTo>
                    <a:pt x="1859" y="0"/>
                  </a:lnTo>
                  <a:lnTo>
                    <a:pt x="1859" y="317"/>
                  </a:lnTo>
                  <a:lnTo>
                    <a:pt x="1715" y="317"/>
                  </a:lnTo>
                  <a:lnTo>
                    <a:pt x="1715" y="0"/>
                  </a:lnTo>
                  <a:lnTo>
                    <a:pt x="1484" y="0"/>
                  </a:lnTo>
                  <a:lnTo>
                    <a:pt x="1484" y="317"/>
                  </a:lnTo>
                  <a:lnTo>
                    <a:pt x="1341" y="317"/>
                  </a:lnTo>
                  <a:lnTo>
                    <a:pt x="1341" y="0"/>
                  </a:lnTo>
                  <a:lnTo>
                    <a:pt x="1110" y="0"/>
                  </a:lnTo>
                  <a:lnTo>
                    <a:pt x="1110" y="317"/>
                  </a:lnTo>
                  <a:lnTo>
                    <a:pt x="966" y="317"/>
                  </a:lnTo>
                  <a:lnTo>
                    <a:pt x="966" y="0"/>
                  </a:lnTo>
                  <a:lnTo>
                    <a:pt x="735" y="0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0"/>
                  </a:lnTo>
                  <a:lnTo>
                    <a:pt x="360" y="0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0" y="803"/>
                  </a:lnTo>
                  <a:lnTo>
                    <a:pt x="3200" y="80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4695350" y="2565925"/>
              <a:ext cx="74150" cy="22675"/>
            </a:xfrm>
            <a:custGeom>
              <a:avLst/>
              <a:gdLst/>
              <a:ahLst/>
              <a:cxnLst/>
              <a:rect l="l" t="t" r="r" b="b"/>
              <a:pathLst>
                <a:path w="2966" h="907" extrusionOk="0">
                  <a:moveTo>
                    <a:pt x="2722" y="907"/>
                  </a:moveTo>
                  <a:lnTo>
                    <a:pt x="245" y="907"/>
                  </a:lnTo>
                  <a:lnTo>
                    <a:pt x="0" y="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695350" y="2565925"/>
              <a:ext cx="74150" cy="4850"/>
            </a:xfrm>
            <a:custGeom>
              <a:avLst/>
              <a:gdLst/>
              <a:ahLst/>
              <a:cxnLst/>
              <a:rect l="l" t="t" r="r" b="b"/>
              <a:pathLst>
                <a:path w="2966" h="194" extrusionOk="0">
                  <a:moveTo>
                    <a:pt x="2913" y="194"/>
                  </a:moveTo>
                  <a:lnTo>
                    <a:pt x="2965" y="0"/>
                  </a:lnTo>
                  <a:lnTo>
                    <a:pt x="0" y="0"/>
                  </a:lnTo>
                  <a:lnTo>
                    <a:pt x="53" y="194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4706175" y="2544200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0" y="1"/>
                  </a:moveTo>
                  <a:lnTo>
                    <a:pt x="93" y="1"/>
                  </a:lnTo>
                  <a:lnTo>
                    <a:pt x="93" y="317"/>
                  </a:lnTo>
                  <a:lnTo>
                    <a:pt x="237" y="317"/>
                  </a:lnTo>
                  <a:lnTo>
                    <a:pt x="237" y="1"/>
                  </a:lnTo>
                  <a:lnTo>
                    <a:pt x="468" y="1"/>
                  </a:lnTo>
                  <a:lnTo>
                    <a:pt x="468" y="317"/>
                  </a:lnTo>
                  <a:lnTo>
                    <a:pt x="611" y="317"/>
                  </a:lnTo>
                  <a:lnTo>
                    <a:pt x="611" y="1"/>
                  </a:lnTo>
                  <a:lnTo>
                    <a:pt x="842" y="1"/>
                  </a:lnTo>
                  <a:lnTo>
                    <a:pt x="842" y="317"/>
                  </a:lnTo>
                  <a:lnTo>
                    <a:pt x="986" y="317"/>
                  </a:lnTo>
                  <a:lnTo>
                    <a:pt x="986" y="1"/>
                  </a:lnTo>
                  <a:lnTo>
                    <a:pt x="1217" y="1"/>
                  </a:lnTo>
                  <a:lnTo>
                    <a:pt x="1217" y="317"/>
                  </a:lnTo>
                  <a:lnTo>
                    <a:pt x="1361" y="317"/>
                  </a:lnTo>
                  <a:lnTo>
                    <a:pt x="1361" y="1"/>
                  </a:lnTo>
                  <a:lnTo>
                    <a:pt x="1592" y="1"/>
                  </a:lnTo>
                  <a:lnTo>
                    <a:pt x="1592" y="317"/>
                  </a:lnTo>
                  <a:lnTo>
                    <a:pt x="1736" y="317"/>
                  </a:lnTo>
                  <a:lnTo>
                    <a:pt x="1736" y="1"/>
                  </a:lnTo>
                  <a:lnTo>
                    <a:pt x="1967" y="1"/>
                  </a:lnTo>
                  <a:lnTo>
                    <a:pt x="1967" y="317"/>
                  </a:lnTo>
                  <a:lnTo>
                    <a:pt x="2100" y="317"/>
                  </a:lnTo>
                  <a:lnTo>
                    <a:pt x="2100" y="803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4692425" y="2545825"/>
              <a:ext cx="80025" cy="20125"/>
            </a:xfrm>
            <a:custGeom>
              <a:avLst/>
              <a:gdLst/>
              <a:ahLst/>
              <a:cxnLst/>
              <a:rect l="l" t="t" r="r" b="b"/>
              <a:pathLst>
                <a:path w="3201" h="805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4" y="1"/>
                  </a:lnTo>
                  <a:lnTo>
                    <a:pt x="2234" y="317"/>
                  </a:lnTo>
                  <a:lnTo>
                    <a:pt x="2090" y="317"/>
                  </a:lnTo>
                  <a:lnTo>
                    <a:pt x="2090" y="1"/>
                  </a:lnTo>
                  <a:lnTo>
                    <a:pt x="1859" y="1"/>
                  </a:lnTo>
                  <a:lnTo>
                    <a:pt x="1859" y="317"/>
                  </a:lnTo>
                  <a:lnTo>
                    <a:pt x="1715" y="317"/>
                  </a:lnTo>
                  <a:lnTo>
                    <a:pt x="1715" y="1"/>
                  </a:lnTo>
                  <a:lnTo>
                    <a:pt x="1484" y="1"/>
                  </a:lnTo>
                  <a:lnTo>
                    <a:pt x="1484" y="317"/>
                  </a:lnTo>
                  <a:lnTo>
                    <a:pt x="1341" y="317"/>
                  </a:lnTo>
                  <a:lnTo>
                    <a:pt x="1341" y="1"/>
                  </a:lnTo>
                  <a:lnTo>
                    <a:pt x="1110" y="1"/>
                  </a:lnTo>
                  <a:lnTo>
                    <a:pt x="1110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0" y="1"/>
                  </a:lnTo>
                  <a:lnTo>
                    <a:pt x="0" y="804"/>
                  </a:lnTo>
                  <a:lnTo>
                    <a:pt x="3200" y="804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5277050" y="2475550"/>
              <a:ext cx="52500" cy="630950"/>
            </a:xfrm>
            <a:custGeom>
              <a:avLst/>
              <a:gdLst/>
              <a:ahLst/>
              <a:cxnLst/>
              <a:rect l="l" t="t" r="r" b="b"/>
              <a:pathLst>
                <a:path w="2100" h="25238" extrusionOk="0">
                  <a:moveTo>
                    <a:pt x="0" y="0"/>
                  </a:moveTo>
                  <a:lnTo>
                    <a:pt x="2100" y="0"/>
                  </a:lnTo>
                  <a:lnTo>
                    <a:pt x="2100" y="25237"/>
                  </a:lnTo>
                  <a:lnTo>
                    <a:pt x="0" y="25237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5277050" y="2299550"/>
              <a:ext cx="52500" cy="176050"/>
            </a:xfrm>
            <a:custGeom>
              <a:avLst/>
              <a:gdLst/>
              <a:ahLst/>
              <a:cxnLst/>
              <a:rect l="l" t="t" r="r" b="b"/>
              <a:pathLst>
                <a:path w="2100" h="7042" extrusionOk="0">
                  <a:moveTo>
                    <a:pt x="0" y="7041"/>
                  </a:moveTo>
                  <a:lnTo>
                    <a:pt x="2100" y="7041"/>
                  </a:lnTo>
                  <a:lnTo>
                    <a:pt x="1191" y="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5299725" y="2254300"/>
              <a:ext cx="7100" cy="45275"/>
            </a:xfrm>
            <a:custGeom>
              <a:avLst/>
              <a:gdLst/>
              <a:ahLst/>
              <a:cxnLst/>
              <a:rect l="l" t="t" r="r" b="b"/>
              <a:pathLst>
                <a:path w="284" h="1811" extrusionOk="0">
                  <a:moveTo>
                    <a:pt x="79" y="1"/>
                  </a:moveTo>
                  <a:lnTo>
                    <a:pt x="1" y="1810"/>
                  </a:lnTo>
                  <a:lnTo>
                    <a:pt x="284" y="1810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5277050" y="2561625"/>
              <a:ext cx="52500" cy="38375"/>
            </a:xfrm>
            <a:custGeom>
              <a:avLst/>
              <a:gdLst/>
              <a:ahLst/>
              <a:cxnLst/>
              <a:rect l="l" t="t" r="r" b="b"/>
              <a:pathLst>
                <a:path w="2100" h="1535" extrusionOk="0">
                  <a:moveTo>
                    <a:pt x="0" y="0"/>
                  </a:moveTo>
                  <a:lnTo>
                    <a:pt x="2100" y="0"/>
                  </a:lnTo>
                  <a:lnTo>
                    <a:pt x="2100" y="1535"/>
                  </a:lnTo>
                  <a:lnTo>
                    <a:pt x="0" y="153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5277050" y="2722500"/>
              <a:ext cx="52500" cy="39125"/>
            </a:xfrm>
            <a:custGeom>
              <a:avLst/>
              <a:gdLst/>
              <a:ahLst/>
              <a:cxnLst/>
              <a:rect l="l" t="t" r="r" b="b"/>
              <a:pathLst>
                <a:path w="2100" h="1565" extrusionOk="0">
                  <a:moveTo>
                    <a:pt x="0" y="1"/>
                  </a:moveTo>
                  <a:lnTo>
                    <a:pt x="2100" y="1"/>
                  </a:lnTo>
                  <a:lnTo>
                    <a:pt x="2100" y="1565"/>
                  </a:lnTo>
                  <a:lnTo>
                    <a:pt x="0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5277050" y="2703025"/>
              <a:ext cx="52500" cy="20075"/>
            </a:xfrm>
            <a:custGeom>
              <a:avLst/>
              <a:gdLst/>
              <a:ahLst/>
              <a:cxnLst/>
              <a:rect l="l" t="t" r="r" b="b"/>
              <a:pathLst>
                <a:path w="2100" h="803" extrusionOk="0">
                  <a:moveTo>
                    <a:pt x="0" y="0"/>
                  </a:moveTo>
                  <a:lnTo>
                    <a:pt x="92" y="0"/>
                  </a:lnTo>
                  <a:lnTo>
                    <a:pt x="92" y="316"/>
                  </a:lnTo>
                  <a:lnTo>
                    <a:pt x="236" y="316"/>
                  </a:lnTo>
                  <a:lnTo>
                    <a:pt x="236" y="0"/>
                  </a:lnTo>
                  <a:lnTo>
                    <a:pt x="467" y="0"/>
                  </a:lnTo>
                  <a:lnTo>
                    <a:pt x="467" y="316"/>
                  </a:lnTo>
                  <a:lnTo>
                    <a:pt x="610" y="316"/>
                  </a:lnTo>
                  <a:lnTo>
                    <a:pt x="610" y="0"/>
                  </a:lnTo>
                  <a:lnTo>
                    <a:pt x="842" y="0"/>
                  </a:lnTo>
                  <a:lnTo>
                    <a:pt x="842" y="316"/>
                  </a:lnTo>
                  <a:lnTo>
                    <a:pt x="986" y="316"/>
                  </a:lnTo>
                  <a:lnTo>
                    <a:pt x="986" y="0"/>
                  </a:lnTo>
                  <a:lnTo>
                    <a:pt x="1217" y="0"/>
                  </a:lnTo>
                  <a:lnTo>
                    <a:pt x="1217" y="316"/>
                  </a:lnTo>
                  <a:lnTo>
                    <a:pt x="1361" y="316"/>
                  </a:lnTo>
                  <a:lnTo>
                    <a:pt x="1361" y="0"/>
                  </a:lnTo>
                  <a:lnTo>
                    <a:pt x="1592" y="0"/>
                  </a:lnTo>
                  <a:lnTo>
                    <a:pt x="1592" y="316"/>
                  </a:lnTo>
                  <a:lnTo>
                    <a:pt x="1736" y="316"/>
                  </a:lnTo>
                  <a:lnTo>
                    <a:pt x="1736" y="0"/>
                  </a:lnTo>
                  <a:lnTo>
                    <a:pt x="1967" y="0"/>
                  </a:lnTo>
                  <a:lnTo>
                    <a:pt x="1967" y="316"/>
                  </a:lnTo>
                  <a:lnTo>
                    <a:pt x="2100" y="316"/>
                  </a:lnTo>
                  <a:lnTo>
                    <a:pt x="210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5266200" y="2725300"/>
              <a:ext cx="74150" cy="22700"/>
            </a:xfrm>
            <a:custGeom>
              <a:avLst/>
              <a:gdLst/>
              <a:ahLst/>
              <a:cxnLst/>
              <a:rect l="l" t="t" r="r" b="b"/>
              <a:pathLst>
                <a:path w="2966" h="908" extrusionOk="0">
                  <a:moveTo>
                    <a:pt x="2722" y="907"/>
                  </a:moveTo>
                  <a:lnTo>
                    <a:pt x="245" y="907"/>
                  </a:lnTo>
                  <a:lnTo>
                    <a:pt x="1" y="1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5266200" y="2725300"/>
              <a:ext cx="74150" cy="5525"/>
            </a:xfrm>
            <a:custGeom>
              <a:avLst/>
              <a:gdLst/>
              <a:ahLst/>
              <a:cxnLst/>
              <a:rect l="l" t="t" r="r" b="b"/>
              <a:pathLst>
                <a:path w="2966" h="221" extrusionOk="0">
                  <a:moveTo>
                    <a:pt x="2907" y="220"/>
                  </a:moveTo>
                  <a:lnTo>
                    <a:pt x="2966" y="1"/>
                  </a:lnTo>
                  <a:lnTo>
                    <a:pt x="1" y="1"/>
                  </a:lnTo>
                  <a:lnTo>
                    <a:pt x="60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5263275" y="270525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0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0"/>
                  </a:lnTo>
                  <a:lnTo>
                    <a:pt x="2610" y="0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0"/>
                  </a:lnTo>
                  <a:lnTo>
                    <a:pt x="2235" y="0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0"/>
                  </a:lnTo>
                  <a:lnTo>
                    <a:pt x="1860" y="0"/>
                  </a:lnTo>
                  <a:lnTo>
                    <a:pt x="1860" y="317"/>
                  </a:lnTo>
                  <a:lnTo>
                    <a:pt x="1716" y="317"/>
                  </a:lnTo>
                  <a:lnTo>
                    <a:pt x="1716" y="0"/>
                  </a:lnTo>
                  <a:lnTo>
                    <a:pt x="1485" y="0"/>
                  </a:lnTo>
                  <a:lnTo>
                    <a:pt x="1485" y="317"/>
                  </a:lnTo>
                  <a:lnTo>
                    <a:pt x="1342" y="317"/>
                  </a:lnTo>
                  <a:lnTo>
                    <a:pt x="1342" y="0"/>
                  </a:lnTo>
                  <a:lnTo>
                    <a:pt x="1111" y="0"/>
                  </a:lnTo>
                  <a:lnTo>
                    <a:pt x="1111" y="317"/>
                  </a:lnTo>
                  <a:lnTo>
                    <a:pt x="967" y="317"/>
                  </a:lnTo>
                  <a:lnTo>
                    <a:pt x="967" y="0"/>
                  </a:lnTo>
                  <a:lnTo>
                    <a:pt x="736" y="0"/>
                  </a:lnTo>
                  <a:lnTo>
                    <a:pt x="736" y="317"/>
                  </a:lnTo>
                  <a:lnTo>
                    <a:pt x="591" y="317"/>
                  </a:lnTo>
                  <a:lnTo>
                    <a:pt x="591" y="0"/>
                  </a:lnTo>
                  <a:lnTo>
                    <a:pt x="360" y="0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0"/>
                  </a:lnTo>
                  <a:lnTo>
                    <a:pt x="1" y="0"/>
                  </a:lnTo>
                  <a:lnTo>
                    <a:pt x="1" y="803"/>
                  </a:lnTo>
                  <a:lnTo>
                    <a:pt x="3201" y="803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5266200" y="2565925"/>
              <a:ext cx="74150" cy="22675"/>
            </a:xfrm>
            <a:custGeom>
              <a:avLst/>
              <a:gdLst/>
              <a:ahLst/>
              <a:cxnLst/>
              <a:rect l="l" t="t" r="r" b="b"/>
              <a:pathLst>
                <a:path w="2966" h="907" extrusionOk="0">
                  <a:moveTo>
                    <a:pt x="2722" y="907"/>
                  </a:moveTo>
                  <a:lnTo>
                    <a:pt x="245" y="907"/>
                  </a:lnTo>
                  <a:lnTo>
                    <a:pt x="1" y="0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5266200" y="2565925"/>
              <a:ext cx="74150" cy="4850"/>
            </a:xfrm>
            <a:custGeom>
              <a:avLst/>
              <a:gdLst/>
              <a:ahLst/>
              <a:cxnLst/>
              <a:rect l="l" t="t" r="r" b="b"/>
              <a:pathLst>
                <a:path w="2966" h="194" extrusionOk="0">
                  <a:moveTo>
                    <a:pt x="2914" y="194"/>
                  </a:moveTo>
                  <a:lnTo>
                    <a:pt x="2966" y="0"/>
                  </a:lnTo>
                  <a:lnTo>
                    <a:pt x="1" y="0"/>
                  </a:lnTo>
                  <a:lnTo>
                    <a:pt x="54" y="194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277050" y="2544200"/>
              <a:ext cx="52500" cy="20075"/>
            </a:xfrm>
            <a:custGeom>
              <a:avLst/>
              <a:gdLst/>
              <a:ahLst/>
              <a:cxnLst/>
              <a:rect l="l" t="t" r="r" b="b"/>
              <a:pathLst>
                <a:path w="2100" h="803" extrusionOk="0">
                  <a:moveTo>
                    <a:pt x="0" y="1"/>
                  </a:moveTo>
                  <a:lnTo>
                    <a:pt x="92" y="1"/>
                  </a:lnTo>
                  <a:lnTo>
                    <a:pt x="92" y="317"/>
                  </a:lnTo>
                  <a:lnTo>
                    <a:pt x="236" y="317"/>
                  </a:lnTo>
                  <a:lnTo>
                    <a:pt x="236" y="1"/>
                  </a:lnTo>
                  <a:lnTo>
                    <a:pt x="467" y="1"/>
                  </a:lnTo>
                  <a:lnTo>
                    <a:pt x="467" y="317"/>
                  </a:lnTo>
                  <a:lnTo>
                    <a:pt x="610" y="317"/>
                  </a:lnTo>
                  <a:lnTo>
                    <a:pt x="610" y="1"/>
                  </a:lnTo>
                  <a:lnTo>
                    <a:pt x="842" y="1"/>
                  </a:lnTo>
                  <a:lnTo>
                    <a:pt x="842" y="317"/>
                  </a:lnTo>
                  <a:lnTo>
                    <a:pt x="986" y="317"/>
                  </a:lnTo>
                  <a:lnTo>
                    <a:pt x="986" y="1"/>
                  </a:lnTo>
                  <a:lnTo>
                    <a:pt x="1217" y="1"/>
                  </a:lnTo>
                  <a:lnTo>
                    <a:pt x="1217" y="317"/>
                  </a:lnTo>
                  <a:lnTo>
                    <a:pt x="1361" y="317"/>
                  </a:lnTo>
                  <a:lnTo>
                    <a:pt x="1361" y="1"/>
                  </a:lnTo>
                  <a:lnTo>
                    <a:pt x="1592" y="1"/>
                  </a:lnTo>
                  <a:lnTo>
                    <a:pt x="1592" y="317"/>
                  </a:lnTo>
                  <a:lnTo>
                    <a:pt x="1736" y="317"/>
                  </a:lnTo>
                  <a:lnTo>
                    <a:pt x="1736" y="1"/>
                  </a:lnTo>
                  <a:lnTo>
                    <a:pt x="1967" y="1"/>
                  </a:lnTo>
                  <a:lnTo>
                    <a:pt x="1967" y="317"/>
                  </a:lnTo>
                  <a:lnTo>
                    <a:pt x="2100" y="317"/>
                  </a:lnTo>
                  <a:lnTo>
                    <a:pt x="2100" y="803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263275" y="2545825"/>
              <a:ext cx="80025" cy="20125"/>
            </a:xfrm>
            <a:custGeom>
              <a:avLst/>
              <a:gdLst/>
              <a:ahLst/>
              <a:cxnLst/>
              <a:rect l="l" t="t" r="r" b="b"/>
              <a:pathLst>
                <a:path w="3201" h="805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6" y="317"/>
                  </a:lnTo>
                  <a:lnTo>
                    <a:pt x="1716" y="1"/>
                  </a:lnTo>
                  <a:lnTo>
                    <a:pt x="1485" y="1"/>
                  </a:lnTo>
                  <a:lnTo>
                    <a:pt x="1485" y="317"/>
                  </a:lnTo>
                  <a:lnTo>
                    <a:pt x="1342" y="317"/>
                  </a:lnTo>
                  <a:lnTo>
                    <a:pt x="1342" y="1"/>
                  </a:lnTo>
                  <a:lnTo>
                    <a:pt x="1111" y="1"/>
                  </a:lnTo>
                  <a:lnTo>
                    <a:pt x="1111" y="317"/>
                  </a:lnTo>
                  <a:lnTo>
                    <a:pt x="967" y="317"/>
                  </a:lnTo>
                  <a:lnTo>
                    <a:pt x="967" y="1"/>
                  </a:lnTo>
                  <a:lnTo>
                    <a:pt x="736" y="1"/>
                  </a:lnTo>
                  <a:lnTo>
                    <a:pt x="736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1" y="1"/>
                  </a:lnTo>
                  <a:lnTo>
                    <a:pt x="1" y="804"/>
                  </a:lnTo>
                  <a:lnTo>
                    <a:pt x="3201" y="804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5398875" y="2418875"/>
              <a:ext cx="52550" cy="630925"/>
            </a:xfrm>
            <a:custGeom>
              <a:avLst/>
              <a:gdLst/>
              <a:ahLst/>
              <a:cxnLst/>
              <a:rect l="l" t="t" r="r" b="b"/>
              <a:pathLst>
                <a:path w="2102" h="25237" extrusionOk="0">
                  <a:moveTo>
                    <a:pt x="1" y="1"/>
                  </a:moveTo>
                  <a:lnTo>
                    <a:pt x="2102" y="1"/>
                  </a:lnTo>
                  <a:lnTo>
                    <a:pt x="2102" y="25237"/>
                  </a:lnTo>
                  <a:lnTo>
                    <a:pt x="1" y="25237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5421600" y="2197625"/>
              <a:ext cx="7100" cy="45250"/>
            </a:xfrm>
            <a:custGeom>
              <a:avLst/>
              <a:gdLst/>
              <a:ahLst/>
              <a:cxnLst/>
              <a:rect l="l" t="t" r="r" b="b"/>
              <a:pathLst>
                <a:path w="284" h="1810" extrusionOk="0">
                  <a:moveTo>
                    <a:pt x="79" y="0"/>
                  </a:moveTo>
                  <a:lnTo>
                    <a:pt x="1" y="1810"/>
                  </a:lnTo>
                  <a:lnTo>
                    <a:pt x="284" y="181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5398875" y="2517250"/>
              <a:ext cx="52550" cy="38400"/>
            </a:xfrm>
            <a:custGeom>
              <a:avLst/>
              <a:gdLst/>
              <a:ahLst/>
              <a:cxnLst/>
              <a:rect l="l" t="t" r="r" b="b"/>
              <a:pathLst>
                <a:path w="2102" h="1536" extrusionOk="0">
                  <a:moveTo>
                    <a:pt x="1" y="1"/>
                  </a:moveTo>
                  <a:lnTo>
                    <a:pt x="2102" y="1"/>
                  </a:lnTo>
                  <a:lnTo>
                    <a:pt x="2102" y="1536"/>
                  </a:lnTo>
                  <a:lnTo>
                    <a:pt x="1" y="15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5398875" y="2678125"/>
              <a:ext cx="52550" cy="39150"/>
            </a:xfrm>
            <a:custGeom>
              <a:avLst/>
              <a:gdLst/>
              <a:ahLst/>
              <a:cxnLst/>
              <a:rect l="l" t="t" r="r" b="b"/>
              <a:pathLst>
                <a:path w="2102" h="1566" extrusionOk="0">
                  <a:moveTo>
                    <a:pt x="1" y="0"/>
                  </a:moveTo>
                  <a:lnTo>
                    <a:pt x="2102" y="0"/>
                  </a:lnTo>
                  <a:lnTo>
                    <a:pt x="2102" y="1565"/>
                  </a:lnTo>
                  <a:lnTo>
                    <a:pt x="1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5398875" y="2658675"/>
              <a:ext cx="52550" cy="20075"/>
            </a:xfrm>
            <a:custGeom>
              <a:avLst/>
              <a:gdLst/>
              <a:ahLst/>
              <a:cxnLst/>
              <a:rect l="l" t="t" r="r" b="b"/>
              <a:pathLst>
                <a:path w="2102" h="803" extrusionOk="0">
                  <a:moveTo>
                    <a:pt x="1" y="0"/>
                  </a:moveTo>
                  <a:lnTo>
                    <a:pt x="94" y="0"/>
                  </a:lnTo>
                  <a:lnTo>
                    <a:pt x="94" y="316"/>
                  </a:lnTo>
                  <a:lnTo>
                    <a:pt x="237" y="316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6"/>
                  </a:lnTo>
                  <a:lnTo>
                    <a:pt x="612" y="316"/>
                  </a:lnTo>
                  <a:lnTo>
                    <a:pt x="612" y="0"/>
                  </a:lnTo>
                  <a:lnTo>
                    <a:pt x="843" y="0"/>
                  </a:lnTo>
                  <a:lnTo>
                    <a:pt x="843" y="316"/>
                  </a:lnTo>
                  <a:lnTo>
                    <a:pt x="988" y="316"/>
                  </a:lnTo>
                  <a:lnTo>
                    <a:pt x="988" y="0"/>
                  </a:lnTo>
                  <a:lnTo>
                    <a:pt x="1219" y="0"/>
                  </a:lnTo>
                  <a:lnTo>
                    <a:pt x="1219" y="316"/>
                  </a:lnTo>
                  <a:lnTo>
                    <a:pt x="1363" y="316"/>
                  </a:lnTo>
                  <a:lnTo>
                    <a:pt x="1363" y="0"/>
                  </a:lnTo>
                  <a:lnTo>
                    <a:pt x="1594" y="0"/>
                  </a:lnTo>
                  <a:lnTo>
                    <a:pt x="1594" y="316"/>
                  </a:lnTo>
                  <a:lnTo>
                    <a:pt x="1738" y="316"/>
                  </a:lnTo>
                  <a:lnTo>
                    <a:pt x="1738" y="0"/>
                  </a:lnTo>
                  <a:lnTo>
                    <a:pt x="1969" y="0"/>
                  </a:lnTo>
                  <a:lnTo>
                    <a:pt x="1969" y="316"/>
                  </a:lnTo>
                  <a:lnTo>
                    <a:pt x="2102" y="316"/>
                  </a:lnTo>
                  <a:lnTo>
                    <a:pt x="2102" y="802"/>
                  </a:lnTo>
                  <a:lnTo>
                    <a:pt x="1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5388075" y="2680950"/>
              <a:ext cx="74150" cy="22700"/>
            </a:xfrm>
            <a:custGeom>
              <a:avLst/>
              <a:gdLst/>
              <a:ahLst/>
              <a:cxnLst/>
              <a:rect l="l" t="t" r="r" b="b"/>
              <a:pathLst>
                <a:path w="2966" h="908" extrusionOk="0">
                  <a:moveTo>
                    <a:pt x="2722" y="907"/>
                  </a:moveTo>
                  <a:lnTo>
                    <a:pt x="245" y="907"/>
                  </a:lnTo>
                  <a:lnTo>
                    <a:pt x="1" y="0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5388075" y="2680950"/>
              <a:ext cx="74150" cy="5525"/>
            </a:xfrm>
            <a:custGeom>
              <a:avLst/>
              <a:gdLst/>
              <a:ahLst/>
              <a:cxnLst/>
              <a:rect l="l" t="t" r="r" b="b"/>
              <a:pathLst>
                <a:path w="2966" h="221" extrusionOk="0">
                  <a:moveTo>
                    <a:pt x="2907" y="220"/>
                  </a:moveTo>
                  <a:lnTo>
                    <a:pt x="2966" y="0"/>
                  </a:lnTo>
                  <a:lnTo>
                    <a:pt x="1" y="0"/>
                  </a:lnTo>
                  <a:lnTo>
                    <a:pt x="60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5385150" y="266090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0"/>
                  </a:moveTo>
                  <a:lnTo>
                    <a:pt x="2985" y="316"/>
                  </a:lnTo>
                  <a:lnTo>
                    <a:pt x="2841" y="316"/>
                  </a:lnTo>
                  <a:lnTo>
                    <a:pt x="2841" y="0"/>
                  </a:lnTo>
                  <a:lnTo>
                    <a:pt x="2610" y="0"/>
                  </a:lnTo>
                  <a:lnTo>
                    <a:pt x="2610" y="316"/>
                  </a:lnTo>
                  <a:lnTo>
                    <a:pt x="2466" y="316"/>
                  </a:lnTo>
                  <a:lnTo>
                    <a:pt x="2466" y="0"/>
                  </a:lnTo>
                  <a:lnTo>
                    <a:pt x="2235" y="0"/>
                  </a:lnTo>
                  <a:lnTo>
                    <a:pt x="2235" y="316"/>
                  </a:lnTo>
                  <a:lnTo>
                    <a:pt x="2091" y="316"/>
                  </a:lnTo>
                  <a:lnTo>
                    <a:pt x="2091" y="0"/>
                  </a:lnTo>
                  <a:lnTo>
                    <a:pt x="1860" y="0"/>
                  </a:lnTo>
                  <a:lnTo>
                    <a:pt x="1860" y="316"/>
                  </a:lnTo>
                  <a:lnTo>
                    <a:pt x="1716" y="316"/>
                  </a:lnTo>
                  <a:lnTo>
                    <a:pt x="1716" y="0"/>
                  </a:lnTo>
                  <a:lnTo>
                    <a:pt x="1485" y="0"/>
                  </a:lnTo>
                  <a:lnTo>
                    <a:pt x="1485" y="316"/>
                  </a:lnTo>
                  <a:lnTo>
                    <a:pt x="1341" y="316"/>
                  </a:lnTo>
                  <a:lnTo>
                    <a:pt x="1341" y="0"/>
                  </a:lnTo>
                  <a:lnTo>
                    <a:pt x="1110" y="0"/>
                  </a:lnTo>
                  <a:lnTo>
                    <a:pt x="1110" y="316"/>
                  </a:lnTo>
                  <a:lnTo>
                    <a:pt x="967" y="316"/>
                  </a:lnTo>
                  <a:lnTo>
                    <a:pt x="967" y="0"/>
                  </a:lnTo>
                  <a:lnTo>
                    <a:pt x="735" y="0"/>
                  </a:lnTo>
                  <a:lnTo>
                    <a:pt x="735" y="316"/>
                  </a:lnTo>
                  <a:lnTo>
                    <a:pt x="591" y="316"/>
                  </a:lnTo>
                  <a:lnTo>
                    <a:pt x="591" y="0"/>
                  </a:lnTo>
                  <a:lnTo>
                    <a:pt x="360" y="0"/>
                  </a:lnTo>
                  <a:lnTo>
                    <a:pt x="360" y="316"/>
                  </a:lnTo>
                  <a:lnTo>
                    <a:pt x="216" y="316"/>
                  </a:lnTo>
                  <a:lnTo>
                    <a:pt x="216" y="0"/>
                  </a:lnTo>
                  <a:lnTo>
                    <a:pt x="1" y="0"/>
                  </a:lnTo>
                  <a:lnTo>
                    <a:pt x="1" y="802"/>
                  </a:lnTo>
                  <a:lnTo>
                    <a:pt x="3201" y="802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5388075" y="2521525"/>
              <a:ext cx="74150" cy="22700"/>
            </a:xfrm>
            <a:custGeom>
              <a:avLst/>
              <a:gdLst/>
              <a:ahLst/>
              <a:cxnLst/>
              <a:rect l="l" t="t" r="r" b="b"/>
              <a:pathLst>
                <a:path w="2966" h="908" extrusionOk="0">
                  <a:moveTo>
                    <a:pt x="2722" y="908"/>
                  </a:moveTo>
                  <a:lnTo>
                    <a:pt x="245" y="908"/>
                  </a:lnTo>
                  <a:lnTo>
                    <a:pt x="1" y="1"/>
                  </a:lnTo>
                  <a:lnTo>
                    <a:pt x="2966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5388075" y="2521525"/>
              <a:ext cx="74150" cy="4875"/>
            </a:xfrm>
            <a:custGeom>
              <a:avLst/>
              <a:gdLst/>
              <a:ahLst/>
              <a:cxnLst/>
              <a:rect l="l" t="t" r="r" b="b"/>
              <a:pathLst>
                <a:path w="2966" h="195" extrusionOk="0">
                  <a:moveTo>
                    <a:pt x="2914" y="195"/>
                  </a:moveTo>
                  <a:lnTo>
                    <a:pt x="2966" y="1"/>
                  </a:lnTo>
                  <a:lnTo>
                    <a:pt x="1" y="1"/>
                  </a:lnTo>
                  <a:lnTo>
                    <a:pt x="54" y="19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5398875" y="2499850"/>
              <a:ext cx="52550" cy="20075"/>
            </a:xfrm>
            <a:custGeom>
              <a:avLst/>
              <a:gdLst/>
              <a:ahLst/>
              <a:cxnLst/>
              <a:rect l="l" t="t" r="r" b="b"/>
              <a:pathLst>
                <a:path w="2102" h="803" extrusionOk="0">
                  <a:moveTo>
                    <a:pt x="1" y="0"/>
                  </a:moveTo>
                  <a:lnTo>
                    <a:pt x="94" y="0"/>
                  </a:lnTo>
                  <a:lnTo>
                    <a:pt x="94" y="316"/>
                  </a:lnTo>
                  <a:lnTo>
                    <a:pt x="237" y="316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6"/>
                  </a:lnTo>
                  <a:lnTo>
                    <a:pt x="612" y="316"/>
                  </a:lnTo>
                  <a:lnTo>
                    <a:pt x="612" y="0"/>
                  </a:lnTo>
                  <a:lnTo>
                    <a:pt x="843" y="0"/>
                  </a:lnTo>
                  <a:lnTo>
                    <a:pt x="843" y="316"/>
                  </a:lnTo>
                  <a:lnTo>
                    <a:pt x="988" y="316"/>
                  </a:lnTo>
                  <a:lnTo>
                    <a:pt x="988" y="0"/>
                  </a:lnTo>
                  <a:lnTo>
                    <a:pt x="1219" y="0"/>
                  </a:lnTo>
                  <a:lnTo>
                    <a:pt x="1219" y="316"/>
                  </a:lnTo>
                  <a:lnTo>
                    <a:pt x="1363" y="316"/>
                  </a:lnTo>
                  <a:lnTo>
                    <a:pt x="1363" y="0"/>
                  </a:lnTo>
                  <a:lnTo>
                    <a:pt x="1594" y="0"/>
                  </a:lnTo>
                  <a:lnTo>
                    <a:pt x="1594" y="316"/>
                  </a:lnTo>
                  <a:lnTo>
                    <a:pt x="1738" y="316"/>
                  </a:lnTo>
                  <a:lnTo>
                    <a:pt x="1738" y="0"/>
                  </a:lnTo>
                  <a:lnTo>
                    <a:pt x="1969" y="0"/>
                  </a:lnTo>
                  <a:lnTo>
                    <a:pt x="1969" y="316"/>
                  </a:lnTo>
                  <a:lnTo>
                    <a:pt x="2102" y="316"/>
                  </a:lnTo>
                  <a:lnTo>
                    <a:pt x="2102" y="802"/>
                  </a:lnTo>
                  <a:lnTo>
                    <a:pt x="1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5385150" y="2501475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6" y="317"/>
                  </a:lnTo>
                  <a:lnTo>
                    <a:pt x="1716" y="1"/>
                  </a:lnTo>
                  <a:lnTo>
                    <a:pt x="1485" y="1"/>
                  </a:lnTo>
                  <a:lnTo>
                    <a:pt x="1485" y="317"/>
                  </a:lnTo>
                  <a:lnTo>
                    <a:pt x="1341" y="317"/>
                  </a:lnTo>
                  <a:lnTo>
                    <a:pt x="1341" y="1"/>
                  </a:lnTo>
                  <a:lnTo>
                    <a:pt x="1110" y="1"/>
                  </a:lnTo>
                  <a:lnTo>
                    <a:pt x="1110" y="317"/>
                  </a:lnTo>
                  <a:lnTo>
                    <a:pt x="967" y="317"/>
                  </a:lnTo>
                  <a:lnTo>
                    <a:pt x="967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1" y="1"/>
                  </a:lnTo>
                  <a:lnTo>
                    <a:pt x="1" y="803"/>
                  </a:lnTo>
                  <a:lnTo>
                    <a:pt x="3201" y="803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4584300" y="2418875"/>
              <a:ext cx="52525" cy="630925"/>
            </a:xfrm>
            <a:custGeom>
              <a:avLst/>
              <a:gdLst/>
              <a:ahLst/>
              <a:cxnLst/>
              <a:rect l="l" t="t" r="r" b="b"/>
              <a:pathLst>
                <a:path w="2101" h="25237" extrusionOk="0">
                  <a:moveTo>
                    <a:pt x="0" y="1"/>
                  </a:moveTo>
                  <a:lnTo>
                    <a:pt x="2100" y="1"/>
                  </a:lnTo>
                  <a:lnTo>
                    <a:pt x="2100" y="25237"/>
                  </a:lnTo>
                  <a:lnTo>
                    <a:pt x="0" y="25237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4607000" y="2197625"/>
              <a:ext cx="7125" cy="45250"/>
            </a:xfrm>
            <a:custGeom>
              <a:avLst/>
              <a:gdLst/>
              <a:ahLst/>
              <a:cxnLst/>
              <a:rect l="l" t="t" r="r" b="b"/>
              <a:pathLst>
                <a:path w="285" h="1810" extrusionOk="0">
                  <a:moveTo>
                    <a:pt x="78" y="0"/>
                  </a:moveTo>
                  <a:lnTo>
                    <a:pt x="0" y="1810"/>
                  </a:lnTo>
                  <a:lnTo>
                    <a:pt x="284" y="181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5398875" y="2242850"/>
              <a:ext cx="52550" cy="176050"/>
            </a:xfrm>
            <a:custGeom>
              <a:avLst/>
              <a:gdLst/>
              <a:ahLst/>
              <a:cxnLst/>
              <a:rect l="l" t="t" r="r" b="b"/>
              <a:pathLst>
                <a:path w="2102" h="7042" extrusionOk="0">
                  <a:moveTo>
                    <a:pt x="1" y="7042"/>
                  </a:moveTo>
                  <a:lnTo>
                    <a:pt x="2102" y="7042"/>
                  </a:lnTo>
                  <a:lnTo>
                    <a:pt x="1193" y="1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4584300" y="2242850"/>
              <a:ext cx="52525" cy="176050"/>
            </a:xfrm>
            <a:custGeom>
              <a:avLst/>
              <a:gdLst/>
              <a:ahLst/>
              <a:cxnLst/>
              <a:rect l="l" t="t" r="r" b="b"/>
              <a:pathLst>
                <a:path w="2101" h="7042" extrusionOk="0">
                  <a:moveTo>
                    <a:pt x="2100" y="7042"/>
                  </a:moveTo>
                  <a:lnTo>
                    <a:pt x="0" y="7042"/>
                  </a:lnTo>
                  <a:lnTo>
                    <a:pt x="908" y="1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4584300" y="2517250"/>
              <a:ext cx="52525" cy="38400"/>
            </a:xfrm>
            <a:custGeom>
              <a:avLst/>
              <a:gdLst/>
              <a:ahLst/>
              <a:cxnLst/>
              <a:rect l="l" t="t" r="r" b="b"/>
              <a:pathLst>
                <a:path w="2101" h="1536" extrusionOk="0">
                  <a:moveTo>
                    <a:pt x="0" y="1"/>
                  </a:moveTo>
                  <a:lnTo>
                    <a:pt x="2100" y="1"/>
                  </a:lnTo>
                  <a:lnTo>
                    <a:pt x="2100" y="1536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4584300" y="2678125"/>
              <a:ext cx="52525" cy="39150"/>
            </a:xfrm>
            <a:custGeom>
              <a:avLst/>
              <a:gdLst/>
              <a:ahLst/>
              <a:cxnLst/>
              <a:rect l="l" t="t" r="r" b="b"/>
              <a:pathLst>
                <a:path w="2101" h="1566" extrusionOk="0">
                  <a:moveTo>
                    <a:pt x="0" y="0"/>
                  </a:moveTo>
                  <a:lnTo>
                    <a:pt x="2100" y="0"/>
                  </a:lnTo>
                  <a:lnTo>
                    <a:pt x="2100" y="1565"/>
                  </a:lnTo>
                  <a:lnTo>
                    <a:pt x="0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4584300" y="2658675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0" y="0"/>
                  </a:moveTo>
                  <a:lnTo>
                    <a:pt x="93" y="0"/>
                  </a:lnTo>
                  <a:lnTo>
                    <a:pt x="93" y="316"/>
                  </a:lnTo>
                  <a:lnTo>
                    <a:pt x="237" y="316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6"/>
                  </a:lnTo>
                  <a:lnTo>
                    <a:pt x="612" y="316"/>
                  </a:lnTo>
                  <a:lnTo>
                    <a:pt x="612" y="0"/>
                  </a:lnTo>
                  <a:lnTo>
                    <a:pt x="842" y="0"/>
                  </a:lnTo>
                  <a:lnTo>
                    <a:pt x="842" y="316"/>
                  </a:lnTo>
                  <a:lnTo>
                    <a:pt x="986" y="316"/>
                  </a:lnTo>
                  <a:lnTo>
                    <a:pt x="986" y="0"/>
                  </a:lnTo>
                  <a:lnTo>
                    <a:pt x="1217" y="0"/>
                  </a:lnTo>
                  <a:lnTo>
                    <a:pt x="1217" y="316"/>
                  </a:lnTo>
                  <a:lnTo>
                    <a:pt x="1361" y="316"/>
                  </a:lnTo>
                  <a:lnTo>
                    <a:pt x="1361" y="0"/>
                  </a:lnTo>
                  <a:lnTo>
                    <a:pt x="1592" y="0"/>
                  </a:lnTo>
                  <a:lnTo>
                    <a:pt x="1592" y="316"/>
                  </a:lnTo>
                  <a:lnTo>
                    <a:pt x="1736" y="316"/>
                  </a:lnTo>
                  <a:lnTo>
                    <a:pt x="1736" y="0"/>
                  </a:lnTo>
                  <a:lnTo>
                    <a:pt x="1967" y="0"/>
                  </a:lnTo>
                  <a:lnTo>
                    <a:pt x="1967" y="316"/>
                  </a:lnTo>
                  <a:lnTo>
                    <a:pt x="2100" y="316"/>
                  </a:lnTo>
                  <a:lnTo>
                    <a:pt x="210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4573500" y="2680950"/>
              <a:ext cx="74125" cy="22700"/>
            </a:xfrm>
            <a:custGeom>
              <a:avLst/>
              <a:gdLst/>
              <a:ahLst/>
              <a:cxnLst/>
              <a:rect l="l" t="t" r="r" b="b"/>
              <a:pathLst>
                <a:path w="2965" h="908" extrusionOk="0">
                  <a:moveTo>
                    <a:pt x="2721" y="907"/>
                  </a:moveTo>
                  <a:lnTo>
                    <a:pt x="244" y="907"/>
                  </a:lnTo>
                  <a:lnTo>
                    <a:pt x="0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4573500" y="2680950"/>
              <a:ext cx="74125" cy="5525"/>
            </a:xfrm>
            <a:custGeom>
              <a:avLst/>
              <a:gdLst/>
              <a:ahLst/>
              <a:cxnLst/>
              <a:rect l="l" t="t" r="r" b="b"/>
              <a:pathLst>
                <a:path w="2965" h="221" extrusionOk="0">
                  <a:moveTo>
                    <a:pt x="2905" y="220"/>
                  </a:moveTo>
                  <a:lnTo>
                    <a:pt x="2964" y="0"/>
                  </a:lnTo>
                  <a:lnTo>
                    <a:pt x="0" y="0"/>
                  </a:lnTo>
                  <a:lnTo>
                    <a:pt x="59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4570550" y="266090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0"/>
                  </a:moveTo>
                  <a:lnTo>
                    <a:pt x="2985" y="316"/>
                  </a:lnTo>
                  <a:lnTo>
                    <a:pt x="2841" y="316"/>
                  </a:lnTo>
                  <a:lnTo>
                    <a:pt x="2841" y="0"/>
                  </a:lnTo>
                  <a:lnTo>
                    <a:pt x="2610" y="0"/>
                  </a:lnTo>
                  <a:lnTo>
                    <a:pt x="2610" y="316"/>
                  </a:lnTo>
                  <a:lnTo>
                    <a:pt x="2466" y="316"/>
                  </a:lnTo>
                  <a:lnTo>
                    <a:pt x="2466" y="0"/>
                  </a:lnTo>
                  <a:lnTo>
                    <a:pt x="2235" y="0"/>
                  </a:lnTo>
                  <a:lnTo>
                    <a:pt x="2235" y="316"/>
                  </a:lnTo>
                  <a:lnTo>
                    <a:pt x="2090" y="316"/>
                  </a:lnTo>
                  <a:lnTo>
                    <a:pt x="2090" y="0"/>
                  </a:lnTo>
                  <a:lnTo>
                    <a:pt x="1859" y="0"/>
                  </a:lnTo>
                  <a:lnTo>
                    <a:pt x="1859" y="316"/>
                  </a:lnTo>
                  <a:lnTo>
                    <a:pt x="1715" y="316"/>
                  </a:lnTo>
                  <a:lnTo>
                    <a:pt x="1715" y="0"/>
                  </a:lnTo>
                  <a:lnTo>
                    <a:pt x="1484" y="0"/>
                  </a:lnTo>
                  <a:lnTo>
                    <a:pt x="1484" y="316"/>
                  </a:lnTo>
                  <a:lnTo>
                    <a:pt x="1341" y="316"/>
                  </a:lnTo>
                  <a:lnTo>
                    <a:pt x="1341" y="0"/>
                  </a:lnTo>
                  <a:lnTo>
                    <a:pt x="1110" y="0"/>
                  </a:lnTo>
                  <a:lnTo>
                    <a:pt x="1110" y="316"/>
                  </a:lnTo>
                  <a:lnTo>
                    <a:pt x="966" y="316"/>
                  </a:lnTo>
                  <a:lnTo>
                    <a:pt x="966" y="0"/>
                  </a:lnTo>
                  <a:lnTo>
                    <a:pt x="735" y="0"/>
                  </a:lnTo>
                  <a:lnTo>
                    <a:pt x="735" y="316"/>
                  </a:lnTo>
                  <a:lnTo>
                    <a:pt x="591" y="316"/>
                  </a:lnTo>
                  <a:lnTo>
                    <a:pt x="591" y="0"/>
                  </a:lnTo>
                  <a:lnTo>
                    <a:pt x="360" y="0"/>
                  </a:lnTo>
                  <a:lnTo>
                    <a:pt x="360" y="316"/>
                  </a:lnTo>
                  <a:lnTo>
                    <a:pt x="216" y="316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0" y="802"/>
                  </a:lnTo>
                  <a:lnTo>
                    <a:pt x="3200" y="80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4573500" y="2521525"/>
              <a:ext cx="74125" cy="22700"/>
            </a:xfrm>
            <a:custGeom>
              <a:avLst/>
              <a:gdLst/>
              <a:ahLst/>
              <a:cxnLst/>
              <a:rect l="l" t="t" r="r" b="b"/>
              <a:pathLst>
                <a:path w="2965" h="908" extrusionOk="0">
                  <a:moveTo>
                    <a:pt x="2721" y="908"/>
                  </a:moveTo>
                  <a:lnTo>
                    <a:pt x="244" y="908"/>
                  </a:lnTo>
                  <a:lnTo>
                    <a:pt x="0" y="1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4573500" y="2521525"/>
              <a:ext cx="74125" cy="4875"/>
            </a:xfrm>
            <a:custGeom>
              <a:avLst/>
              <a:gdLst/>
              <a:ahLst/>
              <a:cxnLst/>
              <a:rect l="l" t="t" r="r" b="b"/>
              <a:pathLst>
                <a:path w="2965" h="195" extrusionOk="0">
                  <a:moveTo>
                    <a:pt x="2912" y="195"/>
                  </a:moveTo>
                  <a:lnTo>
                    <a:pt x="2964" y="1"/>
                  </a:lnTo>
                  <a:lnTo>
                    <a:pt x="0" y="1"/>
                  </a:lnTo>
                  <a:lnTo>
                    <a:pt x="52" y="19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4584300" y="2499850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0" y="0"/>
                  </a:moveTo>
                  <a:lnTo>
                    <a:pt x="93" y="0"/>
                  </a:lnTo>
                  <a:lnTo>
                    <a:pt x="93" y="316"/>
                  </a:lnTo>
                  <a:lnTo>
                    <a:pt x="237" y="316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6"/>
                  </a:lnTo>
                  <a:lnTo>
                    <a:pt x="612" y="316"/>
                  </a:lnTo>
                  <a:lnTo>
                    <a:pt x="612" y="0"/>
                  </a:lnTo>
                  <a:lnTo>
                    <a:pt x="842" y="0"/>
                  </a:lnTo>
                  <a:lnTo>
                    <a:pt x="842" y="316"/>
                  </a:lnTo>
                  <a:lnTo>
                    <a:pt x="986" y="316"/>
                  </a:lnTo>
                  <a:lnTo>
                    <a:pt x="986" y="0"/>
                  </a:lnTo>
                  <a:lnTo>
                    <a:pt x="1217" y="0"/>
                  </a:lnTo>
                  <a:lnTo>
                    <a:pt x="1217" y="316"/>
                  </a:lnTo>
                  <a:lnTo>
                    <a:pt x="1361" y="316"/>
                  </a:lnTo>
                  <a:lnTo>
                    <a:pt x="1361" y="0"/>
                  </a:lnTo>
                  <a:lnTo>
                    <a:pt x="1592" y="0"/>
                  </a:lnTo>
                  <a:lnTo>
                    <a:pt x="1592" y="316"/>
                  </a:lnTo>
                  <a:lnTo>
                    <a:pt x="1736" y="316"/>
                  </a:lnTo>
                  <a:lnTo>
                    <a:pt x="1736" y="0"/>
                  </a:lnTo>
                  <a:lnTo>
                    <a:pt x="1967" y="0"/>
                  </a:lnTo>
                  <a:lnTo>
                    <a:pt x="1967" y="316"/>
                  </a:lnTo>
                  <a:lnTo>
                    <a:pt x="2100" y="316"/>
                  </a:lnTo>
                  <a:lnTo>
                    <a:pt x="2100" y="802"/>
                  </a:lnTo>
                  <a:lnTo>
                    <a:pt x="0" y="80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4570550" y="2501475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0" y="317"/>
                  </a:lnTo>
                  <a:lnTo>
                    <a:pt x="2090" y="1"/>
                  </a:lnTo>
                  <a:lnTo>
                    <a:pt x="1859" y="1"/>
                  </a:lnTo>
                  <a:lnTo>
                    <a:pt x="1859" y="317"/>
                  </a:lnTo>
                  <a:lnTo>
                    <a:pt x="1715" y="317"/>
                  </a:lnTo>
                  <a:lnTo>
                    <a:pt x="1715" y="1"/>
                  </a:lnTo>
                  <a:lnTo>
                    <a:pt x="1484" y="1"/>
                  </a:lnTo>
                  <a:lnTo>
                    <a:pt x="1484" y="317"/>
                  </a:lnTo>
                  <a:lnTo>
                    <a:pt x="1341" y="317"/>
                  </a:lnTo>
                  <a:lnTo>
                    <a:pt x="1341" y="1"/>
                  </a:lnTo>
                  <a:lnTo>
                    <a:pt x="1110" y="1"/>
                  </a:lnTo>
                  <a:lnTo>
                    <a:pt x="1110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0" y="1"/>
                  </a:lnTo>
                  <a:lnTo>
                    <a:pt x="0" y="803"/>
                  </a:lnTo>
                  <a:lnTo>
                    <a:pt x="3200" y="803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4501525" y="2799050"/>
              <a:ext cx="1032675" cy="245175"/>
            </a:xfrm>
            <a:custGeom>
              <a:avLst/>
              <a:gdLst/>
              <a:ahLst/>
              <a:cxnLst/>
              <a:rect l="l" t="t" r="r" b="b"/>
              <a:pathLst>
                <a:path w="41307" h="9807" extrusionOk="0">
                  <a:moveTo>
                    <a:pt x="0" y="0"/>
                  </a:moveTo>
                  <a:lnTo>
                    <a:pt x="41307" y="0"/>
                  </a:lnTo>
                  <a:lnTo>
                    <a:pt x="41307" y="9807"/>
                  </a:lnTo>
                  <a:lnTo>
                    <a:pt x="0" y="9807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4519200" y="29669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4519225" y="29794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4519250" y="29920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4519200" y="30040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4519225" y="3016375"/>
              <a:ext cx="5650" cy="5675"/>
            </a:xfrm>
            <a:custGeom>
              <a:avLst/>
              <a:gdLst/>
              <a:ahLst/>
              <a:cxnLst/>
              <a:rect l="l" t="t" r="r" b="b"/>
              <a:pathLst>
                <a:path w="226" h="227" extrusionOk="0">
                  <a:moveTo>
                    <a:pt x="112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5" y="114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4519250" y="30291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4519200" y="30411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4601950" y="29669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4601975" y="2979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4602000" y="29921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4601950" y="30040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4601950" y="30164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4602000" y="30291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4601950" y="3041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4684700" y="2967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4684725" y="29797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4684675" y="29916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4684700" y="30042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4684700" y="3016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4684675" y="3028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4684700" y="3041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4767425" y="29669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4767450" y="2979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4767475" y="29921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4767425" y="3004075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1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4767425" y="30164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4767475" y="3029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4767425" y="3041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4850175" y="2967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4850200" y="29797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4850150" y="29916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4850175" y="30042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4850175" y="3016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4850150" y="3028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4850175" y="3041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4932925" y="2967350"/>
              <a:ext cx="5675" cy="5650"/>
            </a:xfrm>
            <a:custGeom>
              <a:avLst/>
              <a:gdLst/>
              <a:ahLst/>
              <a:cxnLst/>
              <a:rect l="l" t="t" r="r" b="b"/>
              <a:pathLst>
                <a:path w="227" h="226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4933225" y="2979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4932900" y="29918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4932925" y="30044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4932925" y="30168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4932900" y="30289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4932925" y="3041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015650" y="2967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5015675" y="29797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5015600" y="29916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5015650" y="30042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5015650" y="3016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5015600" y="3028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5015650" y="3041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5098375" y="2967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5098400" y="29797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5098350" y="29916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5098375" y="30042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5098375" y="3016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5098350" y="30287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0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5098375" y="3041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5181075" y="29669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6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5181125" y="2979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5181150" y="29921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6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5181075" y="30040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5181075" y="30164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5181150" y="30292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6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5181075" y="3041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5263900" y="29674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5263800" y="29792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1"/>
                  </a:moveTo>
                  <a:lnTo>
                    <a:pt x="0" y="114"/>
                  </a:lnTo>
                  <a:lnTo>
                    <a:pt x="113" y="227"/>
                  </a:lnTo>
                  <a:lnTo>
                    <a:pt x="226" y="114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5263850" y="29918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5263900" y="30045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5263900" y="30168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5263850" y="30289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5263900" y="30416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5346575" y="29671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5346625" y="2979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5346525" y="29916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3" y="0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5346600" y="3004250"/>
              <a:ext cx="5650" cy="5650"/>
            </a:xfrm>
            <a:custGeom>
              <a:avLst/>
              <a:gdLst/>
              <a:ahLst/>
              <a:cxnLst/>
              <a:rect l="l" t="t" r="r" b="b"/>
              <a:pathLst>
                <a:path w="226" h="226" extrusionOk="0">
                  <a:moveTo>
                    <a:pt x="113" y="1"/>
                  </a:moveTo>
                  <a:lnTo>
                    <a:pt x="1" y="113"/>
                  </a:lnTo>
                  <a:lnTo>
                    <a:pt x="113" y="226"/>
                  </a:lnTo>
                  <a:lnTo>
                    <a:pt x="226" y="11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5346600" y="30166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5346550" y="30287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6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5346575" y="30413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5429375" y="29426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5429325" y="29548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5429375" y="29674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5429275" y="29792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6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5429325" y="29918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5429375" y="30045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5429375" y="30168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6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5429325" y="302897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5429375" y="30416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5512100" y="29550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5512000" y="29669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6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5512050" y="29795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0"/>
                  </a:moveTo>
                  <a:lnTo>
                    <a:pt x="1" y="113"/>
                  </a:lnTo>
                  <a:lnTo>
                    <a:pt x="114" y="226"/>
                  </a:lnTo>
                  <a:lnTo>
                    <a:pt x="227" y="1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5512100" y="29921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5512025" y="300405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5512025" y="3016400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5512100" y="30292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5512025" y="3041125"/>
              <a:ext cx="5675" cy="5675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4" y="1"/>
                  </a:moveTo>
                  <a:lnTo>
                    <a:pt x="1" y="114"/>
                  </a:lnTo>
                  <a:lnTo>
                    <a:pt x="114" y="227"/>
                  </a:lnTo>
                  <a:lnTo>
                    <a:pt x="227" y="1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48C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4260050" y="3262075"/>
              <a:ext cx="1515600" cy="30625"/>
            </a:xfrm>
            <a:custGeom>
              <a:avLst/>
              <a:gdLst/>
              <a:ahLst/>
              <a:cxnLst/>
              <a:rect l="l" t="t" r="r" b="b"/>
              <a:pathLst>
                <a:path w="60624" h="1225" extrusionOk="0">
                  <a:moveTo>
                    <a:pt x="1" y="0"/>
                  </a:moveTo>
                  <a:lnTo>
                    <a:pt x="1" y="1224"/>
                  </a:lnTo>
                  <a:lnTo>
                    <a:pt x="60623" y="1224"/>
                  </a:lnTo>
                  <a:lnTo>
                    <a:pt x="60623" y="0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4260050" y="3242700"/>
              <a:ext cx="1515600" cy="30600"/>
            </a:xfrm>
            <a:custGeom>
              <a:avLst/>
              <a:gdLst/>
              <a:ahLst/>
              <a:cxnLst/>
              <a:rect l="l" t="t" r="r" b="b"/>
              <a:pathLst>
                <a:path w="60624" h="1224" extrusionOk="0">
                  <a:moveTo>
                    <a:pt x="1" y="0"/>
                  </a:moveTo>
                  <a:lnTo>
                    <a:pt x="1" y="1223"/>
                  </a:lnTo>
                  <a:lnTo>
                    <a:pt x="60623" y="1223"/>
                  </a:lnTo>
                  <a:lnTo>
                    <a:pt x="60623" y="0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4260050" y="3223300"/>
              <a:ext cx="1515600" cy="30600"/>
            </a:xfrm>
            <a:custGeom>
              <a:avLst/>
              <a:gdLst/>
              <a:ahLst/>
              <a:cxnLst/>
              <a:rect l="l" t="t" r="r" b="b"/>
              <a:pathLst>
                <a:path w="60624" h="1224" extrusionOk="0">
                  <a:moveTo>
                    <a:pt x="1" y="0"/>
                  </a:moveTo>
                  <a:lnTo>
                    <a:pt x="1" y="1224"/>
                  </a:lnTo>
                  <a:lnTo>
                    <a:pt x="60623" y="1224"/>
                  </a:lnTo>
                  <a:lnTo>
                    <a:pt x="60623" y="0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4314075" y="2967375"/>
              <a:ext cx="1407575" cy="256075"/>
            </a:xfrm>
            <a:custGeom>
              <a:avLst/>
              <a:gdLst/>
              <a:ahLst/>
              <a:cxnLst/>
              <a:rect l="l" t="t" r="r" b="b"/>
              <a:pathLst>
                <a:path w="56303" h="10243" extrusionOk="0">
                  <a:moveTo>
                    <a:pt x="1" y="0"/>
                  </a:moveTo>
                  <a:lnTo>
                    <a:pt x="56303" y="0"/>
                  </a:lnTo>
                  <a:lnTo>
                    <a:pt x="56303" y="10242"/>
                  </a:lnTo>
                  <a:lnTo>
                    <a:pt x="1" y="10242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4309050" y="2990750"/>
              <a:ext cx="238325" cy="232775"/>
            </a:xfrm>
            <a:custGeom>
              <a:avLst/>
              <a:gdLst/>
              <a:ahLst/>
              <a:cxnLst/>
              <a:rect l="l" t="t" r="r" b="b"/>
              <a:pathLst>
                <a:path w="9533" h="9311" extrusionOk="0">
                  <a:moveTo>
                    <a:pt x="9533" y="2654"/>
                  </a:moveTo>
                  <a:lnTo>
                    <a:pt x="1866" y="1"/>
                  </a:lnTo>
                  <a:lnTo>
                    <a:pt x="0" y="1"/>
                  </a:lnTo>
                  <a:lnTo>
                    <a:pt x="0" y="9310"/>
                  </a:lnTo>
                  <a:lnTo>
                    <a:pt x="9533" y="9310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4828075" y="3008200"/>
              <a:ext cx="169525" cy="215325"/>
            </a:xfrm>
            <a:custGeom>
              <a:avLst/>
              <a:gdLst/>
              <a:ahLst/>
              <a:cxnLst/>
              <a:rect l="l" t="t" r="r" b="b"/>
              <a:pathLst>
                <a:path w="6781" h="8613" extrusionOk="0">
                  <a:moveTo>
                    <a:pt x="6780" y="2346"/>
                  </a:moveTo>
                  <a:lnTo>
                    <a:pt x="1" y="0"/>
                  </a:lnTo>
                  <a:lnTo>
                    <a:pt x="0" y="99"/>
                  </a:lnTo>
                  <a:lnTo>
                    <a:pt x="0" y="8612"/>
                  </a:lnTo>
                  <a:lnTo>
                    <a:pt x="5649" y="8612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5203675" y="3008200"/>
              <a:ext cx="169525" cy="215325"/>
            </a:xfrm>
            <a:custGeom>
              <a:avLst/>
              <a:gdLst/>
              <a:ahLst/>
              <a:cxnLst/>
              <a:rect l="l" t="t" r="r" b="b"/>
              <a:pathLst>
                <a:path w="6781" h="8613" extrusionOk="0">
                  <a:moveTo>
                    <a:pt x="6781" y="2346"/>
                  </a:moveTo>
                  <a:lnTo>
                    <a:pt x="2" y="0"/>
                  </a:lnTo>
                  <a:lnTo>
                    <a:pt x="0" y="99"/>
                  </a:lnTo>
                  <a:lnTo>
                    <a:pt x="0" y="8612"/>
                  </a:lnTo>
                  <a:lnTo>
                    <a:pt x="5649" y="8612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5369775" y="3008200"/>
              <a:ext cx="169500" cy="215325"/>
            </a:xfrm>
            <a:custGeom>
              <a:avLst/>
              <a:gdLst/>
              <a:ahLst/>
              <a:cxnLst/>
              <a:rect l="l" t="t" r="r" b="b"/>
              <a:pathLst>
                <a:path w="6780" h="8613" extrusionOk="0">
                  <a:moveTo>
                    <a:pt x="6780" y="2346"/>
                  </a:moveTo>
                  <a:lnTo>
                    <a:pt x="1" y="0"/>
                  </a:lnTo>
                  <a:lnTo>
                    <a:pt x="0" y="99"/>
                  </a:lnTo>
                  <a:lnTo>
                    <a:pt x="0" y="8612"/>
                  </a:lnTo>
                  <a:lnTo>
                    <a:pt x="5649" y="8612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5538450" y="3008200"/>
              <a:ext cx="169525" cy="215325"/>
            </a:xfrm>
            <a:custGeom>
              <a:avLst/>
              <a:gdLst/>
              <a:ahLst/>
              <a:cxnLst/>
              <a:rect l="l" t="t" r="r" b="b"/>
              <a:pathLst>
                <a:path w="6781" h="8613" extrusionOk="0">
                  <a:moveTo>
                    <a:pt x="6780" y="2346"/>
                  </a:moveTo>
                  <a:lnTo>
                    <a:pt x="2" y="0"/>
                  </a:lnTo>
                  <a:lnTo>
                    <a:pt x="1" y="99"/>
                  </a:lnTo>
                  <a:lnTo>
                    <a:pt x="1" y="8612"/>
                  </a:lnTo>
                  <a:lnTo>
                    <a:pt x="6772" y="8604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4664650" y="3008200"/>
              <a:ext cx="169525" cy="215325"/>
            </a:xfrm>
            <a:custGeom>
              <a:avLst/>
              <a:gdLst/>
              <a:ahLst/>
              <a:cxnLst/>
              <a:rect l="l" t="t" r="r" b="b"/>
              <a:pathLst>
                <a:path w="6781" h="8613" extrusionOk="0">
                  <a:moveTo>
                    <a:pt x="6781" y="2346"/>
                  </a:moveTo>
                  <a:lnTo>
                    <a:pt x="1" y="0"/>
                  </a:lnTo>
                  <a:lnTo>
                    <a:pt x="0" y="99"/>
                  </a:lnTo>
                  <a:lnTo>
                    <a:pt x="0" y="8612"/>
                  </a:lnTo>
                  <a:lnTo>
                    <a:pt x="5649" y="8612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4497600" y="3008200"/>
              <a:ext cx="169525" cy="215325"/>
            </a:xfrm>
            <a:custGeom>
              <a:avLst/>
              <a:gdLst/>
              <a:ahLst/>
              <a:cxnLst/>
              <a:rect l="l" t="t" r="r" b="b"/>
              <a:pathLst>
                <a:path w="6781" h="8613" extrusionOk="0">
                  <a:moveTo>
                    <a:pt x="6781" y="2346"/>
                  </a:moveTo>
                  <a:lnTo>
                    <a:pt x="2" y="0"/>
                  </a:lnTo>
                  <a:lnTo>
                    <a:pt x="1" y="99"/>
                  </a:lnTo>
                  <a:lnTo>
                    <a:pt x="1" y="8612"/>
                  </a:lnTo>
                  <a:lnTo>
                    <a:pt x="5650" y="8612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5075875" y="3062425"/>
              <a:ext cx="126850" cy="161100"/>
            </a:xfrm>
            <a:custGeom>
              <a:avLst/>
              <a:gdLst/>
              <a:ahLst/>
              <a:cxnLst/>
              <a:rect l="l" t="t" r="r" b="b"/>
              <a:pathLst>
                <a:path w="5074" h="6444" extrusionOk="0">
                  <a:moveTo>
                    <a:pt x="5074" y="1755"/>
                  </a:moveTo>
                  <a:lnTo>
                    <a:pt x="2" y="0"/>
                  </a:lnTo>
                  <a:lnTo>
                    <a:pt x="1" y="75"/>
                  </a:lnTo>
                  <a:lnTo>
                    <a:pt x="1" y="6443"/>
                  </a:lnTo>
                  <a:lnTo>
                    <a:pt x="4227" y="6443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4314075" y="2982450"/>
              <a:ext cx="1407575" cy="8325"/>
            </a:xfrm>
            <a:custGeom>
              <a:avLst/>
              <a:gdLst/>
              <a:ahLst/>
              <a:cxnLst/>
              <a:rect l="l" t="t" r="r" b="b"/>
              <a:pathLst>
                <a:path w="56303" h="333" extrusionOk="0">
                  <a:moveTo>
                    <a:pt x="1" y="0"/>
                  </a:moveTo>
                  <a:lnTo>
                    <a:pt x="56303" y="0"/>
                  </a:lnTo>
                  <a:lnTo>
                    <a:pt x="56303" y="333"/>
                  </a:lnTo>
                  <a:lnTo>
                    <a:pt x="1" y="33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4959800" y="3062425"/>
              <a:ext cx="116100" cy="161100"/>
            </a:xfrm>
            <a:custGeom>
              <a:avLst/>
              <a:gdLst/>
              <a:ahLst/>
              <a:cxnLst/>
              <a:rect l="l" t="t" r="r" b="b"/>
              <a:pathLst>
                <a:path w="4644" h="6444" extrusionOk="0">
                  <a:moveTo>
                    <a:pt x="0" y="0"/>
                  </a:moveTo>
                  <a:lnTo>
                    <a:pt x="0" y="6443"/>
                  </a:lnTo>
                  <a:lnTo>
                    <a:pt x="4644" y="644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4978275" y="3091050"/>
              <a:ext cx="79200" cy="132475"/>
            </a:xfrm>
            <a:custGeom>
              <a:avLst/>
              <a:gdLst/>
              <a:ahLst/>
              <a:cxnLst/>
              <a:rect l="l" t="t" r="r" b="b"/>
              <a:pathLst>
                <a:path w="3168" h="5299" extrusionOk="0">
                  <a:moveTo>
                    <a:pt x="0" y="1"/>
                  </a:moveTo>
                  <a:lnTo>
                    <a:pt x="0" y="5298"/>
                  </a:lnTo>
                  <a:lnTo>
                    <a:pt x="3167" y="5298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4978275" y="3083850"/>
              <a:ext cx="79200" cy="38950"/>
            </a:xfrm>
            <a:custGeom>
              <a:avLst/>
              <a:gdLst/>
              <a:ahLst/>
              <a:cxnLst/>
              <a:rect l="l" t="t" r="r" b="b"/>
              <a:pathLst>
                <a:path w="3168" h="1558" extrusionOk="0">
                  <a:moveTo>
                    <a:pt x="0" y="1"/>
                  </a:moveTo>
                  <a:lnTo>
                    <a:pt x="0" y="1557"/>
                  </a:lnTo>
                  <a:lnTo>
                    <a:pt x="3167" y="1557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4429775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7" y="0"/>
                  </a:moveTo>
                  <a:cubicBezTo>
                    <a:pt x="2697" y="0"/>
                    <a:pt x="1" y="575"/>
                    <a:pt x="1" y="3138"/>
                  </a:cubicBezTo>
                  <a:lnTo>
                    <a:pt x="1" y="8612"/>
                  </a:lnTo>
                  <a:lnTo>
                    <a:pt x="5393" y="8612"/>
                  </a:lnTo>
                  <a:lnTo>
                    <a:pt x="5393" y="3138"/>
                  </a:lnTo>
                  <a:cubicBezTo>
                    <a:pt x="5393" y="575"/>
                    <a:pt x="2697" y="0"/>
                    <a:pt x="2697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4452150" y="3042500"/>
              <a:ext cx="90125" cy="181025"/>
            </a:xfrm>
            <a:custGeom>
              <a:avLst/>
              <a:gdLst/>
              <a:ahLst/>
              <a:cxnLst/>
              <a:rect l="l" t="t" r="r" b="b"/>
              <a:pathLst>
                <a:path w="3605" h="7241" extrusionOk="0">
                  <a:moveTo>
                    <a:pt x="1802" y="1"/>
                  </a:moveTo>
                  <a:cubicBezTo>
                    <a:pt x="1802" y="1"/>
                    <a:pt x="0" y="483"/>
                    <a:pt x="0" y="2639"/>
                  </a:cubicBezTo>
                  <a:lnTo>
                    <a:pt x="0" y="7240"/>
                  </a:lnTo>
                  <a:lnTo>
                    <a:pt x="3603" y="7240"/>
                  </a:lnTo>
                  <a:lnTo>
                    <a:pt x="3603" y="2639"/>
                  </a:lnTo>
                  <a:cubicBezTo>
                    <a:pt x="3605" y="483"/>
                    <a:pt x="1802" y="1"/>
                    <a:pt x="1802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4452150" y="3091050"/>
              <a:ext cx="90125" cy="132475"/>
            </a:xfrm>
            <a:custGeom>
              <a:avLst/>
              <a:gdLst/>
              <a:ahLst/>
              <a:cxnLst/>
              <a:rect l="l" t="t" r="r" b="b"/>
              <a:pathLst>
                <a:path w="3605" h="5299" extrusionOk="0">
                  <a:moveTo>
                    <a:pt x="1802" y="1"/>
                  </a:moveTo>
                  <a:cubicBezTo>
                    <a:pt x="1802" y="1"/>
                    <a:pt x="0" y="353"/>
                    <a:pt x="0" y="1931"/>
                  </a:cubicBezTo>
                  <a:lnTo>
                    <a:pt x="0" y="5298"/>
                  </a:lnTo>
                  <a:lnTo>
                    <a:pt x="3603" y="5298"/>
                  </a:lnTo>
                  <a:lnTo>
                    <a:pt x="3603" y="1931"/>
                  </a:lnTo>
                  <a:cubicBezTo>
                    <a:pt x="3605" y="353"/>
                    <a:pt x="1802" y="1"/>
                    <a:pt x="1802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4596475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6" y="0"/>
                  </a:moveTo>
                  <a:cubicBezTo>
                    <a:pt x="2696" y="0"/>
                    <a:pt x="1" y="575"/>
                    <a:pt x="1" y="3138"/>
                  </a:cubicBezTo>
                  <a:lnTo>
                    <a:pt x="1" y="8612"/>
                  </a:lnTo>
                  <a:lnTo>
                    <a:pt x="5393" y="8612"/>
                  </a:lnTo>
                  <a:lnTo>
                    <a:pt x="5393" y="3138"/>
                  </a:lnTo>
                  <a:cubicBezTo>
                    <a:pt x="5392" y="575"/>
                    <a:pt x="2696" y="0"/>
                    <a:pt x="2696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4618800" y="3042500"/>
              <a:ext cx="90150" cy="181025"/>
            </a:xfrm>
            <a:custGeom>
              <a:avLst/>
              <a:gdLst/>
              <a:ahLst/>
              <a:cxnLst/>
              <a:rect l="l" t="t" r="r" b="b"/>
              <a:pathLst>
                <a:path w="3606" h="7241" extrusionOk="0">
                  <a:moveTo>
                    <a:pt x="1803" y="1"/>
                  </a:moveTo>
                  <a:cubicBezTo>
                    <a:pt x="1803" y="1"/>
                    <a:pt x="1" y="483"/>
                    <a:pt x="1" y="2639"/>
                  </a:cubicBezTo>
                  <a:lnTo>
                    <a:pt x="1" y="7240"/>
                  </a:lnTo>
                  <a:lnTo>
                    <a:pt x="3605" y="7240"/>
                  </a:lnTo>
                  <a:lnTo>
                    <a:pt x="3605" y="2639"/>
                  </a:lnTo>
                  <a:cubicBezTo>
                    <a:pt x="3605" y="48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4618800" y="3091050"/>
              <a:ext cx="90150" cy="132475"/>
            </a:xfrm>
            <a:custGeom>
              <a:avLst/>
              <a:gdLst/>
              <a:ahLst/>
              <a:cxnLst/>
              <a:rect l="l" t="t" r="r" b="b"/>
              <a:pathLst>
                <a:path w="3606" h="5299" extrusionOk="0">
                  <a:moveTo>
                    <a:pt x="1803" y="1"/>
                  </a:moveTo>
                  <a:cubicBezTo>
                    <a:pt x="1803" y="1"/>
                    <a:pt x="1" y="353"/>
                    <a:pt x="1" y="1931"/>
                  </a:cubicBezTo>
                  <a:lnTo>
                    <a:pt x="1" y="5298"/>
                  </a:lnTo>
                  <a:lnTo>
                    <a:pt x="3605" y="5298"/>
                  </a:lnTo>
                  <a:lnTo>
                    <a:pt x="3605" y="1931"/>
                  </a:lnTo>
                  <a:cubicBezTo>
                    <a:pt x="3605" y="35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4763150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6" y="0"/>
                  </a:moveTo>
                  <a:cubicBezTo>
                    <a:pt x="2696" y="0"/>
                    <a:pt x="0" y="575"/>
                    <a:pt x="0" y="3138"/>
                  </a:cubicBezTo>
                  <a:lnTo>
                    <a:pt x="0" y="8612"/>
                  </a:lnTo>
                  <a:lnTo>
                    <a:pt x="5392" y="8612"/>
                  </a:lnTo>
                  <a:lnTo>
                    <a:pt x="5392" y="3138"/>
                  </a:lnTo>
                  <a:cubicBezTo>
                    <a:pt x="5392" y="575"/>
                    <a:pt x="2696" y="0"/>
                    <a:pt x="2696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4785500" y="3042500"/>
              <a:ext cx="90125" cy="181025"/>
            </a:xfrm>
            <a:custGeom>
              <a:avLst/>
              <a:gdLst/>
              <a:ahLst/>
              <a:cxnLst/>
              <a:rect l="l" t="t" r="r" b="b"/>
              <a:pathLst>
                <a:path w="3605" h="7241" extrusionOk="0">
                  <a:moveTo>
                    <a:pt x="1802" y="1"/>
                  </a:moveTo>
                  <a:cubicBezTo>
                    <a:pt x="1802" y="1"/>
                    <a:pt x="1" y="483"/>
                    <a:pt x="1" y="2639"/>
                  </a:cubicBezTo>
                  <a:lnTo>
                    <a:pt x="1" y="7240"/>
                  </a:lnTo>
                  <a:lnTo>
                    <a:pt x="3604" y="7240"/>
                  </a:lnTo>
                  <a:lnTo>
                    <a:pt x="3604" y="2639"/>
                  </a:lnTo>
                  <a:cubicBezTo>
                    <a:pt x="3604" y="483"/>
                    <a:pt x="1802" y="1"/>
                    <a:pt x="1802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4785500" y="3091050"/>
              <a:ext cx="90125" cy="132475"/>
            </a:xfrm>
            <a:custGeom>
              <a:avLst/>
              <a:gdLst/>
              <a:ahLst/>
              <a:cxnLst/>
              <a:rect l="l" t="t" r="r" b="b"/>
              <a:pathLst>
                <a:path w="3605" h="5299" extrusionOk="0">
                  <a:moveTo>
                    <a:pt x="1802" y="1"/>
                  </a:moveTo>
                  <a:cubicBezTo>
                    <a:pt x="1802" y="1"/>
                    <a:pt x="1" y="353"/>
                    <a:pt x="1" y="1931"/>
                  </a:cubicBezTo>
                  <a:lnTo>
                    <a:pt x="1" y="5298"/>
                  </a:lnTo>
                  <a:lnTo>
                    <a:pt x="3604" y="5298"/>
                  </a:lnTo>
                  <a:lnTo>
                    <a:pt x="3604" y="1931"/>
                  </a:lnTo>
                  <a:cubicBezTo>
                    <a:pt x="3604" y="353"/>
                    <a:pt x="1802" y="1"/>
                    <a:pt x="1802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5137750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6" y="0"/>
                  </a:moveTo>
                  <a:cubicBezTo>
                    <a:pt x="2696" y="0"/>
                    <a:pt x="1" y="575"/>
                    <a:pt x="1" y="3138"/>
                  </a:cubicBezTo>
                  <a:lnTo>
                    <a:pt x="1" y="8612"/>
                  </a:lnTo>
                  <a:lnTo>
                    <a:pt x="5393" y="8612"/>
                  </a:lnTo>
                  <a:lnTo>
                    <a:pt x="5393" y="3138"/>
                  </a:lnTo>
                  <a:cubicBezTo>
                    <a:pt x="5393" y="575"/>
                    <a:pt x="2696" y="0"/>
                    <a:pt x="2696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5160125" y="3042500"/>
              <a:ext cx="90100" cy="181025"/>
            </a:xfrm>
            <a:custGeom>
              <a:avLst/>
              <a:gdLst/>
              <a:ahLst/>
              <a:cxnLst/>
              <a:rect l="l" t="t" r="r" b="b"/>
              <a:pathLst>
                <a:path w="3604" h="7241" extrusionOk="0">
                  <a:moveTo>
                    <a:pt x="1801" y="1"/>
                  </a:moveTo>
                  <a:cubicBezTo>
                    <a:pt x="1801" y="1"/>
                    <a:pt x="0" y="483"/>
                    <a:pt x="0" y="2639"/>
                  </a:cubicBezTo>
                  <a:lnTo>
                    <a:pt x="0" y="7240"/>
                  </a:lnTo>
                  <a:lnTo>
                    <a:pt x="3603" y="7240"/>
                  </a:lnTo>
                  <a:lnTo>
                    <a:pt x="3603" y="2639"/>
                  </a:lnTo>
                  <a:cubicBezTo>
                    <a:pt x="3603" y="483"/>
                    <a:pt x="1801" y="1"/>
                    <a:pt x="1801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5160125" y="3091050"/>
              <a:ext cx="90100" cy="132475"/>
            </a:xfrm>
            <a:custGeom>
              <a:avLst/>
              <a:gdLst/>
              <a:ahLst/>
              <a:cxnLst/>
              <a:rect l="l" t="t" r="r" b="b"/>
              <a:pathLst>
                <a:path w="3604" h="5299" extrusionOk="0">
                  <a:moveTo>
                    <a:pt x="1801" y="1"/>
                  </a:moveTo>
                  <a:cubicBezTo>
                    <a:pt x="1801" y="1"/>
                    <a:pt x="0" y="353"/>
                    <a:pt x="0" y="1931"/>
                  </a:cubicBezTo>
                  <a:lnTo>
                    <a:pt x="0" y="5298"/>
                  </a:lnTo>
                  <a:lnTo>
                    <a:pt x="3603" y="5298"/>
                  </a:lnTo>
                  <a:lnTo>
                    <a:pt x="3603" y="1931"/>
                  </a:lnTo>
                  <a:cubicBezTo>
                    <a:pt x="3603" y="353"/>
                    <a:pt x="1801" y="1"/>
                    <a:pt x="1801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5304425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7" y="0"/>
                  </a:moveTo>
                  <a:cubicBezTo>
                    <a:pt x="2697" y="0"/>
                    <a:pt x="0" y="575"/>
                    <a:pt x="0" y="3138"/>
                  </a:cubicBezTo>
                  <a:lnTo>
                    <a:pt x="0" y="8612"/>
                  </a:lnTo>
                  <a:lnTo>
                    <a:pt x="5393" y="8612"/>
                  </a:lnTo>
                  <a:lnTo>
                    <a:pt x="5393" y="3138"/>
                  </a:lnTo>
                  <a:cubicBezTo>
                    <a:pt x="5393" y="575"/>
                    <a:pt x="2697" y="0"/>
                    <a:pt x="2697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5326775" y="3042500"/>
              <a:ext cx="90125" cy="181025"/>
            </a:xfrm>
            <a:custGeom>
              <a:avLst/>
              <a:gdLst/>
              <a:ahLst/>
              <a:cxnLst/>
              <a:rect l="l" t="t" r="r" b="b"/>
              <a:pathLst>
                <a:path w="3605" h="7241" extrusionOk="0">
                  <a:moveTo>
                    <a:pt x="1803" y="1"/>
                  </a:moveTo>
                  <a:cubicBezTo>
                    <a:pt x="1803" y="1"/>
                    <a:pt x="1" y="483"/>
                    <a:pt x="1" y="2639"/>
                  </a:cubicBezTo>
                  <a:lnTo>
                    <a:pt x="1" y="7240"/>
                  </a:lnTo>
                  <a:lnTo>
                    <a:pt x="3604" y="7240"/>
                  </a:lnTo>
                  <a:lnTo>
                    <a:pt x="3604" y="2639"/>
                  </a:lnTo>
                  <a:cubicBezTo>
                    <a:pt x="3604" y="48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5326775" y="3091050"/>
              <a:ext cx="90125" cy="132475"/>
            </a:xfrm>
            <a:custGeom>
              <a:avLst/>
              <a:gdLst/>
              <a:ahLst/>
              <a:cxnLst/>
              <a:rect l="l" t="t" r="r" b="b"/>
              <a:pathLst>
                <a:path w="3605" h="5299" extrusionOk="0">
                  <a:moveTo>
                    <a:pt x="1803" y="1"/>
                  </a:moveTo>
                  <a:cubicBezTo>
                    <a:pt x="1803" y="1"/>
                    <a:pt x="1" y="353"/>
                    <a:pt x="1" y="1931"/>
                  </a:cubicBezTo>
                  <a:lnTo>
                    <a:pt x="1" y="5298"/>
                  </a:lnTo>
                  <a:lnTo>
                    <a:pt x="3604" y="5298"/>
                  </a:lnTo>
                  <a:lnTo>
                    <a:pt x="3604" y="1931"/>
                  </a:lnTo>
                  <a:cubicBezTo>
                    <a:pt x="3604" y="35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5471100" y="3008200"/>
              <a:ext cx="134825" cy="215325"/>
            </a:xfrm>
            <a:custGeom>
              <a:avLst/>
              <a:gdLst/>
              <a:ahLst/>
              <a:cxnLst/>
              <a:rect l="l" t="t" r="r" b="b"/>
              <a:pathLst>
                <a:path w="5393" h="8613" extrusionOk="0">
                  <a:moveTo>
                    <a:pt x="2697" y="0"/>
                  </a:moveTo>
                  <a:cubicBezTo>
                    <a:pt x="2697" y="0"/>
                    <a:pt x="0" y="575"/>
                    <a:pt x="0" y="3138"/>
                  </a:cubicBezTo>
                  <a:lnTo>
                    <a:pt x="0" y="8612"/>
                  </a:lnTo>
                  <a:lnTo>
                    <a:pt x="5392" y="8612"/>
                  </a:lnTo>
                  <a:lnTo>
                    <a:pt x="5392" y="3138"/>
                  </a:lnTo>
                  <a:cubicBezTo>
                    <a:pt x="5392" y="575"/>
                    <a:pt x="2697" y="0"/>
                    <a:pt x="2697" y="0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5493450" y="3042500"/>
              <a:ext cx="90125" cy="181025"/>
            </a:xfrm>
            <a:custGeom>
              <a:avLst/>
              <a:gdLst/>
              <a:ahLst/>
              <a:cxnLst/>
              <a:rect l="l" t="t" r="r" b="b"/>
              <a:pathLst>
                <a:path w="3605" h="7241" extrusionOk="0">
                  <a:moveTo>
                    <a:pt x="1803" y="1"/>
                  </a:moveTo>
                  <a:cubicBezTo>
                    <a:pt x="1803" y="1"/>
                    <a:pt x="1" y="483"/>
                    <a:pt x="1" y="2639"/>
                  </a:cubicBezTo>
                  <a:lnTo>
                    <a:pt x="1" y="7240"/>
                  </a:lnTo>
                  <a:lnTo>
                    <a:pt x="3605" y="7240"/>
                  </a:lnTo>
                  <a:lnTo>
                    <a:pt x="3605" y="2639"/>
                  </a:lnTo>
                  <a:cubicBezTo>
                    <a:pt x="3605" y="48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5493450" y="3091050"/>
              <a:ext cx="90125" cy="132475"/>
            </a:xfrm>
            <a:custGeom>
              <a:avLst/>
              <a:gdLst/>
              <a:ahLst/>
              <a:cxnLst/>
              <a:rect l="l" t="t" r="r" b="b"/>
              <a:pathLst>
                <a:path w="3605" h="5299" extrusionOk="0">
                  <a:moveTo>
                    <a:pt x="1803" y="1"/>
                  </a:moveTo>
                  <a:cubicBezTo>
                    <a:pt x="1803" y="1"/>
                    <a:pt x="1" y="353"/>
                    <a:pt x="1" y="1931"/>
                  </a:cubicBezTo>
                  <a:lnTo>
                    <a:pt x="1" y="5298"/>
                  </a:lnTo>
                  <a:lnTo>
                    <a:pt x="3605" y="5298"/>
                  </a:lnTo>
                  <a:lnTo>
                    <a:pt x="3605" y="1931"/>
                  </a:lnTo>
                  <a:cubicBezTo>
                    <a:pt x="3605" y="353"/>
                    <a:pt x="1803" y="1"/>
                    <a:pt x="1803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4542900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4625425" y="2845475"/>
              <a:ext cx="42425" cy="121925"/>
            </a:xfrm>
            <a:custGeom>
              <a:avLst/>
              <a:gdLst/>
              <a:ahLst/>
              <a:cxnLst/>
              <a:rect l="l" t="t" r="r" b="b"/>
              <a:pathLst>
                <a:path w="1697" h="4877" extrusionOk="0">
                  <a:moveTo>
                    <a:pt x="848" y="0"/>
                  </a:moveTo>
                  <a:cubicBezTo>
                    <a:pt x="848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7" y="4876"/>
                  </a:lnTo>
                  <a:lnTo>
                    <a:pt x="1697" y="1243"/>
                  </a:lnTo>
                  <a:cubicBezTo>
                    <a:pt x="1697" y="227"/>
                    <a:pt x="848" y="0"/>
                    <a:pt x="848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4707900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50" y="0"/>
                  </a:moveTo>
                  <a:cubicBezTo>
                    <a:pt x="850" y="0"/>
                    <a:pt x="1" y="227"/>
                    <a:pt x="1" y="1243"/>
                  </a:cubicBezTo>
                  <a:lnTo>
                    <a:pt x="1" y="4876"/>
                  </a:lnTo>
                  <a:lnTo>
                    <a:pt x="1697" y="4876"/>
                  </a:lnTo>
                  <a:lnTo>
                    <a:pt x="1697" y="1243"/>
                  </a:lnTo>
                  <a:cubicBezTo>
                    <a:pt x="1697" y="227"/>
                    <a:pt x="850" y="0"/>
                    <a:pt x="850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4790400" y="2845475"/>
              <a:ext cx="42475" cy="121925"/>
            </a:xfrm>
            <a:custGeom>
              <a:avLst/>
              <a:gdLst/>
              <a:ahLst/>
              <a:cxnLst/>
              <a:rect l="l" t="t" r="r" b="b"/>
              <a:pathLst>
                <a:path w="1699" h="4877" extrusionOk="0">
                  <a:moveTo>
                    <a:pt x="849" y="0"/>
                  </a:moveTo>
                  <a:cubicBezTo>
                    <a:pt x="849" y="0"/>
                    <a:pt x="1" y="227"/>
                    <a:pt x="1" y="1243"/>
                  </a:cubicBezTo>
                  <a:lnTo>
                    <a:pt x="1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4872900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4955375" y="2845475"/>
              <a:ext cx="42475" cy="121925"/>
            </a:xfrm>
            <a:custGeom>
              <a:avLst/>
              <a:gdLst/>
              <a:ahLst/>
              <a:cxnLst/>
              <a:rect l="l" t="t" r="r" b="b"/>
              <a:pathLst>
                <a:path w="1699" h="4877" extrusionOk="0">
                  <a:moveTo>
                    <a:pt x="850" y="0"/>
                  </a:moveTo>
                  <a:cubicBezTo>
                    <a:pt x="850" y="0"/>
                    <a:pt x="1" y="227"/>
                    <a:pt x="1" y="1243"/>
                  </a:cubicBezTo>
                  <a:lnTo>
                    <a:pt x="1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50" y="0"/>
                    <a:pt x="850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5037875" y="2845475"/>
              <a:ext cx="42475" cy="121925"/>
            </a:xfrm>
            <a:custGeom>
              <a:avLst/>
              <a:gdLst/>
              <a:ahLst/>
              <a:cxnLst/>
              <a:rect l="l" t="t" r="r" b="b"/>
              <a:pathLst>
                <a:path w="1699" h="4877" extrusionOk="0">
                  <a:moveTo>
                    <a:pt x="849" y="0"/>
                  </a:moveTo>
                  <a:cubicBezTo>
                    <a:pt x="849" y="0"/>
                    <a:pt x="1" y="227"/>
                    <a:pt x="1" y="1243"/>
                  </a:cubicBezTo>
                  <a:lnTo>
                    <a:pt x="1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5120375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5202875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5367850" y="2845475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5450375" y="2845475"/>
              <a:ext cx="42425" cy="121925"/>
            </a:xfrm>
            <a:custGeom>
              <a:avLst/>
              <a:gdLst/>
              <a:ahLst/>
              <a:cxnLst/>
              <a:rect l="l" t="t" r="r" b="b"/>
              <a:pathLst>
                <a:path w="1697" h="4877" extrusionOk="0">
                  <a:moveTo>
                    <a:pt x="848" y="0"/>
                  </a:moveTo>
                  <a:cubicBezTo>
                    <a:pt x="848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7" y="4876"/>
                  </a:lnTo>
                  <a:lnTo>
                    <a:pt x="1697" y="1243"/>
                  </a:lnTo>
                  <a:cubicBezTo>
                    <a:pt x="1697" y="227"/>
                    <a:pt x="848" y="0"/>
                    <a:pt x="848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4510900" y="2907150"/>
              <a:ext cx="196875" cy="60250"/>
            </a:xfrm>
            <a:custGeom>
              <a:avLst/>
              <a:gdLst/>
              <a:ahLst/>
              <a:cxnLst/>
              <a:rect l="l" t="t" r="r" b="b"/>
              <a:pathLst>
                <a:path w="7875" h="2410" extrusionOk="0">
                  <a:moveTo>
                    <a:pt x="7875" y="2409"/>
                  </a:moveTo>
                  <a:cubicBezTo>
                    <a:pt x="7289" y="1006"/>
                    <a:pt x="5750" y="1"/>
                    <a:pt x="3938" y="1"/>
                  </a:cubicBezTo>
                  <a:cubicBezTo>
                    <a:pt x="2125" y="1"/>
                    <a:pt x="586" y="1006"/>
                    <a:pt x="1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4707750" y="2907150"/>
              <a:ext cx="196850" cy="60250"/>
            </a:xfrm>
            <a:custGeom>
              <a:avLst/>
              <a:gdLst/>
              <a:ahLst/>
              <a:cxnLst/>
              <a:rect l="l" t="t" r="r" b="b"/>
              <a:pathLst>
                <a:path w="7874" h="2410" extrusionOk="0">
                  <a:moveTo>
                    <a:pt x="7874" y="2409"/>
                  </a:moveTo>
                  <a:cubicBezTo>
                    <a:pt x="7288" y="1006"/>
                    <a:pt x="5749" y="1"/>
                    <a:pt x="3937" y="1"/>
                  </a:cubicBezTo>
                  <a:cubicBezTo>
                    <a:pt x="2125" y="1"/>
                    <a:pt x="585" y="1006"/>
                    <a:pt x="1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5327950" y="2907150"/>
              <a:ext cx="196850" cy="60250"/>
            </a:xfrm>
            <a:custGeom>
              <a:avLst/>
              <a:gdLst/>
              <a:ahLst/>
              <a:cxnLst/>
              <a:rect l="l" t="t" r="r" b="b"/>
              <a:pathLst>
                <a:path w="7874" h="2410" extrusionOk="0">
                  <a:moveTo>
                    <a:pt x="7874" y="2409"/>
                  </a:moveTo>
                  <a:cubicBezTo>
                    <a:pt x="7289" y="1006"/>
                    <a:pt x="5749" y="1"/>
                    <a:pt x="3938" y="1"/>
                  </a:cubicBezTo>
                  <a:cubicBezTo>
                    <a:pt x="2125" y="1"/>
                    <a:pt x="586" y="1006"/>
                    <a:pt x="0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5524775" y="2907150"/>
              <a:ext cx="196875" cy="60250"/>
            </a:xfrm>
            <a:custGeom>
              <a:avLst/>
              <a:gdLst/>
              <a:ahLst/>
              <a:cxnLst/>
              <a:rect l="l" t="t" r="r" b="b"/>
              <a:pathLst>
                <a:path w="7875" h="2410" extrusionOk="0">
                  <a:moveTo>
                    <a:pt x="7875" y="2409"/>
                  </a:moveTo>
                  <a:cubicBezTo>
                    <a:pt x="7289" y="1006"/>
                    <a:pt x="5750" y="1"/>
                    <a:pt x="3938" y="1"/>
                  </a:cubicBezTo>
                  <a:cubicBezTo>
                    <a:pt x="2125" y="1"/>
                    <a:pt x="586" y="1006"/>
                    <a:pt x="1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5014425" y="2582600"/>
              <a:ext cx="6875" cy="64700"/>
            </a:xfrm>
            <a:custGeom>
              <a:avLst/>
              <a:gdLst/>
              <a:ahLst/>
              <a:cxnLst/>
              <a:rect l="l" t="t" r="r" b="b"/>
              <a:pathLst>
                <a:path w="275" h="2588" extrusionOk="0">
                  <a:moveTo>
                    <a:pt x="66" y="0"/>
                  </a:moveTo>
                  <a:lnTo>
                    <a:pt x="1" y="2587"/>
                  </a:lnTo>
                  <a:lnTo>
                    <a:pt x="274" y="258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5014825" y="2628000"/>
              <a:ext cx="6050" cy="3600"/>
            </a:xfrm>
            <a:custGeom>
              <a:avLst/>
              <a:gdLst/>
              <a:ahLst/>
              <a:cxnLst/>
              <a:rect l="l" t="t" r="r" b="b"/>
              <a:pathLst>
                <a:path w="242" h="144" extrusionOk="0">
                  <a:moveTo>
                    <a:pt x="4" y="0"/>
                  </a:moveTo>
                  <a:lnTo>
                    <a:pt x="0" y="143"/>
                  </a:lnTo>
                  <a:lnTo>
                    <a:pt x="242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5015150" y="2614925"/>
              <a:ext cx="5425" cy="3600"/>
            </a:xfrm>
            <a:custGeom>
              <a:avLst/>
              <a:gdLst/>
              <a:ahLst/>
              <a:cxnLst/>
              <a:rect l="l" t="t" r="r" b="b"/>
              <a:pathLst>
                <a:path w="217" h="144" extrusionOk="0">
                  <a:moveTo>
                    <a:pt x="5" y="1"/>
                  </a:moveTo>
                  <a:lnTo>
                    <a:pt x="1" y="144"/>
                  </a:lnTo>
                  <a:lnTo>
                    <a:pt x="216" y="14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5015500" y="2601875"/>
              <a:ext cx="4725" cy="3600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3" y="0"/>
                  </a:moveTo>
                  <a:lnTo>
                    <a:pt x="0" y="143"/>
                  </a:lnTo>
                  <a:lnTo>
                    <a:pt x="189" y="14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5015825" y="2588825"/>
              <a:ext cx="4075" cy="3600"/>
            </a:xfrm>
            <a:custGeom>
              <a:avLst/>
              <a:gdLst/>
              <a:ahLst/>
              <a:cxnLst/>
              <a:rect l="l" t="t" r="r" b="b"/>
              <a:pathLst>
                <a:path w="163" h="144" extrusionOk="0">
                  <a:moveTo>
                    <a:pt x="4" y="0"/>
                  </a:moveTo>
                  <a:lnTo>
                    <a:pt x="1" y="143"/>
                  </a:lnTo>
                  <a:lnTo>
                    <a:pt x="162" y="14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5001000" y="2653050"/>
              <a:ext cx="33700" cy="12925"/>
            </a:xfrm>
            <a:custGeom>
              <a:avLst/>
              <a:gdLst/>
              <a:ahLst/>
              <a:cxnLst/>
              <a:rect l="l" t="t" r="r" b="b"/>
              <a:pathLst>
                <a:path w="1348" h="517" extrusionOk="0">
                  <a:moveTo>
                    <a:pt x="1" y="0"/>
                  </a:moveTo>
                  <a:lnTo>
                    <a:pt x="1" y="516"/>
                  </a:lnTo>
                  <a:lnTo>
                    <a:pt x="1347" y="51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5001325" y="2641500"/>
              <a:ext cx="33075" cy="11575"/>
            </a:xfrm>
            <a:custGeom>
              <a:avLst/>
              <a:gdLst/>
              <a:ahLst/>
              <a:cxnLst/>
              <a:rect l="l" t="t" r="r" b="b"/>
              <a:pathLst>
                <a:path w="1323" h="463" extrusionOk="0">
                  <a:moveTo>
                    <a:pt x="662" y="0"/>
                  </a:moveTo>
                  <a:cubicBezTo>
                    <a:pt x="329" y="0"/>
                    <a:pt x="55" y="200"/>
                    <a:pt x="0" y="462"/>
                  </a:cubicBezTo>
                  <a:lnTo>
                    <a:pt x="1323" y="462"/>
                  </a:lnTo>
                  <a:cubicBezTo>
                    <a:pt x="1268" y="200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5016000" y="258075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75" y="1"/>
                  </a:moveTo>
                  <a:cubicBezTo>
                    <a:pt x="34" y="1"/>
                    <a:pt x="1" y="34"/>
                    <a:pt x="1" y="74"/>
                  </a:cubicBezTo>
                  <a:cubicBezTo>
                    <a:pt x="1" y="114"/>
                    <a:pt x="34" y="147"/>
                    <a:pt x="75" y="147"/>
                  </a:cubicBezTo>
                  <a:cubicBezTo>
                    <a:pt x="115" y="147"/>
                    <a:pt x="147" y="115"/>
                    <a:pt x="147" y="74"/>
                  </a:cubicBezTo>
                  <a:cubicBezTo>
                    <a:pt x="147" y="34"/>
                    <a:pt x="115" y="1"/>
                    <a:pt x="75" y="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4796700" y="2663775"/>
              <a:ext cx="442325" cy="135300"/>
            </a:xfrm>
            <a:custGeom>
              <a:avLst/>
              <a:gdLst/>
              <a:ahLst/>
              <a:cxnLst/>
              <a:rect l="l" t="t" r="r" b="b"/>
              <a:pathLst>
                <a:path w="17693" h="5412" extrusionOk="0">
                  <a:moveTo>
                    <a:pt x="17693" y="5411"/>
                  </a:moveTo>
                  <a:cubicBezTo>
                    <a:pt x="16378" y="2257"/>
                    <a:pt x="12918" y="0"/>
                    <a:pt x="8847" y="0"/>
                  </a:cubicBezTo>
                  <a:cubicBezTo>
                    <a:pt x="4774" y="0"/>
                    <a:pt x="1315" y="2257"/>
                    <a:pt x="0" y="5411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4277275" y="2593275"/>
              <a:ext cx="52525" cy="630925"/>
            </a:xfrm>
            <a:custGeom>
              <a:avLst/>
              <a:gdLst/>
              <a:ahLst/>
              <a:cxnLst/>
              <a:rect l="l" t="t" r="r" b="b"/>
              <a:pathLst>
                <a:path w="2101" h="25237" extrusionOk="0">
                  <a:moveTo>
                    <a:pt x="1" y="0"/>
                  </a:moveTo>
                  <a:lnTo>
                    <a:pt x="2101" y="0"/>
                  </a:lnTo>
                  <a:lnTo>
                    <a:pt x="2101" y="25236"/>
                  </a:lnTo>
                  <a:lnTo>
                    <a:pt x="1" y="252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4277275" y="2417275"/>
              <a:ext cx="52525" cy="176025"/>
            </a:xfrm>
            <a:custGeom>
              <a:avLst/>
              <a:gdLst/>
              <a:ahLst/>
              <a:cxnLst/>
              <a:rect l="l" t="t" r="r" b="b"/>
              <a:pathLst>
                <a:path w="2101" h="7041" extrusionOk="0">
                  <a:moveTo>
                    <a:pt x="2101" y="7040"/>
                  </a:moveTo>
                  <a:lnTo>
                    <a:pt x="1" y="7040"/>
                  </a:lnTo>
                  <a:lnTo>
                    <a:pt x="909" y="1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4299975" y="2372025"/>
              <a:ext cx="7125" cy="45275"/>
            </a:xfrm>
            <a:custGeom>
              <a:avLst/>
              <a:gdLst/>
              <a:ahLst/>
              <a:cxnLst/>
              <a:rect l="l" t="t" r="r" b="b"/>
              <a:pathLst>
                <a:path w="285" h="1811" extrusionOk="0">
                  <a:moveTo>
                    <a:pt x="78" y="0"/>
                  </a:moveTo>
                  <a:lnTo>
                    <a:pt x="1" y="1811"/>
                  </a:lnTo>
                  <a:lnTo>
                    <a:pt x="285" y="18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4277275" y="2679325"/>
              <a:ext cx="52525" cy="38400"/>
            </a:xfrm>
            <a:custGeom>
              <a:avLst/>
              <a:gdLst/>
              <a:ahLst/>
              <a:cxnLst/>
              <a:rect l="l" t="t" r="r" b="b"/>
              <a:pathLst>
                <a:path w="2101" h="1536" extrusionOk="0">
                  <a:moveTo>
                    <a:pt x="1" y="0"/>
                  </a:moveTo>
                  <a:lnTo>
                    <a:pt x="2101" y="0"/>
                  </a:lnTo>
                  <a:lnTo>
                    <a:pt x="2101" y="1536"/>
                  </a:lnTo>
                  <a:lnTo>
                    <a:pt x="1" y="15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4277275" y="2840200"/>
              <a:ext cx="52525" cy="39125"/>
            </a:xfrm>
            <a:custGeom>
              <a:avLst/>
              <a:gdLst/>
              <a:ahLst/>
              <a:cxnLst/>
              <a:rect l="l" t="t" r="r" b="b"/>
              <a:pathLst>
                <a:path w="2101" h="1565" extrusionOk="0">
                  <a:moveTo>
                    <a:pt x="1" y="1"/>
                  </a:moveTo>
                  <a:lnTo>
                    <a:pt x="2101" y="1"/>
                  </a:lnTo>
                  <a:lnTo>
                    <a:pt x="2101" y="1565"/>
                  </a:lnTo>
                  <a:lnTo>
                    <a:pt x="1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4277275" y="2820750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1" y="0"/>
                  </a:moveTo>
                  <a:lnTo>
                    <a:pt x="93" y="0"/>
                  </a:lnTo>
                  <a:lnTo>
                    <a:pt x="93" y="317"/>
                  </a:lnTo>
                  <a:lnTo>
                    <a:pt x="237" y="317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7"/>
                  </a:lnTo>
                  <a:lnTo>
                    <a:pt x="612" y="317"/>
                  </a:lnTo>
                  <a:lnTo>
                    <a:pt x="612" y="0"/>
                  </a:lnTo>
                  <a:lnTo>
                    <a:pt x="843" y="0"/>
                  </a:lnTo>
                  <a:lnTo>
                    <a:pt x="843" y="317"/>
                  </a:lnTo>
                  <a:lnTo>
                    <a:pt x="986" y="317"/>
                  </a:lnTo>
                  <a:lnTo>
                    <a:pt x="986" y="0"/>
                  </a:lnTo>
                  <a:lnTo>
                    <a:pt x="1218" y="0"/>
                  </a:lnTo>
                  <a:lnTo>
                    <a:pt x="1218" y="317"/>
                  </a:lnTo>
                  <a:lnTo>
                    <a:pt x="1362" y="317"/>
                  </a:lnTo>
                  <a:lnTo>
                    <a:pt x="1362" y="0"/>
                  </a:lnTo>
                  <a:lnTo>
                    <a:pt x="1593" y="0"/>
                  </a:lnTo>
                  <a:lnTo>
                    <a:pt x="1593" y="317"/>
                  </a:lnTo>
                  <a:lnTo>
                    <a:pt x="1737" y="317"/>
                  </a:lnTo>
                  <a:lnTo>
                    <a:pt x="1737" y="0"/>
                  </a:lnTo>
                  <a:lnTo>
                    <a:pt x="1968" y="0"/>
                  </a:lnTo>
                  <a:lnTo>
                    <a:pt x="1968" y="317"/>
                  </a:lnTo>
                  <a:lnTo>
                    <a:pt x="2101" y="317"/>
                  </a:lnTo>
                  <a:lnTo>
                    <a:pt x="2101" y="803"/>
                  </a:lnTo>
                  <a:lnTo>
                    <a:pt x="1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4266475" y="2843000"/>
              <a:ext cx="74125" cy="22725"/>
            </a:xfrm>
            <a:custGeom>
              <a:avLst/>
              <a:gdLst/>
              <a:ahLst/>
              <a:cxnLst/>
              <a:rect l="l" t="t" r="r" b="b"/>
              <a:pathLst>
                <a:path w="2965" h="909" extrusionOk="0">
                  <a:moveTo>
                    <a:pt x="2721" y="909"/>
                  </a:moveTo>
                  <a:lnTo>
                    <a:pt x="244" y="909"/>
                  </a:lnTo>
                  <a:lnTo>
                    <a:pt x="1" y="1"/>
                  </a:lnTo>
                  <a:lnTo>
                    <a:pt x="2965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4266475" y="2843000"/>
              <a:ext cx="74125" cy="5525"/>
            </a:xfrm>
            <a:custGeom>
              <a:avLst/>
              <a:gdLst/>
              <a:ahLst/>
              <a:cxnLst/>
              <a:rect l="l" t="t" r="r" b="b"/>
              <a:pathLst>
                <a:path w="2965" h="221" extrusionOk="0">
                  <a:moveTo>
                    <a:pt x="2906" y="220"/>
                  </a:moveTo>
                  <a:lnTo>
                    <a:pt x="2965" y="1"/>
                  </a:lnTo>
                  <a:lnTo>
                    <a:pt x="1" y="1"/>
                  </a:lnTo>
                  <a:lnTo>
                    <a:pt x="60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4263525" y="282295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7" y="317"/>
                  </a:lnTo>
                  <a:lnTo>
                    <a:pt x="1717" y="1"/>
                  </a:lnTo>
                  <a:lnTo>
                    <a:pt x="1486" y="1"/>
                  </a:lnTo>
                  <a:lnTo>
                    <a:pt x="1486" y="317"/>
                  </a:lnTo>
                  <a:lnTo>
                    <a:pt x="1342" y="317"/>
                  </a:lnTo>
                  <a:lnTo>
                    <a:pt x="1342" y="1"/>
                  </a:lnTo>
                  <a:lnTo>
                    <a:pt x="1111" y="1"/>
                  </a:lnTo>
                  <a:lnTo>
                    <a:pt x="1111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1" y="1"/>
                  </a:lnTo>
                  <a:lnTo>
                    <a:pt x="1" y="803"/>
                  </a:lnTo>
                  <a:lnTo>
                    <a:pt x="3201" y="803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4266475" y="2683625"/>
              <a:ext cx="74125" cy="22675"/>
            </a:xfrm>
            <a:custGeom>
              <a:avLst/>
              <a:gdLst/>
              <a:ahLst/>
              <a:cxnLst/>
              <a:rect l="l" t="t" r="r" b="b"/>
              <a:pathLst>
                <a:path w="2965" h="907" extrusionOk="0">
                  <a:moveTo>
                    <a:pt x="2721" y="907"/>
                  </a:moveTo>
                  <a:lnTo>
                    <a:pt x="244" y="907"/>
                  </a:lnTo>
                  <a:lnTo>
                    <a:pt x="1" y="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4266475" y="2683625"/>
              <a:ext cx="74125" cy="4850"/>
            </a:xfrm>
            <a:custGeom>
              <a:avLst/>
              <a:gdLst/>
              <a:ahLst/>
              <a:cxnLst/>
              <a:rect l="l" t="t" r="r" b="b"/>
              <a:pathLst>
                <a:path w="2965" h="194" extrusionOk="0">
                  <a:moveTo>
                    <a:pt x="2913" y="194"/>
                  </a:moveTo>
                  <a:lnTo>
                    <a:pt x="2965" y="0"/>
                  </a:lnTo>
                  <a:lnTo>
                    <a:pt x="1" y="0"/>
                  </a:lnTo>
                  <a:lnTo>
                    <a:pt x="53" y="194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4277275" y="2661925"/>
              <a:ext cx="52525" cy="20075"/>
            </a:xfrm>
            <a:custGeom>
              <a:avLst/>
              <a:gdLst/>
              <a:ahLst/>
              <a:cxnLst/>
              <a:rect l="l" t="t" r="r" b="b"/>
              <a:pathLst>
                <a:path w="2101" h="803" extrusionOk="0">
                  <a:moveTo>
                    <a:pt x="1" y="1"/>
                  </a:moveTo>
                  <a:lnTo>
                    <a:pt x="93" y="1"/>
                  </a:lnTo>
                  <a:lnTo>
                    <a:pt x="93" y="317"/>
                  </a:lnTo>
                  <a:lnTo>
                    <a:pt x="237" y="317"/>
                  </a:lnTo>
                  <a:lnTo>
                    <a:pt x="237" y="1"/>
                  </a:lnTo>
                  <a:lnTo>
                    <a:pt x="468" y="1"/>
                  </a:lnTo>
                  <a:lnTo>
                    <a:pt x="468" y="317"/>
                  </a:lnTo>
                  <a:lnTo>
                    <a:pt x="612" y="317"/>
                  </a:lnTo>
                  <a:lnTo>
                    <a:pt x="612" y="1"/>
                  </a:lnTo>
                  <a:lnTo>
                    <a:pt x="843" y="1"/>
                  </a:lnTo>
                  <a:lnTo>
                    <a:pt x="843" y="317"/>
                  </a:lnTo>
                  <a:lnTo>
                    <a:pt x="986" y="317"/>
                  </a:lnTo>
                  <a:lnTo>
                    <a:pt x="986" y="1"/>
                  </a:lnTo>
                  <a:lnTo>
                    <a:pt x="1218" y="1"/>
                  </a:lnTo>
                  <a:lnTo>
                    <a:pt x="1218" y="317"/>
                  </a:lnTo>
                  <a:lnTo>
                    <a:pt x="1362" y="317"/>
                  </a:lnTo>
                  <a:lnTo>
                    <a:pt x="1362" y="1"/>
                  </a:lnTo>
                  <a:lnTo>
                    <a:pt x="1593" y="1"/>
                  </a:lnTo>
                  <a:lnTo>
                    <a:pt x="1593" y="317"/>
                  </a:lnTo>
                  <a:lnTo>
                    <a:pt x="1737" y="317"/>
                  </a:lnTo>
                  <a:lnTo>
                    <a:pt x="1737" y="1"/>
                  </a:lnTo>
                  <a:lnTo>
                    <a:pt x="1968" y="1"/>
                  </a:lnTo>
                  <a:lnTo>
                    <a:pt x="1968" y="317"/>
                  </a:lnTo>
                  <a:lnTo>
                    <a:pt x="2101" y="317"/>
                  </a:lnTo>
                  <a:lnTo>
                    <a:pt x="2101" y="803"/>
                  </a:lnTo>
                  <a:lnTo>
                    <a:pt x="1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4263525" y="2663550"/>
              <a:ext cx="80025" cy="20100"/>
            </a:xfrm>
            <a:custGeom>
              <a:avLst/>
              <a:gdLst/>
              <a:ahLst/>
              <a:cxnLst/>
              <a:rect l="l" t="t" r="r" b="b"/>
              <a:pathLst>
                <a:path w="3201" h="804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7" y="317"/>
                  </a:lnTo>
                  <a:lnTo>
                    <a:pt x="1717" y="1"/>
                  </a:lnTo>
                  <a:lnTo>
                    <a:pt x="1486" y="1"/>
                  </a:lnTo>
                  <a:lnTo>
                    <a:pt x="1486" y="317"/>
                  </a:lnTo>
                  <a:lnTo>
                    <a:pt x="1342" y="317"/>
                  </a:lnTo>
                  <a:lnTo>
                    <a:pt x="1342" y="1"/>
                  </a:lnTo>
                  <a:lnTo>
                    <a:pt x="1111" y="1"/>
                  </a:lnTo>
                  <a:lnTo>
                    <a:pt x="1111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1" y="1"/>
                  </a:lnTo>
                  <a:lnTo>
                    <a:pt x="1" y="803"/>
                  </a:lnTo>
                  <a:lnTo>
                    <a:pt x="3201" y="803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5705925" y="2593275"/>
              <a:ext cx="52550" cy="630925"/>
            </a:xfrm>
            <a:custGeom>
              <a:avLst/>
              <a:gdLst/>
              <a:ahLst/>
              <a:cxnLst/>
              <a:rect l="l" t="t" r="r" b="b"/>
              <a:pathLst>
                <a:path w="2102" h="25237" extrusionOk="0">
                  <a:moveTo>
                    <a:pt x="1" y="0"/>
                  </a:moveTo>
                  <a:lnTo>
                    <a:pt x="2101" y="0"/>
                  </a:lnTo>
                  <a:lnTo>
                    <a:pt x="2101" y="25236"/>
                  </a:lnTo>
                  <a:lnTo>
                    <a:pt x="1" y="252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5705925" y="2417275"/>
              <a:ext cx="52550" cy="176025"/>
            </a:xfrm>
            <a:custGeom>
              <a:avLst/>
              <a:gdLst/>
              <a:ahLst/>
              <a:cxnLst/>
              <a:rect l="l" t="t" r="r" b="b"/>
              <a:pathLst>
                <a:path w="2102" h="7041" extrusionOk="0">
                  <a:moveTo>
                    <a:pt x="2101" y="7040"/>
                  </a:moveTo>
                  <a:lnTo>
                    <a:pt x="1" y="7040"/>
                  </a:lnTo>
                  <a:lnTo>
                    <a:pt x="909" y="1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5728650" y="2372025"/>
              <a:ext cx="7100" cy="45275"/>
            </a:xfrm>
            <a:custGeom>
              <a:avLst/>
              <a:gdLst/>
              <a:ahLst/>
              <a:cxnLst/>
              <a:rect l="l" t="t" r="r" b="b"/>
              <a:pathLst>
                <a:path w="284" h="1811" extrusionOk="0">
                  <a:moveTo>
                    <a:pt x="78" y="0"/>
                  </a:moveTo>
                  <a:lnTo>
                    <a:pt x="0" y="1811"/>
                  </a:lnTo>
                  <a:lnTo>
                    <a:pt x="283" y="181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C79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5705925" y="2679325"/>
              <a:ext cx="52550" cy="38400"/>
            </a:xfrm>
            <a:custGeom>
              <a:avLst/>
              <a:gdLst/>
              <a:ahLst/>
              <a:cxnLst/>
              <a:rect l="l" t="t" r="r" b="b"/>
              <a:pathLst>
                <a:path w="2102" h="1536" extrusionOk="0">
                  <a:moveTo>
                    <a:pt x="1" y="0"/>
                  </a:moveTo>
                  <a:lnTo>
                    <a:pt x="2101" y="0"/>
                  </a:lnTo>
                  <a:lnTo>
                    <a:pt x="2101" y="1536"/>
                  </a:lnTo>
                  <a:lnTo>
                    <a:pt x="1" y="1536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5705925" y="2840200"/>
              <a:ext cx="52550" cy="39125"/>
            </a:xfrm>
            <a:custGeom>
              <a:avLst/>
              <a:gdLst/>
              <a:ahLst/>
              <a:cxnLst/>
              <a:rect l="l" t="t" r="r" b="b"/>
              <a:pathLst>
                <a:path w="2102" h="1565" extrusionOk="0">
                  <a:moveTo>
                    <a:pt x="1" y="1"/>
                  </a:moveTo>
                  <a:lnTo>
                    <a:pt x="2101" y="1"/>
                  </a:lnTo>
                  <a:lnTo>
                    <a:pt x="2101" y="1565"/>
                  </a:lnTo>
                  <a:lnTo>
                    <a:pt x="1" y="1565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5705925" y="2820750"/>
              <a:ext cx="52550" cy="20075"/>
            </a:xfrm>
            <a:custGeom>
              <a:avLst/>
              <a:gdLst/>
              <a:ahLst/>
              <a:cxnLst/>
              <a:rect l="l" t="t" r="r" b="b"/>
              <a:pathLst>
                <a:path w="2102" h="803" extrusionOk="0">
                  <a:moveTo>
                    <a:pt x="1" y="0"/>
                  </a:moveTo>
                  <a:lnTo>
                    <a:pt x="94" y="0"/>
                  </a:lnTo>
                  <a:lnTo>
                    <a:pt x="94" y="317"/>
                  </a:lnTo>
                  <a:lnTo>
                    <a:pt x="237" y="317"/>
                  </a:lnTo>
                  <a:lnTo>
                    <a:pt x="237" y="0"/>
                  </a:lnTo>
                  <a:lnTo>
                    <a:pt x="468" y="0"/>
                  </a:lnTo>
                  <a:lnTo>
                    <a:pt x="468" y="317"/>
                  </a:lnTo>
                  <a:lnTo>
                    <a:pt x="612" y="317"/>
                  </a:lnTo>
                  <a:lnTo>
                    <a:pt x="612" y="0"/>
                  </a:lnTo>
                  <a:lnTo>
                    <a:pt x="843" y="0"/>
                  </a:lnTo>
                  <a:lnTo>
                    <a:pt x="843" y="317"/>
                  </a:lnTo>
                  <a:lnTo>
                    <a:pt x="987" y="317"/>
                  </a:lnTo>
                  <a:lnTo>
                    <a:pt x="987" y="0"/>
                  </a:lnTo>
                  <a:lnTo>
                    <a:pt x="1218" y="0"/>
                  </a:lnTo>
                  <a:lnTo>
                    <a:pt x="1218" y="317"/>
                  </a:lnTo>
                  <a:lnTo>
                    <a:pt x="1362" y="317"/>
                  </a:lnTo>
                  <a:lnTo>
                    <a:pt x="1362" y="0"/>
                  </a:lnTo>
                  <a:lnTo>
                    <a:pt x="1593" y="0"/>
                  </a:lnTo>
                  <a:lnTo>
                    <a:pt x="1593" y="317"/>
                  </a:lnTo>
                  <a:lnTo>
                    <a:pt x="1737" y="317"/>
                  </a:lnTo>
                  <a:lnTo>
                    <a:pt x="1737" y="0"/>
                  </a:lnTo>
                  <a:lnTo>
                    <a:pt x="1969" y="0"/>
                  </a:lnTo>
                  <a:lnTo>
                    <a:pt x="1969" y="317"/>
                  </a:lnTo>
                  <a:lnTo>
                    <a:pt x="2101" y="317"/>
                  </a:lnTo>
                  <a:lnTo>
                    <a:pt x="2101" y="803"/>
                  </a:lnTo>
                  <a:lnTo>
                    <a:pt x="1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5695125" y="2843000"/>
              <a:ext cx="74150" cy="22725"/>
            </a:xfrm>
            <a:custGeom>
              <a:avLst/>
              <a:gdLst/>
              <a:ahLst/>
              <a:cxnLst/>
              <a:rect l="l" t="t" r="r" b="b"/>
              <a:pathLst>
                <a:path w="2966" h="909" extrusionOk="0">
                  <a:moveTo>
                    <a:pt x="2722" y="909"/>
                  </a:moveTo>
                  <a:lnTo>
                    <a:pt x="245" y="909"/>
                  </a:lnTo>
                  <a:lnTo>
                    <a:pt x="0" y="1"/>
                  </a:lnTo>
                  <a:lnTo>
                    <a:pt x="2965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5695125" y="2843000"/>
              <a:ext cx="74150" cy="5525"/>
            </a:xfrm>
            <a:custGeom>
              <a:avLst/>
              <a:gdLst/>
              <a:ahLst/>
              <a:cxnLst/>
              <a:rect l="l" t="t" r="r" b="b"/>
              <a:pathLst>
                <a:path w="2966" h="221" extrusionOk="0">
                  <a:moveTo>
                    <a:pt x="2906" y="220"/>
                  </a:moveTo>
                  <a:lnTo>
                    <a:pt x="2965" y="1"/>
                  </a:lnTo>
                  <a:lnTo>
                    <a:pt x="0" y="1"/>
                  </a:lnTo>
                  <a:lnTo>
                    <a:pt x="59" y="22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5692200" y="2822950"/>
              <a:ext cx="80025" cy="20075"/>
            </a:xfrm>
            <a:custGeom>
              <a:avLst/>
              <a:gdLst/>
              <a:ahLst/>
              <a:cxnLst/>
              <a:rect l="l" t="t" r="r" b="b"/>
              <a:pathLst>
                <a:path w="3201" h="803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5" y="317"/>
                  </a:lnTo>
                  <a:lnTo>
                    <a:pt x="1715" y="1"/>
                  </a:lnTo>
                  <a:lnTo>
                    <a:pt x="1484" y="1"/>
                  </a:lnTo>
                  <a:lnTo>
                    <a:pt x="1484" y="317"/>
                  </a:lnTo>
                  <a:lnTo>
                    <a:pt x="1340" y="317"/>
                  </a:lnTo>
                  <a:lnTo>
                    <a:pt x="1340" y="1"/>
                  </a:lnTo>
                  <a:lnTo>
                    <a:pt x="1109" y="1"/>
                  </a:lnTo>
                  <a:lnTo>
                    <a:pt x="1109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0" y="1"/>
                  </a:lnTo>
                  <a:lnTo>
                    <a:pt x="0" y="803"/>
                  </a:lnTo>
                  <a:lnTo>
                    <a:pt x="3201" y="803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5695125" y="2683625"/>
              <a:ext cx="74150" cy="22675"/>
            </a:xfrm>
            <a:custGeom>
              <a:avLst/>
              <a:gdLst/>
              <a:ahLst/>
              <a:cxnLst/>
              <a:rect l="l" t="t" r="r" b="b"/>
              <a:pathLst>
                <a:path w="2966" h="907" extrusionOk="0">
                  <a:moveTo>
                    <a:pt x="2722" y="907"/>
                  </a:moveTo>
                  <a:lnTo>
                    <a:pt x="245" y="907"/>
                  </a:lnTo>
                  <a:lnTo>
                    <a:pt x="0" y="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5695125" y="2683625"/>
              <a:ext cx="74150" cy="4850"/>
            </a:xfrm>
            <a:custGeom>
              <a:avLst/>
              <a:gdLst/>
              <a:ahLst/>
              <a:cxnLst/>
              <a:rect l="l" t="t" r="r" b="b"/>
              <a:pathLst>
                <a:path w="2966" h="194" extrusionOk="0">
                  <a:moveTo>
                    <a:pt x="2914" y="194"/>
                  </a:moveTo>
                  <a:lnTo>
                    <a:pt x="2965" y="0"/>
                  </a:lnTo>
                  <a:lnTo>
                    <a:pt x="0" y="0"/>
                  </a:lnTo>
                  <a:lnTo>
                    <a:pt x="53" y="194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5705925" y="2661925"/>
              <a:ext cx="52550" cy="20075"/>
            </a:xfrm>
            <a:custGeom>
              <a:avLst/>
              <a:gdLst/>
              <a:ahLst/>
              <a:cxnLst/>
              <a:rect l="l" t="t" r="r" b="b"/>
              <a:pathLst>
                <a:path w="2102" h="803" extrusionOk="0">
                  <a:moveTo>
                    <a:pt x="1" y="1"/>
                  </a:moveTo>
                  <a:lnTo>
                    <a:pt x="94" y="1"/>
                  </a:lnTo>
                  <a:lnTo>
                    <a:pt x="94" y="317"/>
                  </a:lnTo>
                  <a:lnTo>
                    <a:pt x="237" y="317"/>
                  </a:lnTo>
                  <a:lnTo>
                    <a:pt x="237" y="1"/>
                  </a:lnTo>
                  <a:lnTo>
                    <a:pt x="468" y="1"/>
                  </a:lnTo>
                  <a:lnTo>
                    <a:pt x="468" y="317"/>
                  </a:lnTo>
                  <a:lnTo>
                    <a:pt x="612" y="317"/>
                  </a:lnTo>
                  <a:lnTo>
                    <a:pt x="612" y="1"/>
                  </a:lnTo>
                  <a:lnTo>
                    <a:pt x="843" y="1"/>
                  </a:lnTo>
                  <a:lnTo>
                    <a:pt x="843" y="317"/>
                  </a:lnTo>
                  <a:lnTo>
                    <a:pt x="987" y="317"/>
                  </a:lnTo>
                  <a:lnTo>
                    <a:pt x="987" y="1"/>
                  </a:lnTo>
                  <a:lnTo>
                    <a:pt x="1218" y="1"/>
                  </a:lnTo>
                  <a:lnTo>
                    <a:pt x="1218" y="317"/>
                  </a:lnTo>
                  <a:lnTo>
                    <a:pt x="1362" y="317"/>
                  </a:lnTo>
                  <a:lnTo>
                    <a:pt x="1362" y="1"/>
                  </a:lnTo>
                  <a:lnTo>
                    <a:pt x="1593" y="1"/>
                  </a:lnTo>
                  <a:lnTo>
                    <a:pt x="1593" y="317"/>
                  </a:lnTo>
                  <a:lnTo>
                    <a:pt x="1737" y="317"/>
                  </a:lnTo>
                  <a:lnTo>
                    <a:pt x="1737" y="1"/>
                  </a:lnTo>
                  <a:lnTo>
                    <a:pt x="1969" y="1"/>
                  </a:lnTo>
                  <a:lnTo>
                    <a:pt x="1969" y="317"/>
                  </a:lnTo>
                  <a:lnTo>
                    <a:pt x="2101" y="317"/>
                  </a:lnTo>
                  <a:lnTo>
                    <a:pt x="2101" y="803"/>
                  </a:lnTo>
                  <a:lnTo>
                    <a:pt x="1" y="803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5692200" y="2663550"/>
              <a:ext cx="80025" cy="20100"/>
            </a:xfrm>
            <a:custGeom>
              <a:avLst/>
              <a:gdLst/>
              <a:ahLst/>
              <a:cxnLst/>
              <a:rect l="l" t="t" r="r" b="b"/>
              <a:pathLst>
                <a:path w="3201" h="804" extrusionOk="0">
                  <a:moveTo>
                    <a:pt x="2985" y="1"/>
                  </a:moveTo>
                  <a:lnTo>
                    <a:pt x="2985" y="317"/>
                  </a:lnTo>
                  <a:lnTo>
                    <a:pt x="2841" y="317"/>
                  </a:lnTo>
                  <a:lnTo>
                    <a:pt x="2841" y="1"/>
                  </a:lnTo>
                  <a:lnTo>
                    <a:pt x="2610" y="1"/>
                  </a:lnTo>
                  <a:lnTo>
                    <a:pt x="2610" y="317"/>
                  </a:lnTo>
                  <a:lnTo>
                    <a:pt x="2466" y="317"/>
                  </a:lnTo>
                  <a:lnTo>
                    <a:pt x="2466" y="1"/>
                  </a:lnTo>
                  <a:lnTo>
                    <a:pt x="2235" y="1"/>
                  </a:lnTo>
                  <a:lnTo>
                    <a:pt x="2235" y="317"/>
                  </a:lnTo>
                  <a:lnTo>
                    <a:pt x="2091" y="317"/>
                  </a:lnTo>
                  <a:lnTo>
                    <a:pt x="2091" y="1"/>
                  </a:lnTo>
                  <a:lnTo>
                    <a:pt x="1860" y="1"/>
                  </a:lnTo>
                  <a:lnTo>
                    <a:pt x="1860" y="317"/>
                  </a:lnTo>
                  <a:lnTo>
                    <a:pt x="1715" y="317"/>
                  </a:lnTo>
                  <a:lnTo>
                    <a:pt x="1715" y="1"/>
                  </a:lnTo>
                  <a:lnTo>
                    <a:pt x="1484" y="1"/>
                  </a:lnTo>
                  <a:lnTo>
                    <a:pt x="1484" y="317"/>
                  </a:lnTo>
                  <a:lnTo>
                    <a:pt x="1340" y="317"/>
                  </a:lnTo>
                  <a:lnTo>
                    <a:pt x="1340" y="1"/>
                  </a:lnTo>
                  <a:lnTo>
                    <a:pt x="1109" y="1"/>
                  </a:lnTo>
                  <a:lnTo>
                    <a:pt x="1109" y="317"/>
                  </a:lnTo>
                  <a:lnTo>
                    <a:pt x="966" y="317"/>
                  </a:lnTo>
                  <a:lnTo>
                    <a:pt x="966" y="1"/>
                  </a:lnTo>
                  <a:lnTo>
                    <a:pt x="735" y="1"/>
                  </a:lnTo>
                  <a:lnTo>
                    <a:pt x="735" y="317"/>
                  </a:lnTo>
                  <a:lnTo>
                    <a:pt x="591" y="317"/>
                  </a:lnTo>
                  <a:lnTo>
                    <a:pt x="591" y="1"/>
                  </a:lnTo>
                  <a:lnTo>
                    <a:pt x="360" y="1"/>
                  </a:lnTo>
                  <a:lnTo>
                    <a:pt x="360" y="317"/>
                  </a:lnTo>
                  <a:lnTo>
                    <a:pt x="216" y="317"/>
                  </a:lnTo>
                  <a:lnTo>
                    <a:pt x="216" y="1"/>
                  </a:lnTo>
                  <a:lnTo>
                    <a:pt x="0" y="1"/>
                  </a:lnTo>
                  <a:lnTo>
                    <a:pt x="0" y="803"/>
                  </a:lnTo>
                  <a:lnTo>
                    <a:pt x="3201" y="803"/>
                  </a:lnTo>
                  <a:lnTo>
                    <a:pt x="3201" y="1"/>
                  </a:lnTo>
                  <a:close/>
                </a:path>
              </a:pathLst>
            </a:custGeom>
            <a:solidFill>
              <a:srgbClr val="012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5285363" y="2846913"/>
              <a:ext cx="42450" cy="121925"/>
            </a:xfrm>
            <a:custGeom>
              <a:avLst/>
              <a:gdLst/>
              <a:ahLst/>
              <a:cxnLst/>
              <a:rect l="l" t="t" r="r" b="b"/>
              <a:pathLst>
                <a:path w="1698" h="4877" extrusionOk="0">
                  <a:moveTo>
                    <a:pt x="849" y="0"/>
                  </a:moveTo>
                  <a:cubicBezTo>
                    <a:pt x="849" y="0"/>
                    <a:pt x="0" y="227"/>
                    <a:pt x="0" y="1243"/>
                  </a:cubicBezTo>
                  <a:lnTo>
                    <a:pt x="0" y="4876"/>
                  </a:lnTo>
                  <a:lnTo>
                    <a:pt x="1698" y="4876"/>
                  </a:lnTo>
                  <a:lnTo>
                    <a:pt x="1698" y="1243"/>
                  </a:lnTo>
                  <a:cubicBezTo>
                    <a:pt x="1698" y="227"/>
                    <a:pt x="849" y="0"/>
                    <a:pt x="849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4325675" y="2907173"/>
              <a:ext cx="196875" cy="60250"/>
            </a:xfrm>
            <a:custGeom>
              <a:avLst/>
              <a:gdLst/>
              <a:ahLst/>
              <a:cxnLst/>
              <a:rect l="l" t="t" r="r" b="b"/>
              <a:pathLst>
                <a:path w="7875" h="2410" extrusionOk="0">
                  <a:moveTo>
                    <a:pt x="7875" y="2409"/>
                  </a:moveTo>
                  <a:cubicBezTo>
                    <a:pt x="7289" y="1006"/>
                    <a:pt x="5750" y="1"/>
                    <a:pt x="3938" y="1"/>
                  </a:cubicBezTo>
                  <a:cubicBezTo>
                    <a:pt x="2125" y="1"/>
                    <a:pt x="586" y="1006"/>
                    <a:pt x="1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5131125" y="2907150"/>
              <a:ext cx="196850" cy="60250"/>
            </a:xfrm>
            <a:custGeom>
              <a:avLst/>
              <a:gdLst/>
              <a:ahLst/>
              <a:cxnLst/>
              <a:rect l="l" t="t" r="r" b="b"/>
              <a:pathLst>
                <a:path w="7874" h="2410" extrusionOk="0">
                  <a:moveTo>
                    <a:pt x="7873" y="2409"/>
                  </a:moveTo>
                  <a:cubicBezTo>
                    <a:pt x="7288" y="1006"/>
                    <a:pt x="5749" y="1"/>
                    <a:pt x="3936" y="1"/>
                  </a:cubicBezTo>
                  <a:cubicBezTo>
                    <a:pt x="2125" y="1"/>
                    <a:pt x="586" y="1006"/>
                    <a:pt x="0" y="2409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2" name="Google Shape;942;p2"/>
            <p:cNvGrpSpPr/>
            <p:nvPr/>
          </p:nvGrpSpPr>
          <p:grpSpPr>
            <a:xfrm>
              <a:off x="5010513" y="2318925"/>
              <a:ext cx="26875" cy="68050"/>
              <a:chOff x="4777325" y="2475725"/>
              <a:chExt cx="26875" cy="68050"/>
            </a:xfrm>
          </p:grpSpPr>
          <p:sp>
            <p:nvSpPr>
              <p:cNvPr id="943" name="Google Shape;943;p2"/>
              <p:cNvSpPr/>
              <p:nvPr/>
            </p:nvSpPr>
            <p:spPr>
              <a:xfrm>
                <a:off x="4788025" y="2477175"/>
                <a:ext cx="54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68" extrusionOk="0">
                    <a:moveTo>
                      <a:pt x="52" y="1"/>
                    </a:moveTo>
                    <a:lnTo>
                      <a:pt x="0" y="2067"/>
                    </a:lnTo>
                    <a:lnTo>
                      <a:pt x="219" y="2067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"/>
              <p:cNvSpPr/>
              <p:nvPr/>
            </p:nvSpPr>
            <p:spPr>
              <a:xfrm>
                <a:off x="4788325" y="2513450"/>
                <a:ext cx="48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15" extrusionOk="0">
                    <a:moveTo>
                      <a:pt x="4" y="0"/>
                    </a:moveTo>
                    <a:lnTo>
                      <a:pt x="1" y="114"/>
                    </a:lnTo>
                    <a:lnTo>
                      <a:pt x="194" y="114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"/>
              <p:cNvSpPr/>
              <p:nvPr/>
            </p:nvSpPr>
            <p:spPr>
              <a:xfrm>
                <a:off x="4788600" y="2503000"/>
                <a:ext cx="432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15" extrusionOk="0">
                    <a:moveTo>
                      <a:pt x="3" y="1"/>
                    </a:moveTo>
                    <a:lnTo>
                      <a:pt x="0" y="115"/>
                    </a:lnTo>
                    <a:lnTo>
                      <a:pt x="172" y="115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"/>
              <p:cNvSpPr/>
              <p:nvPr/>
            </p:nvSpPr>
            <p:spPr>
              <a:xfrm>
                <a:off x="4788875" y="2492600"/>
                <a:ext cx="37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15" extrusionOk="0">
                    <a:moveTo>
                      <a:pt x="2" y="0"/>
                    </a:moveTo>
                    <a:lnTo>
                      <a:pt x="0" y="114"/>
                    </a:lnTo>
                    <a:lnTo>
                      <a:pt x="151" y="11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"/>
              <p:cNvSpPr/>
              <p:nvPr/>
            </p:nvSpPr>
            <p:spPr>
              <a:xfrm>
                <a:off x="4789125" y="2482150"/>
                <a:ext cx="32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15" extrusionOk="0">
                    <a:moveTo>
                      <a:pt x="4" y="1"/>
                    </a:moveTo>
                    <a:lnTo>
                      <a:pt x="1" y="115"/>
                    </a:lnTo>
                    <a:lnTo>
                      <a:pt x="130" y="115"/>
                    </a:ln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"/>
              <p:cNvSpPr/>
              <p:nvPr/>
            </p:nvSpPr>
            <p:spPr>
              <a:xfrm>
                <a:off x="4777325" y="2533475"/>
                <a:ext cx="268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412" extrusionOk="0">
                    <a:moveTo>
                      <a:pt x="0" y="1"/>
                    </a:moveTo>
                    <a:lnTo>
                      <a:pt x="0" y="412"/>
                    </a:lnTo>
                    <a:lnTo>
                      <a:pt x="1075" y="412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"/>
              <p:cNvSpPr/>
              <p:nvPr/>
            </p:nvSpPr>
            <p:spPr>
              <a:xfrm>
                <a:off x="4777525" y="2524225"/>
                <a:ext cx="264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71" extrusionOk="0">
                    <a:moveTo>
                      <a:pt x="529" y="1"/>
                    </a:moveTo>
                    <a:cubicBezTo>
                      <a:pt x="264" y="1"/>
                      <a:pt x="45" y="160"/>
                      <a:pt x="0" y="371"/>
                    </a:cubicBezTo>
                    <a:lnTo>
                      <a:pt x="1058" y="371"/>
                    </a:lnTo>
                    <a:cubicBezTo>
                      <a:pt x="1014" y="160"/>
                      <a:pt x="794" y="1"/>
                      <a:pt x="529" y="1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"/>
              <p:cNvSpPr/>
              <p:nvPr/>
            </p:nvSpPr>
            <p:spPr>
              <a:xfrm>
                <a:off x="4789275" y="2475725"/>
                <a:ext cx="2975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1"/>
                    </a:moveTo>
                    <a:cubicBezTo>
                      <a:pt x="27" y="1"/>
                      <a:pt x="1" y="26"/>
                      <a:pt x="1" y="59"/>
                    </a:cubicBezTo>
                    <a:cubicBezTo>
                      <a:pt x="1" y="91"/>
                      <a:pt x="27" y="118"/>
                      <a:pt x="59" y="118"/>
                    </a:cubicBezTo>
                    <a:cubicBezTo>
                      <a:pt x="92" y="118"/>
                      <a:pt x="118" y="91"/>
                      <a:pt x="118" y="59"/>
                    </a:cubicBezTo>
                    <a:cubicBezTo>
                      <a:pt x="118" y="26"/>
                      <a:pt x="92" y="1"/>
                      <a:pt x="59" y="1"/>
                    </a:cubicBezTo>
                    <a:close/>
                  </a:path>
                </a:pathLst>
              </a:custGeom>
              <a:solidFill>
                <a:srgbClr val="FFC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1" name="Google Shape;951;p2"/>
            <p:cNvSpPr/>
            <p:nvPr/>
          </p:nvSpPr>
          <p:spPr>
            <a:xfrm>
              <a:off x="4796700" y="2382325"/>
              <a:ext cx="442325" cy="135300"/>
            </a:xfrm>
            <a:custGeom>
              <a:avLst/>
              <a:gdLst/>
              <a:ahLst/>
              <a:cxnLst/>
              <a:rect l="l" t="t" r="r" b="b"/>
              <a:pathLst>
                <a:path w="17693" h="5412" extrusionOk="0">
                  <a:moveTo>
                    <a:pt x="17693" y="5411"/>
                  </a:moveTo>
                  <a:cubicBezTo>
                    <a:pt x="16378" y="2257"/>
                    <a:pt x="12918" y="1"/>
                    <a:pt x="8847" y="1"/>
                  </a:cubicBezTo>
                  <a:cubicBezTo>
                    <a:pt x="4774" y="1"/>
                    <a:pt x="1315" y="2257"/>
                    <a:pt x="0" y="5411"/>
                  </a:cubicBezTo>
                  <a:close/>
                </a:path>
              </a:pathLst>
            </a:custGeom>
            <a:solidFill>
              <a:srgbClr val="6C8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"/>
          <p:cNvGrpSpPr/>
          <p:nvPr/>
        </p:nvGrpSpPr>
        <p:grpSpPr>
          <a:xfrm>
            <a:off x="-1366189" y="3868754"/>
            <a:ext cx="12547551" cy="2274989"/>
            <a:chOff x="-1366189" y="3868754"/>
            <a:chExt cx="12547551" cy="2274989"/>
          </a:xfrm>
        </p:grpSpPr>
        <p:sp>
          <p:nvSpPr>
            <p:cNvPr id="953" name="Google Shape;953;p2"/>
            <p:cNvSpPr/>
            <p:nvPr/>
          </p:nvSpPr>
          <p:spPr>
            <a:xfrm>
              <a:off x="-580609" y="3868754"/>
              <a:ext cx="11761971" cy="1842994"/>
            </a:xfrm>
            <a:custGeom>
              <a:avLst/>
              <a:gdLst/>
              <a:ahLst/>
              <a:cxnLst/>
              <a:rect l="l" t="t" r="r" b="b"/>
              <a:pathLst>
                <a:path w="228821" h="65366" extrusionOk="0">
                  <a:moveTo>
                    <a:pt x="228821" y="0"/>
                  </a:moveTo>
                  <a:cubicBezTo>
                    <a:pt x="228820" y="1"/>
                    <a:pt x="228819" y="2"/>
                    <a:pt x="228818" y="3"/>
                  </a:cubicBezTo>
                  <a:lnTo>
                    <a:pt x="228818" y="3"/>
                  </a:lnTo>
                  <a:cubicBezTo>
                    <a:pt x="228819" y="2"/>
                    <a:pt x="228820" y="1"/>
                    <a:pt x="228821" y="0"/>
                  </a:cubicBezTo>
                  <a:close/>
                  <a:moveTo>
                    <a:pt x="228818" y="3"/>
                  </a:moveTo>
                  <a:cubicBezTo>
                    <a:pt x="224299" y="4626"/>
                    <a:pt x="219802" y="9291"/>
                    <a:pt x="215283" y="13914"/>
                  </a:cubicBezTo>
                  <a:cubicBezTo>
                    <a:pt x="214153" y="15065"/>
                    <a:pt x="213024" y="16237"/>
                    <a:pt x="211663" y="17074"/>
                  </a:cubicBezTo>
                  <a:cubicBezTo>
                    <a:pt x="208650" y="18936"/>
                    <a:pt x="204884" y="19061"/>
                    <a:pt x="201599" y="20359"/>
                  </a:cubicBezTo>
                  <a:cubicBezTo>
                    <a:pt x="198063" y="21698"/>
                    <a:pt x="195113" y="24397"/>
                    <a:pt x="191493" y="25590"/>
                  </a:cubicBezTo>
                  <a:cubicBezTo>
                    <a:pt x="189937" y="26082"/>
                    <a:pt x="188317" y="26294"/>
                    <a:pt x="186688" y="26294"/>
                  </a:cubicBezTo>
                  <a:cubicBezTo>
                    <a:pt x="185687" y="26294"/>
                    <a:pt x="184683" y="26214"/>
                    <a:pt x="183689" y="26071"/>
                  </a:cubicBezTo>
                  <a:cubicBezTo>
                    <a:pt x="177307" y="25192"/>
                    <a:pt x="171448" y="22074"/>
                    <a:pt x="165339" y="19919"/>
                  </a:cubicBezTo>
                  <a:cubicBezTo>
                    <a:pt x="157911" y="17346"/>
                    <a:pt x="150044" y="16195"/>
                    <a:pt x="142678" y="13412"/>
                  </a:cubicBezTo>
                  <a:cubicBezTo>
                    <a:pt x="135523" y="10713"/>
                    <a:pt x="129643" y="5336"/>
                    <a:pt x="121985" y="3976"/>
                  </a:cubicBezTo>
                  <a:cubicBezTo>
                    <a:pt x="120600" y="3728"/>
                    <a:pt x="119211" y="3618"/>
                    <a:pt x="117820" y="3618"/>
                  </a:cubicBezTo>
                  <a:cubicBezTo>
                    <a:pt x="110262" y="3618"/>
                    <a:pt x="102673" y="6875"/>
                    <a:pt x="95621" y="9102"/>
                  </a:cubicBezTo>
                  <a:cubicBezTo>
                    <a:pt x="86561" y="11989"/>
                    <a:pt x="77585" y="15086"/>
                    <a:pt x="68986" y="19124"/>
                  </a:cubicBezTo>
                  <a:cubicBezTo>
                    <a:pt x="66245" y="20401"/>
                    <a:pt x="63441" y="21761"/>
                    <a:pt x="60449" y="21970"/>
                  </a:cubicBezTo>
                  <a:cubicBezTo>
                    <a:pt x="60176" y="21988"/>
                    <a:pt x="59905" y="21996"/>
                    <a:pt x="59634" y="21996"/>
                  </a:cubicBezTo>
                  <a:cubicBezTo>
                    <a:pt x="57033" y="21996"/>
                    <a:pt x="54499" y="21217"/>
                    <a:pt x="52017" y="20421"/>
                  </a:cubicBezTo>
                  <a:cubicBezTo>
                    <a:pt x="45509" y="18392"/>
                    <a:pt x="38960" y="16341"/>
                    <a:pt x="32223" y="15463"/>
                  </a:cubicBezTo>
                  <a:cubicBezTo>
                    <a:pt x="26532" y="15463"/>
                    <a:pt x="20903" y="14856"/>
                    <a:pt x="15296" y="14082"/>
                  </a:cubicBezTo>
                  <a:cubicBezTo>
                    <a:pt x="13365" y="13830"/>
                    <a:pt x="7408" y="12029"/>
                    <a:pt x="4188" y="12029"/>
                  </a:cubicBezTo>
                  <a:cubicBezTo>
                    <a:pt x="3394" y="12029"/>
                    <a:pt x="2767" y="12139"/>
                    <a:pt x="2407" y="12408"/>
                  </a:cubicBezTo>
                  <a:cubicBezTo>
                    <a:pt x="2323" y="12450"/>
                    <a:pt x="2260" y="12512"/>
                    <a:pt x="2218" y="12554"/>
                  </a:cubicBezTo>
                  <a:cubicBezTo>
                    <a:pt x="0" y="14667"/>
                    <a:pt x="1486" y="22828"/>
                    <a:pt x="1486" y="25506"/>
                  </a:cubicBezTo>
                  <a:cubicBezTo>
                    <a:pt x="1423" y="31176"/>
                    <a:pt x="1402" y="36826"/>
                    <a:pt x="1361" y="42475"/>
                  </a:cubicBezTo>
                  <a:cubicBezTo>
                    <a:pt x="1298" y="49735"/>
                    <a:pt x="1256" y="56996"/>
                    <a:pt x="1193" y="64256"/>
                  </a:cubicBezTo>
                  <a:lnTo>
                    <a:pt x="228507" y="65365"/>
                  </a:lnTo>
                  <a:cubicBezTo>
                    <a:pt x="228528" y="64173"/>
                    <a:pt x="228528" y="63001"/>
                    <a:pt x="228528" y="61829"/>
                  </a:cubicBezTo>
                  <a:cubicBezTo>
                    <a:pt x="228591" y="51430"/>
                    <a:pt x="228633" y="40989"/>
                    <a:pt x="228695" y="30569"/>
                  </a:cubicBezTo>
                  <a:lnTo>
                    <a:pt x="228779" y="13161"/>
                  </a:lnTo>
                  <a:cubicBezTo>
                    <a:pt x="228779" y="11238"/>
                    <a:pt x="227546" y="1313"/>
                    <a:pt x="228818" y="3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-1366189" y="4300728"/>
              <a:ext cx="12435817" cy="1843015"/>
            </a:xfrm>
            <a:custGeom>
              <a:avLst/>
              <a:gdLst/>
              <a:ahLst/>
              <a:cxnLst/>
              <a:rect l="l" t="t" r="r" b="b"/>
              <a:pathLst>
                <a:path w="224930" h="41493" extrusionOk="0">
                  <a:moveTo>
                    <a:pt x="1" y="15129"/>
                  </a:moveTo>
                  <a:cubicBezTo>
                    <a:pt x="8935" y="10860"/>
                    <a:pt x="17932" y="6571"/>
                    <a:pt x="27495" y="3955"/>
                  </a:cubicBezTo>
                  <a:cubicBezTo>
                    <a:pt x="38061" y="1089"/>
                    <a:pt x="48376" y="1"/>
                    <a:pt x="58629" y="4374"/>
                  </a:cubicBezTo>
                  <a:cubicBezTo>
                    <a:pt x="63504" y="6466"/>
                    <a:pt x="68316" y="8977"/>
                    <a:pt x="73589" y="9814"/>
                  </a:cubicBezTo>
                  <a:cubicBezTo>
                    <a:pt x="82837" y="11300"/>
                    <a:pt x="92337" y="7199"/>
                    <a:pt x="100915" y="4228"/>
                  </a:cubicBezTo>
                  <a:cubicBezTo>
                    <a:pt x="109850" y="1089"/>
                    <a:pt x="117633" y="1779"/>
                    <a:pt x="126442" y="5420"/>
                  </a:cubicBezTo>
                  <a:cubicBezTo>
                    <a:pt x="131924" y="7680"/>
                    <a:pt x="136465" y="9165"/>
                    <a:pt x="142344" y="10023"/>
                  </a:cubicBezTo>
                  <a:cubicBezTo>
                    <a:pt x="148600" y="10965"/>
                    <a:pt x="154835" y="11886"/>
                    <a:pt x="161071" y="12827"/>
                  </a:cubicBezTo>
                  <a:cubicBezTo>
                    <a:pt x="166615" y="13664"/>
                    <a:pt x="172369" y="14480"/>
                    <a:pt x="177705" y="12764"/>
                  </a:cubicBezTo>
                  <a:cubicBezTo>
                    <a:pt x="181513" y="11572"/>
                    <a:pt x="184840" y="9165"/>
                    <a:pt x="188481" y="7408"/>
                  </a:cubicBezTo>
                  <a:cubicBezTo>
                    <a:pt x="201746" y="984"/>
                    <a:pt x="217543" y="13287"/>
                    <a:pt x="224929" y="23707"/>
                  </a:cubicBezTo>
                  <a:cubicBezTo>
                    <a:pt x="219636" y="28248"/>
                    <a:pt x="214321" y="32788"/>
                    <a:pt x="209007" y="37329"/>
                  </a:cubicBezTo>
                  <a:cubicBezTo>
                    <a:pt x="207730" y="38438"/>
                    <a:pt x="206412" y="39526"/>
                    <a:pt x="204843" y="40153"/>
                  </a:cubicBezTo>
                  <a:cubicBezTo>
                    <a:pt x="203106" y="40865"/>
                    <a:pt x="201139" y="40865"/>
                    <a:pt x="199256" y="40865"/>
                  </a:cubicBezTo>
                  <a:cubicBezTo>
                    <a:pt x="136172" y="41074"/>
                    <a:pt x="73108" y="41283"/>
                    <a:pt x="10023" y="41492"/>
                  </a:cubicBezTo>
                  <a:cubicBezTo>
                    <a:pt x="6676" y="32705"/>
                    <a:pt x="3328" y="23917"/>
                    <a:pt x="1" y="15129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"/>
          <p:cNvGrpSpPr/>
          <p:nvPr/>
        </p:nvGrpSpPr>
        <p:grpSpPr>
          <a:xfrm>
            <a:off x="-1046823" y="2800941"/>
            <a:ext cx="1993663" cy="2522423"/>
            <a:chOff x="-2673777" y="-1095191"/>
            <a:chExt cx="1417666" cy="1793659"/>
          </a:xfrm>
        </p:grpSpPr>
        <p:sp>
          <p:nvSpPr>
            <p:cNvPr id="956" name="Google Shape;956;p2"/>
            <p:cNvSpPr/>
            <p:nvPr/>
          </p:nvSpPr>
          <p:spPr>
            <a:xfrm>
              <a:off x="-2008206" y="604331"/>
              <a:ext cx="120442" cy="94025"/>
            </a:xfrm>
            <a:custGeom>
              <a:avLst/>
              <a:gdLst/>
              <a:ahLst/>
              <a:cxnLst/>
              <a:rect l="l" t="t" r="r" b="b"/>
              <a:pathLst>
                <a:path w="1076" h="840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262"/>
                    <a:pt x="9" y="615"/>
                    <a:pt x="1" y="839"/>
                  </a:cubicBezTo>
                  <a:lnTo>
                    <a:pt x="840" y="839"/>
                  </a:lnTo>
                  <a:cubicBezTo>
                    <a:pt x="936" y="536"/>
                    <a:pt x="1005" y="353"/>
                    <a:pt x="1075" y="80"/>
                  </a:cubicBezTo>
                  <a:lnTo>
                    <a:pt x="966" y="71"/>
                  </a:lnTo>
                  <a:lnTo>
                    <a:pt x="360" y="28"/>
                  </a:lnTo>
                  <a:lnTo>
                    <a:pt x="310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-1997460" y="514670"/>
              <a:ext cx="120218" cy="97719"/>
            </a:xfrm>
            <a:custGeom>
              <a:avLst/>
              <a:gdLst/>
              <a:ahLst/>
              <a:cxnLst/>
              <a:rect l="l" t="t" r="r" b="b"/>
              <a:pathLst>
                <a:path w="1074" h="873" extrusionOk="0">
                  <a:moveTo>
                    <a:pt x="1" y="1"/>
                  </a:moveTo>
                  <a:lnTo>
                    <a:pt x="13" y="808"/>
                  </a:lnTo>
                  <a:lnTo>
                    <a:pt x="214" y="822"/>
                  </a:lnTo>
                  <a:lnTo>
                    <a:pt x="264" y="827"/>
                  </a:lnTo>
                  <a:lnTo>
                    <a:pt x="870" y="872"/>
                  </a:lnTo>
                  <a:lnTo>
                    <a:pt x="1074" y="75"/>
                  </a:lnTo>
                  <a:lnTo>
                    <a:pt x="966" y="67"/>
                  </a:lnTo>
                  <a:lnTo>
                    <a:pt x="160" y="12"/>
                  </a:lnTo>
                  <a:lnTo>
                    <a:pt x="160" y="11"/>
                  </a:lnTo>
                  <a:lnTo>
                    <a:pt x="108" y="9"/>
                  </a:lnTo>
                  <a:lnTo>
                    <a:pt x="86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-1985930" y="422883"/>
              <a:ext cx="119994" cy="99622"/>
            </a:xfrm>
            <a:custGeom>
              <a:avLst/>
              <a:gdLst/>
              <a:ahLst/>
              <a:cxnLst/>
              <a:rect l="l" t="t" r="r" b="b"/>
              <a:pathLst>
                <a:path w="1072" h="890" extrusionOk="0">
                  <a:moveTo>
                    <a:pt x="3" y="1"/>
                  </a:moveTo>
                  <a:lnTo>
                    <a:pt x="3" y="159"/>
                  </a:lnTo>
                  <a:cubicBezTo>
                    <a:pt x="1" y="266"/>
                    <a:pt x="1" y="373"/>
                    <a:pt x="1" y="478"/>
                  </a:cubicBezTo>
                  <a:lnTo>
                    <a:pt x="1" y="499"/>
                  </a:lnTo>
                  <a:cubicBezTo>
                    <a:pt x="1" y="611"/>
                    <a:pt x="3" y="720"/>
                    <a:pt x="5" y="829"/>
                  </a:cubicBezTo>
                  <a:lnTo>
                    <a:pt x="58" y="833"/>
                  </a:lnTo>
                  <a:lnTo>
                    <a:pt x="863" y="889"/>
                  </a:lnTo>
                  <a:lnTo>
                    <a:pt x="863" y="887"/>
                  </a:lnTo>
                  <a:cubicBezTo>
                    <a:pt x="931" y="624"/>
                    <a:pt x="1000" y="367"/>
                    <a:pt x="1071" y="114"/>
                  </a:cubicBezTo>
                  <a:lnTo>
                    <a:pt x="965" y="101"/>
                  </a:lnTo>
                  <a:lnTo>
                    <a:pt x="111" y="1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-1973617" y="328409"/>
              <a:ext cx="121785" cy="106002"/>
            </a:xfrm>
            <a:custGeom>
              <a:avLst/>
              <a:gdLst/>
              <a:ahLst/>
              <a:cxnLst/>
              <a:rect l="l" t="t" r="r" b="b"/>
              <a:pathLst>
                <a:path w="1088" h="947" extrusionOk="0">
                  <a:moveTo>
                    <a:pt x="35" y="0"/>
                  </a:moveTo>
                  <a:cubicBezTo>
                    <a:pt x="12" y="296"/>
                    <a:pt x="4" y="578"/>
                    <a:pt x="0" y="857"/>
                  </a:cubicBezTo>
                  <a:lnTo>
                    <a:pt x="855" y="946"/>
                  </a:lnTo>
                  <a:cubicBezTo>
                    <a:pt x="928" y="692"/>
                    <a:pt x="1004" y="441"/>
                    <a:pt x="1088" y="208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-1957946" y="225316"/>
              <a:ext cx="125031" cy="124024"/>
            </a:xfrm>
            <a:custGeom>
              <a:avLst/>
              <a:gdLst/>
              <a:ahLst/>
              <a:cxnLst/>
              <a:rect l="l" t="t" r="r" b="b"/>
              <a:pathLst>
                <a:path w="1117" h="1108" extrusionOk="0">
                  <a:moveTo>
                    <a:pt x="145" y="0"/>
                  </a:moveTo>
                  <a:cubicBezTo>
                    <a:pt x="51" y="353"/>
                    <a:pt x="24" y="649"/>
                    <a:pt x="0" y="942"/>
                  </a:cubicBezTo>
                  <a:lnTo>
                    <a:pt x="842" y="1108"/>
                  </a:lnTo>
                  <a:cubicBezTo>
                    <a:pt x="925" y="873"/>
                    <a:pt x="1020" y="638"/>
                    <a:pt x="1116" y="490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-1930858" y="136439"/>
              <a:ext cx="131747" cy="138352"/>
            </a:xfrm>
            <a:custGeom>
              <a:avLst/>
              <a:gdLst/>
              <a:ahLst/>
              <a:cxnLst/>
              <a:rect l="l" t="t" r="r" b="b"/>
              <a:pathLst>
                <a:path w="1177" h="1236" extrusionOk="0">
                  <a:moveTo>
                    <a:pt x="269" y="0"/>
                  </a:moveTo>
                  <a:cubicBezTo>
                    <a:pt x="180" y="262"/>
                    <a:pt x="84" y="533"/>
                    <a:pt x="1" y="844"/>
                  </a:cubicBezTo>
                  <a:lnTo>
                    <a:pt x="777" y="1235"/>
                  </a:lnTo>
                  <a:cubicBezTo>
                    <a:pt x="888" y="1047"/>
                    <a:pt x="1030" y="844"/>
                    <a:pt x="1176" y="633"/>
                  </a:cubicBezTo>
                  <a:lnTo>
                    <a:pt x="269" y="0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-1890561" y="58979"/>
              <a:ext cx="131747" cy="141374"/>
            </a:xfrm>
            <a:custGeom>
              <a:avLst/>
              <a:gdLst/>
              <a:ahLst/>
              <a:cxnLst/>
              <a:rect l="l" t="t" r="r" b="b"/>
              <a:pathLst>
                <a:path w="1177" h="1263" extrusionOk="0">
                  <a:moveTo>
                    <a:pt x="247" y="1"/>
                  </a:moveTo>
                  <a:cubicBezTo>
                    <a:pt x="175" y="244"/>
                    <a:pt x="90" y="495"/>
                    <a:pt x="0" y="755"/>
                  </a:cubicBezTo>
                  <a:lnTo>
                    <a:pt x="726" y="1262"/>
                  </a:lnTo>
                  <a:cubicBezTo>
                    <a:pt x="873" y="1049"/>
                    <a:pt x="1026" y="827"/>
                    <a:pt x="1177" y="589"/>
                  </a:cubicBezTo>
                  <a:lnTo>
                    <a:pt x="247" y="1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-1852502" y="-15010"/>
              <a:ext cx="131076" cy="133315"/>
            </a:xfrm>
            <a:custGeom>
              <a:avLst/>
              <a:gdLst/>
              <a:ahLst/>
              <a:cxnLst/>
              <a:rect l="l" t="t" r="r" b="b"/>
              <a:pathLst>
                <a:path w="1171" h="1191" extrusionOk="0">
                  <a:moveTo>
                    <a:pt x="177" y="1"/>
                  </a:moveTo>
                  <a:cubicBezTo>
                    <a:pt x="135" y="233"/>
                    <a:pt x="74" y="474"/>
                    <a:pt x="0" y="721"/>
                  </a:cubicBezTo>
                  <a:lnTo>
                    <a:pt x="743" y="1190"/>
                  </a:lnTo>
                  <a:cubicBezTo>
                    <a:pt x="892" y="955"/>
                    <a:pt x="1038" y="703"/>
                    <a:pt x="1170" y="428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-1821608" y="-86649"/>
              <a:ext cx="126375" cy="114733"/>
            </a:xfrm>
            <a:custGeom>
              <a:avLst/>
              <a:gdLst/>
              <a:ahLst/>
              <a:cxnLst/>
              <a:rect l="l" t="t" r="r" b="b"/>
              <a:pathLst>
                <a:path w="1129" h="1025" extrusionOk="0">
                  <a:moveTo>
                    <a:pt x="64" y="0"/>
                  </a:moveTo>
                  <a:lnTo>
                    <a:pt x="64" y="0"/>
                  </a:lnTo>
                  <a:cubicBezTo>
                    <a:pt x="66" y="215"/>
                    <a:pt x="44" y="445"/>
                    <a:pt x="0" y="684"/>
                  </a:cubicBezTo>
                  <a:lnTo>
                    <a:pt x="794" y="1024"/>
                  </a:lnTo>
                  <a:cubicBezTo>
                    <a:pt x="924" y="755"/>
                    <a:pt x="1041" y="461"/>
                    <a:pt x="1129" y="142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7A4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-1810974" y="-181347"/>
              <a:ext cx="121338" cy="109137"/>
            </a:xfrm>
            <a:custGeom>
              <a:avLst/>
              <a:gdLst/>
              <a:ahLst/>
              <a:cxnLst/>
              <a:rect l="l" t="t" r="r" b="b"/>
              <a:pathLst>
                <a:path w="1084" h="975" extrusionOk="0">
                  <a:moveTo>
                    <a:pt x="1083" y="1"/>
                  </a:moveTo>
                  <a:lnTo>
                    <a:pt x="0" y="234"/>
                  </a:lnTo>
                  <a:cubicBezTo>
                    <a:pt x="49" y="426"/>
                    <a:pt x="76" y="635"/>
                    <a:pt x="76" y="861"/>
                  </a:cubicBezTo>
                  <a:lnTo>
                    <a:pt x="927" y="975"/>
                  </a:lnTo>
                  <a:cubicBezTo>
                    <a:pt x="1013" y="668"/>
                    <a:pt x="1068" y="337"/>
                    <a:pt x="1083" y="1"/>
                  </a:cubicBezTo>
                  <a:close/>
                </a:path>
              </a:pathLst>
            </a:custGeom>
            <a:solidFill>
              <a:srgbClr val="6536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-2068651" y="-546258"/>
              <a:ext cx="385056" cy="388750"/>
            </a:xfrm>
            <a:custGeom>
              <a:avLst/>
              <a:gdLst/>
              <a:ahLst/>
              <a:cxnLst/>
              <a:rect l="l" t="t" r="r" b="b"/>
              <a:pathLst>
                <a:path w="3440" h="3473" extrusionOk="0">
                  <a:moveTo>
                    <a:pt x="1" y="0"/>
                  </a:moveTo>
                  <a:cubicBezTo>
                    <a:pt x="95" y="147"/>
                    <a:pt x="382" y="521"/>
                    <a:pt x="420" y="852"/>
                  </a:cubicBezTo>
                  <a:cubicBezTo>
                    <a:pt x="508" y="856"/>
                    <a:pt x="947" y="937"/>
                    <a:pt x="947" y="937"/>
                  </a:cubicBezTo>
                  <a:cubicBezTo>
                    <a:pt x="947" y="937"/>
                    <a:pt x="759" y="1042"/>
                    <a:pt x="519" y="1053"/>
                  </a:cubicBezTo>
                  <a:cubicBezTo>
                    <a:pt x="523" y="1106"/>
                    <a:pt x="551" y="1192"/>
                    <a:pt x="587" y="1288"/>
                  </a:cubicBezTo>
                  <a:cubicBezTo>
                    <a:pt x="679" y="1531"/>
                    <a:pt x="828" y="1841"/>
                    <a:pt x="828" y="1841"/>
                  </a:cubicBezTo>
                  <a:lnTo>
                    <a:pt x="1533" y="1803"/>
                  </a:lnTo>
                  <a:lnTo>
                    <a:pt x="1533" y="1803"/>
                  </a:lnTo>
                  <a:cubicBezTo>
                    <a:pt x="1533" y="1803"/>
                    <a:pt x="1128" y="2006"/>
                    <a:pt x="983" y="2006"/>
                  </a:cubicBezTo>
                  <a:cubicBezTo>
                    <a:pt x="962" y="2006"/>
                    <a:pt x="946" y="2002"/>
                    <a:pt x="939" y="1991"/>
                  </a:cubicBezTo>
                  <a:lnTo>
                    <a:pt x="939" y="1991"/>
                  </a:lnTo>
                  <a:cubicBezTo>
                    <a:pt x="1266" y="2447"/>
                    <a:pt x="1561" y="2763"/>
                    <a:pt x="1829" y="2982"/>
                  </a:cubicBezTo>
                  <a:cubicBezTo>
                    <a:pt x="2133" y="3235"/>
                    <a:pt x="2401" y="3359"/>
                    <a:pt x="2642" y="3420"/>
                  </a:cubicBezTo>
                  <a:lnTo>
                    <a:pt x="2644" y="3420"/>
                  </a:lnTo>
                  <a:cubicBezTo>
                    <a:pt x="2816" y="3462"/>
                    <a:pt x="2973" y="3472"/>
                    <a:pt x="3118" y="3472"/>
                  </a:cubicBezTo>
                  <a:cubicBezTo>
                    <a:pt x="3132" y="3472"/>
                    <a:pt x="3146" y="3472"/>
                    <a:pt x="3160" y="3472"/>
                  </a:cubicBezTo>
                  <a:lnTo>
                    <a:pt x="3163" y="3472"/>
                  </a:lnTo>
                  <a:cubicBezTo>
                    <a:pt x="3182" y="3470"/>
                    <a:pt x="3203" y="3470"/>
                    <a:pt x="3221" y="3470"/>
                  </a:cubicBezTo>
                  <a:lnTo>
                    <a:pt x="3239" y="3470"/>
                  </a:lnTo>
                  <a:cubicBezTo>
                    <a:pt x="3240" y="3466"/>
                    <a:pt x="3242" y="3464"/>
                    <a:pt x="3244" y="3460"/>
                  </a:cubicBezTo>
                  <a:cubicBezTo>
                    <a:pt x="3246" y="3457"/>
                    <a:pt x="3249" y="3454"/>
                    <a:pt x="3251" y="3450"/>
                  </a:cubicBezTo>
                  <a:cubicBezTo>
                    <a:pt x="3253" y="3448"/>
                    <a:pt x="3255" y="3446"/>
                    <a:pt x="3255" y="3444"/>
                  </a:cubicBezTo>
                  <a:cubicBezTo>
                    <a:pt x="3257" y="3442"/>
                    <a:pt x="3257" y="3442"/>
                    <a:pt x="3257" y="3440"/>
                  </a:cubicBezTo>
                  <a:cubicBezTo>
                    <a:pt x="3261" y="3436"/>
                    <a:pt x="3263" y="3432"/>
                    <a:pt x="3265" y="3427"/>
                  </a:cubicBezTo>
                  <a:cubicBezTo>
                    <a:pt x="3266" y="3425"/>
                    <a:pt x="3266" y="3425"/>
                    <a:pt x="3266" y="3423"/>
                  </a:cubicBezTo>
                  <a:lnTo>
                    <a:pt x="3269" y="3422"/>
                  </a:lnTo>
                  <a:cubicBezTo>
                    <a:pt x="3274" y="3412"/>
                    <a:pt x="3281" y="3400"/>
                    <a:pt x="3289" y="3390"/>
                  </a:cubicBezTo>
                  <a:cubicBezTo>
                    <a:pt x="3289" y="3386"/>
                    <a:pt x="3291" y="3384"/>
                    <a:pt x="3293" y="3380"/>
                  </a:cubicBezTo>
                  <a:lnTo>
                    <a:pt x="3293" y="3378"/>
                  </a:lnTo>
                  <a:cubicBezTo>
                    <a:pt x="3313" y="3341"/>
                    <a:pt x="3329" y="3307"/>
                    <a:pt x="3343" y="3271"/>
                  </a:cubicBezTo>
                  <a:lnTo>
                    <a:pt x="3343" y="3269"/>
                  </a:lnTo>
                  <a:cubicBezTo>
                    <a:pt x="3371" y="3202"/>
                    <a:pt x="3392" y="3131"/>
                    <a:pt x="3403" y="3061"/>
                  </a:cubicBezTo>
                  <a:cubicBezTo>
                    <a:pt x="3409" y="3038"/>
                    <a:pt x="3413" y="3016"/>
                    <a:pt x="3415" y="2994"/>
                  </a:cubicBezTo>
                  <a:cubicBezTo>
                    <a:pt x="3417" y="2984"/>
                    <a:pt x="3420" y="2974"/>
                    <a:pt x="3420" y="2964"/>
                  </a:cubicBezTo>
                  <a:cubicBezTo>
                    <a:pt x="3422" y="2954"/>
                    <a:pt x="3422" y="2946"/>
                    <a:pt x="3424" y="2938"/>
                  </a:cubicBezTo>
                  <a:lnTo>
                    <a:pt x="3424" y="2930"/>
                  </a:lnTo>
                  <a:cubicBezTo>
                    <a:pt x="3428" y="2902"/>
                    <a:pt x="3430" y="2874"/>
                    <a:pt x="3430" y="2845"/>
                  </a:cubicBezTo>
                  <a:lnTo>
                    <a:pt x="3430" y="2840"/>
                  </a:lnTo>
                  <a:cubicBezTo>
                    <a:pt x="3439" y="2590"/>
                    <a:pt x="3387" y="2355"/>
                    <a:pt x="3338" y="2181"/>
                  </a:cubicBezTo>
                  <a:cubicBezTo>
                    <a:pt x="3338" y="2175"/>
                    <a:pt x="3336" y="2168"/>
                    <a:pt x="3334" y="2162"/>
                  </a:cubicBezTo>
                  <a:cubicBezTo>
                    <a:pt x="3233" y="1800"/>
                    <a:pt x="2992" y="1429"/>
                    <a:pt x="2741" y="1135"/>
                  </a:cubicBezTo>
                  <a:cubicBezTo>
                    <a:pt x="2741" y="1133"/>
                    <a:pt x="2737" y="1132"/>
                    <a:pt x="2737" y="1132"/>
                  </a:cubicBezTo>
                  <a:cubicBezTo>
                    <a:pt x="2488" y="841"/>
                    <a:pt x="2226" y="627"/>
                    <a:pt x="2086" y="587"/>
                  </a:cubicBezTo>
                  <a:lnTo>
                    <a:pt x="2086" y="587"/>
                  </a:lnTo>
                  <a:cubicBezTo>
                    <a:pt x="2078" y="678"/>
                    <a:pt x="2144" y="1198"/>
                    <a:pt x="2144" y="1198"/>
                  </a:cubicBezTo>
                  <a:cubicBezTo>
                    <a:pt x="2144" y="1198"/>
                    <a:pt x="1931" y="668"/>
                    <a:pt x="1921" y="509"/>
                  </a:cubicBezTo>
                  <a:cubicBezTo>
                    <a:pt x="1812" y="456"/>
                    <a:pt x="1300" y="234"/>
                    <a:pt x="1300" y="233"/>
                  </a:cubicBezTo>
                  <a:lnTo>
                    <a:pt x="1300" y="233"/>
                  </a:lnTo>
                  <a:lnTo>
                    <a:pt x="1457" y="734"/>
                  </a:lnTo>
                  <a:cubicBezTo>
                    <a:pt x="1433" y="698"/>
                    <a:pt x="1234" y="396"/>
                    <a:pt x="1127" y="192"/>
                  </a:cubicBezTo>
                  <a:cubicBezTo>
                    <a:pt x="956" y="131"/>
                    <a:pt x="625" y="32"/>
                    <a:pt x="1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-2068539" y="-546146"/>
              <a:ext cx="362557" cy="388303"/>
            </a:xfrm>
            <a:custGeom>
              <a:avLst/>
              <a:gdLst/>
              <a:ahLst/>
              <a:cxnLst/>
              <a:rect l="l" t="t" r="r" b="b"/>
              <a:pathLst>
                <a:path w="3239" h="3469" extrusionOk="0">
                  <a:moveTo>
                    <a:pt x="1" y="0"/>
                  </a:moveTo>
                  <a:cubicBezTo>
                    <a:pt x="167" y="108"/>
                    <a:pt x="329" y="223"/>
                    <a:pt x="487" y="344"/>
                  </a:cubicBezTo>
                  <a:cubicBezTo>
                    <a:pt x="645" y="465"/>
                    <a:pt x="800" y="590"/>
                    <a:pt x="952" y="719"/>
                  </a:cubicBezTo>
                  <a:cubicBezTo>
                    <a:pt x="1255" y="977"/>
                    <a:pt x="1548" y="1248"/>
                    <a:pt x="1828" y="1534"/>
                  </a:cubicBezTo>
                  <a:cubicBezTo>
                    <a:pt x="2108" y="1818"/>
                    <a:pt x="2375" y="2117"/>
                    <a:pt x="2621" y="2434"/>
                  </a:cubicBezTo>
                  <a:cubicBezTo>
                    <a:pt x="2743" y="2592"/>
                    <a:pt x="2860" y="2756"/>
                    <a:pt x="2965" y="2928"/>
                  </a:cubicBezTo>
                  <a:cubicBezTo>
                    <a:pt x="3071" y="3099"/>
                    <a:pt x="3167" y="3278"/>
                    <a:pt x="3238" y="3469"/>
                  </a:cubicBezTo>
                  <a:cubicBezTo>
                    <a:pt x="3180" y="3273"/>
                    <a:pt x="3091" y="3089"/>
                    <a:pt x="2993" y="2910"/>
                  </a:cubicBezTo>
                  <a:cubicBezTo>
                    <a:pt x="2892" y="2733"/>
                    <a:pt x="2780" y="2564"/>
                    <a:pt x="2660" y="2402"/>
                  </a:cubicBezTo>
                  <a:cubicBezTo>
                    <a:pt x="2421" y="2075"/>
                    <a:pt x="2154" y="1772"/>
                    <a:pt x="1873" y="1485"/>
                  </a:cubicBezTo>
                  <a:cubicBezTo>
                    <a:pt x="1591" y="1199"/>
                    <a:pt x="1294" y="929"/>
                    <a:pt x="984" y="678"/>
                  </a:cubicBezTo>
                  <a:cubicBezTo>
                    <a:pt x="672" y="427"/>
                    <a:pt x="347" y="194"/>
                    <a:pt x="1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-1717508" y="-210898"/>
              <a:ext cx="461396" cy="365692"/>
            </a:xfrm>
            <a:custGeom>
              <a:avLst/>
              <a:gdLst/>
              <a:ahLst/>
              <a:cxnLst/>
              <a:rect l="l" t="t" r="r" b="b"/>
              <a:pathLst>
                <a:path w="4122" h="3267" extrusionOk="0">
                  <a:moveTo>
                    <a:pt x="1541" y="0"/>
                  </a:moveTo>
                  <a:cubicBezTo>
                    <a:pt x="1058" y="0"/>
                    <a:pt x="580" y="177"/>
                    <a:pt x="1" y="456"/>
                  </a:cubicBezTo>
                  <a:cubicBezTo>
                    <a:pt x="12" y="455"/>
                    <a:pt x="23" y="454"/>
                    <a:pt x="34" y="454"/>
                  </a:cubicBezTo>
                  <a:cubicBezTo>
                    <a:pt x="522" y="454"/>
                    <a:pt x="1284" y="1617"/>
                    <a:pt x="1637" y="1883"/>
                  </a:cubicBezTo>
                  <a:cubicBezTo>
                    <a:pt x="2445" y="2491"/>
                    <a:pt x="3340" y="2527"/>
                    <a:pt x="3822" y="3267"/>
                  </a:cubicBezTo>
                  <a:cubicBezTo>
                    <a:pt x="4121" y="2186"/>
                    <a:pt x="3506" y="769"/>
                    <a:pt x="2622" y="298"/>
                  </a:cubicBezTo>
                  <a:cubicBezTo>
                    <a:pt x="2233" y="91"/>
                    <a:pt x="1886" y="0"/>
                    <a:pt x="1541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-1711799" y="-164109"/>
              <a:ext cx="422107" cy="318903"/>
            </a:xfrm>
            <a:custGeom>
              <a:avLst/>
              <a:gdLst/>
              <a:ahLst/>
              <a:cxnLst/>
              <a:rect l="l" t="t" r="r" b="b"/>
              <a:pathLst>
                <a:path w="3771" h="2849" extrusionOk="0">
                  <a:moveTo>
                    <a:pt x="353" y="0"/>
                  </a:moveTo>
                  <a:cubicBezTo>
                    <a:pt x="235" y="0"/>
                    <a:pt x="118" y="4"/>
                    <a:pt x="0" y="15"/>
                  </a:cubicBezTo>
                  <a:cubicBezTo>
                    <a:pt x="32" y="14"/>
                    <a:pt x="63" y="14"/>
                    <a:pt x="94" y="14"/>
                  </a:cubicBezTo>
                  <a:cubicBezTo>
                    <a:pt x="279" y="14"/>
                    <a:pt x="464" y="22"/>
                    <a:pt x="647" y="41"/>
                  </a:cubicBezTo>
                  <a:cubicBezTo>
                    <a:pt x="862" y="63"/>
                    <a:pt x="1074" y="97"/>
                    <a:pt x="1282" y="148"/>
                  </a:cubicBezTo>
                  <a:cubicBezTo>
                    <a:pt x="1492" y="200"/>
                    <a:pt x="1697" y="262"/>
                    <a:pt x="1895" y="346"/>
                  </a:cubicBezTo>
                  <a:cubicBezTo>
                    <a:pt x="2092" y="429"/>
                    <a:pt x="2282" y="532"/>
                    <a:pt x="2460" y="653"/>
                  </a:cubicBezTo>
                  <a:cubicBezTo>
                    <a:pt x="2638" y="772"/>
                    <a:pt x="2804" y="912"/>
                    <a:pt x="2951" y="1072"/>
                  </a:cubicBezTo>
                  <a:cubicBezTo>
                    <a:pt x="3100" y="1229"/>
                    <a:pt x="3228" y="1407"/>
                    <a:pt x="3337" y="1597"/>
                  </a:cubicBezTo>
                  <a:cubicBezTo>
                    <a:pt x="3447" y="1787"/>
                    <a:pt x="3537" y="1990"/>
                    <a:pt x="3607" y="2200"/>
                  </a:cubicBezTo>
                  <a:cubicBezTo>
                    <a:pt x="3680" y="2410"/>
                    <a:pt x="3731" y="2627"/>
                    <a:pt x="3771" y="2849"/>
                  </a:cubicBezTo>
                  <a:cubicBezTo>
                    <a:pt x="3746" y="2626"/>
                    <a:pt x="3700" y="2404"/>
                    <a:pt x="3638" y="2190"/>
                  </a:cubicBezTo>
                  <a:cubicBezTo>
                    <a:pt x="3573" y="1974"/>
                    <a:pt x="3488" y="1766"/>
                    <a:pt x="3381" y="1570"/>
                  </a:cubicBezTo>
                  <a:cubicBezTo>
                    <a:pt x="3167" y="1177"/>
                    <a:pt x="2859" y="844"/>
                    <a:pt x="2496" y="595"/>
                  </a:cubicBezTo>
                  <a:cubicBezTo>
                    <a:pt x="2131" y="351"/>
                    <a:pt x="1719" y="189"/>
                    <a:pt x="1294" y="97"/>
                  </a:cubicBezTo>
                  <a:cubicBezTo>
                    <a:pt x="1081" y="53"/>
                    <a:pt x="866" y="23"/>
                    <a:pt x="650" y="8"/>
                  </a:cubicBezTo>
                  <a:cubicBezTo>
                    <a:pt x="551" y="3"/>
                    <a:pt x="452" y="0"/>
                    <a:pt x="353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-2145551" y="-212577"/>
              <a:ext cx="458598" cy="349237"/>
            </a:xfrm>
            <a:custGeom>
              <a:avLst/>
              <a:gdLst/>
              <a:ahLst/>
              <a:cxnLst/>
              <a:rect l="l" t="t" r="r" b="b"/>
              <a:pathLst>
                <a:path w="4097" h="3120" extrusionOk="0">
                  <a:moveTo>
                    <a:pt x="2478" y="0"/>
                  </a:moveTo>
                  <a:cubicBezTo>
                    <a:pt x="2173" y="0"/>
                    <a:pt x="1854" y="74"/>
                    <a:pt x="1497" y="234"/>
                  </a:cubicBezTo>
                  <a:cubicBezTo>
                    <a:pt x="1431" y="264"/>
                    <a:pt x="1368" y="298"/>
                    <a:pt x="1302" y="341"/>
                  </a:cubicBezTo>
                  <a:lnTo>
                    <a:pt x="1301" y="341"/>
                  </a:lnTo>
                  <a:cubicBezTo>
                    <a:pt x="1250" y="369"/>
                    <a:pt x="1201" y="403"/>
                    <a:pt x="1152" y="439"/>
                  </a:cubicBezTo>
                  <a:lnTo>
                    <a:pt x="1152" y="441"/>
                  </a:lnTo>
                  <a:cubicBezTo>
                    <a:pt x="880" y="640"/>
                    <a:pt x="638" y="919"/>
                    <a:pt x="447" y="1238"/>
                  </a:cubicBezTo>
                  <a:cubicBezTo>
                    <a:pt x="441" y="1249"/>
                    <a:pt x="435" y="1257"/>
                    <a:pt x="429" y="1266"/>
                  </a:cubicBezTo>
                  <a:cubicBezTo>
                    <a:pt x="424" y="1275"/>
                    <a:pt x="418" y="1283"/>
                    <a:pt x="415" y="1289"/>
                  </a:cubicBezTo>
                  <a:cubicBezTo>
                    <a:pt x="347" y="1409"/>
                    <a:pt x="285" y="1534"/>
                    <a:pt x="230" y="1664"/>
                  </a:cubicBezTo>
                  <a:cubicBezTo>
                    <a:pt x="129" y="1904"/>
                    <a:pt x="60" y="2154"/>
                    <a:pt x="24" y="2405"/>
                  </a:cubicBezTo>
                  <a:cubicBezTo>
                    <a:pt x="19" y="2448"/>
                    <a:pt x="15" y="2488"/>
                    <a:pt x="11" y="2531"/>
                  </a:cubicBezTo>
                  <a:cubicBezTo>
                    <a:pt x="7" y="2569"/>
                    <a:pt x="5" y="2608"/>
                    <a:pt x="3" y="2647"/>
                  </a:cubicBezTo>
                  <a:cubicBezTo>
                    <a:pt x="1" y="2713"/>
                    <a:pt x="1" y="2775"/>
                    <a:pt x="3" y="2837"/>
                  </a:cubicBezTo>
                  <a:cubicBezTo>
                    <a:pt x="7" y="2916"/>
                    <a:pt x="13" y="2994"/>
                    <a:pt x="28" y="3071"/>
                  </a:cubicBezTo>
                  <a:cubicBezTo>
                    <a:pt x="28" y="3087"/>
                    <a:pt x="31" y="3103"/>
                    <a:pt x="33" y="3119"/>
                  </a:cubicBezTo>
                  <a:cubicBezTo>
                    <a:pt x="39" y="3111"/>
                    <a:pt x="47" y="3101"/>
                    <a:pt x="56" y="3092"/>
                  </a:cubicBezTo>
                  <a:cubicBezTo>
                    <a:pt x="146" y="2978"/>
                    <a:pt x="248" y="2884"/>
                    <a:pt x="356" y="2803"/>
                  </a:cubicBezTo>
                  <a:cubicBezTo>
                    <a:pt x="501" y="2695"/>
                    <a:pt x="660" y="2610"/>
                    <a:pt x="829" y="2538"/>
                  </a:cubicBezTo>
                  <a:cubicBezTo>
                    <a:pt x="985" y="2468"/>
                    <a:pt x="1150" y="2407"/>
                    <a:pt x="1319" y="2345"/>
                  </a:cubicBezTo>
                  <a:cubicBezTo>
                    <a:pt x="1375" y="2325"/>
                    <a:pt x="1431" y="2305"/>
                    <a:pt x="1489" y="2283"/>
                  </a:cubicBezTo>
                  <a:cubicBezTo>
                    <a:pt x="1767" y="2179"/>
                    <a:pt x="2052" y="2060"/>
                    <a:pt x="2334" y="1878"/>
                  </a:cubicBezTo>
                  <a:cubicBezTo>
                    <a:pt x="2359" y="1861"/>
                    <a:pt x="2385" y="1841"/>
                    <a:pt x="2413" y="1821"/>
                  </a:cubicBezTo>
                  <a:cubicBezTo>
                    <a:pt x="2460" y="1784"/>
                    <a:pt x="2510" y="1739"/>
                    <a:pt x="2563" y="1688"/>
                  </a:cubicBezTo>
                  <a:cubicBezTo>
                    <a:pt x="2678" y="1582"/>
                    <a:pt x="2813" y="1448"/>
                    <a:pt x="2953" y="1311"/>
                  </a:cubicBezTo>
                  <a:lnTo>
                    <a:pt x="2953" y="1309"/>
                  </a:lnTo>
                  <a:cubicBezTo>
                    <a:pt x="3010" y="1255"/>
                    <a:pt x="3064" y="1200"/>
                    <a:pt x="3122" y="1148"/>
                  </a:cubicBezTo>
                  <a:lnTo>
                    <a:pt x="3124" y="1146"/>
                  </a:lnTo>
                  <a:cubicBezTo>
                    <a:pt x="3313" y="967"/>
                    <a:pt x="3507" y="799"/>
                    <a:pt x="3685" y="686"/>
                  </a:cubicBezTo>
                  <a:cubicBezTo>
                    <a:pt x="3766" y="636"/>
                    <a:pt x="3841" y="598"/>
                    <a:pt x="3914" y="576"/>
                  </a:cubicBezTo>
                  <a:cubicBezTo>
                    <a:pt x="3924" y="572"/>
                    <a:pt x="3931" y="570"/>
                    <a:pt x="3940" y="568"/>
                  </a:cubicBezTo>
                  <a:cubicBezTo>
                    <a:pt x="3944" y="568"/>
                    <a:pt x="3946" y="566"/>
                    <a:pt x="3948" y="566"/>
                  </a:cubicBezTo>
                  <a:cubicBezTo>
                    <a:pt x="3982" y="557"/>
                    <a:pt x="4016" y="553"/>
                    <a:pt x="4049" y="553"/>
                  </a:cubicBezTo>
                  <a:lnTo>
                    <a:pt x="4051" y="553"/>
                  </a:lnTo>
                  <a:cubicBezTo>
                    <a:pt x="4066" y="553"/>
                    <a:pt x="4081" y="553"/>
                    <a:pt x="4096" y="557"/>
                  </a:cubicBezTo>
                  <a:cubicBezTo>
                    <a:pt x="4083" y="549"/>
                    <a:pt x="4066" y="542"/>
                    <a:pt x="4053" y="531"/>
                  </a:cubicBezTo>
                  <a:lnTo>
                    <a:pt x="4049" y="531"/>
                  </a:lnTo>
                  <a:cubicBezTo>
                    <a:pt x="4025" y="515"/>
                    <a:pt x="4003" y="503"/>
                    <a:pt x="3979" y="491"/>
                  </a:cubicBezTo>
                  <a:cubicBezTo>
                    <a:pt x="3979" y="489"/>
                    <a:pt x="3977" y="489"/>
                    <a:pt x="3977" y="489"/>
                  </a:cubicBezTo>
                  <a:cubicBezTo>
                    <a:pt x="3963" y="483"/>
                    <a:pt x="3950" y="476"/>
                    <a:pt x="3939" y="469"/>
                  </a:cubicBezTo>
                  <a:cubicBezTo>
                    <a:pt x="3937" y="467"/>
                    <a:pt x="3935" y="467"/>
                    <a:pt x="3935" y="467"/>
                  </a:cubicBezTo>
                  <a:cubicBezTo>
                    <a:pt x="3930" y="465"/>
                    <a:pt x="3928" y="463"/>
                    <a:pt x="3926" y="463"/>
                  </a:cubicBezTo>
                  <a:lnTo>
                    <a:pt x="3926" y="461"/>
                  </a:lnTo>
                  <a:lnTo>
                    <a:pt x="3924" y="461"/>
                  </a:lnTo>
                  <a:cubicBezTo>
                    <a:pt x="3922" y="459"/>
                    <a:pt x="3920" y="459"/>
                    <a:pt x="3918" y="459"/>
                  </a:cubicBezTo>
                  <a:lnTo>
                    <a:pt x="3916" y="457"/>
                  </a:lnTo>
                  <a:lnTo>
                    <a:pt x="3914" y="457"/>
                  </a:lnTo>
                  <a:lnTo>
                    <a:pt x="3913" y="455"/>
                  </a:lnTo>
                  <a:cubicBezTo>
                    <a:pt x="3911" y="453"/>
                    <a:pt x="3909" y="451"/>
                    <a:pt x="3907" y="451"/>
                  </a:cubicBezTo>
                  <a:cubicBezTo>
                    <a:pt x="3904" y="449"/>
                    <a:pt x="3904" y="449"/>
                    <a:pt x="3902" y="449"/>
                  </a:cubicBezTo>
                  <a:cubicBezTo>
                    <a:pt x="3900" y="449"/>
                    <a:pt x="3900" y="446"/>
                    <a:pt x="3898" y="446"/>
                  </a:cubicBezTo>
                  <a:lnTo>
                    <a:pt x="3896" y="445"/>
                  </a:lnTo>
                  <a:cubicBezTo>
                    <a:pt x="3894" y="445"/>
                    <a:pt x="3892" y="443"/>
                    <a:pt x="3890" y="441"/>
                  </a:cubicBezTo>
                  <a:lnTo>
                    <a:pt x="3888" y="441"/>
                  </a:lnTo>
                  <a:cubicBezTo>
                    <a:pt x="3844" y="419"/>
                    <a:pt x="3802" y="395"/>
                    <a:pt x="3757" y="373"/>
                  </a:cubicBezTo>
                  <a:lnTo>
                    <a:pt x="3725" y="355"/>
                  </a:lnTo>
                  <a:lnTo>
                    <a:pt x="3721" y="355"/>
                  </a:lnTo>
                  <a:cubicBezTo>
                    <a:pt x="3295" y="140"/>
                    <a:pt x="2916" y="9"/>
                    <a:pt x="2516" y="1"/>
                  </a:cubicBezTo>
                  <a:cubicBezTo>
                    <a:pt x="2503" y="1"/>
                    <a:pt x="2491" y="0"/>
                    <a:pt x="2478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-2141969" y="-158400"/>
              <a:ext cx="449643" cy="295061"/>
            </a:xfrm>
            <a:custGeom>
              <a:avLst/>
              <a:gdLst/>
              <a:ahLst/>
              <a:cxnLst/>
              <a:rect l="l" t="t" r="r" b="b"/>
              <a:pathLst>
                <a:path w="4017" h="2636" extrusionOk="0">
                  <a:moveTo>
                    <a:pt x="3370" y="1"/>
                  </a:moveTo>
                  <a:cubicBezTo>
                    <a:pt x="3152" y="2"/>
                    <a:pt x="2936" y="17"/>
                    <a:pt x="2719" y="49"/>
                  </a:cubicBezTo>
                  <a:cubicBezTo>
                    <a:pt x="2288" y="113"/>
                    <a:pt x="1862" y="249"/>
                    <a:pt x="1475" y="470"/>
                  </a:cubicBezTo>
                  <a:cubicBezTo>
                    <a:pt x="1092" y="693"/>
                    <a:pt x="753" y="1007"/>
                    <a:pt x="504" y="1385"/>
                  </a:cubicBezTo>
                  <a:cubicBezTo>
                    <a:pt x="380" y="1574"/>
                    <a:pt x="276" y="1776"/>
                    <a:pt x="192" y="1986"/>
                  </a:cubicBezTo>
                  <a:cubicBezTo>
                    <a:pt x="111" y="2197"/>
                    <a:pt x="45" y="2414"/>
                    <a:pt x="1" y="2635"/>
                  </a:cubicBezTo>
                  <a:cubicBezTo>
                    <a:pt x="60" y="2418"/>
                    <a:pt x="130" y="2204"/>
                    <a:pt x="221" y="1999"/>
                  </a:cubicBezTo>
                  <a:cubicBezTo>
                    <a:pt x="311" y="1794"/>
                    <a:pt x="418" y="1597"/>
                    <a:pt x="546" y="1414"/>
                  </a:cubicBezTo>
                  <a:cubicBezTo>
                    <a:pt x="672" y="1233"/>
                    <a:pt x="816" y="1064"/>
                    <a:pt x="979" y="915"/>
                  </a:cubicBezTo>
                  <a:cubicBezTo>
                    <a:pt x="1140" y="766"/>
                    <a:pt x="1318" y="637"/>
                    <a:pt x="1507" y="528"/>
                  </a:cubicBezTo>
                  <a:cubicBezTo>
                    <a:pt x="1694" y="418"/>
                    <a:pt x="1893" y="329"/>
                    <a:pt x="2098" y="259"/>
                  </a:cubicBezTo>
                  <a:cubicBezTo>
                    <a:pt x="2303" y="188"/>
                    <a:pt x="2514" y="138"/>
                    <a:pt x="2726" y="100"/>
                  </a:cubicBezTo>
                  <a:cubicBezTo>
                    <a:pt x="2939" y="63"/>
                    <a:pt x="3154" y="41"/>
                    <a:pt x="3370" y="34"/>
                  </a:cubicBezTo>
                  <a:cubicBezTo>
                    <a:pt x="3437" y="31"/>
                    <a:pt x="3505" y="30"/>
                    <a:pt x="3573" y="30"/>
                  </a:cubicBezTo>
                  <a:cubicBezTo>
                    <a:pt x="3721" y="30"/>
                    <a:pt x="3869" y="36"/>
                    <a:pt x="4017" y="49"/>
                  </a:cubicBezTo>
                  <a:cubicBezTo>
                    <a:pt x="3803" y="16"/>
                    <a:pt x="3586" y="3"/>
                    <a:pt x="337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-1708217" y="-500364"/>
              <a:ext cx="395690" cy="340954"/>
            </a:xfrm>
            <a:custGeom>
              <a:avLst/>
              <a:gdLst/>
              <a:ahLst/>
              <a:cxnLst/>
              <a:rect l="l" t="t" r="r" b="b"/>
              <a:pathLst>
                <a:path w="3535" h="3046" extrusionOk="0">
                  <a:moveTo>
                    <a:pt x="2631" y="0"/>
                  </a:moveTo>
                  <a:cubicBezTo>
                    <a:pt x="2106" y="0"/>
                    <a:pt x="1449" y="128"/>
                    <a:pt x="641" y="796"/>
                  </a:cubicBezTo>
                  <a:cubicBezTo>
                    <a:pt x="632" y="804"/>
                    <a:pt x="621" y="812"/>
                    <a:pt x="611" y="824"/>
                  </a:cubicBezTo>
                  <a:cubicBezTo>
                    <a:pt x="499" y="922"/>
                    <a:pt x="405" y="1052"/>
                    <a:pt x="328" y="1198"/>
                  </a:cubicBezTo>
                  <a:cubicBezTo>
                    <a:pt x="326" y="1202"/>
                    <a:pt x="324" y="1206"/>
                    <a:pt x="322" y="1210"/>
                  </a:cubicBezTo>
                  <a:cubicBezTo>
                    <a:pt x="232" y="1378"/>
                    <a:pt x="165" y="1572"/>
                    <a:pt x="118" y="1771"/>
                  </a:cubicBezTo>
                  <a:cubicBezTo>
                    <a:pt x="99" y="1840"/>
                    <a:pt x="85" y="1911"/>
                    <a:pt x="73" y="1981"/>
                  </a:cubicBezTo>
                  <a:lnTo>
                    <a:pt x="73" y="1983"/>
                  </a:lnTo>
                  <a:cubicBezTo>
                    <a:pt x="45" y="2131"/>
                    <a:pt x="26" y="2281"/>
                    <a:pt x="17" y="2424"/>
                  </a:cubicBezTo>
                  <a:cubicBezTo>
                    <a:pt x="15" y="2431"/>
                    <a:pt x="15" y="2441"/>
                    <a:pt x="15" y="2450"/>
                  </a:cubicBezTo>
                  <a:cubicBezTo>
                    <a:pt x="3" y="2606"/>
                    <a:pt x="1" y="2754"/>
                    <a:pt x="5" y="2883"/>
                  </a:cubicBezTo>
                  <a:lnTo>
                    <a:pt x="5" y="2885"/>
                  </a:lnTo>
                  <a:cubicBezTo>
                    <a:pt x="5" y="2901"/>
                    <a:pt x="5" y="2915"/>
                    <a:pt x="7" y="2931"/>
                  </a:cubicBezTo>
                  <a:cubicBezTo>
                    <a:pt x="7" y="2955"/>
                    <a:pt x="9" y="2978"/>
                    <a:pt x="11" y="2998"/>
                  </a:cubicBezTo>
                  <a:lnTo>
                    <a:pt x="11" y="3015"/>
                  </a:lnTo>
                  <a:lnTo>
                    <a:pt x="11" y="3017"/>
                  </a:lnTo>
                  <a:lnTo>
                    <a:pt x="11" y="3030"/>
                  </a:lnTo>
                  <a:cubicBezTo>
                    <a:pt x="13" y="3034"/>
                    <a:pt x="13" y="3038"/>
                    <a:pt x="13" y="3042"/>
                  </a:cubicBezTo>
                  <a:lnTo>
                    <a:pt x="13" y="3045"/>
                  </a:lnTo>
                  <a:lnTo>
                    <a:pt x="15" y="3045"/>
                  </a:lnTo>
                  <a:lnTo>
                    <a:pt x="15" y="3043"/>
                  </a:lnTo>
                  <a:cubicBezTo>
                    <a:pt x="19" y="3042"/>
                    <a:pt x="23" y="3039"/>
                    <a:pt x="26" y="3038"/>
                  </a:cubicBezTo>
                  <a:cubicBezTo>
                    <a:pt x="29" y="3035"/>
                    <a:pt x="33" y="3034"/>
                    <a:pt x="35" y="3034"/>
                  </a:cubicBezTo>
                  <a:cubicBezTo>
                    <a:pt x="37" y="3032"/>
                    <a:pt x="39" y="3032"/>
                    <a:pt x="41" y="3030"/>
                  </a:cubicBezTo>
                  <a:cubicBezTo>
                    <a:pt x="49" y="3026"/>
                    <a:pt x="58" y="3022"/>
                    <a:pt x="63" y="3017"/>
                  </a:cubicBezTo>
                  <a:cubicBezTo>
                    <a:pt x="65" y="3015"/>
                    <a:pt x="69" y="3013"/>
                    <a:pt x="71" y="3011"/>
                  </a:cubicBezTo>
                  <a:cubicBezTo>
                    <a:pt x="73" y="3011"/>
                    <a:pt x="73" y="3010"/>
                    <a:pt x="75" y="3010"/>
                  </a:cubicBezTo>
                  <a:cubicBezTo>
                    <a:pt x="83" y="3006"/>
                    <a:pt x="90" y="3003"/>
                    <a:pt x="95" y="3000"/>
                  </a:cubicBezTo>
                  <a:cubicBezTo>
                    <a:pt x="116" y="2987"/>
                    <a:pt x="135" y="2978"/>
                    <a:pt x="155" y="2966"/>
                  </a:cubicBezTo>
                  <a:lnTo>
                    <a:pt x="216" y="2936"/>
                  </a:lnTo>
                  <a:cubicBezTo>
                    <a:pt x="266" y="2908"/>
                    <a:pt x="316" y="2881"/>
                    <a:pt x="366" y="2857"/>
                  </a:cubicBezTo>
                  <a:cubicBezTo>
                    <a:pt x="416" y="2829"/>
                    <a:pt x="465" y="2805"/>
                    <a:pt x="513" y="2782"/>
                  </a:cubicBezTo>
                  <a:cubicBezTo>
                    <a:pt x="515" y="2781"/>
                    <a:pt x="519" y="2781"/>
                    <a:pt x="521" y="2779"/>
                  </a:cubicBezTo>
                  <a:lnTo>
                    <a:pt x="523" y="2779"/>
                  </a:lnTo>
                  <a:cubicBezTo>
                    <a:pt x="527" y="2777"/>
                    <a:pt x="529" y="2775"/>
                    <a:pt x="531" y="2775"/>
                  </a:cubicBezTo>
                  <a:lnTo>
                    <a:pt x="533" y="2775"/>
                  </a:lnTo>
                  <a:cubicBezTo>
                    <a:pt x="595" y="2743"/>
                    <a:pt x="658" y="2715"/>
                    <a:pt x="716" y="2687"/>
                  </a:cubicBezTo>
                  <a:cubicBezTo>
                    <a:pt x="1023" y="2542"/>
                    <a:pt x="1280" y="2431"/>
                    <a:pt x="1531" y="2272"/>
                  </a:cubicBezTo>
                  <a:cubicBezTo>
                    <a:pt x="1676" y="2180"/>
                    <a:pt x="1889" y="1999"/>
                    <a:pt x="2130" y="1765"/>
                  </a:cubicBezTo>
                  <a:cubicBezTo>
                    <a:pt x="2235" y="1662"/>
                    <a:pt x="2345" y="1549"/>
                    <a:pt x="2456" y="1431"/>
                  </a:cubicBezTo>
                  <a:cubicBezTo>
                    <a:pt x="2720" y="1148"/>
                    <a:pt x="2996" y="823"/>
                    <a:pt x="3233" y="497"/>
                  </a:cubicBezTo>
                  <a:cubicBezTo>
                    <a:pt x="3343" y="346"/>
                    <a:pt x="3443" y="196"/>
                    <a:pt x="3534" y="49"/>
                  </a:cubicBezTo>
                  <a:lnTo>
                    <a:pt x="3534" y="49"/>
                  </a:lnTo>
                  <a:cubicBezTo>
                    <a:pt x="3512" y="51"/>
                    <a:pt x="3490" y="51"/>
                    <a:pt x="3467" y="51"/>
                  </a:cubicBezTo>
                  <a:cubicBezTo>
                    <a:pt x="3303" y="51"/>
                    <a:pt x="3114" y="25"/>
                    <a:pt x="2901" y="10"/>
                  </a:cubicBezTo>
                  <a:cubicBezTo>
                    <a:pt x="2815" y="4"/>
                    <a:pt x="2725" y="0"/>
                    <a:pt x="2631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-1706650" y="-494879"/>
              <a:ext cx="394123" cy="335581"/>
            </a:xfrm>
            <a:custGeom>
              <a:avLst/>
              <a:gdLst/>
              <a:ahLst/>
              <a:cxnLst/>
              <a:rect l="l" t="t" r="r" b="b"/>
              <a:pathLst>
                <a:path w="3521" h="2998" extrusionOk="0">
                  <a:moveTo>
                    <a:pt x="3520" y="0"/>
                  </a:moveTo>
                  <a:cubicBezTo>
                    <a:pt x="3144" y="128"/>
                    <a:pt x="2772" y="270"/>
                    <a:pt x="2408" y="437"/>
                  </a:cubicBezTo>
                  <a:cubicBezTo>
                    <a:pt x="2046" y="603"/>
                    <a:pt x="1691" y="794"/>
                    <a:pt x="1361" y="1027"/>
                  </a:cubicBezTo>
                  <a:cubicBezTo>
                    <a:pt x="1196" y="1145"/>
                    <a:pt x="1037" y="1272"/>
                    <a:pt x="890" y="1413"/>
                  </a:cubicBezTo>
                  <a:cubicBezTo>
                    <a:pt x="743" y="1554"/>
                    <a:pt x="606" y="1707"/>
                    <a:pt x="488" y="1874"/>
                  </a:cubicBezTo>
                  <a:cubicBezTo>
                    <a:pt x="368" y="2042"/>
                    <a:pt x="266" y="2221"/>
                    <a:pt x="183" y="2410"/>
                  </a:cubicBezTo>
                  <a:cubicBezTo>
                    <a:pt x="103" y="2600"/>
                    <a:pt x="40" y="2796"/>
                    <a:pt x="0" y="2998"/>
                  </a:cubicBezTo>
                  <a:cubicBezTo>
                    <a:pt x="106" y="2602"/>
                    <a:pt x="285" y="2229"/>
                    <a:pt x="528" y="1906"/>
                  </a:cubicBezTo>
                  <a:cubicBezTo>
                    <a:pt x="771" y="1584"/>
                    <a:pt x="1072" y="1312"/>
                    <a:pt x="1397" y="1083"/>
                  </a:cubicBezTo>
                  <a:cubicBezTo>
                    <a:pt x="1722" y="851"/>
                    <a:pt x="2073" y="660"/>
                    <a:pt x="2429" y="484"/>
                  </a:cubicBezTo>
                  <a:cubicBezTo>
                    <a:pt x="2788" y="310"/>
                    <a:pt x="3153" y="153"/>
                    <a:pt x="352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-1799109" y="-162542"/>
              <a:ext cx="230026" cy="515125"/>
            </a:xfrm>
            <a:custGeom>
              <a:avLst/>
              <a:gdLst/>
              <a:ahLst/>
              <a:cxnLst/>
              <a:rect l="l" t="t" r="r" b="b"/>
              <a:pathLst>
                <a:path w="2055" h="4602" extrusionOk="0">
                  <a:moveTo>
                    <a:pt x="795" y="1"/>
                  </a:moveTo>
                  <a:cubicBezTo>
                    <a:pt x="433" y="386"/>
                    <a:pt x="0" y="924"/>
                    <a:pt x="267" y="2630"/>
                  </a:cubicBezTo>
                  <a:cubicBezTo>
                    <a:pt x="253" y="2536"/>
                    <a:pt x="775" y="2319"/>
                    <a:pt x="775" y="2319"/>
                  </a:cubicBezTo>
                  <a:lnTo>
                    <a:pt x="775" y="2319"/>
                  </a:lnTo>
                  <a:lnTo>
                    <a:pt x="294" y="2807"/>
                  </a:lnTo>
                  <a:cubicBezTo>
                    <a:pt x="294" y="2807"/>
                    <a:pt x="500" y="3411"/>
                    <a:pt x="606" y="3542"/>
                  </a:cubicBezTo>
                  <a:cubicBezTo>
                    <a:pt x="770" y="3376"/>
                    <a:pt x="960" y="3308"/>
                    <a:pt x="960" y="3307"/>
                  </a:cubicBezTo>
                  <a:lnTo>
                    <a:pt x="960" y="3307"/>
                  </a:lnTo>
                  <a:cubicBezTo>
                    <a:pt x="960" y="3308"/>
                    <a:pt x="728" y="3677"/>
                    <a:pt x="674" y="3744"/>
                  </a:cubicBezTo>
                  <a:cubicBezTo>
                    <a:pt x="863" y="3987"/>
                    <a:pt x="921" y="4437"/>
                    <a:pt x="956" y="4602"/>
                  </a:cubicBezTo>
                  <a:cubicBezTo>
                    <a:pt x="1338" y="4127"/>
                    <a:pt x="1489" y="3822"/>
                    <a:pt x="1562" y="3659"/>
                  </a:cubicBezTo>
                  <a:cubicBezTo>
                    <a:pt x="1492" y="3436"/>
                    <a:pt x="1422" y="3064"/>
                    <a:pt x="1422" y="3064"/>
                  </a:cubicBezTo>
                  <a:lnTo>
                    <a:pt x="1422" y="3064"/>
                  </a:lnTo>
                  <a:lnTo>
                    <a:pt x="1645" y="3504"/>
                  </a:lnTo>
                  <a:cubicBezTo>
                    <a:pt x="1645" y="3504"/>
                    <a:pt x="1832" y="2989"/>
                    <a:pt x="1869" y="2876"/>
                  </a:cubicBezTo>
                  <a:cubicBezTo>
                    <a:pt x="1772" y="2764"/>
                    <a:pt x="1564" y="2268"/>
                    <a:pt x="1564" y="2268"/>
                  </a:cubicBezTo>
                  <a:lnTo>
                    <a:pt x="1564" y="2268"/>
                  </a:lnTo>
                  <a:cubicBezTo>
                    <a:pt x="1564" y="2268"/>
                    <a:pt x="1860" y="2653"/>
                    <a:pt x="1925" y="2705"/>
                  </a:cubicBezTo>
                  <a:cubicBezTo>
                    <a:pt x="2054" y="2446"/>
                    <a:pt x="2046" y="1390"/>
                    <a:pt x="1708" y="777"/>
                  </a:cubicBezTo>
                  <a:cubicBezTo>
                    <a:pt x="1558" y="503"/>
                    <a:pt x="1278" y="73"/>
                    <a:pt x="79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-1710232" y="-162542"/>
              <a:ext cx="46229" cy="515125"/>
            </a:xfrm>
            <a:custGeom>
              <a:avLst/>
              <a:gdLst/>
              <a:ahLst/>
              <a:cxnLst/>
              <a:rect l="l" t="t" r="r" b="b"/>
              <a:pathLst>
                <a:path w="413" h="4602" extrusionOk="0">
                  <a:moveTo>
                    <a:pt x="1" y="1"/>
                  </a:moveTo>
                  <a:cubicBezTo>
                    <a:pt x="80" y="176"/>
                    <a:pt x="135" y="361"/>
                    <a:pt x="177" y="549"/>
                  </a:cubicBezTo>
                  <a:cubicBezTo>
                    <a:pt x="220" y="737"/>
                    <a:pt x="251" y="928"/>
                    <a:pt x="276" y="1120"/>
                  </a:cubicBezTo>
                  <a:cubicBezTo>
                    <a:pt x="322" y="1504"/>
                    <a:pt x="344" y="1892"/>
                    <a:pt x="348" y="2279"/>
                  </a:cubicBezTo>
                  <a:cubicBezTo>
                    <a:pt x="352" y="2668"/>
                    <a:pt x="339" y="3057"/>
                    <a:pt x="311" y="3444"/>
                  </a:cubicBezTo>
                  <a:cubicBezTo>
                    <a:pt x="296" y="3638"/>
                    <a:pt x="278" y="3832"/>
                    <a:pt x="253" y="4025"/>
                  </a:cubicBezTo>
                  <a:cubicBezTo>
                    <a:pt x="230" y="4218"/>
                    <a:pt x="200" y="4410"/>
                    <a:pt x="162" y="4602"/>
                  </a:cubicBezTo>
                  <a:cubicBezTo>
                    <a:pt x="261" y="4224"/>
                    <a:pt x="319" y="3836"/>
                    <a:pt x="357" y="3447"/>
                  </a:cubicBezTo>
                  <a:cubicBezTo>
                    <a:pt x="396" y="3059"/>
                    <a:pt x="412" y="2668"/>
                    <a:pt x="408" y="2277"/>
                  </a:cubicBezTo>
                  <a:cubicBezTo>
                    <a:pt x="403" y="1888"/>
                    <a:pt x="379" y="1497"/>
                    <a:pt x="322" y="1113"/>
                  </a:cubicBezTo>
                  <a:cubicBezTo>
                    <a:pt x="293" y="920"/>
                    <a:pt x="256" y="728"/>
                    <a:pt x="206" y="541"/>
                  </a:cubicBezTo>
                  <a:cubicBezTo>
                    <a:pt x="153" y="354"/>
                    <a:pt x="92" y="169"/>
                    <a:pt x="1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-2221220" y="631195"/>
              <a:ext cx="86302" cy="67049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-2228831" y="566720"/>
              <a:ext cx="86302" cy="70071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-2237003" y="500902"/>
              <a:ext cx="86302" cy="71415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-2246853" y="433069"/>
              <a:ext cx="87309" cy="76004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-2260509" y="359191"/>
              <a:ext cx="89772" cy="88988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-2284464" y="295612"/>
              <a:ext cx="94249" cy="99286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-2313567" y="240092"/>
              <a:ext cx="94585" cy="10130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-2340208" y="187146"/>
              <a:ext cx="93802" cy="95481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-2359125" y="135655"/>
              <a:ext cx="90779" cy="82272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-2363043" y="67822"/>
              <a:ext cx="86973" cy="7824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-2367408" y="-193772"/>
              <a:ext cx="275920" cy="278830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-2351290" y="-193660"/>
              <a:ext cx="259801" cy="278382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-2673777" y="46666"/>
              <a:ext cx="330656" cy="262152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-2649711" y="80135"/>
              <a:ext cx="302560" cy="228683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-2365058" y="45547"/>
              <a:ext cx="328641" cy="250287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-2361140" y="84277"/>
              <a:ext cx="322261" cy="211557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-2633592" y="-160751"/>
              <a:ext cx="284091" cy="244354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-2632585" y="-156833"/>
              <a:ext cx="280621" cy="236295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-2351513" y="81255"/>
              <a:ext cx="336" cy="672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-2351290" y="82038"/>
              <a:ext cx="336" cy="560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-2449345" y="81255"/>
              <a:ext cx="150553" cy="369386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-2381512" y="81255"/>
              <a:ext cx="33245" cy="369274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-2504866" y="-546146"/>
              <a:ext cx="1192220" cy="1244381"/>
            </a:xfrm>
            <a:custGeom>
              <a:avLst/>
              <a:gdLst/>
              <a:ahLst/>
              <a:cxnLst/>
              <a:rect l="l" t="t" r="r" b="b"/>
              <a:pathLst>
                <a:path w="10651" h="11117" extrusionOk="0">
                  <a:moveTo>
                    <a:pt x="9749" y="410"/>
                  </a:moveTo>
                  <a:cubicBezTo>
                    <a:pt x="9687" y="410"/>
                    <a:pt x="9624" y="411"/>
                    <a:pt x="9560" y="415"/>
                  </a:cubicBezTo>
                  <a:cubicBezTo>
                    <a:pt x="9530" y="417"/>
                    <a:pt x="9498" y="419"/>
                    <a:pt x="9468" y="423"/>
                  </a:cubicBezTo>
                  <a:cubicBezTo>
                    <a:pt x="9347" y="434"/>
                    <a:pt x="9218" y="455"/>
                    <a:pt x="9086" y="490"/>
                  </a:cubicBezTo>
                  <a:cubicBezTo>
                    <a:pt x="9052" y="498"/>
                    <a:pt x="9018" y="508"/>
                    <a:pt x="8982" y="517"/>
                  </a:cubicBezTo>
                  <a:lnTo>
                    <a:pt x="8903" y="541"/>
                  </a:lnTo>
                  <a:cubicBezTo>
                    <a:pt x="8901" y="541"/>
                    <a:pt x="8899" y="543"/>
                    <a:pt x="8897" y="543"/>
                  </a:cubicBezTo>
                  <a:lnTo>
                    <a:pt x="8895" y="543"/>
                  </a:lnTo>
                  <a:cubicBezTo>
                    <a:pt x="8891" y="545"/>
                    <a:pt x="8888" y="545"/>
                    <a:pt x="8883" y="548"/>
                  </a:cubicBezTo>
                  <a:cubicBezTo>
                    <a:pt x="8854" y="558"/>
                    <a:pt x="8829" y="568"/>
                    <a:pt x="8799" y="580"/>
                  </a:cubicBezTo>
                  <a:cubicBezTo>
                    <a:pt x="8759" y="594"/>
                    <a:pt x="8721" y="610"/>
                    <a:pt x="8678" y="628"/>
                  </a:cubicBezTo>
                  <a:cubicBezTo>
                    <a:pt x="8642" y="642"/>
                    <a:pt x="8608" y="658"/>
                    <a:pt x="8572" y="676"/>
                  </a:cubicBezTo>
                  <a:cubicBezTo>
                    <a:pt x="8533" y="695"/>
                    <a:pt x="8494" y="712"/>
                    <a:pt x="8453" y="734"/>
                  </a:cubicBezTo>
                  <a:cubicBezTo>
                    <a:pt x="8413" y="755"/>
                    <a:pt x="8373" y="777"/>
                    <a:pt x="8333" y="802"/>
                  </a:cubicBezTo>
                  <a:cubicBezTo>
                    <a:pt x="8291" y="825"/>
                    <a:pt x="8248" y="851"/>
                    <a:pt x="8206" y="877"/>
                  </a:cubicBezTo>
                  <a:cubicBezTo>
                    <a:pt x="8154" y="911"/>
                    <a:pt x="8100" y="948"/>
                    <a:pt x="8043" y="988"/>
                  </a:cubicBezTo>
                  <a:cubicBezTo>
                    <a:pt x="8006" y="1014"/>
                    <a:pt x="7967" y="1042"/>
                    <a:pt x="7927" y="1070"/>
                  </a:cubicBezTo>
                  <a:cubicBezTo>
                    <a:pt x="7921" y="1074"/>
                    <a:pt x="7912" y="1080"/>
                    <a:pt x="7907" y="1086"/>
                  </a:cubicBezTo>
                  <a:cubicBezTo>
                    <a:pt x="7859" y="1124"/>
                    <a:pt x="7809" y="1162"/>
                    <a:pt x="7758" y="1205"/>
                  </a:cubicBezTo>
                  <a:cubicBezTo>
                    <a:pt x="7748" y="1213"/>
                    <a:pt x="7738" y="1221"/>
                    <a:pt x="7728" y="1233"/>
                  </a:cubicBezTo>
                  <a:cubicBezTo>
                    <a:pt x="7876" y="1322"/>
                    <a:pt x="8007" y="1393"/>
                    <a:pt x="8114" y="1436"/>
                  </a:cubicBezTo>
                  <a:cubicBezTo>
                    <a:pt x="8212" y="1476"/>
                    <a:pt x="8312" y="1512"/>
                    <a:pt x="8411" y="1544"/>
                  </a:cubicBezTo>
                  <a:cubicBezTo>
                    <a:pt x="8437" y="1554"/>
                    <a:pt x="8462" y="1562"/>
                    <a:pt x="8488" y="1570"/>
                  </a:cubicBezTo>
                  <a:cubicBezTo>
                    <a:pt x="8854" y="1691"/>
                    <a:pt x="9218" y="1771"/>
                    <a:pt x="9572" y="1840"/>
                  </a:cubicBezTo>
                  <a:cubicBezTo>
                    <a:pt x="9622" y="1785"/>
                    <a:pt x="9672" y="1731"/>
                    <a:pt x="9723" y="1675"/>
                  </a:cubicBezTo>
                  <a:cubicBezTo>
                    <a:pt x="9747" y="1649"/>
                    <a:pt x="9773" y="1620"/>
                    <a:pt x="9798" y="1590"/>
                  </a:cubicBezTo>
                  <a:cubicBezTo>
                    <a:pt x="9823" y="1562"/>
                    <a:pt x="9847" y="1532"/>
                    <a:pt x="9871" y="1504"/>
                  </a:cubicBezTo>
                  <a:cubicBezTo>
                    <a:pt x="9888" y="1489"/>
                    <a:pt x="9901" y="1472"/>
                    <a:pt x="9914" y="1455"/>
                  </a:cubicBezTo>
                  <a:cubicBezTo>
                    <a:pt x="9976" y="1384"/>
                    <a:pt x="10038" y="1307"/>
                    <a:pt x="10098" y="1230"/>
                  </a:cubicBezTo>
                  <a:cubicBezTo>
                    <a:pt x="10100" y="1228"/>
                    <a:pt x="10102" y="1227"/>
                    <a:pt x="10102" y="1224"/>
                  </a:cubicBezTo>
                  <a:cubicBezTo>
                    <a:pt x="10149" y="1170"/>
                    <a:pt x="10190" y="1114"/>
                    <a:pt x="10233" y="1058"/>
                  </a:cubicBezTo>
                  <a:lnTo>
                    <a:pt x="10233" y="1056"/>
                  </a:lnTo>
                  <a:cubicBezTo>
                    <a:pt x="10273" y="1006"/>
                    <a:pt x="10312" y="956"/>
                    <a:pt x="10350" y="905"/>
                  </a:cubicBezTo>
                  <a:cubicBezTo>
                    <a:pt x="10460" y="755"/>
                    <a:pt x="10560" y="605"/>
                    <a:pt x="10650" y="457"/>
                  </a:cubicBezTo>
                  <a:lnTo>
                    <a:pt x="10650" y="457"/>
                  </a:lnTo>
                  <a:cubicBezTo>
                    <a:pt x="10627" y="459"/>
                    <a:pt x="10602" y="459"/>
                    <a:pt x="10577" y="459"/>
                  </a:cubicBezTo>
                  <a:cubicBezTo>
                    <a:pt x="10415" y="459"/>
                    <a:pt x="10228" y="433"/>
                    <a:pt x="10018" y="419"/>
                  </a:cubicBezTo>
                  <a:cubicBezTo>
                    <a:pt x="9950" y="415"/>
                    <a:pt x="9881" y="411"/>
                    <a:pt x="9809" y="410"/>
                  </a:cubicBezTo>
                  <a:close/>
                  <a:moveTo>
                    <a:pt x="4913" y="3448"/>
                  </a:moveTo>
                  <a:lnTo>
                    <a:pt x="4998" y="3474"/>
                  </a:lnTo>
                  <a:lnTo>
                    <a:pt x="4998" y="3476"/>
                  </a:lnTo>
                  <a:lnTo>
                    <a:pt x="4913" y="3448"/>
                  </a:lnTo>
                  <a:close/>
                  <a:moveTo>
                    <a:pt x="3691" y="3149"/>
                  </a:moveTo>
                  <a:cubicBezTo>
                    <a:pt x="3610" y="3153"/>
                    <a:pt x="3534" y="3159"/>
                    <a:pt x="3466" y="3167"/>
                  </a:cubicBezTo>
                  <a:cubicBezTo>
                    <a:pt x="3461" y="3210"/>
                    <a:pt x="3455" y="3251"/>
                    <a:pt x="3451" y="3296"/>
                  </a:cubicBezTo>
                  <a:cubicBezTo>
                    <a:pt x="3449" y="3304"/>
                    <a:pt x="3449" y="3311"/>
                    <a:pt x="3447" y="3320"/>
                  </a:cubicBezTo>
                  <a:cubicBezTo>
                    <a:pt x="3429" y="3465"/>
                    <a:pt x="3407" y="3611"/>
                    <a:pt x="3385" y="3760"/>
                  </a:cubicBezTo>
                  <a:lnTo>
                    <a:pt x="3391" y="3760"/>
                  </a:lnTo>
                  <a:cubicBezTo>
                    <a:pt x="3393" y="3746"/>
                    <a:pt x="3395" y="3732"/>
                    <a:pt x="3399" y="3716"/>
                  </a:cubicBezTo>
                  <a:cubicBezTo>
                    <a:pt x="3400" y="3701"/>
                    <a:pt x="3405" y="3686"/>
                    <a:pt x="3409" y="3669"/>
                  </a:cubicBezTo>
                  <a:cubicBezTo>
                    <a:pt x="3427" y="3603"/>
                    <a:pt x="3457" y="3537"/>
                    <a:pt x="3491" y="3472"/>
                  </a:cubicBezTo>
                  <a:cubicBezTo>
                    <a:pt x="3500" y="3457"/>
                    <a:pt x="3507" y="3440"/>
                    <a:pt x="3515" y="3426"/>
                  </a:cubicBezTo>
                  <a:cubicBezTo>
                    <a:pt x="3524" y="3412"/>
                    <a:pt x="3531" y="3399"/>
                    <a:pt x="3539" y="3384"/>
                  </a:cubicBezTo>
                  <a:lnTo>
                    <a:pt x="3541" y="3382"/>
                  </a:lnTo>
                  <a:cubicBezTo>
                    <a:pt x="3575" y="3322"/>
                    <a:pt x="3612" y="3268"/>
                    <a:pt x="3642" y="3223"/>
                  </a:cubicBezTo>
                  <a:cubicBezTo>
                    <a:pt x="3661" y="3193"/>
                    <a:pt x="3680" y="3169"/>
                    <a:pt x="3691" y="3149"/>
                  </a:cubicBezTo>
                  <a:close/>
                  <a:moveTo>
                    <a:pt x="3164" y="4039"/>
                  </a:moveTo>
                  <a:cubicBezTo>
                    <a:pt x="3142" y="4180"/>
                    <a:pt x="3119" y="4322"/>
                    <a:pt x="3098" y="4469"/>
                  </a:cubicBezTo>
                  <a:lnTo>
                    <a:pt x="3100" y="4469"/>
                  </a:lnTo>
                  <a:cubicBezTo>
                    <a:pt x="3100" y="4469"/>
                    <a:pt x="3204" y="4252"/>
                    <a:pt x="3271" y="4079"/>
                  </a:cubicBezTo>
                  <a:lnTo>
                    <a:pt x="3164" y="4039"/>
                  </a:lnTo>
                  <a:close/>
                  <a:moveTo>
                    <a:pt x="0" y="3506"/>
                  </a:moveTo>
                  <a:lnTo>
                    <a:pt x="0" y="3506"/>
                  </a:lnTo>
                  <a:cubicBezTo>
                    <a:pt x="20" y="3638"/>
                    <a:pt x="45" y="3764"/>
                    <a:pt x="77" y="3891"/>
                  </a:cubicBezTo>
                  <a:cubicBezTo>
                    <a:pt x="86" y="3936"/>
                    <a:pt x="98" y="3985"/>
                    <a:pt x="113" y="4031"/>
                  </a:cubicBezTo>
                  <a:cubicBezTo>
                    <a:pt x="116" y="4051"/>
                    <a:pt x="122" y="4073"/>
                    <a:pt x="129" y="4093"/>
                  </a:cubicBezTo>
                  <a:lnTo>
                    <a:pt x="129" y="4095"/>
                  </a:lnTo>
                  <a:cubicBezTo>
                    <a:pt x="199" y="4347"/>
                    <a:pt x="289" y="4585"/>
                    <a:pt x="394" y="4807"/>
                  </a:cubicBezTo>
                  <a:cubicBezTo>
                    <a:pt x="400" y="4797"/>
                    <a:pt x="406" y="4784"/>
                    <a:pt x="414" y="4775"/>
                  </a:cubicBezTo>
                  <a:cubicBezTo>
                    <a:pt x="466" y="4684"/>
                    <a:pt x="520" y="4600"/>
                    <a:pt x="576" y="4518"/>
                  </a:cubicBezTo>
                  <a:cubicBezTo>
                    <a:pt x="591" y="4495"/>
                    <a:pt x="606" y="4471"/>
                    <a:pt x="621" y="4449"/>
                  </a:cubicBezTo>
                  <a:cubicBezTo>
                    <a:pt x="623" y="4449"/>
                    <a:pt x="623" y="4447"/>
                    <a:pt x="623" y="4447"/>
                  </a:cubicBezTo>
                  <a:lnTo>
                    <a:pt x="647" y="4411"/>
                  </a:lnTo>
                  <a:lnTo>
                    <a:pt x="647" y="4409"/>
                  </a:lnTo>
                  <a:lnTo>
                    <a:pt x="649" y="4409"/>
                  </a:lnTo>
                  <a:cubicBezTo>
                    <a:pt x="659" y="4397"/>
                    <a:pt x="665" y="4383"/>
                    <a:pt x="675" y="4373"/>
                  </a:cubicBezTo>
                  <a:cubicBezTo>
                    <a:pt x="681" y="4364"/>
                    <a:pt x="687" y="4356"/>
                    <a:pt x="693" y="4349"/>
                  </a:cubicBezTo>
                  <a:cubicBezTo>
                    <a:pt x="775" y="4236"/>
                    <a:pt x="860" y="4131"/>
                    <a:pt x="946" y="4031"/>
                  </a:cubicBezTo>
                  <a:cubicBezTo>
                    <a:pt x="940" y="4025"/>
                    <a:pt x="934" y="4019"/>
                    <a:pt x="927" y="4013"/>
                  </a:cubicBezTo>
                  <a:cubicBezTo>
                    <a:pt x="803" y="3913"/>
                    <a:pt x="687" y="3829"/>
                    <a:pt x="576" y="3762"/>
                  </a:cubicBezTo>
                  <a:cubicBezTo>
                    <a:pt x="569" y="3756"/>
                    <a:pt x="561" y="3750"/>
                    <a:pt x="552" y="3746"/>
                  </a:cubicBezTo>
                  <a:cubicBezTo>
                    <a:pt x="537" y="3735"/>
                    <a:pt x="522" y="3728"/>
                    <a:pt x="508" y="3722"/>
                  </a:cubicBezTo>
                  <a:cubicBezTo>
                    <a:pt x="480" y="3706"/>
                    <a:pt x="452" y="3690"/>
                    <a:pt x="424" y="3673"/>
                  </a:cubicBezTo>
                  <a:cubicBezTo>
                    <a:pt x="390" y="3656"/>
                    <a:pt x="355" y="3640"/>
                    <a:pt x="321" y="3623"/>
                  </a:cubicBezTo>
                  <a:cubicBezTo>
                    <a:pt x="293" y="3611"/>
                    <a:pt x="267" y="3600"/>
                    <a:pt x="241" y="3587"/>
                  </a:cubicBezTo>
                  <a:cubicBezTo>
                    <a:pt x="221" y="3581"/>
                    <a:pt x="201" y="3573"/>
                    <a:pt x="180" y="3565"/>
                  </a:cubicBezTo>
                  <a:cubicBezTo>
                    <a:pt x="118" y="3540"/>
                    <a:pt x="58" y="3523"/>
                    <a:pt x="0" y="3506"/>
                  </a:cubicBezTo>
                  <a:close/>
                  <a:moveTo>
                    <a:pt x="3898" y="0"/>
                  </a:moveTo>
                  <a:cubicBezTo>
                    <a:pt x="3922" y="38"/>
                    <a:pt x="3958" y="88"/>
                    <a:pt x="3997" y="149"/>
                  </a:cubicBezTo>
                  <a:cubicBezTo>
                    <a:pt x="4026" y="193"/>
                    <a:pt x="4058" y="241"/>
                    <a:pt x="4090" y="294"/>
                  </a:cubicBezTo>
                  <a:lnTo>
                    <a:pt x="4091" y="295"/>
                  </a:lnTo>
                  <a:cubicBezTo>
                    <a:pt x="4091" y="295"/>
                    <a:pt x="4094" y="295"/>
                    <a:pt x="4094" y="297"/>
                  </a:cubicBezTo>
                  <a:cubicBezTo>
                    <a:pt x="4106" y="315"/>
                    <a:pt x="4116" y="335"/>
                    <a:pt x="4128" y="356"/>
                  </a:cubicBezTo>
                  <a:lnTo>
                    <a:pt x="4128" y="358"/>
                  </a:lnTo>
                  <a:cubicBezTo>
                    <a:pt x="4136" y="371"/>
                    <a:pt x="4144" y="384"/>
                    <a:pt x="4152" y="397"/>
                  </a:cubicBezTo>
                  <a:cubicBezTo>
                    <a:pt x="4166" y="422"/>
                    <a:pt x="4179" y="448"/>
                    <a:pt x="4192" y="474"/>
                  </a:cubicBezTo>
                  <a:cubicBezTo>
                    <a:pt x="4212" y="516"/>
                    <a:pt x="4232" y="557"/>
                    <a:pt x="4249" y="598"/>
                  </a:cubicBezTo>
                  <a:cubicBezTo>
                    <a:pt x="4260" y="628"/>
                    <a:pt x="4271" y="657"/>
                    <a:pt x="4281" y="687"/>
                  </a:cubicBezTo>
                  <a:cubicBezTo>
                    <a:pt x="4281" y="688"/>
                    <a:pt x="4282" y="691"/>
                    <a:pt x="4282" y="694"/>
                  </a:cubicBezTo>
                  <a:cubicBezTo>
                    <a:pt x="4282" y="695"/>
                    <a:pt x="4284" y="697"/>
                    <a:pt x="4284" y="699"/>
                  </a:cubicBezTo>
                  <a:cubicBezTo>
                    <a:pt x="4288" y="711"/>
                    <a:pt x="4290" y="725"/>
                    <a:pt x="4295" y="737"/>
                  </a:cubicBezTo>
                  <a:cubicBezTo>
                    <a:pt x="4299" y="755"/>
                    <a:pt x="4303" y="773"/>
                    <a:pt x="4307" y="789"/>
                  </a:cubicBezTo>
                  <a:cubicBezTo>
                    <a:pt x="4310" y="812"/>
                    <a:pt x="4314" y="831"/>
                    <a:pt x="4316" y="852"/>
                  </a:cubicBezTo>
                  <a:cubicBezTo>
                    <a:pt x="4325" y="852"/>
                    <a:pt x="4337" y="853"/>
                    <a:pt x="4351" y="853"/>
                  </a:cubicBezTo>
                  <a:cubicBezTo>
                    <a:pt x="4359" y="855"/>
                    <a:pt x="4371" y="857"/>
                    <a:pt x="4381" y="857"/>
                  </a:cubicBezTo>
                  <a:cubicBezTo>
                    <a:pt x="4393" y="859"/>
                    <a:pt x="4405" y="862"/>
                    <a:pt x="4419" y="864"/>
                  </a:cubicBezTo>
                  <a:cubicBezTo>
                    <a:pt x="4445" y="868"/>
                    <a:pt x="4476" y="874"/>
                    <a:pt x="4505" y="878"/>
                  </a:cubicBezTo>
                  <a:cubicBezTo>
                    <a:pt x="4543" y="884"/>
                    <a:pt x="4584" y="890"/>
                    <a:pt x="4624" y="898"/>
                  </a:cubicBezTo>
                  <a:cubicBezTo>
                    <a:pt x="4650" y="902"/>
                    <a:pt x="4674" y="906"/>
                    <a:pt x="4699" y="910"/>
                  </a:cubicBezTo>
                  <a:cubicBezTo>
                    <a:pt x="4712" y="911"/>
                    <a:pt x="4727" y="913"/>
                    <a:pt x="4738" y="918"/>
                  </a:cubicBezTo>
                  <a:cubicBezTo>
                    <a:pt x="4751" y="920"/>
                    <a:pt x="4763" y="922"/>
                    <a:pt x="4772" y="924"/>
                  </a:cubicBezTo>
                  <a:cubicBezTo>
                    <a:pt x="4815" y="930"/>
                    <a:pt x="4843" y="936"/>
                    <a:pt x="4843" y="936"/>
                  </a:cubicBezTo>
                  <a:cubicBezTo>
                    <a:pt x="4843" y="936"/>
                    <a:pt x="4817" y="950"/>
                    <a:pt x="4772" y="970"/>
                  </a:cubicBezTo>
                  <a:cubicBezTo>
                    <a:pt x="4761" y="973"/>
                    <a:pt x="4749" y="978"/>
                    <a:pt x="4734" y="984"/>
                  </a:cubicBezTo>
                  <a:cubicBezTo>
                    <a:pt x="4716" y="990"/>
                    <a:pt x="4699" y="998"/>
                    <a:pt x="4678" y="1002"/>
                  </a:cubicBezTo>
                  <a:cubicBezTo>
                    <a:pt x="4656" y="1010"/>
                    <a:pt x="4633" y="1016"/>
                    <a:pt x="4610" y="1022"/>
                  </a:cubicBezTo>
                  <a:cubicBezTo>
                    <a:pt x="4590" y="1028"/>
                    <a:pt x="4568" y="1033"/>
                    <a:pt x="4545" y="1037"/>
                  </a:cubicBezTo>
                  <a:cubicBezTo>
                    <a:pt x="4541" y="1037"/>
                    <a:pt x="4537" y="1038"/>
                    <a:pt x="4534" y="1038"/>
                  </a:cubicBezTo>
                  <a:cubicBezTo>
                    <a:pt x="4513" y="1042"/>
                    <a:pt x="4494" y="1044"/>
                    <a:pt x="4471" y="1046"/>
                  </a:cubicBezTo>
                  <a:cubicBezTo>
                    <a:pt x="4469" y="1048"/>
                    <a:pt x="4466" y="1048"/>
                    <a:pt x="4464" y="1048"/>
                  </a:cubicBezTo>
                  <a:lnTo>
                    <a:pt x="4459" y="1048"/>
                  </a:lnTo>
                  <a:cubicBezTo>
                    <a:pt x="4445" y="1050"/>
                    <a:pt x="4431" y="1052"/>
                    <a:pt x="4415" y="1052"/>
                  </a:cubicBezTo>
                  <a:cubicBezTo>
                    <a:pt x="4417" y="1078"/>
                    <a:pt x="4425" y="1112"/>
                    <a:pt x="4437" y="1153"/>
                  </a:cubicBezTo>
                  <a:lnTo>
                    <a:pt x="4437" y="1155"/>
                  </a:lnTo>
                  <a:cubicBezTo>
                    <a:pt x="4440" y="1159"/>
                    <a:pt x="4441" y="1164"/>
                    <a:pt x="4443" y="1168"/>
                  </a:cubicBezTo>
                  <a:cubicBezTo>
                    <a:pt x="4447" y="1185"/>
                    <a:pt x="4453" y="1203"/>
                    <a:pt x="4459" y="1219"/>
                  </a:cubicBezTo>
                  <a:cubicBezTo>
                    <a:pt x="4466" y="1237"/>
                    <a:pt x="4471" y="1255"/>
                    <a:pt x="4479" y="1273"/>
                  </a:cubicBezTo>
                  <a:cubicBezTo>
                    <a:pt x="4479" y="1277"/>
                    <a:pt x="4481" y="1283"/>
                    <a:pt x="4483" y="1287"/>
                  </a:cubicBezTo>
                  <a:cubicBezTo>
                    <a:pt x="4575" y="1530"/>
                    <a:pt x="4725" y="1840"/>
                    <a:pt x="4725" y="1840"/>
                  </a:cubicBezTo>
                  <a:lnTo>
                    <a:pt x="5188" y="1814"/>
                  </a:lnTo>
                  <a:lnTo>
                    <a:pt x="5429" y="1802"/>
                  </a:lnTo>
                  <a:lnTo>
                    <a:pt x="5429" y="1802"/>
                  </a:lnTo>
                  <a:cubicBezTo>
                    <a:pt x="5429" y="1802"/>
                    <a:pt x="5307" y="1862"/>
                    <a:pt x="5172" y="1918"/>
                  </a:cubicBezTo>
                  <a:cubicBezTo>
                    <a:pt x="5117" y="1940"/>
                    <a:pt x="5059" y="1962"/>
                    <a:pt x="5008" y="1979"/>
                  </a:cubicBezTo>
                  <a:cubicBezTo>
                    <a:pt x="4995" y="1983"/>
                    <a:pt x="4984" y="1986"/>
                    <a:pt x="4971" y="1988"/>
                  </a:cubicBezTo>
                  <a:cubicBezTo>
                    <a:pt x="4953" y="1992"/>
                    <a:pt x="4937" y="1996"/>
                    <a:pt x="4923" y="2000"/>
                  </a:cubicBezTo>
                  <a:cubicBezTo>
                    <a:pt x="4906" y="2004"/>
                    <a:pt x="4892" y="2005"/>
                    <a:pt x="4879" y="2005"/>
                  </a:cubicBezTo>
                  <a:cubicBezTo>
                    <a:pt x="4858" y="2005"/>
                    <a:pt x="4842" y="2001"/>
                    <a:pt x="4835" y="1990"/>
                  </a:cubicBezTo>
                  <a:lnTo>
                    <a:pt x="4835" y="1990"/>
                  </a:lnTo>
                  <a:cubicBezTo>
                    <a:pt x="4858" y="2024"/>
                    <a:pt x="4883" y="2059"/>
                    <a:pt x="4909" y="2091"/>
                  </a:cubicBezTo>
                  <a:cubicBezTo>
                    <a:pt x="4927" y="2114"/>
                    <a:pt x="4945" y="2139"/>
                    <a:pt x="4963" y="2163"/>
                  </a:cubicBezTo>
                  <a:cubicBezTo>
                    <a:pt x="5006" y="2219"/>
                    <a:pt x="5047" y="2271"/>
                    <a:pt x="5089" y="2324"/>
                  </a:cubicBezTo>
                  <a:cubicBezTo>
                    <a:pt x="5136" y="2382"/>
                    <a:pt x="5182" y="2437"/>
                    <a:pt x="5226" y="2489"/>
                  </a:cubicBezTo>
                  <a:cubicBezTo>
                    <a:pt x="5265" y="2533"/>
                    <a:pt x="5303" y="2573"/>
                    <a:pt x="5339" y="2613"/>
                  </a:cubicBezTo>
                  <a:cubicBezTo>
                    <a:pt x="5365" y="2643"/>
                    <a:pt x="5391" y="2671"/>
                    <a:pt x="5419" y="2698"/>
                  </a:cubicBezTo>
                  <a:cubicBezTo>
                    <a:pt x="5524" y="2806"/>
                    <a:pt x="5626" y="2900"/>
                    <a:pt x="5725" y="2981"/>
                  </a:cubicBezTo>
                  <a:cubicBezTo>
                    <a:pt x="5671" y="2981"/>
                    <a:pt x="5616" y="2981"/>
                    <a:pt x="5562" y="2985"/>
                  </a:cubicBezTo>
                  <a:cubicBezTo>
                    <a:pt x="5540" y="2987"/>
                    <a:pt x="5517" y="2989"/>
                    <a:pt x="5494" y="2991"/>
                  </a:cubicBezTo>
                  <a:cubicBezTo>
                    <a:pt x="5489" y="2991"/>
                    <a:pt x="5483" y="2991"/>
                    <a:pt x="5480" y="2993"/>
                  </a:cubicBezTo>
                  <a:cubicBezTo>
                    <a:pt x="5455" y="2995"/>
                    <a:pt x="5434" y="2996"/>
                    <a:pt x="5408" y="3003"/>
                  </a:cubicBezTo>
                  <a:cubicBezTo>
                    <a:pt x="5385" y="3005"/>
                    <a:pt x="5361" y="3009"/>
                    <a:pt x="5337" y="3013"/>
                  </a:cubicBezTo>
                  <a:cubicBezTo>
                    <a:pt x="5305" y="3017"/>
                    <a:pt x="5275" y="3023"/>
                    <a:pt x="5243" y="3031"/>
                  </a:cubicBezTo>
                  <a:cubicBezTo>
                    <a:pt x="5230" y="3035"/>
                    <a:pt x="5216" y="3037"/>
                    <a:pt x="5205" y="3041"/>
                  </a:cubicBezTo>
                  <a:cubicBezTo>
                    <a:pt x="5156" y="3051"/>
                    <a:pt x="5106" y="3065"/>
                    <a:pt x="5055" y="3081"/>
                  </a:cubicBezTo>
                  <a:cubicBezTo>
                    <a:pt x="5048" y="3083"/>
                    <a:pt x="5042" y="3086"/>
                    <a:pt x="5034" y="3088"/>
                  </a:cubicBezTo>
                  <a:cubicBezTo>
                    <a:pt x="4927" y="3122"/>
                    <a:pt x="4819" y="3163"/>
                    <a:pt x="4706" y="3214"/>
                  </a:cubicBezTo>
                  <a:cubicBezTo>
                    <a:pt x="4690" y="3222"/>
                    <a:pt x="4676" y="3228"/>
                    <a:pt x="4660" y="3238"/>
                  </a:cubicBezTo>
                  <a:lnTo>
                    <a:pt x="4658" y="3238"/>
                  </a:lnTo>
                  <a:cubicBezTo>
                    <a:pt x="4636" y="3250"/>
                    <a:pt x="4612" y="3260"/>
                    <a:pt x="4590" y="3274"/>
                  </a:cubicBezTo>
                  <a:cubicBezTo>
                    <a:pt x="4563" y="3289"/>
                    <a:pt x="4537" y="3302"/>
                    <a:pt x="4511" y="3321"/>
                  </a:cubicBezTo>
                  <a:lnTo>
                    <a:pt x="4509" y="3321"/>
                  </a:lnTo>
                  <a:cubicBezTo>
                    <a:pt x="4459" y="3349"/>
                    <a:pt x="4409" y="3383"/>
                    <a:pt x="4361" y="3418"/>
                  </a:cubicBezTo>
                  <a:lnTo>
                    <a:pt x="4361" y="3421"/>
                  </a:lnTo>
                  <a:cubicBezTo>
                    <a:pt x="4338" y="3437"/>
                    <a:pt x="4316" y="3454"/>
                    <a:pt x="4295" y="3471"/>
                  </a:cubicBezTo>
                  <a:cubicBezTo>
                    <a:pt x="4246" y="3509"/>
                    <a:pt x="4200" y="3550"/>
                    <a:pt x="4156" y="3591"/>
                  </a:cubicBezTo>
                  <a:cubicBezTo>
                    <a:pt x="4154" y="3593"/>
                    <a:pt x="4154" y="3593"/>
                    <a:pt x="4152" y="3595"/>
                  </a:cubicBezTo>
                  <a:cubicBezTo>
                    <a:pt x="4124" y="3621"/>
                    <a:pt x="4096" y="3648"/>
                    <a:pt x="4070" y="3676"/>
                  </a:cubicBezTo>
                  <a:cubicBezTo>
                    <a:pt x="4053" y="3692"/>
                    <a:pt x="4038" y="3708"/>
                    <a:pt x="4023" y="3726"/>
                  </a:cubicBezTo>
                  <a:cubicBezTo>
                    <a:pt x="3997" y="3752"/>
                    <a:pt x="3973" y="3780"/>
                    <a:pt x="3948" y="3809"/>
                  </a:cubicBezTo>
                  <a:cubicBezTo>
                    <a:pt x="3841" y="3933"/>
                    <a:pt x="3744" y="4072"/>
                    <a:pt x="3655" y="4218"/>
                  </a:cubicBezTo>
                  <a:cubicBezTo>
                    <a:pt x="3649" y="4229"/>
                    <a:pt x="3644" y="4237"/>
                    <a:pt x="3638" y="4246"/>
                  </a:cubicBezTo>
                  <a:cubicBezTo>
                    <a:pt x="3633" y="4255"/>
                    <a:pt x="3627" y="4263"/>
                    <a:pt x="3623" y="4269"/>
                  </a:cubicBezTo>
                  <a:cubicBezTo>
                    <a:pt x="3610" y="4293"/>
                    <a:pt x="3597" y="4317"/>
                    <a:pt x="3586" y="4342"/>
                  </a:cubicBezTo>
                  <a:cubicBezTo>
                    <a:pt x="3583" y="4343"/>
                    <a:pt x="3582" y="4345"/>
                    <a:pt x="3582" y="4347"/>
                  </a:cubicBezTo>
                  <a:cubicBezTo>
                    <a:pt x="3577" y="4353"/>
                    <a:pt x="3575" y="4359"/>
                    <a:pt x="3573" y="4365"/>
                  </a:cubicBezTo>
                  <a:cubicBezTo>
                    <a:pt x="3549" y="4407"/>
                    <a:pt x="3527" y="4449"/>
                    <a:pt x="3507" y="4494"/>
                  </a:cubicBezTo>
                  <a:cubicBezTo>
                    <a:pt x="3507" y="4496"/>
                    <a:pt x="3505" y="4496"/>
                    <a:pt x="3505" y="4497"/>
                  </a:cubicBezTo>
                  <a:cubicBezTo>
                    <a:pt x="3481" y="4546"/>
                    <a:pt x="3458" y="4594"/>
                    <a:pt x="3439" y="4644"/>
                  </a:cubicBezTo>
                  <a:cubicBezTo>
                    <a:pt x="3338" y="4884"/>
                    <a:pt x="3268" y="5134"/>
                    <a:pt x="3233" y="5385"/>
                  </a:cubicBezTo>
                  <a:cubicBezTo>
                    <a:pt x="3231" y="5404"/>
                    <a:pt x="3229" y="5421"/>
                    <a:pt x="3227" y="5440"/>
                  </a:cubicBezTo>
                  <a:lnTo>
                    <a:pt x="3227" y="5442"/>
                  </a:lnTo>
                  <a:cubicBezTo>
                    <a:pt x="3223" y="5464"/>
                    <a:pt x="3222" y="5486"/>
                    <a:pt x="3220" y="5510"/>
                  </a:cubicBezTo>
                  <a:cubicBezTo>
                    <a:pt x="3184" y="5488"/>
                    <a:pt x="3147" y="5470"/>
                    <a:pt x="3111" y="5454"/>
                  </a:cubicBezTo>
                  <a:cubicBezTo>
                    <a:pt x="3079" y="5440"/>
                    <a:pt x="3049" y="5426"/>
                    <a:pt x="3017" y="5414"/>
                  </a:cubicBezTo>
                  <a:cubicBezTo>
                    <a:pt x="2953" y="5387"/>
                    <a:pt x="2886" y="5365"/>
                    <a:pt x="2824" y="5348"/>
                  </a:cubicBezTo>
                  <a:lnTo>
                    <a:pt x="2824" y="5348"/>
                  </a:lnTo>
                  <a:cubicBezTo>
                    <a:pt x="2816" y="5520"/>
                    <a:pt x="2818" y="5681"/>
                    <a:pt x="2826" y="5834"/>
                  </a:cubicBezTo>
                  <a:lnTo>
                    <a:pt x="2826" y="5836"/>
                  </a:lnTo>
                  <a:cubicBezTo>
                    <a:pt x="2826" y="5854"/>
                    <a:pt x="2826" y="5867"/>
                    <a:pt x="2828" y="5884"/>
                  </a:cubicBezTo>
                  <a:cubicBezTo>
                    <a:pt x="2844" y="6127"/>
                    <a:pt x="2874" y="6354"/>
                    <a:pt x="2906" y="6579"/>
                  </a:cubicBezTo>
                  <a:lnTo>
                    <a:pt x="2726" y="6579"/>
                  </a:lnTo>
                  <a:cubicBezTo>
                    <a:pt x="2735" y="6643"/>
                    <a:pt x="2745" y="6708"/>
                    <a:pt x="2758" y="6770"/>
                  </a:cubicBezTo>
                  <a:cubicBezTo>
                    <a:pt x="2818" y="6800"/>
                    <a:pt x="2878" y="6826"/>
                    <a:pt x="2938" y="6852"/>
                  </a:cubicBezTo>
                  <a:cubicBezTo>
                    <a:pt x="2944" y="6854"/>
                    <a:pt x="2950" y="6858"/>
                    <a:pt x="2957" y="6860"/>
                  </a:cubicBezTo>
                  <a:cubicBezTo>
                    <a:pt x="3011" y="6882"/>
                    <a:pt x="3062" y="6902"/>
                    <a:pt x="3117" y="6922"/>
                  </a:cubicBezTo>
                  <a:cubicBezTo>
                    <a:pt x="3195" y="6952"/>
                    <a:pt x="3272" y="6978"/>
                    <a:pt x="3346" y="7006"/>
                  </a:cubicBezTo>
                  <a:cubicBezTo>
                    <a:pt x="3396" y="7027"/>
                    <a:pt x="3447" y="7044"/>
                    <a:pt x="3497" y="7065"/>
                  </a:cubicBezTo>
                  <a:cubicBezTo>
                    <a:pt x="3501" y="7066"/>
                    <a:pt x="3505" y="7068"/>
                    <a:pt x="3509" y="7068"/>
                  </a:cubicBezTo>
                  <a:cubicBezTo>
                    <a:pt x="3533" y="7079"/>
                    <a:pt x="3555" y="7089"/>
                    <a:pt x="3577" y="7098"/>
                  </a:cubicBezTo>
                  <a:cubicBezTo>
                    <a:pt x="3617" y="7115"/>
                    <a:pt x="3655" y="7132"/>
                    <a:pt x="3694" y="7151"/>
                  </a:cubicBezTo>
                  <a:cubicBezTo>
                    <a:pt x="3728" y="7169"/>
                    <a:pt x="3760" y="7185"/>
                    <a:pt x="3792" y="7205"/>
                  </a:cubicBezTo>
                  <a:cubicBezTo>
                    <a:pt x="3824" y="7222"/>
                    <a:pt x="3852" y="7241"/>
                    <a:pt x="3882" y="7259"/>
                  </a:cubicBezTo>
                  <a:cubicBezTo>
                    <a:pt x="3905" y="7273"/>
                    <a:pt x="3925" y="7290"/>
                    <a:pt x="3945" y="7306"/>
                  </a:cubicBezTo>
                  <a:cubicBezTo>
                    <a:pt x="3965" y="7319"/>
                    <a:pt x="3983" y="7333"/>
                    <a:pt x="4001" y="7352"/>
                  </a:cubicBezTo>
                  <a:cubicBezTo>
                    <a:pt x="4021" y="7368"/>
                    <a:pt x="4040" y="7385"/>
                    <a:pt x="4057" y="7404"/>
                  </a:cubicBezTo>
                  <a:cubicBezTo>
                    <a:pt x="4070" y="7414"/>
                    <a:pt x="4079" y="7426"/>
                    <a:pt x="4091" y="7438"/>
                  </a:cubicBezTo>
                  <a:cubicBezTo>
                    <a:pt x="4104" y="7451"/>
                    <a:pt x="4115" y="7464"/>
                    <a:pt x="4128" y="7479"/>
                  </a:cubicBezTo>
                  <a:cubicBezTo>
                    <a:pt x="4140" y="7490"/>
                    <a:pt x="4150" y="7507"/>
                    <a:pt x="4162" y="7520"/>
                  </a:cubicBezTo>
                  <a:cubicBezTo>
                    <a:pt x="4172" y="7455"/>
                    <a:pt x="4181" y="7385"/>
                    <a:pt x="4182" y="7319"/>
                  </a:cubicBezTo>
                  <a:cubicBezTo>
                    <a:pt x="4184" y="7275"/>
                    <a:pt x="4184" y="7229"/>
                    <a:pt x="4182" y="7183"/>
                  </a:cubicBezTo>
                  <a:cubicBezTo>
                    <a:pt x="4181" y="7124"/>
                    <a:pt x="4176" y="7066"/>
                    <a:pt x="4168" y="7010"/>
                  </a:cubicBezTo>
                  <a:cubicBezTo>
                    <a:pt x="4162" y="6968"/>
                    <a:pt x="4154" y="6926"/>
                    <a:pt x="4146" y="6884"/>
                  </a:cubicBezTo>
                  <a:cubicBezTo>
                    <a:pt x="4142" y="6864"/>
                    <a:pt x="4136" y="6845"/>
                    <a:pt x="4132" y="6828"/>
                  </a:cubicBezTo>
                  <a:cubicBezTo>
                    <a:pt x="4122" y="6779"/>
                    <a:pt x="4108" y="6731"/>
                    <a:pt x="4094" y="6685"/>
                  </a:cubicBezTo>
                  <a:cubicBezTo>
                    <a:pt x="4074" y="6614"/>
                    <a:pt x="4048" y="6546"/>
                    <a:pt x="4019" y="6477"/>
                  </a:cubicBezTo>
                  <a:cubicBezTo>
                    <a:pt x="3982" y="6385"/>
                    <a:pt x="3937" y="6295"/>
                    <a:pt x="3888" y="6209"/>
                  </a:cubicBezTo>
                  <a:cubicBezTo>
                    <a:pt x="3884" y="6205"/>
                    <a:pt x="3881" y="6199"/>
                    <a:pt x="3879" y="6192"/>
                  </a:cubicBezTo>
                  <a:cubicBezTo>
                    <a:pt x="3789" y="6042"/>
                    <a:pt x="3684" y="5901"/>
                    <a:pt x="3565" y="5783"/>
                  </a:cubicBezTo>
                  <a:cubicBezTo>
                    <a:pt x="3612" y="5749"/>
                    <a:pt x="3659" y="5717"/>
                    <a:pt x="3710" y="5687"/>
                  </a:cubicBezTo>
                  <a:cubicBezTo>
                    <a:pt x="3732" y="5672"/>
                    <a:pt x="3755" y="5659"/>
                    <a:pt x="3776" y="5646"/>
                  </a:cubicBezTo>
                  <a:cubicBezTo>
                    <a:pt x="3798" y="5632"/>
                    <a:pt x="3821" y="5620"/>
                    <a:pt x="3845" y="5610"/>
                  </a:cubicBezTo>
                  <a:lnTo>
                    <a:pt x="3845" y="5608"/>
                  </a:lnTo>
                  <a:cubicBezTo>
                    <a:pt x="3852" y="5604"/>
                    <a:pt x="3860" y="5600"/>
                    <a:pt x="3869" y="5597"/>
                  </a:cubicBezTo>
                  <a:cubicBezTo>
                    <a:pt x="3873" y="5593"/>
                    <a:pt x="3879" y="5592"/>
                    <a:pt x="3883" y="5590"/>
                  </a:cubicBezTo>
                  <a:cubicBezTo>
                    <a:pt x="3933" y="5564"/>
                    <a:pt x="3984" y="5540"/>
                    <a:pt x="4038" y="5518"/>
                  </a:cubicBezTo>
                  <a:cubicBezTo>
                    <a:pt x="4174" y="5456"/>
                    <a:pt x="4318" y="5403"/>
                    <a:pt x="4466" y="5347"/>
                  </a:cubicBezTo>
                  <a:cubicBezTo>
                    <a:pt x="4485" y="5341"/>
                    <a:pt x="4508" y="5333"/>
                    <a:pt x="4528" y="5325"/>
                  </a:cubicBezTo>
                  <a:cubicBezTo>
                    <a:pt x="4628" y="5112"/>
                    <a:pt x="4742" y="4889"/>
                    <a:pt x="4859" y="4658"/>
                  </a:cubicBezTo>
                  <a:lnTo>
                    <a:pt x="4688" y="4595"/>
                  </a:lnTo>
                  <a:cubicBezTo>
                    <a:pt x="4774" y="4426"/>
                    <a:pt x="4864" y="4255"/>
                    <a:pt x="4952" y="4075"/>
                  </a:cubicBezTo>
                  <a:lnTo>
                    <a:pt x="4952" y="4073"/>
                  </a:lnTo>
                  <a:cubicBezTo>
                    <a:pt x="4958" y="4060"/>
                    <a:pt x="4963" y="4049"/>
                    <a:pt x="4969" y="4035"/>
                  </a:cubicBezTo>
                  <a:lnTo>
                    <a:pt x="4969" y="4034"/>
                  </a:lnTo>
                  <a:cubicBezTo>
                    <a:pt x="5003" y="3965"/>
                    <a:pt x="5038" y="3897"/>
                    <a:pt x="5070" y="3829"/>
                  </a:cubicBezTo>
                  <a:cubicBezTo>
                    <a:pt x="5084" y="3801"/>
                    <a:pt x="5096" y="3774"/>
                    <a:pt x="5110" y="3746"/>
                  </a:cubicBezTo>
                  <a:lnTo>
                    <a:pt x="5110" y="3742"/>
                  </a:lnTo>
                  <a:cubicBezTo>
                    <a:pt x="5140" y="3675"/>
                    <a:pt x="5172" y="3609"/>
                    <a:pt x="5202" y="3542"/>
                  </a:cubicBezTo>
                  <a:lnTo>
                    <a:pt x="5149" y="3525"/>
                  </a:lnTo>
                  <a:cubicBezTo>
                    <a:pt x="5222" y="3457"/>
                    <a:pt x="5337" y="3373"/>
                    <a:pt x="5449" y="3298"/>
                  </a:cubicBezTo>
                  <a:cubicBezTo>
                    <a:pt x="5626" y="3180"/>
                    <a:pt x="5799" y="3081"/>
                    <a:pt x="5799" y="3081"/>
                  </a:cubicBezTo>
                  <a:lnTo>
                    <a:pt x="5799" y="3081"/>
                  </a:lnTo>
                  <a:lnTo>
                    <a:pt x="5357" y="3653"/>
                  </a:lnTo>
                  <a:lnTo>
                    <a:pt x="5355" y="3656"/>
                  </a:lnTo>
                  <a:lnTo>
                    <a:pt x="5288" y="3740"/>
                  </a:lnTo>
                  <a:lnTo>
                    <a:pt x="5287" y="3742"/>
                  </a:lnTo>
                  <a:lnTo>
                    <a:pt x="5287" y="3744"/>
                  </a:lnTo>
                  <a:lnTo>
                    <a:pt x="5174" y="3889"/>
                  </a:lnTo>
                  <a:cubicBezTo>
                    <a:pt x="5174" y="3889"/>
                    <a:pt x="5524" y="4394"/>
                    <a:pt x="5773" y="4668"/>
                  </a:cubicBezTo>
                  <a:cubicBezTo>
                    <a:pt x="5783" y="4678"/>
                    <a:pt x="5793" y="4688"/>
                    <a:pt x="5804" y="4698"/>
                  </a:cubicBezTo>
                  <a:cubicBezTo>
                    <a:pt x="5838" y="4734"/>
                    <a:pt x="5868" y="4764"/>
                    <a:pt x="5896" y="4787"/>
                  </a:cubicBezTo>
                  <a:cubicBezTo>
                    <a:pt x="5909" y="4799"/>
                    <a:pt x="5920" y="4807"/>
                    <a:pt x="5932" y="4815"/>
                  </a:cubicBezTo>
                  <a:cubicBezTo>
                    <a:pt x="5996" y="4732"/>
                    <a:pt x="6067" y="4662"/>
                    <a:pt x="6133" y="4606"/>
                  </a:cubicBezTo>
                  <a:cubicBezTo>
                    <a:pt x="6153" y="4587"/>
                    <a:pt x="6175" y="4570"/>
                    <a:pt x="6195" y="4554"/>
                  </a:cubicBezTo>
                  <a:cubicBezTo>
                    <a:pt x="6217" y="4535"/>
                    <a:pt x="6237" y="4520"/>
                    <a:pt x="6257" y="4505"/>
                  </a:cubicBezTo>
                  <a:cubicBezTo>
                    <a:pt x="6348" y="4439"/>
                    <a:pt x="6416" y="4401"/>
                    <a:pt x="6429" y="4394"/>
                  </a:cubicBezTo>
                  <a:lnTo>
                    <a:pt x="6429" y="4394"/>
                  </a:lnTo>
                  <a:cubicBezTo>
                    <a:pt x="6420" y="4417"/>
                    <a:pt x="6354" y="4565"/>
                    <a:pt x="6281" y="4722"/>
                  </a:cubicBezTo>
                  <a:lnTo>
                    <a:pt x="6281" y="4724"/>
                  </a:lnTo>
                  <a:cubicBezTo>
                    <a:pt x="6266" y="4760"/>
                    <a:pt x="6247" y="4797"/>
                    <a:pt x="6229" y="4833"/>
                  </a:cubicBezTo>
                  <a:lnTo>
                    <a:pt x="6229" y="4835"/>
                  </a:lnTo>
                  <a:cubicBezTo>
                    <a:pt x="6229" y="4837"/>
                    <a:pt x="6227" y="4839"/>
                    <a:pt x="6227" y="4840"/>
                  </a:cubicBezTo>
                  <a:cubicBezTo>
                    <a:pt x="6177" y="4945"/>
                    <a:pt x="6133" y="5037"/>
                    <a:pt x="6108" y="5075"/>
                  </a:cubicBezTo>
                  <a:cubicBezTo>
                    <a:pt x="6165" y="5116"/>
                    <a:pt x="6219" y="5164"/>
                    <a:pt x="6269" y="5216"/>
                  </a:cubicBezTo>
                  <a:cubicBezTo>
                    <a:pt x="6290" y="5236"/>
                    <a:pt x="6307" y="5257"/>
                    <a:pt x="6326" y="5278"/>
                  </a:cubicBezTo>
                  <a:cubicBezTo>
                    <a:pt x="6392" y="5353"/>
                    <a:pt x="6452" y="5435"/>
                    <a:pt x="6506" y="5520"/>
                  </a:cubicBezTo>
                  <a:lnTo>
                    <a:pt x="6506" y="5524"/>
                  </a:lnTo>
                  <a:cubicBezTo>
                    <a:pt x="6506" y="5524"/>
                    <a:pt x="6506" y="5526"/>
                    <a:pt x="6508" y="5526"/>
                  </a:cubicBezTo>
                  <a:cubicBezTo>
                    <a:pt x="6547" y="5586"/>
                    <a:pt x="6583" y="5644"/>
                    <a:pt x="6615" y="5702"/>
                  </a:cubicBezTo>
                  <a:cubicBezTo>
                    <a:pt x="6633" y="5730"/>
                    <a:pt x="6649" y="5758"/>
                    <a:pt x="6663" y="5786"/>
                  </a:cubicBezTo>
                  <a:cubicBezTo>
                    <a:pt x="6688" y="5833"/>
                    <a:pt x="6709" y="5873"/>
                    <a:pt x="6729" y="5916"/>
                  </a:cubicBezTo>
                  <a:lnTo>
                    <a:pt x="6729" y="5917"/>
                  </a:lnTo>
                  <a:cubicBezTo>
                    <a:pt x="6752" y="5961"/>
                    <a:pt x="6771" y="6002"/>
                    <a:pt x="6788" y="6040"/>
                  </a:cubicBezTo>
                  <a:lnTo>
                    <a:pt x="6788" y="6044"/>
                  </a:lnTo>
                  <a:cubicBezTo>
                    <a:pt x="6816" y="6100"/>
                    <a:pt x="6838" y="6145"/>
                    <a:pt x="6856" y="6180"/>
                  </a:cubicBezTo>
                  <a:cubicBezTo>
                    <a:pt x="7155" y="5698"/>
                    <a:pt x="7324" y="5332"/>
                    <a:pt x="7422" y="5068"/>
                  </a:cubicBezTo>
                  <a:lnTo>
                    <a:pt x="7422" y="5060"/>
                  </a:lnTo>
                  <a:cubicBezTo>
                    <a:pt x="7439" y="5013"/>
                    <a:pt x="7454" y="4978"/>
                    <a:pt x="7469" y="4937"/>
                  </a:cubicBezTo>
                  <a:lnTo>
                    <a:pt x="7469" y="4929"/>
                  </a:lnTo>
                  <a:cubicBezTo>
                    <a:pt x="7497" y="4843"/>
                    <a:pt x="7517" y="4769"/>
                    <a:pt x="7533" y="4708"/>
                  </a:cubicBezTo>
                  <a:cubicBezTo>
                    <a:pt x="7497" y="4651"/>
                    <a:pt x="7456" y="4587"/>
                    <a:pt x="7418" y="4521"/>
                  </a:cubicBezTo>
                  <a:cubicBezTo>
                    <a:pt x="7418" y="4521"/>
                    <a:pt x="7418" y="4519"/>
                    <a:pt x="7416" y="4519"/>
                  </a:cubicBezTo>
                  <a:cubicBezTo>
                    <a:pt x="7396" y="4481"/>
                    <a:pt x="7375" y="4443"/>
                    <a:pt x="7354" y="4405"/>
                  </a:cubicBezTo>
                  <a:cubicBezTo>
                    <a:pt x="7354" y="4405"/>
                    <a:pt x="7354" y="4403"/>
                    <a:pt x="7353" y="4403"/>
                  </a:cubicBezTo>
                  <a:cubicBezTo>
                    <a:pt x="7282" y="4272"/>
                    <a:pt x="7214" y="4146"/>
                    <a:pt x="7169" y="4053"/>
                  </a:cubicBezTo>
                  <a:cubicBezTo>
                    <a:pt x="7135" y="3987"/>
                    <a:pt x="7111" y="3938"/>
                    <a:pt x="7107" y="3928"/>
                  </a:cubicBezTo>
                  <a:lnTo>
                    <a:pt x="7107" y="3928"/>
                  </a:lnTo>
                  <a:lnTo>
                    <a:pt x="7182" y="4007"/>
                  </a:lnTo>
                  <a:lnTo>
                    <a:pt x="7308" y="4142"/>
                  </a:lnTo>
                  <a:lnTo>
                    <a:pt x="7310" y="4144"/>
                  </a:lnTo>
                  <a:lnTo>
                    <a:pt x="7358" y="4198"/>
                  </a:lnTo>
                  <a:lnTo>
                    <a:pt x="7360" y="4200"/>
                  </a:lnTo>
                  <a:lnTo>
                    <a:pt x="7617" y="4473"/>
                  </a:lnTo>
                  <a:cubicBezTo>
                    <a:pt x="7617" y="4473"/>
                    <a:pt x="7678" y="4133"/>
                    <a:pt x="7724" y="3859"/>
                  </a:cubicBezTo>
                  <a:cubicBezTo>
                    <a:pt x="7726" y="3838"/>
                    <a:pt x="7730" y="3818"/>
                    <a:pt x="7734" y="3797"/>
                  </a:cubicBezTo>
                  <a:cubicBezTo>
                    <a:pt x="7752" y="3684"/>
                    <a:pt x="7768" y="3587"/>
                    <a:pt x="7775" y="3540"/>
                  </a:cubicBezTo>
                  <a:cubicBezTo>
                    <a:pt x="7744" y="3521"/>
                    <a:pt x="7706" y="3489"/>
                    <a:pt x="7662" y="3448"/>
                  </a:cubicBezTo>
                  <a:cubicBezTo>
                    <a:pt x="7651" y="3439"/>
                    <a:pt x="7642" y="3429"/>
                    <a:pt x="7630" y="3416"/>
                  </a:cubicBezTo>
                  <a:cubicBezTo>
                    <a:pt x="7583" y="3373"/>
                    <a:pt x="7533" y="3320"/>
                    <a:pt x="7482" y="3266"/>
                  </a:cubicBezTo>
                  <a:cubicBezTo>
                    <a:pt x="7479" y="3262"/>
                    <a:pt x="7477" y="3260"/>
                    <a:pt x="7475" y="3255"/>
                  </a:cubicBezTo>
                  <a:lnTo>
                    <a:pt x="7473" y="3253"/>
                  </a:lnTo>
                  <a:cubicBezTo>
                    <a:pt x="7415" y="3189"/>
                    <a:pt x="7354" y="3123"/>
                    <a:pt x="7300" y="3059"/>
                  </a:cubicBezTo>
                  <a:cubicBezTo>
                    <a:pt x="7292" y="3049"/>
                    <a:pt x="7284" y="3041"/>
                    <a:pt x="7276" y="3031"/>
                  </a:cubicBezTo>
                  <a:cubicBezTo>
                    <a:pt x="7270" y="3024"/>
                    <a:pt x="7264" y="3016"/>
                    <a:pt x="7257" y="3011"/>
                  </a:cubicBezTo>
                  <a:lnTo>
                    <a:pt x="7257" y="3009"/>
                  </a:lnTo>
                  <a:cubicBezTo>
                    <a:pt x="7206" y="2949"/>
                    <a:pt x="7161" y="2896"/>
                    <a:pt x="7131" y="2858"/>
                  </a:cubicBezTo>
                  <a:cubicBezTo>
                    <a:pt x="7109" y="2830"/>
                    <a:pt x="7094" y="2810"/>
                    <a:pt x="7085" y="2800"/>
                  </a:cubicBezTo>
                  <a:lnTo>
                    <a:pt x="7085" y="2800"/>
                  </a:lnTo>
                  <a:cubicBezTo>
                    <a:pt x="7095" y="2804"/>
                    <a:pt x="7111" y="2816"/>
                    <a:pt x="7133" y="2832"/>
                  </a:cubicBezTo>
                  <a:cubicBezTo>
                    <a:pt x="7171" y="2860"/>
                    <a:pt x="7225" y="2898"/>
                    <a:pt x="7287" y="2940"/>
                  </a:cubicBezTo>
                  <a:cubicBezTo>
                    <a:pt x="7294" y="2947"/>
                    <a:pt x="7302" y="2952"/>
                    <a:pt x="7310" y="2958"/>
                  </a:cubicBezTo>
                  <a:cubicBezTo>
                    <a:pt x="7312" y="2960"/>
                    <a:pt x="7314" y="2960"/>
                    <a:pt x="7317" y="2962"/>
                  </a:cubicBezTo>
                  <a:cubicBezTo>
                    <a:pt x="7420" y="3037"/>
                    <a:pt x="7539" y="3119"/>
                    <a:pt x="7638" y="3187"/>
                  </a:cubicBezTo>
                  <a:lnTo>
                    <a:pt x="7643" y="3187"/>
                  </a:lnTo>
                  <a:cubicBezTo>
                    <a:pt x="7718" y="3238"/>
                    <a:pt x="7778" y="3275"/>
                    <a:pt x="7808" y="3290"/>
                  </a:cubicBezTo>
                  <a:cubicBezTo>
                    <a:pt x="7822" y="3245"/>
                    <a:pt x="7831" y="3191"/>
                    <a:pt x="7831" y="3123"/>
                  </a:cubicBezTo>
                  <a:lnTo>
                    <a:pt x="7831" y="3121"/>
                  </a:lnTo>
                  <a:cubicBezTo>
                    <a:pt x="7833" y="3114"/>
                    <a:pt x="7833" y="3105"/>
                    <a:pt x="7833" y="3095"/>
                  </a:cubicBezTo>
                  <a:cubicBezTo>
                    <a:pt x="7835" y="2898"/>
                    <a:pt x="7790" y="2623"/>
                    <a:pt x="7700" y="2313"/>
                  </a:cubicBezTo>
                  <a:lnTo>
                    <a:pt x="7700" y="2311"/>
                  </a:lnTo>
                  <a:cubicBezTo>
                    <a:pt x="7694" y="2292"/>
                    <a:pt x="7688" y="2271"/>
                    <a:pt x="7681" y="2249"/>
                  </a:cubicBezTo>
                  <a:lnTo>
                    <a:pt x="7681" y="2247"/>
                  </a:lnTo>
                  <a:cubicBezTo>
                    <a:pt x="7632" y="2078"/>
                    <a:pt x="7565" y="1903"/>
                    <a:pt x="7489" y="1731"/>
                  </a:cubicBezTo>
                  <a:cubicBezTo>
                    <a:pt x="7473" y="1693"/>
                    <a:pt x="7456" y="1656"/>
                    <a:pt x="7439" y="1618"/>
                  </a:cubicBezTo>
                  <a:cubicBezTo>
                    <a:pt x="7426" y="1643"/>
                    <a:pt x="7415" y="1665"/>
                    <a:pt x="7403" y="1691"/>
                  </a:cubicBezTo>
                  <a:cubicBezTo>
                    <a:pt x="7401" y="1695"/>
                    <a:pt x="7398" y="1697"/>
                    <a:pt x="7398" y="1701"/>
                  </a:cubicBezTo>
                  <a:cubicBezTo>
                    <a:pt x="7382" y="1735"/>
                    <a:pt x="7366" y="1771"/>
                    <a:pt x="7352" y="1808"/>
                  </a:cubicBezTo>
                  <a:cubicBezTo>
                    <a:pt x="7340" y="1838"/>
                    <a:pt x="7328" y="1866"/>
                    <a:pt x="7318" y="1898"/>
                  </a:cubicBezTo>
                  <a:cubicBezTo>
                    <a:pt x="7308" y="1928"/>
                    <a:pt x="7296" y="1958"/>
                    <a:pt x="7288" y="1990"/>
                  </a:cubicBezTo>
                  <a:cubicBezTo>
                    <a:pt x="7278" y="2020"/>
                    <a:pt x="7268" y="2050"/>
                    <a:pt x="7260" y="2082"/>
                  </a:cubicBezTo>
                  <a:cubicBezTo>
                    <a:pt x="7249" y="2114"/>
                    <a:pt x="7242" y="2147"/>
                    <a:pt x="7234" y="2179"/>
                  </a:cubicBezTo>
                  <a:cubicBezTo>
                    <a:pt x="7234" y="2174"/>
                    <a:pt x="7232" y="2167"/>
                    <a:pt x="7230" y="2161"/>
                  </a:cubicBezTo>
                  <a:cubicBezTo>
                    <a:pt x="7217" y="2114"/>
                    <a:pt x="7202" y="2071"/>
                    <a:pt x="7186" y="2024"/>
                  </a:cubicBezTo>
                  <a:cubicBezTo>
                    <a:pt x="7169" y="1980"/>
                    <a:pt x="7152" y="1934"/>
                    <a:pt x="7129" y="1890"/>
                  </a:cubicBezTo>
                  <a:cubicBezTo>
                    <a:pt x="7116" y="1860"/>
                    <a:pt x="7101" y="1827"/>
                    <a:pt x="7085" y="1797"/>
                  </a:cubicBezTo>
                  <a:cubicBezTo>
                    <a:pt x="7065" y="1757"/>
                    <a:pt x="7045" y="1717"/>
                    <a:pt x="7020" y="1677"/>
                  </a:cubicBezTo>
                  <a:cubicBezTo>
                    <a:pt x="7011" y="1656"/>
                    <a:pt x="6998" y="1639"/>
                    <a:pt x="6987" y="1618"/>
                  </a:cubicBezTo>
                  <a:cubicBezTo>
                    <a:pt x="6975" y="1598"/>
                    <a:pt x="6962" y="1581"/>
                    <a:pt x="6951" y="1560"/>
                  </a:cubicBezTo>
                  <a:cubicBezTo>
                    <a:pt x="6926" y="1522"/>
                    <a:pt x="6902" y="1483"/>
                    <a:pt x="6876" y="1446"/>
                  </a:cubicBezTo>
                  <a:cubicBezTo>
                    <a:pt x="6850" y="1408"/>
                    <a:pt x="6823" y="1371"/>
                    <a:pt x="6797" y="1335"/>
                  </a:cubicBezTo>
                  <a:cubicBezTo>
                    <a:pt x="6769" y="1299"/>
                    <a:pt x="6743" y="1263"/>
                    <a:pt x="6715" y="1228"/>
                  </a:cubicBezTo>
                  <a:lnTo>
                    <a:pt x="6713" y="1227"/>
                  </a:lnTo>
                  <a:cubicBezTo>
                    <a:pt x="6688" y="1195"/>
                    <a:pt x="6663" y="1164"/>
                    <a:pt x="6637" y="1134"/>
                  </a:cubicBezTo>
                  <a:cubicBezTo>
                    <a:pt x="6637" y="1132"/>
                    <a:pt x="6633" y="1130"/>
                    <a:pt x="6633" y="1130"/>
                  </a:cubicBezTo>
                  <a:cubicBezTo>
                    <a:pt x="6384" y="839"/>
                    <a:pt x="6123" y="626"/>
                    <a:pt x="5982" y="586"/>
                  </a:cubicBezTo>
                  <a:lnTo>
                    <a:pt x="5982" y="620"/>
                  </a:lnTo>
                  <a:cubicBezTo>
                    <a:pt x="5982" y="628"/>
                    <a:pt x="5982" y="638"/>
                    <a:pt x="5984" y="648"/>
                  </a:cubicBezTo>
                  <a:cubicBezTo>
                    <a:pt x="5984" y="658"/>
                    <a:pt x="5986" y="671"/>
                    <a:pt x="5986" y="682"/>
                  </a:cubicBezTo>
                  <a:cubicBezTo>
                    <a:pt x="5990" y="749"/>
                    <a:pt x="6000" y="839"/>
                    <a:pt x="6008" y="924"/>
                  </a:cubicBezTo>
                  <a:cubicBezTo>
                    <a:pt x="6012" y="950"/>
                    <a:pt x="6014" y="973"/>
                    <a:pt x="6016" y="997"/>
                  </a:cubicBezTo>
                  <a:cubicBezTo>
                    <a:pt x="6020" y="1029"/>
                    <a:pt x="6024" y="1061"/>
                    <a:pt x="6026" y="1086"/>
                  </a:cubicBezTo>
                  <a:cubicBezTo>
                    <a:pt x="6030" y="1112"/>
                    <a:pt x="6033" y="1136"/>
                    <a:pt x="6034" y="1153"/>
                  </a:cubicBezTo>
                  <a:cubicBezTo>
                    <a:pt x="6036" y="1164"/>
                    <a:pt x="6038" y="1175"/>
                    <a:pt x="6038" y="1183"/>
                  </a:cubicBezTo>
                  <a:lnTo>
                    <a:pt x="6038" y="1191"/>
                  </a:lnTo>
                  <a:cubicBezTo>
                    <a:pt x="6016" y="1138"/>
                    <a:pt x="5869" y="767"/>
                    <a:pt x="5827" y="576"/>
                  </a:cubicBezTo>
                  <a:lnTo>
                    <a:pt x="5827" y="574"/>
                  </a:lnTo>
                  <a:cubicBezTo>
                    <a:pt x="5825" y="562"/>
                    <a:pt x="5823" y="552"/>
                    <a:pt x="5821" y="542"/>
                  </a:cubicBezTo>
                  <a:cubicBezTo>
                    <a:pt x="5819" y="530"/>
                    <a:pt x="5817" y="517"/>
                    <a:pt x="5817" y="508"/>
                  </a:cubicBezTo>
                  <a:cubicBezTo>
                    <a:pt x="5709" y="455"/>
                    <a:pt x="5196" y="233"/>
                    <a:pt x="5196" y="232"/>
                  </a:cubicBezTo>
                  <a:lnTo>
                    <a:pt x="5196" y="232"/>
                  </a:lnTo>
                  <a:lnTo>
                    <a:pt x="5198" y="241"/>
                  </a:lnTo>
                  <a:lnTo>
                    <a:pt x="5354" y="733"/>
                  </a:lnTo>
                  <a:cubicBezTo>
                    <a:pt x="5339" y="710"/>
                    <a:pt x="5255" y="584"/>
                    <a:pt x="5168" y="442"/>
                  </a:cubicBezTo>
                  <a:cubicBezTo>
                    <a:pt x="5153" y="413"/>
                    <a:pt x="5134" y="385"/>
                    <a:pt x="5118" y="357"/>
                  </a:cubicBezTo>
                  <a:cubicBezTo>
                    <a:pt x="5114" y="350"/>
                    <a:pt x="5110" y="343"/>
                    <a:pt x="5106" y="335"/>
                  </a:cubicBezTo>
                  <a:cubicBezTo>
                    <a:pt x="5106" y="333"/>
                    <a:pt x="5106" y="331"/>
                    <a:pt x="5104" y="329"/>
                  </a:cubicBezTo>
                  <a:cubicBezTo>
                    <a:pt x="5102" y="327"/>
                    <a:pt x="5100" y="325"/>
                    <a:pt x="5098" y="323"/>
                  </a:cubicBezTo>
                  <a:lnTo>
                    <a:pt x="5096" y="321"/>
                  </a:lnTo>
                  <a:cubicBezTo>
                    <a:pt x="5086" y="305"/>
                    <a:pt x="5076" y="286"/>
                    <a:pt x="5068" y="271"/>
                  </a:cubicBezTo>
                  <a:cubicBezTo>
                    <a:pt x="5066" y="269"/>
                    <a:pt x="5066" y="265"/>
                    <a:pt x="5064" y="263"/>
                  </a:cubicBezTo>
                  <a:cubicBezTo>
                    <a:pt x="5056" y="251"/>
                    <a:pt x="5050" y="239"/>
                    <a:pt x="5044" y="228"/>
                  </a:cubicBezTo>
                  <a:lnTo>
                    <a:pt x="5044" y="226"/>
                  </a:lnTo>
                  <a:cubicBezTo>
                    <a:pt x="5038" y="219"/>
                    <a:pt x="5036" y="211"/>
                    <a:pt x="5031" y="205"/>
                  </a:cubicBezTo>
                  <a:cubicBezTo>
                    <a:pt x="5029" y="200"/>
                    <a:pt x="5028" y="198"/>
                    <a:pt x="5026" y="196"/>
                  </a:cubicBezTo>
                  <a:cubicBezTo>
                    <a:pt x="5026" y="194"/>
                    <a:pt x="5026" y="192"/>
                    <a:pt x="5024" y="191"/>
                  </a:cubicBezTo>
                  <a:cubicBezTo>
                    <a:pt x="4995" y="181"/>
                    <a:pt x="4965" y="170"/>
                    <a:pt x="4930" y="159"/>
                  </a:cubicBezTo>
                  <a:cubicBezTo>
                    <a:pt x="4924" y="157"/>
                    <a:pt x="4917" y="155"/>
                    <a:pt x="4909" y="153"/>
                  </a:cubicBezTo>
                  <a:lnTo>
                    <a:pt x="4907" y="151"/>
                  </a:lnTo>
                  <a:lnTo>
                    <a:pt x="4902" y="151"/>
                  </a:lnTo>
                  <a:cubicBezTo>
                    <a:pt x="4900" y="151"/>
                    <a:pt x="4896" y="149"/>
                    <a:pt x="4892" y="149"/>
                  </a:cubicBezTo>
                  <a:lnTo>
                    <a:pt x="4889" y="146"/>
                  </a:lnTo>
                  <a:lnTo>
                    <a:pt x="4887" y="146"/>
                  </a:lnTo>
                  <a:cubicBezTo>
                    <a:pt x="4885" y="146"/>
                    <a:pt x="4885" y="146"/>
                    <a:pt x="4883" y="144"/>
                  </a:cubicBezTo>
                  <a:lnTo>
                    <a:pt x="4875" y="144"/>
                  </a:lnTo>
                  <a:cubicBezTo>
                    <a:pt x="4870" y="142"/>
                    <a:pt x="4864" y="140"/>
                    <a:pt x="4857" y="138"/>
                  </a:cubicBezTo>
                  <a:cubicBezTo>
                    <a:pt x="4793" y="121"/>
                    <a:pt x="4718" y="102"/>
                    <a:pt x="4630" y="84"/>
                  </a:cubicBezTo>
                  <a:cubicBezTo>
                    <a:pt x="4624" y="82"/>
                    <a:pt x="4618" y="82"/>
                    <a:pt x="4612" y="80"/>
                  </a:cubicBezTo>
                  <a:cubicBezTo>
                    <a:pt x="4607" y="80"/>
                    <a:pt x="4602" y="80"/>
                    <a:pt x="4596" y="78"/>
                  </a:cubicBezTo>
                  <a:lnTo>
                    <a:pt x="4594" y="78"/>
                  </a:lnTo>
                  <a:cubicBezTo>
                    <a:pt x="4572" y="74"/>
                    <a:pt x="4550" y="70"/>
                    <a:pt x="4528" y="67"/>
                  </a:cubicBezTo>
                  <a:cubicBezTo>
                    <a:pt x="4444" y="52"/>
                    <a:pt x="4352" y="38"/>
                    <a:pt x="4247" y="28"/>
                  </a:cubicBezTo>
                  <a:cubicBezTo>
                    <a:pt x="4194" y="22"/>
                    <a:pt x="4140" y="16"/>
                    <a:pt x="4082" y="12"/>
                  </a:cubicBezTo>
                  <a:cubicBezTo>
                    <a:pt x="4054" y="10"/>
                    <a:pt x="4024" y="8"/>
                    <a:pt x="3993" y="7"/>
                  </a:cubicBezTo>
                  <a:cubicBezTo>
                    <a:pt x="3963" y="3"/>
                    <a:pt x="3931" y="2"/>
                    <a:pt x="3899" y="0"/>
                  </a:cubicBezTo>
                  <a:close/>
                  <a:moveTo>
                    <a:pt x="2881" y="8089"/>
                  </a:moveTo>
                  <a:lnTo>
                    <a:pt x="2852" y="8103"/>
                  </a:lnTo>
                  <a:cubicBezTo>
                    <a:pt x="2890" y="8262"/>
                    <a:pt x="2929" y="8419"/>
                    <a:pt x="2967" y="8573"/>
                  </a:cubicBezTo>
                  <a:cubicBezTo>
                    <a:pt x="2952" y="8423"/>
                    <a:pt x="2929" y="8266"/>
                    <a:pt x="2881" y="8089"/>
                  </a:cubicBezTo>
                  <a:close/>
                  <a:moveTo>
                    <a:pt x="4660" y="8748"/>
                  </a:moveTo>
                  <a:lnTo>
                    <a:pt x="4639" y="8750"/>
                  </a:lnTo>
                  <a:lnTo>
                    <a:pt x="4639" y="8816"/>
                  </a:lnTo>
                  <a:cubicBezTo>
                    <a:pt x="4637" y="8922"/>
                    <a:pt x="4637" y="9029"/>
                    <a:pt x="4637" y="9134"/>
                  </a:cubicBezTo>
                  <a:lnTo>
                    <a:pt x="4660" y="8748"/>
                  </a:lnTo>
                  <a:close/>
                  <a:moveTo>
                    <a:pt x="4534" y="9477"/>
                  </a:moveTo>
                  <a:lnTo>
                    <a:pt x="4540" y="9925"/>
                  </a:lnTo>
                  <a:lnTo>
                    <a:pt x="4545" y="10285"/>
                  </a:lnTo>
                  <a:lnTo>
                    <a:pt x="4598" y="10288"/>
                  </a:lnTo>
                  <a:lnTo>
                    <a:pt x="4746" y="10298"/>
                  </a:lnTo>
                  <a:cubicBezTo>
                    <a:pt x="4757" y="10160"/>
                    <a:pt x="4765" y="10024"/>
                    <a:pt x="4772" y="9885"/>
                  </a:cubicBezTo>
                  <a:lnTo>
                    <a:pt x="4772" y="9885"/>
                  </a:lnTo>
                  <a:lnTo>
                    <a:pt x="4594" y="9905"/>
                  </a:lnTo>
                  <a:lnTo>
                    <a:pt x="4618" y="9483"/>
                  </a:lnTo>
                  <a:lnTo>
                    <a:pt x="4534" y="9477"/>
                  </a:lnTo>
                  <a:close/>
                  <a:moveTo>
                    <a:pt x="3059" y="8748"/>
                  </a:moveTo>
                  <a:lnTo>
                    <a:pt x="3014" y="8756"/>
                  </a:lnTo>
                  <a:lnTo>
                    <a:pt x="3014" y="8757"/>
                  </a:lnTo>
                  <a:cubicBezTo>
                    <a:pt x="3027" y="8816"/>
                    <a:pt x="3044" y="8870"/>
                    <a:pt x="3057" y="8928"/>
                  </a:cubicBezTo>
                  <a:lnTo>
                    <a:pt x="2879" y="8948"/>
                  </a:lnTo>
                  <a:lnTo>
                    <a:pt x="2989" y="9373"/>
                  </a:lnTo>
                  <a:lnTo>
                    <a:pt x="3140" y="9949"/>
                  </a:lnTo>
                  <a:lnTo>
                    <a:pt x="3142" y="9949"/>
                  </a:lnTo>
                  <a:lnTo>
                    <a:pt x="3170" y="10060"/>
                  </a:lnTo>
                  <a:lnTo>
                    <a:pt x="2992" y="10078"/>
                  </a:lnTo>
                  <a:cubicBezTo>
                    <a:pt x="3031" y="10228"/>
                    <a:pt x="3070" y="10381"/>
                    <a:pt x="3108" y="10530"/>
                  </a:cubicBezTo>
                  <a:lnTo>
                    <a:pt x="3228" y="10521"/>
                  </a:lnTo>
                  <a:lnTo>
                    <a:pt x="3228" y="10521"/>
                  </a:lnTo>
                  <a:lnTo>
                    <a:pt x="3108" y="10532"/>
                  </a:lnTo>
                  <a:cubicBezTo>
                    <a:pt x="3158" y="10739"/>
                    <a:pt x="3204" y="10935"/>
                    <a:pt x="3241" y="11116"/>
                  </a:cubicBezTo>
                  <a:lnTo>
                    <a:pt x="3305" y="11116"/>
                  </a:lnTo>
                  <a:cubicBezTo>
                    <a:pt x="3301" y="11032"/>
                    <a:pt x="3301" y="10923"/>
                    <a:pt x="3301" y="10811"/>
                  </a:cubicBezTo>
                  <a:cubicBezTo>
                    <a:pt x="3301" y="10811"/>
                    <a:pt x="3301" y="10811"/>
                    <a:pt x="3301" y="10808"/>
                  </a:cubicBezTo>
                  <a:cubicBezTo>
                    <a:pt x="3301" y="10709"/>
                    <a:pt x="3303" y="10606"/>
                    <a:pt x="3305" y="10518"/>
                  </a:cubicBezTo>
                  <a:lnTo>
                    <a:pt x="3305" y="10518"/>
                  </a:lnTo>
                  <a:lnTo>
                    <a:pt x="3241" y="10521"/>
                  </a:lnTo>
                  <a:lnTo>
                    <a:pt x="3228" y="10521"/>
                  </a:lnTo>
                  <a:lnTo>
                    <a:pt x="3228" y="10465"/>
                  </a:lnTo>
                  <a:cubicBezTo>
                    <a:pt x="3230" y="10463"/>
                    <a:pt x="3230" y="10463"/>
                    <a:pt x="3228" y="10461"/>
                  </a:cubicBezTo>
                  <a:lnTo>
                    <a:pt x="3234" y="10093"/>
                  </a:lnTo>
                  <a:lnTo>
                    <a:pt x="3237" y="9943"/>
                  </a:lnTo>
                  <a:lnTo>
                    <a:pt x="3160" y="9947"/>
                  </a:lnTo>
                  <a:cubicBezTo>
                    <a:pt x="3162" y="9791"/>
                    <a:pt x="3164" y="9632"/>
                    <a:pt x="3162" y="9469"/>
                  </a:cubicBezTo>
                  <a:lnTo>
                    <a:pt x="3162" y="9354"/>
                  </a:lnTo>
                  <a:lnTo>
                    <a:pt x="3138" y="9356"/>
                  </a:lnTo>
                  <a:lnTo>
                    <a:pt x="3084" y="9363"/>
                  </a:lnTo>
                  <a:cubicBezTo>
                    <a:pt x="3084" y="9270"/>
                    <a:pt x="3081" y="9177"/>
                    <a:pt x="3078" y="9085"/>
                  </a:cubicBezTo>
                  <a:lnTo>
                    <a:pt x="3078" y="9083"/>
                  </a:lnTo>
                  <a:cubicBezTo>
                    <a:pt x="3078" y="9055"/>
                    <a:pt x="3076" y="9027"/>
                    <a:pt x="3074" y="8999"/>
                  </a:cubicBezTo>
                  <a:cubicBezTo>
                    <a:pt x="3072" y="8917"/>
                    <a:pt x="3066" y="8832"/>
                    <a:pt x="3059" y="8748"/>
                  </a:cubicBezTo>
                  <a:close/>
                  <a:moveTo>
                    <a:pt x="4438" y="10279"/>
                  </a:moveTo>
                  <a:cubicBezTo>
                    <a:pt x="4442" y="10540"/>
                    <a:pt x="4446" y="10893"/>
                    <a:pt x="4438" y="11116"/>
                  </a:cubicBezTo>
                  <a:lnTo>
                    <a:pt x="4673" y="11116"/>
                  </a:lnTo>
                  <a:cubicBezTo>
                    <a:pt x="4709" y="10825"/>
                    <a:pt x="4731" y="10560"/>
                    <a:pt x="4746" y="10301"/>
                  </a:cubicBezTo>
                  <a:lnTo>
                    <a:pt x="4598" y="10290"/>
                  </a:lnTo>
                  <a:lnTo>
                    <a:pt x="4438" y="10279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-2152155" y="563698"/>
              <a:ext cx="164209" cy="134770"/>
            </a:xfrm>
            <a:custGeom>
              <a:avLst/>
              <a:gdLst/>
              <a:ahLst/>
              <a:cxnLst/>
              <a:rect l="l" t="t" r="r" b="b"/>
              <a:pathLst>
                <a:path w="1467" h="1204" extrusionOk="0">
                  <a:moveTo>
                    <a:pt x="1467" y="0"/>
                  </a:moveTo>
                  <a:lnTo>
                    <a:pt x="1389" y="9"/>
                  </a:lnTo>
                  <a:lnTo>
                    <a:pt x="1321" y="18"/>
                  </a:lnTo>
                  <a:lnTo>
                    <a:pt x="195" y="165"/>
                  </a:lnTo>
                  <a:lnTo>
                    <a:pt x="148" y="170"/>
                  </a:lnTo>
                  <a:lnTo>
                    <a:pt x="83" y="178"/>
                  </a:lnTo>
                  <a:lnTo>
                    <a:pt x="1" y="189"/>
                  </a:lnTo>
                  <a:cubicBezTo>
                    <a:pt x="27" y="307"/>
                    <a:pt x="53" y="428"/>
                    <a:pt x="77" y="546"/>
                  </a:cubicBezTo>
                  <a:cubicBezTo>
                    <a:pt x="79" y="548"/>
                    <a:pt x="79" y="548"/>
                    <a:pt x="77" y="550"/>
                  </a:cubicBezTo>
                  <a:cubicBezTo>
                    <a:pt x="83" y="568"/>
                    <a:pt x="88" y="589"/>
                    <a:pt x="90" y="606"/>
                  </a:cubicBezTo>
                  <a:cubicBezTo>
                    <a:pt x="111" y="705"/>
                    <a:pt x="131" y="801"/>
                    <a:pt x="150" y="893"/>
                  </a:cubicBezTo>
                  <a:lnTo>
                    <a:pt x="150" y="895"/>
                  </a:lnTo>
                  <a:cubicBezTo>
                    <a:pt x="167" y="982"/>
                    <a:pt x="182" y="1066"/>
                    <a:pt x="195" y="1145"/>
                  </a:cubicBezTo>
                  <a:cubicBezTo>
                    <a:pt x="199" y="1165"/>
                    <a:pt x="202" y="1185"/>
                    <a:pt x="206" y="1203"/>
                  </a:cubicBezTo>
                  <a:lnTo>
                    <a:pt x="1385" y="1203"/>
                  </a:lnTo>
                  <a:lnTo>
                    <a:pt x="1385" y="1201"/>
                  </a:lnTo>
                  <a:cubicBezTo>
                    <a:pt x="1415" y="906"/>
                    <a:pt x="1433" y="638"/>
                    <a:pt x="1447" y="375"/>
                  </a:cubicBezTo>
                  <a:lnTo>
                    <a:pt x="1447" y="373"/>
                  </a:lnTo>
                  <a:cubicBezTo>
                    <a:pt x="1456" y="249"/>
                    <a:pt x="1461" y="124"/>
                    <a:pt x="1467" y="0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-2162453" y="439673"/>
              <a:ext cx="164209" cy="143053"/>
            </a:xfrm>
            <a:custGeom>
              <a:avLst/>
              <a:gdLst/>
              <a:ahLst/>
              <a:cxnLst/>
              <a:rect l="l" t="t" r="r" b="b"/>
              <a:pathLst>
                <a:path w="1467" h="1278" extrusionOk="0">
                  <a:moveTo>
                    <a:pt x="1467" y="0"/>
                  </a:moveTo>
                  <a:lnTo>
                    <a:pt x="0" y="195"/>
                  </a:lnTo>
                  <a:lnTo>
                    <a:pt x="240" y="1278"/>
                  </a:lnTo>
                  <a:lnTo>
                    <a:pt x="1412" y="1128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-2171744" y="318671"/>
              <a:ext cx="164544" cy="140702"/>
            </a:xfrm>
            <a:custGeom>
              <a:avLst/>
              <a:gdLst/>
              <a:ahLst/>
              <a:cxnLst/>
              <a:rect l="l" t="t" r="r" b="b"/>
              <a:pathLst>
                <a:path w="1470" h="1257" extrusionOk="0">
                  <a:moveTo>
                    <a:pt x="1470" y="0"/>
                  </a:moveTo>
                  <a:lnTo>
                    <a:pt x="0" y="142"/>
                  </a:lnTo>
                  <a:cubicBezTo>
                    <a:pt x="73" y="522"/>
                    <a:pt x="151" y="890"/>
                    <a:pt x="230" y="1256"/>
                  </a:cubicBezTo>
                  <a:lnTo>
                    <a:pt x="1403" y="1101"/>
                  </a:lnTo>
                  <a:cubicBezTo>
                    <a:pt x="1421" y="729"/>
                    <a:pt x="1442" y="361"/>
                    <a:pt x="1470" y="0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-2176445" y="201809"/>
              <a:ext cx="164992" cy="131300"/>
            </a:xfrm>
            <a:custGeom>
              <a:avLst/>
              <a:gdLst/>
              <a:ahLst/>
              <a:cxnLst/>
              <a:rect l="l" t="t" r="r" b="b"/>
              <a:pathLst>
                <a:path w="1474" h="1173" extrusionOk="0">
                  <a:moveTo>
                    <a:pt x="1474" y="1"/>
                  </a:moveTo>
                  <a:lnTo>
                    <a:pt x="1" y="9"/>
                  </a:lnTo>
                  <a:cubicBezTo>
                    <a:pt x="52" y="413"/>
                    <a:pt x="118" y="796"/>
                    <a:pt x="190" y="1173"/>
                  </a:cubicBezTo>
                  <a:lnTo>
                    <a:pt x="1365" y="1059"/>
                  </a:lnTo>
                  <a:cubicBezTo>
                    <a:pt x="1392" y="696"/>
                    <a:pt x="1426" y="337"/>
                    <a:pt x="1474" y="1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-2170289" y="56405"/>
              <a:ext cx="164768" cy="146411"/>
            </a:xfrm>
            <a:custGeom>
              <a:avLst/>
              <a:gdLst/>
              <a:ahLst/>
              <a:cxnLst/>
              <a:rect l="l" t="t" r="r" b="b"/>
              <a:pathLst>
                <a:path w="1472" h="1308" extrusionOk="0">
                  <a:moveTo>
                    <a:pt x="31" y="0"/>
                  </a:moveTo>
                  <a:cubicBezTo>
                    <a:pt x="1" y="503"/>
                    <a:pt x="45" y="907"/>
                    <a:pt x="93" y="1308"/>
                  </a:cubicBezTo>
                  <a:lnTo>
                    <a:pt x="1271" y="1301"/>
                  </a:lnTo>
                  <a:cubicBezTo>
                    <a:pt x="1318" y="961"/>
                    <a:pt x="1382" y="620"/>
                    <a:pt x="1471" y="394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-2150812" y="-74448"/>
              <a:ext cx="170813" cy="170589"/>
            </a:xfrm>
            <a:custGeom>
              <a:avLst/>
              <a:gdLst/>
              <a:ahLst/>
              <a:cxnLst/>
              <a:rect l="l" t="t" r="r" b="b"/>
              <a:pathLst>
                <a:path w="1526" h="1524" extrusionOk="0">
                  <a:moveTo>
                    <a:pt x="131" y="0"/>
                  </a:moveTo>
                  <a:cubicBezTo>
                    <a:pt x="83" y="378"/>
                    <a:pt x="27" y="769"/>
                    <a:pt x="1" y="1210"/>
                  </a:cubicBezTo>
                  <a:lnTo>
                    <a:pt x="1153" y="1524"/>
                  </a:lnTo>
                  <a:cubicBezTo>
                    <a:pt x="1252" y="1241"/>
                    <a:pt x="1387" y="928"/>
                    <a:pt x="1525" y="604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-2120589" y="-188847"/>
              <a:ext cx="172156" cy="175290"/>
            </a:xfrm>
            <a:custGeom>
              <a:avLst/>
              <a:gdLst/>
              <a:ahLst/>
              <a:cxnLst/>
              <a:rect l="l" t="t" r="r" b="b"/>
              <a:pathLst>
                <a:path w="1538" h="1566" extrusionOk="0">
                  <a:moveTo>
                    <a:pt x="126" y="0"/>
                  </a:moveTo>
                  <a:cubicBezTo>
                    <a:pt x="96" y="347"/>
                    <a:pt x="49" y="708"/>
                    <a:pt x="0" y="1083"/>
                  </a:cubicBezTo>
                  <a:lnTo>
                    <a:pt x="1116" y="1565"/>
                  </a:lnTo>
                  <a:cubicBezTo>
                    <a:pt x="1255" y="1239"/>
                    <a:pt x="1402" y="898"/>
                    <a:pt x="1537" y="536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-2090702" y="-296753"/>
              <a:ext cx="167343" cy="161970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40" y="0"/>
                  </a:moveTo>
                  <a:lnTo>
                    <a:pt x="40" y="0"/>
                  </a:lnTo>
                  <a:cubicBezTo>
                    <a:pt x="48" y="324"/>
                    <a:pt x="33" y="666"/>
                    <a:pt x="1" y="1017"/>
                  </a:cubicBezTo>
                  <a:lnTo>
                    <a:pt x="1129" y="1446"/>
                  </a:lnTo>
                  <a:cubicBezTo>
                    <a:pt x="1265" y="1089"/>
                    <a:pt x="1393" y="709"/>
                    <a:pt x="1494" y="301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-2081300" y="-409472"/>
              <a:ext cx="164880" cy="143053"/>
            </a:xfrm>
            <a:custGeom>
              <a:avLst/>
              <a:gdLst/>
              <a:ahLst/>
              <a:cxnLst/>
              <a:rect l="l" t="t" r="r" b="b"/>
              <a:pathLst>
                <a:path w="1473" h="1278" extrusionOk="0">
                  <a:moveTo>
                    <a:pt x="1472" y="0"/>
                  </a:moveTo>
                  <a:lnTo>
                    <a:pt x="1" y="101"/>
                  </a:lnTo>
                  <a:cubicBezTo>
                    <a:pt x="63" y="388"/>
                    <a:pt x="95" y="705"/>
                    <a:pt x="102" y="1038"/>
                  </a:cubicBezTo>
                  <a:lnTo>
                    <a:pt x="1265" y="1278"/>
                  </a:lnTo>
                  <a:cubicBezTo>
                    <a:pt x="1366" y="880"/>
                    <a:pt x="1442" y="453"/>
                    <a:pt x="1472" y="0"/>
                  </a:cubicBezTo>
                  <a:close/>
                </a:path>
              </a:pathLst>
            </a:custGeom>
            <a:solidFill>
              <a:srgbClr val="ECD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-2095292" y="-559802"/>
              <a:ext cx="165888" cy="160515"/>
            </a:xfrm>
            <a:custGeom>
              <a:avLst/>
              <a:gdLst/>
              <a:ahLst/>
              <a:cxnLst/>
              <a:rect l="l" t="t" r="r" b="b"/>
              <a:pathLst>
                <a:path w="1482" h="1434" extrusionOk="0">
                  <a:moveTo>
                    <a:pt x="1393" y="0"/>
                  </a:moveTo>
                  <a:lnTo>
                    <a:pt x="0" y="610"/>
                  </a:lnTo>
                  <a:cubicBezTo>
                    <a:pt x="118" y="854"/>
                    <a:pt x="212" y="1130"/>
                    <a:pt x="273" y="1433"/>
                  </a:cubicBezTo>
                  <a:lnTo>
                    <a:pt x="1450" y="1352"/>
                  </a:lnTo>
                  <a:cubicBezTo>
                    <a:pt x="1481" y="916"/>
                    <a:pt x="1465" y="456"/>
                    <a:pt x="1393" y="0"/>
                  </a:cubicBezTo>
                  <a:close/>
                </a:path>
              </a:pathLst>
            </a:custGeom>
            <a:solidFill>
              <a:srgbClr val="A28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-2549192" y="-956615"/>
              <a:ext cx="607695" cy="443710"/>
            </a:xfrm>
            <a:custGeom>
              <a:avLst/>
              <a:gdLst/>
              <a:ahLst/>
              <a:cxnLst/>
              <a:rect l="l" t="t" r="r" b="b"/>
              <a:pathLst>
                <a:path w="5429" h="3964" extrusionOk="0">
                  <a:moveTo>
                    <a:pt x="1809" y="2510"/>
                  </a:moveTo>
                  <a:cubicBezTo>
                    <a:pt x="1809" y="2510"/>
                    <a:pt x="1809" y="2510"/>
                    <a:pt x="1809" y="2510"/>
                  </a:cubicBezTo>
                  <a:lnTo>
                    <a:pt x="1809" y="2510"/>
                  </a:lnTo>
                  <a:cubicBezTo>
                    <a:pt x="1809" y="2510"/>
                    <a:pt x="1809" y="2510"/>
                    <a:pt x="1809" y="2510"/>
                  </a:cubicBezTo>
                  <a:close/>
                  <a:moveTo>
                    <a:pt x="1071" y="1"/>
                  </a:moveTo>
                  <a:cubicBezTo>
                    <a:pt x="1039" y="1"/>
                    <a:pt x="1006" y="1"/>
                    <a:pt x="972" y="2"/>
                  </a:cubicBezTo>
                  <a:cubicBezTo>
                    <a:pt x="782" y="2"/>
                    <a:pt x="548" y="16"/>
                    <a:pt x="270" y="51"/>
                  </a:cubicBezTo>
                  <a:cubicBezTo>
                    <a:pt x="186" y="61"/>
                    <a:pt x="94" y="72"/>
                    <a:pt x="0" y="87"/>
                  </a:cubicBezTo>
                  <a:cubicBezTo>
                    <a:pt x="60" y="149"/>
                    <a:pt x="159" y="241"/>
                    <a:pt x="270" y="356"/>
                  </a:cubicBezTo>
                  <a:cubicBezTo>
                    <a:pt x="473" y="562"/>
                    <a:pt x="708" y="838"/>
                    <a:pt x="800" y="1117"/>
                  </a:cubicBezTo>
                  <a:cubicBezTo>
                    <a:pt x="820" y="1115"/>
                    <a:pt x="852" y="1112"/>
                    <a:pt x="894" y="1109"/>
                  </a:cubicBezTo>
                  <a:cubicBezTo>
                    <a:pt x="1105" y="1095"/>
                    <a:pt x="1531" y="1085"/>
                    <a:pt x="1531" y="1085"/>
                  </a:cubicBezTo>
                  <a:lnTo>
                    <a:pt x="1531" y="1085"/>
                  </a:lnTo>
                  <a:cubicBezTo>
                    <a:pt x="1531" y="1085"/>
                    <a:pt x="1306" y="1278"/>
                    <a:pt x="989" y="1363"/>
                  </a:cubicBezTo>
                  <a:cubicBezTo>
                    <a:pt x="1061" y="1601"/>
                    <a:pt x="1620" y="2337"/>
                    <a:pt x="1620" y="2337"/>
                  </a:cubicBezTo>
                  <a:lnTo>
                    <a:pt x="1973" y="2244"/>
                  </a:lnTo>
                  <a:lnTo>
                    <a:pt x="2558" y="2091"/>
                  </a:lnTo>
                  <a:lnTo>
                    <a:pt x="2558" y="2091"/>
                  </a:lnTo>
                  <a:cubicBezTo>
                    <a:pt x="2558" y="2091"/>
                    <a:pt x="2198" y="2373"/>
                    <a:pt x="1973" y="2479"/>
                  </a:cubicBezTo>
                  <a:cubicBezTo>
                    <a:pt x="1920" y="2505"/>
                    <a:pt x="1875" y="2521"/>
                    <a:pt x="1843" y="2521"/>
                  </a:cubicBezTo>
                  <a:cubicBezTo>
                    <a:pt x="1829" y="2521"/>
                    <a:pt x="1817" y="2517"/>
                    <a:pt x="1809" y="2510"/>
                  </a:cubicBezTo>
                  <a:lnTo>
                    <a:pt x="1809" y="2510"/>
                  </a:lnTo>
                  <a:cubicBezTo>
                    <a:pt x="1948" y="2636"/>
                    <a:pt x="2079" y="2752"/>
                    <a:pt x="2209" y="2859"/>
                  </a:cubicBezTo>
                  <a:cubicBezTo>
                    <a:pt x="2397" y="3018"/>
                    <a:pt x="2573" y="3152"/>
                    <a:pt x="2742" y="3268"/>
                  </a:cubicBezTo>
                  <a:cubicBezTo>
                    <a:pt x="2933" y="3401"/>
                    <a:pt x="3112" y="3512"/>
                    <a:pt x="3281" y="3600"/>
                  </a:cubicBezTo>
                  <a:cubicBezTo>
                    <a:pt x="3445" y="3686"/>
                    <a:pt x="3598" y="3754"/>
                    <a:pt x="3742" y="3807"/>
                  </a:cubicBezTo>
                  <a:cubicBezTo>
                    <a:pt x="4020" y="3908"/>
                    <a:pt x="4265" y="3951"/>
                    <a:pt x="4486" y="3960"/>
                  </a:cubicBezTo>
                  <a:lnTo>
                    <a:pt x="4489" y="3962"/>
                  </a:lnTo>
                  <a:lnTo>
                    <a:pt x="4493" y="3962"/>
                  </a:lnTo>
                  <a:cubicBezTo>
                    <a:pt x="4494" y="3962"/>
                    <a:pt x="4494" y="3962"/>
                    <a:pt x="4496" y="3960"/>
                  </a:cubicBezTo>
                  <a:lnTo>
                    <a:pt x="4498" y="3960"/>
                  </a:lnTo>
                  <a:cubicBezTo>
                    <a:pt x="4532" y="3962"/>
                    <a:pt x="4565" y="3964"/>
                    <a:pt x="4597" y="3964"/>
                  </a:cubicBezTo>
                  <a:cubicBezTo>
                    <a:pt x="4636" y="3964"/>
                    <a:pt x="4674" y="3962"/>
                    <a:pt x="4711" y="3960"/>
                  </a:cubicBezTo>
                  <a:cubicBezTo>
                    <a:pt x="4727" y="3960"/>
                    <a:pt x="4741" y="3960"/>
                    <a:pt x="4757" y="3958"/>
                  </a:cubicBezTo>
                  <a:cubicBezTo>
                    <a:pt x="4918" y="3947"/>
                    <a:pt x="5067" y="3921"/>
                    <a:pt x="5206" y="3891"/>
                  </a:cubicBezTo>
                  <a:cubicBezTo>
                    <a:pt x="5234" y="3885"/>
                    <a:pt x="5260" y="3879"/>
                    <a:pt x="5285" y="3874"/>
                  </a:cubicBezTo>
                  <a:cubicBezTo>
                    <a:pt x="5288" y="3874"/>
                    <a:pt x="5288" y="3872"/>
                    <a:pt x="5290" y="3872"/>
                  </a:cubicBezTo>
                  <a:cubicBezTo>
                    <a:pt x="5296" y="3872"/>
                    <a:pt x="5303" y="3869"/>
                    <a:pt x="5309" y="3867"/>
                  </a:cubicBezTo>
                  <a:cubicBezTo>
                    <a:pt x="5311" y="3861"/>
                    <a:pt x="5313" y="3857"/>
                    <a:pt x="5316" y="3851"/>
                  </a:cubicBezTo>
                  <a:cubicBezTo>
                    <a:pt x="5318" y="3847"/>
                    <a:pt x="5320" y="3841"/>
                    <a:pt x="5322" y="3837"/>
                  </a:cubicBezTo>
                  <a:cubicBezTo>
                    <a:pt x="5324" y="3833"/>
                    <a:pt x="5324" y="3829"/>
                    <a:pt x="5326" y="3825"/>
                  </a:cubicBezTo>
                  <a:cubicBezTo>
                    <a:pt x="5328" y="3823"/>
                    <a:pt x="5328" y="3819"/>
                    <a:pt x="5328" y="3817"/>
                  </a:cubicBezTo>
                  <a:cubicBezTo>
                    <a:pt x="5330" y="3812"/>
                    <a:pt x="5332" y="3809"/>
                    <a:pt x="5334" y="3803"/>
                  </a:cubicBezTo>
                  <a:cubicBezTo>
                    <a:pt x="5334" y="3801"/>
                    <a:pt x="5335" y="3799"/>
                    <a:pt x="5335" y="3797"/>
                  </a:cubicBezTo>
                  <a:cubicBezTo>
                    <a:pt x="5343" y="3775"/>
                    <a:pt x="5352" y="3750"/>
                    <a:pt x="5360" y="3726"/>
                  </a:cubicBezTo>
                  <a:cubicBezTo>
                    <a:pt x="5374" y="3673"/>
                    <a:pt x="5388" y="3620"/>
                    <a:pt x="5396" y="3566"/>
                  </a:cubicBezTo>
                  <a:cubicBezTo>
                    <a:pt x="5426" y="3401"/>
                    <a:pt x="5428" y="3238"/>
                    <a:pt x="5412" y="3083"/>
                  </a:cubicBezTo>
                  <a:lnTo>
                    <a:pt x="5412" y="3082"/>
                  </a:lnTo>
                  <a:cubicBezTo>
                    <a:pt x="5408" y="3043"/>
                    <a:pt x="5403" y="3003"/>
                    <a:pt x="5394" y="2965"/>
                  </a:cubicBezTo>
                  <a:lnTo>
                    <a:pt x="5394" y="2963"/>
                  </a:lnTo>
                  <a:cubicBezTo>
                    <a:pt x="5338" y="2626"/>
                    <a:pt x="5204" y="2326"/>
                    <a:pt x="5089" y="2105"/>
                  </a:cubicBezTo>
                  <a:lnTo>
                    <a:pt x="5089" y="2104"/>
                  </a:lnTo>
                  <a:cubicBezTo>
                    <a:pt x="5086" y="2095"/>
                    <a:pt x="5082" y="2089"/>
                    <a:pt x="5079" y="2081"/>
                  </a:cubicBezTo>
                  <a:cubicBezTo>
                    <a:pt x="4791" y="1519"/>
                    <a:pt x="4211" y="988"/>
                    <a:pt x="3712" y="655"/>
                  </a:cubicBezTo>
                  <a:lnTo>
                    <a:pt x="3712" y="653"/>
                  </a:lnTo>
                  <a:cubicBezTo>
                    <a:pt x="3401" y="447"/>
                    <a:pt x="3123" y="318"/>
                    <a:pt x="2967" y="305"/>
                  </a:cubicBezTo>
                  <a:lnTo>
                    <a:pt x="2967" y="305"/>
                  </a:lnTo>
                  <a:cubicBezTo>
                    <a:pt x="2982" y="428"/>
                    <a:pt x="3213" y="1109"/>
                    <a:pt x="3213" y="1109"/>
                  </a:cubicBezTo>
                  <a:cubicBezTo>
                    <a:pt x="3213" y="1109"/>
                    <a:pt x="2937" y="689"/>
                    <a:pt x="2797" y="414"/>
                  </a:cubicBezTo>
                  <a:lnTo>
                    <a:pt x="2797" y="412"/>
                  </a:lnTo>
                  <a:cubicBezTo>
                    <a:pt x="2763" y="344"/>
                    <a:pt x="2736" y="286"/>
                    <a:pt x="2725" y="243"/>
                  </a:cubicBezTo>
                  <a:cubicBezTo>
                    <a:pt x="2610" y="215"/>
                    <a:pt x="2202" y="126"/>
                    <a:pt x="1973" y="79"/>
                  </a:cubicBezTo>
                  <a:cubicBezTo>
                    <a:pt x="1879" y="59"/>
                    <a:pt x="1815" y="44"/>
                    <a:pt x="1815" y="44"/>
                  </a:cubicBezTo>
                  <a:lnTo>
                    <a:pt x="1815" y="44"/>
                  </a:lnTo>
                  <a:lnTo>
                    <a:pt x="2166" y="678"/>
                  </a:lnTo>
                  <a:cubicBezTo>
                    <a:pt x="2166" y="678"/>
                    <a:pt x="1781" y="297"/>
                    <a:pt x="1569" y="34"/>
                  </a:cubicBezTo>
                  <a:cubicBezTo>
                    <a:pt x="1457" y="19"/>
                    <a:pt x="1295" y="1"/>
                    <a:pt x="1071" y="1"/>
                  </a:cubicBezTo>
                  <a:close/>
                </a:path>
              </a:pathLst>
            </a:custGeom>
            <a:solidFill>
              <a:srgbClr val="75B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-2549192" y="-947100"/>
              <a:ext cx="594375" cy="423450"/>
            </a:xfrm>
            <a:custGeom>
              <a:avLst/>
              <a:gdLst/>
              <a:ahLst/>
              <a:cxnLst/>
              <a:rect l="l" t="t" r="r" b="b"/>
              <a:pathLst>
                <a:path w="5310" h="3783" extrusionOk="0">
                  <a:moveTo>
                    <a:pt x="0" y="1"/>
                  </a:moveTo>
                  <a:lnTo>
                    <a:pt x="0" y="1"/>
                  </a:lnTo>
                  <a:cubicBezTo>
                    <a:pt x="254" y="101"/>
                    <a:pt x="505" y="210"/>
                    <a:pt x="749" y="331"/>
                  </a:cubicBezTo>
                  <a:cubicBezTo>
                    <a:pt x="996" y="449"/>
                    <a:pt x="1238" y="576"/>
                    <a:pt x="1478" y="708"/>
                  </a:cubicBezTo>
                  <a:cubicBezTo>
                    <a:pt x="1957" y="971"/>
                    <a:pt x="2425" y="1257"/>
                    <a:pt x="2880" y="1564"/>
                  </a:cubicBezTo>
                  <a:cubicBezTo>
                    <a:pt x="3335" y="1869"/>
                    <a:pt x="3777" y="2199"/>
                    <a:pt x="4194" y="2557"/>
                  </a:cubicBezTo>
                  <a:cubicBezTo>
                    <a:pt x="4402" y="2738"/>
                    <a:pt x="4605" y="2926"/>
                    <a:pt x="4793" y="3127"/>
                  </a:cubicBezTo>
                  <a:cubicBezTo>
                    <a:pt x="4984" y="3328"/>
                    <a:pt x="5160" y="3544"/>
                    <a:pt x="5309" y="3782"/>
                  </a:cubicBezTo>
                  <a:cubicBezTo>
                    <a:pt x="5178" y="3534"/>
                    <a:pt x="5006" y="3309"/>
                    <a:pt x="4825" y="3097"/>
                  </a:cubicBezTo>
                  <a:cubicBezTo>
                    <a:pt x="4642" y="2887"/>
                    <a:pt x="4444" y="2690"/>
                    <a:pt x="4239" y="2504"/>
                  </a:cubicBezTo>
                  <a:cubicBezTo>
                    <a:pt x="3827" y="2129"/>
                    <a:pt x="3385" y="1796"/>
                    <a:pt x="2928" y="1486"/>
                  </a:cubicBezTo>
                  <a:cubicBezTo>
                    <a:pt x="2470" y="1178"/>
                    <a:pt x="1996" y="896"/>
                    <a:pt x="1509" y="643"/>
                  </a:cubicBezTo>
                  <a:cubicBezTo>
                    <a:pt x="1022" y="391"/>
                    <a:pt x="520" y="167"/>
                    <a:pt x="0" y="1"/>
                  </a:cubicBezTo>
                  <a:close/>
                </a:path>
              </a:pathLst>
            </a:custGeom>
            <a:solidFill>
              <a:srgbClr val="349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-1970819" y="-645545"/>
              <a:ext cx="673961" cy="428263"/>
            </a:xfrm>
            <a:custGeom>
              <a:avLst/>
              <a:gdLst/>
              <a:ahLst/>
              <a:cxnLst/>
              <a:rect l="l" t="t" r="r" b="b"/>
              <a:pathLst>
                <a:path w="6021" h="3826" extrusionOk="0">
                  <a:moveTo>
                    <a:pt x="2489" y="1"/>
                  </a:moveTo>
                  <a:cubicBezTo>
                    <a:pt x="1612" y="1"/>
                    <a:pt x="894" y="412"/>
                    <a:pt x="0" y="1091"/>
                  </a:cubicBezTo>
                  <a:cubicBezTo>
                    <a:pt x="44" y="1077"/>
                    <a:pt x="91" y="1070"/>
                    <a:pt x="142" y="1070"/>
                  </a:cubicBezTo>
                  <a:cubicBezTo>
                    <a:pt x="826" y="1070"/>
                    <a:pt x="2071" y="2314"/>
                    <a:pt x="2594" y="2563"/>
                  </a:cubicBezTo>
                  <a:cubicBezTo>
                    <a:pt x="3849" y="3158"/>
                    <a:pt x="5063" y="2962"/>
                    <a:pt x="5914" y="3825"/>
                  </a:cubicBezTo>
                  <a:cubicBezTo>
                    <a:pt x="6020" y="2288"/>
                    <a:pt x="4804" y="552"/>
                    <a:pt x="3484" y="159"/>
                  </a:cubicBezTo>
                  <a:cubicBezTo>
                    <a:pt x="3123" y="51"/>
                    <a:pt x="2796" y="1"/>
                    <a:pt x="2489" y="1"/>
                  </a:cubicBezTo>
                  <a:close/>
                </a:path>
              </a:pathLst>
            </a:custGeom>
            <a:solidFill>
              <a:srgbClr val="75B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-1963991" y="-555772"/>
              <a:ext cx="655156" cy="338491"/>
            </a:xfrm>
            <a:custGeom>
              <a:avLst/>
              <a:gdLst/>
              <a:ahLst/>
              <a:cxnLst/>
              <a:rect l="l" t="t" r="r" b="b"/>
              <a:pathLst>
                <a:path w="5853" h="3024" extrusionOk="0">
                  <a:moveTo>
                    <a:pt x="1721" y="0"/>
                  </a:moveTo>
                  <a:cubicBezTo>
                    <a:pt x="1437" y="0"/>
                    <a:pt x="1155" y="19"/>
                    <a:pt x="873" y="57"/>
                  </a:cubicBezTo>
                  <a:cubicBezTo>
                    <a:pt x="579" y="100"/>
                    <a:pt x="286" y="159"/>
                    <a:pt x="0" y="243"/>
                  </a:cubicBezTo>
                  <a:cubicBezTo>
                    <a:pt x="292" y="180"/>
                    <a:pt x="584" y="130"/>
                    <a:pt x="878" y="103"/>
                  </a:cubicBezTo>
                  <a:cubicBezTo>
                    <a:pt x="1100" y="80"/>
                    <a:pt x="1323" y="68"/>
                    <a:pt x="1545" y="68"/>
                  </a:cubicBezTo>
                  <a:cubicBezTo>
                    <a:pt x="1618" y="68"/>
                    <a:pt x="1691" y="69"/>
                    <a:pt x="1763" y="72"/>
                  </a:cubicBezTo>
                  <a:cubicBezTo>
                    <a:pt x="2059" y="84"/>
                    <a:pt x="2352" y="112"/>
                    <a:pt x="2642" y="170"/>
                  </a:cubicBezTo>
                  <a:cubicBezTo>
                    <a:pt x="2930" y="227"/>
                    <a:pt x="3214" y="313"/>
                    <a:pt x="3487" y="427"/>
                  </a:cubicBezTo>
                  <a:cubicBezTo>
                    <a:pt x="3759" y="540"/>
                    <a:pt x="4020" y="682"/>
                    <a:pt x="4263" y="856"/>
                  </a:cubicBezTo>
                  <a:cubicBezTo>
                    <a:pt x="4505" y="1028"/>
                    <a:pt x="4726" y="1234"/>
                    <a:pt x="4927" y="1458"/>
                  </a:cubicBezTo>
                  <a:cubicBezTo>
                    <a:pt x="5127" y="1682"/>
                    <a:pt x="5303" y="1932"/>
                    <a:pt x="5456" y="2195"/>
                  </a:cubicBezTo>
                  <a:cubicBezTo>
                    <a:pt x="5610" y="2459"/>
                    <a:pt x="5739" y="2737"/>
                    <a:pt x="5853" y="3023"/>
                  </a:cubicBezTo>
                  <a:cubicBezTo>
                    <a:pt x="5758" y="2730"/>
                    <a:pt x="5637" y="2445"/>
                    <a:pt x="5493" y="2173"/>
                  </a:cubicBezTo>
                  <a:cubicBezTo>
                    <a:pt x="5347" y="1901"/>
                    <a:pt x="5176" y="1644"/>
                    <a:pt x="4978" y="1410"/>
                  </a:cubicBezTo>
                  <a:cubicBezTo>
                    <a:pt x="4583" y="939"/>
                    <a:pt x="4075" y="574"/>
                    <a:pt x="3520" y="340"/>
                  </a:cubicBezTo>
                  <a:cubicBezTo>
                    <a:pt x="2961" y="112"/>
                    <a:pt x="2361" y="7"/>
                    <a:pt x="1765" y="0"/>
                  </a:cubicBezTo>
                  <a:cubicBezTo>
                    <a:pt x="1750" y="0"/>
                    <a:pt x="1736" y="0"/>
                    <a:pt x="1721" y="0"/>
                  </a:cubicBezTo>
                  <a:close/>
                </a:path>
              </a:pathLst>
            </a:custGeom>
            <a:solidFill>
              <a:srgbClr val="349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-2485053" y="-558683"/>
              <a:ext cx="558220" cy="550608"/>
            </a:xfrm>
            <a:custGeom>
              <a:avLst/>
              <a:gdLst/>
              <a:ahLst/>
              <a:cxnLst/>
              <a:rect l="l" t="t" r="r" b="b"/>
              <a:pathLst>
                <a:path w="4987" h="4919" extrusionOk="0">
                  <a:moveTo>
                    <a:pt x="3215" y="0"/>
                  </a:moveTo>
                  <a:cubicBezTo>
                    <a:pt x="3044" y="0"/>
                    <a:pt x="2875" y="14"/>
                    <a:pt x="2708" y="45"/>
                  </a:cubicBezTo>
                  <a:cubicBezTo>
                    <a:pt x="2280" y="124"/>
                    <a:pt x="1856" y="308"/>
                    <a:pt x="1400" y="634"/>
                  </a:cubicBezTo>
                  <a:cubicBezTo>
                    <a:pt x="1400" y="636"/>
                    <a:pt x="1398" y="636"/>
                    <a:pt x="1398" y="636"/>
                  </a:cubicBezTo>
                  <a:cubicBezTo>
                    <a:pt x="872" y="1014"/>
                    <a:pt x="456" y="1661"/>
                    <a:pt x="221" y="2388"/>
                  </a:cubicBezTo>
                  <a:cubicBezTo>
                    <a:pt x="84" y="2804"/>
                    <a:pt x="9" y="3245"/>
                    <a:pt x="4" y="3677"/>
                  </a:cubicBezTo>
                  <a:cubicBezTo>
                    <a:pt x="0" y="3787"/>
                    <a:pt x="4" y="3896"/>
                    <a:pt x="13" y="4003"/>
                  </a:cubicBezTo>
                  <a:cubicBezTo>
                    <a:pt x="18" y="4071"/>
                    <a:pt x="24" y="4135"/>
                    <a:pt x="34" y="4202"/>
                  </a:cubicBezTo>
                  <a:cubicBezTo>
                    <a:pt x="37" y="4221"/>
                    <a:pt x="39" y="4241"/>
                    <a:pt x="42" y="4262"/>
                  </a:cubicBezTo>
                  <a:cubicBezTo>
                    <a:pt x="76" y="4491"/>
                    <a:pt x="135" y="4712"/>
                    <a:pt x="217" y="4919"/>
                  </a:cubicBezTo>
                  <a:cubicBezTo>
                    <a:pt x="223" y="4904"/>
                    <a:pt x="229" y="4892"/>
                    <a:pt x="238" y="4881"/>
                  </a:cubicBezTo>
                  <a:cubicBezTo>
                    <a:pt x="285" y="4784"/>
                    <a:pt x="339" y="4696"/>
                    <a:pt x="399" y="4613"/>
                  </a:cubicBezTo>
                  <a:cubicBezTo>
                    <a:pt x="412" y="4593"/>
                    <a:pt x="426" y="4575"/>
                    <a:pt x="440" y="4557"/>
                  </a:cubicBezTo>
                  <a:cubicBezTo>
                    <a:pt x="450" y="4545"/>
                    <a:pt x="458" y="4534"/>
                    <a:pt x="470" y="4523"/>
                  </a:cubicBezTo>
                  <a:lnTo>
                    <a:pt x="470" y="4521"/>
                  </a:lnTo>
                  <a:cubicBezTo>
                    <a:pt x="478" y="4509"/>
                    <a:pt x="488" y="4497"/>
                    <a:pt x="498" y="4485"/>
                  </a:cubicBezTo>
                  <a:cubicBezTo>
                    <a:pt x="504" y="4476"/>
                    <a:pt x="510" y="4468"/>
                    <a:pt x="516" y="4461"/>
                  </a:cubicBezTo>
                  <a:cubicBezTo>
                    <a:pt x="604" y="4356"/>
                    <a:pt x="699" y="4262"/>
                    <a:pt x="801" y="4175"/>
                  </a:cubicBezTo>
                  <a:cubicBezTo>
                    <a:pt x="985" y="4014"/>
                    <a:pt x="1187" y="3874"/>
                    <a:pt x="1400" y="3737"/>
                  </a:cubicBezTo>
                  <a:cubicBezTo>
                    <a:pt x="1902" y="3416"/>
                    <a:pt x="2465" y="3115"/>
                    <a:pt x="2977" y="2616"/>
                  </a:cubicBezTo>
                  <a:cubicBezTo>
                    <a:pt x="3150" y="2447"/>
                    <a:pt x="3387" y="2078"/>
                    <a:pt x="3652" y="1689"/>
                  </a:cubicBezTo>
                  <a:cubicBezTo>
                    <a:pt x="3712" y="1598"/>
                    <a:pt x="3775" y="1507"/>
                    <a:pt x="3837" y="1417"/>
                  </a:cubicBezTo>
                  <a:cubicBezTo>
                    <a:pt x="3948" y="1261"/>
                    <a:pt x="4060" y="1106"/>
                    <a:pt x="4175" y="965"/>
                  </a:cubicBezTo>
                  <a:cubicBezTo>
                    <a:pt x="4269" y="849"/>
                    <a:pt x="4363" y="742"/>
                    <a:pt x="4458" y="651"/>
                  </a:cubicBezTo>
                  <a:cubicBezTo>
                    <a:pt x="4462" y="650"/>
                    <a:pt x="4464" y="648"/>
                    <a:pt x="4466" y="646"/>
                  </a:cubicBezTo>
                  <a:cubicBezTo>
                    <a:pt x="4474" y="638"/>
                    <a:pt x="4481" y="629"/>
                    <a:pt x="4490" y="623"/>
                  </a:cubicBezTo>
                  <a:cubicBezTo>
                    <a:pt x="4586" y="533"/>
                    <a:pt x="4682" y="461"/>
                    <a:pt x="4777" y="415"/>
                  </a:cubicBezTo>
                  <a:cubicBezTo>
                    <a:pt x="4781" y="413"/>
                    <a:pt x="4785" y="411"/>
                    <a:pt x="4789" y="409"/>
                  </a:cubicBezTo>
                  <a:cubicBezTo>
                    <a:pt x="4821" y="394"/>
                    <a:pt x="4855" y="383"/>
                    <a:pt x="4888" y="375"/>
                  </a:cubicBezTo>
                  <a:cubicBezTo>
                    <a:pt x="4897" y="370"/>
                    <a:pt x="4909" y="368"/>
                    <a:pt x="4922" y="364"/>
                  </a:cubicBezTo>
                  <a:cubicBezTo>
                    <a:pt x="4941" y="361"/>
                    <a:pt x="4963" y="358"/>
                    <a:pt x="4986" y="358"/>
                  </a:cubicBezTo>
                  <a:cubicBezTo>
                    <a:pt x="4963" y="351"/>
                    <a:pt x="4941" y="344"/>
                    <a:pt x="4920" y="336"/>
                  </a:cubicBezTo>
                  <a:lnTo>
                    <a:pt x="4918" y="336"/>
                  </a:lnTo>
                  <a:cubicBezTo>
                    <a:pt x="4916" y="336"/>
                    <a:pt x="4916" y="336"/>
                    <a:pt x="4914" y="334"/>
                  </a:cubicBezTo>
                  <a:lnTo>
                    <a:pt x="4911" y="334"/>
                  </a:lnTo>
                  <a:cubicBezTo>
                    <a:pt x="4894" y="329"/>
                    <a:pt x="4873" y="323"/>
                    <a:pt x="4855" y="317"/>
                  </a:cubicBezTo>
                  <a:cubicBezTo>
                    <a:pt x="4841" y="310"/>
                    <a:pt x="4823" y="306"/>
                    <a:pt x="4809" y="302"/>
                  </a:cubicBezTo>
                  <a:cubicBezTo>
                    <a:pt x="4807" y="300"/>
                    <a:pt x="4807" y="300"/>
                    <a:pt x="4805" y="300"/>
                  </a:cubicBezTo>
                  <a:lnTo>
                    <a:pt x="4802" y="300"/>
                  </a:lnTo>
                  <a:cubicBezTo>
                    <a:pt x="4783" y="295"/>
                    <a:pt x="4765" y="289"/>
                    <a:pt x="4749" y="282"/>
                  </a:cubicBezTo>
                  <a:cubicBezTo>
                    <a:pt x="4745" y="282"/>
                    <a:pt x="4743" y="280"/>
                    <a:pt x="4740" y="280"/>
                  </a:cubicBezTo>
                  <a:cubicBezTo>
                    <a:pt x="4735" y="278"/>
                    <a:pt x="4731" y="278"/>
                    <a:pt x="4727" y="276"/>
                  </a:cubicBezTo>
                  <a:lnTo>
                    <a:pt x="4725" y="276"/>
                  </a:lnTo>
                  <a:cubicBezTo>
                    <a:pt x="4723" y="274"/>
                    <a:pt x="4721" y="274"/>
                    <a:pt x="4719" y="274"/>
                  </a:cubicBezTo>
                  <a:cubicBezTo>
                    <a:pt x="4717" y="272"/>
                    <a:pt x="4715" y="272"/>
                    <a:pt x="4712" y="272"/>
                  </a:cubicBezTo>
                  <a:cubicBezTo>
                    <a:pt x="4710" y="270"/>
                    <a:pt x="4710" y="270"/>
                    <a:pt x="4708" y="270"/>
                  </a:cubicBezTo>
                  <a:cubicBezTo>
                    <a:pt x="4701" y="269"/>
                    <a:pt x="4695" y="266"/>
                    <a:pt x="4687" y="265"/>
                  </a:cubicBezTo>
                  <a:cubicBezTo>
                    <a:pt x="4684" y="265"/>
                    <a:pt x="4684" y="265"/>
                    <a:pt x="4684" y="263"/>
                  </a:cubicBezTo>
                  <a:lnTo>
                    <a:pt x="4682" y="263"/>
                  </a:lnTo>
                  <a:cubicBezTo>
                    <a:pt x="4678" y="263"/>
                    <a:pt x="4675" y="261"/>
                    <a:pt x="4671" y="261"/>
                  </a:cubicBezTo>
                  <a:lnTo>
                    <a:pt x="4669" y="261"/>
                  </a:lnTo>
                  <a:cubicBezTo>
                    <a:pt x="4594" y="236"/>
                    <a:pt x="4524" y="216"/>
                    <a:pt x="4453" y="196"/>
                  </a:cubicBezTo>
                  <a:cubicBezTo>
                    <a:pt x="4448" y="194"/>
                    <a:pt x="4442" y="194"/>
                    <a:pt x="4436" y="192"/>
                  </a:cubicBezTo>
                  <a:cubicBezTo>
                    <a:pt x="4430" y="190"/>
                    <a:pt x="4425" y="188"/>
                    <a:pt x="4421" y="188"/>
                  </a:cubicBezTo>
                  <a:cubicBezTo>
                    <a:pt x="3989" y="70"/>
                    <a:pt x="3594" y="0"/>
                    <a:pt x="3215" y="0"/>
                  </a:cubicBezTo>
                  <a:close/>
                </a:path>
              </a:pathLst>
            </a:custGeom>
            <a:solidFill>
              <a:srgbClr val="75B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-2460875" y="-521184"/>
              <a:ext cx="525871" cy="513110"/>
            </a:xfrm>
            <a:custGeom>
              <a:avLst/>
              <a:gdLst/>
              <a:ahLst/>
              <a:cxnLst/>
              <a:rect l="l" t="t" r="r" b="b"/>
              <a:pathLst>
                <a:path w="4698" h="4584" extrusionOk="0">
                  <a:moveTo>
                    <a:pt x="4698" y="0"/>
                  </a:moveTo>
                  <a:cubicBezTo>
                    <a:pt x="4401" y="16"/>
                    <a:pt x="4106" y="57"/>
                    <a:pt x="3814" y="115"/>
                  </a:cubicBezTo>
                  <a:cubicBezTo>
                    <a:pt x="3521" y="175"/>
                    <a:pt x="3233" y="256"/>
                    <a:pt x="2951" y="358"/>
                  </a:cubicBezTo>
                  <a:cubicBezTo>
                    <a:pt x="2388" y="562"/>
                    <a:pt x="1852" y="861"/>
                    <a:pt x="1393" y="1266"/>
                  </a:cubicBezTo>
                  <a:cubicBezTo>
                    <a:pt x="938" y="1672"/>
                    <a:pt x="567" y="2187"/>
                    <a:pt x="338" y="2763"/>
                  </a:cubicBezTo>
                  <a:cubicBezTo>
                    <a:pt x="222" y="3051"/>
                    <a:pt x="138" y="3353"/>
                    <a:pt x="82" y="3658"/>
                  </a:cubicBezTo>
                  <a:cubicBezTo>
                    <a:pt x="29" y="3964"/>
                    <a:pt x="1" y="4275"/>
                    <a:pt x="1" y="4584"/>
                  </a:cubicBezTo>
                  <a:cubicBezTo>
                    <a:pt x="22" y="4275"/>
                    <a:pt x="58" y="3967"/>
                    <a:pt x="125" y="3668"/>
                  </a:cubicBezTo>
                  <a:cubicBezTo>
                    <a:pt x="188" y="3366"/>
                    <a:pt x="279" y="3072"/>
                    <a:pt x="400" y="2792"/>
                  </a:cubicBezTo>
                  <a:cubicBezTo>
                    <a:pt x="521" y="2512"/>
                    <a:pt x="668" y="2246"/>
                    <a:pt x="845" y="2001"/>
                  </a:cubicBezTo>
                  <a:cubicBezTo>
                    <a:pt x="1022" y="1757"/>
                    <a:pt x="1227" y="1533"/>
                    <a:pt x="1451" y="1336"/>
                  </a:cubicBezTo>
                  <a:cubicBezTo>
                    <a:pt x="1672" y="1136"/>
                    <a:pt x="1916" y="962"/>
                    <a:pt x="2173" y="811"/>
                  </a:cubicBezTo>
                  <a:cubicBezTo>
                    <a:pt x="2429" y="659"/>
                    <a:pt x="2698" y="534"/>
                    <a:pt x="2974" y="425"/>
                  </a:cubicBezTo>
                  <a:cubicBezTo>
                    <a:pt x="3251" y="316"/>
                    <a:pt x="3534" y="229"/>
                    <a:pt x="3823" y="159"/>
                  </a:cubicBezTo>
                  <a:cubicBezTo>
                    <a:pt x="4110" y="87"/>
                    <a:pt x="4402" y="36"/>
                    <a:pt x="4698" y="0"/>
                  </a:cubicBezTo>
                  <a:close/>
                </a:path>
              </a:pathLst>
            </a:custGeom>
            <a:solidFill>
              <a:srgbClr val="349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-2004064" y="-1095191"/>
              <a:ext cx="486358" cy="569525"/>
            </a:xfrm>
            <a:custGeom>
              <a:avLst/>
              <a:gdLst/>
              <a:ahLst/>
              <a:cxnLst/>
              <a:rect l="l" t="t" r="r" b="b"/>
              <a:pathLst>
                <a:path w="4345" h="5088" extrusionOk="0">
                  <a:moveTo>
                    <a:pt x="4344" y="87"/>
                  </a:moveTo>
                  <a:lnTo>
                    <a:pt x="4344" y="87"/>
                  </a:lnTo>
                  <a:cubicBezTo>
                    <a:pt x="3548" y="293"/>
                    <a:pt x="2179" y="0"/>
                    <a:pt x="658" y="1889"/>
                  </a:cubicBezTo>
                  <a:cubicBezTo>
                    <a:pt x="1" y="2704"/>
                    <a:pt x="209" y="4334"/>
                    <a:pt x="428" y="5088"/>
                  </a:cubicBezTo>
                  <a:cubicBezTo>
                    <a:pt x="1208" y="4405"/>
                    <a:pt x="1768" y="4102"/>
                    <a:pt x="2260" y="3630"/>
                  </a:cubicBezTo>
                  <a:cubicBezTo>
                    <a:pt x="2751" y="3157"/>
                    <a:pt x="3852" y="1464"/>
                    <a:pt x="4344" y="87"/>
                  </a:cubicBezTo>
                  <a:close/>
                </a:path>
              </a:pathLst>
            </a:custGeom>
            <a:solidFill>
              <a:srgbClr val="75B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-1956267" y="-1085453"/>
              <a:ext cx="438561" cy="559787"/>
            </a:xfrm>
            <a:custGeom>
              <a:avLst/>
              <a:gdLst/>
              <a:ahLst/>
              <a:cxnLst/>
              <a:rect l="l" t="t" r="r" b="b"/>
              <a:pathLst>
                <a:path w="3918" h="5001" extrusionOk="0">
                  <a:moveTo>
                    <a:pt x="3917" y="0"/>
                  </a:moveTo>
                  <a:lnTo>
                    <a:pt x="3917" y="0"/>
                  </a:lnTo>
                  <a:cubicBezTo>
                    <a:pt x="3447" y="276"/>
                    <a:pt x="2983" y="568"/>
                    <a:pt x="2541" y="893"/>
                  </a:cubicBezTo>
                  <a:cubicBezTo>
                    <a:pt x="2098" y="1216"/>
                    <a:pt x="1674" y="1570"/>
                    <a:pt x="1292" y="1976"/>
                  </a:cubicBezTo>
                  <a:cubicBezTo>
                    <a:pt x="1104" y="2179"/>
                    <a:pt x="925" y="2393"/>
                    <a:pt x="766" y="2623"/>
                  </a:cubicBezTo>
                  <a:cubicBezTo>
                    <a:pt x="606" y="2854"/>
                    <a:pt x="464" y="3098"/>
                    <a:pt x="350" y="3356"/>
                  </a:cubicBezTo>
                  <a:cubicBezTo>
                    <a:pt x="234" y="3613"/>
                    <a:pt x="146" y="3884"/>
                    <a:pt x="87" y="4159"/>
                  </a:cubicBezTo>
                  <a:cubicBezTo>
                    <a:pt x="31" y="4437"/>
                    <a:pt x="1" y="4720"/>
                    <a:pt x="1" y="5001"/>
                  </a:cubicBezTo>
                  <a:cubicBezTo>
                    <a:pt x="35" y="4438"/>
                    <a:pt x="174" y="3888"/>
                    <a:pt x="412" y="3387"/>
                  </a:cubicBezTo>
                  <a:cubicBezTo>
                    <a:pt x="651" y="2887"/>
                    <a:pt x="981" y="2439"/>
                    <a:pt x="1356" y="2041"/>
                  </a:cubicBezTo>
                  <a:cubicBezTo>
                    <a:pt x="1731" y="1640"/>
                    <a:pt x="2149" y="1285"/>
                    <a:pt x="2582" y="952"/>
                  </a:cubicBezTo>
                  <a:cubicBezTo>
                    <a:pt x="3016" y="619"/>
                    <a:pt x="3464" y="307"/>
                    <a:pt x="3917" y="0"/>
                  </a:cubicBezTo>
                  <a:close/>
                </a:path>
              </a:pathLst>
            </a:custGeom>
            <a:solidFill>
              <a:srgbClr val="349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-2053204" y="-529244"/>
              <a:ext cx="356513" cy="688624"/>
            </a:xfrm>
            <a:custGeom>
              <a:avLst/>
              <a:gdLst/>
              <a:ahLst/>
              <a:cxnLst/>
              <a:rect l="l" t="t" r="r" b="b"/>
              <a:pathLst>
                <a:path w="3185" h="6152" extrusionOk="0">
                  <a:moveTo>
                    <a:pt x="883" y="0"/>
                  </a:moveTo>
                  <a:cubicBezTo>
                    <a:pt x="862" y="0"/>
                    <a:pt x="840" y="1"/>
                    <a:pt x="818" y="2"/>
                  </a:cubicBezTo>
                  <a:cubicBezTo>
                    <a:pt x="436" y="621"/>
                    <a:pt x="1" y="1463"/>
                    <a:pt x="829" y="3685"/>
                  </a:cubicBezTo>
                  <a:cubicBezTo>
                    <a:pt x="784" y="3564"/>
                    <a:pt x="1427" y="3128"/>
                    <a:pt x="1428" y="3128"/>
                  </a:cubicBezTo>
                  <a:lnTo>
                    <a:pt x="1428" y="3128"/>
                  </a:lnTo>
                  <a:lnTo>
                    <a:pt x="914" y="3917"/>
                  </a:lnTo>
                  <a:cubicBezTo>
                    <a:pt x="914" y="3917"/>
                    <a:pt x="1356" y="4675"/>
                    <a:pt x="1535" y="4820"/>
                  </a:cubicBezTo>
                  <a:cubicBezTo>
                    <a:pt x="1710" y="4552"/>
                    <a:pt x="1948" y="4407"/>
                    <a:pt x="1948" y="4407"/>
                  </a:cubicBezTo>
                  <a:lnTo>
                    <a:pt x="1948" y="4407"/>
                  </a:lnTo>
                  <a:cubicBezTo>
                    <a:pt x="1948" y="4407"/>
                    <a:pt x="1736" y="4969"/>
                    <a:pt x="1681" y="5074"/>
                  </a:cubicBezTo>
                  <a:cubicBezTo>
                    <a:pt x="2004" y="5349"/>
                    <a:pt x="2205" y="5939"/>
                    <a:pt x="2297" y="6151"/>
                  </a:cubicBezTo>
                  <a:cubicBezTo>
                    <a:pt x="2682" y="5407"/>
                    <a:pt x="2801" y="4953"/>
                    <a:pt x="2855" y="4715"/>
                  </a:cubicBezTo>
                  <a:cubicBezTo>
                    <a:pt x="2698" y="4435"/>
                    <a:pt x="2501" y="3953"/>
                    <a:pt x="2501" y="3953"/>
                  </a:cubicBezTo>
                  <a:lnTo>
                    <a:pt x="2501" y="3953"/>
                  </a:lnTo>
                  <a:lnTo>
                    <a:pt x="2924" y="4485"/>
                  </a:lnTo>
                  <a:cubicBezTo>
                    <a:pt x="2924" y="4485"/>
                    <a:pt x="3034" y="3740"/>
                    <a:pt x="3053" y="3577"/>
                  </a:cubicBezTo>
                  <a:cubicBezTo>
                    <a:pt x="2892" y="3455"/>
                    <a:pt x="2475" y="2843"/>
                    <a:pt x="2475" y="2843"/>
                  </a:cubicBezTo>
                  <a:lnTo>
                    <a:pt x="2475" y="2843"/>
                  </a:lnTo>
                  <a:cubicBezTo>
                    <a:pt x="2475" y="2843"/>
                    <a:pt x="2979" y="3280"/>
                    <a:pt x="3079" y="3334"/>
                  </a:cubicBezTo>
                  <a:cubicBezTo>
                    <a:pt x="3184" y="2949"/>
                    <a:pt x="2884" y="1530"/>
                    <a:pt x="2260" y="798"/>
                  </a:cubicBezTo>
                  <a:cubicBezTo>
                    <a:pt x="1990" y="480"/>
                    <a:pt x="1520" y="0"/>
                    <a:pt x="883" y="0"/>
                  </a:cubicBezTo>
                  <a:close/>
                </a:path>
              </a:pathLst>
            </a:custGeom>
            <a:solidFill>
              <a:srgbClr val="75B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-1961640" y="-529132"/>
              <a:ext cx="168910" cy="688512"/>
            </a:xfrm>
            <a:custGeom>
              <a:avLst/>
              <a:gdLst/>
              <a:ahLst/>
              <a:cxnLst/>
              <a:rect l="l" t="t" r="r" b="b"/>
              <a:pathLst>
                <a:path w="1509" h="6151" extrusionOk="0">
                  <a:moveTo>
                    <a:pt x="0" y="1"/>
                  </a:moveTo>
                  <a:cubicBezTo>
                    <a:pt x="154" y="215"/>
                    <a:pt x="279" y="449"/>
                    <a:pt x="387" y="691"/>
                  </a:cubicBezTo>
                  <a:cubicBezTo>
                    <a:pt x="497" y="932"/>
                    <a:pt x="591" y="1182"/>
                    <a:pt x="676" y="1433"/>
                  </a:cubicBezTo>
                  <a:cubicBezTo>
                    <a:pt x="846" y="1937"/>
                    <a:pt x="980" y="2453"/>
                    <a:pt x="1091" y="2974"/>
                  </a:cubicBezTo>
                  <a:cubicBezTo>
                    <a:pt x="1204" y="3494"/>
                    <a:pt x="1294" y="4022"/>
                    <a:pt x="1361" y="4551"/>
                  </a:cubicBezTo>
                  <a:cubicBezTo>
                    <a:pt x="1394" y="4816"/>
                    <a:pt x="1423" y="5082"/>
                    <a:pt x="1444" y="5348"/>
                  </a:cubicBezTo>
                  <a:cubicBezTo>
                    <a:pt x="1466" y="5615"/>
                    <a:pt x="1477" y="5882"/>
                    <a:pt x="1479" y="6150"/>
                  </a:cubicBezTo>
                  <a:cubicBezTo>
                    <a:pt x="1508" y="5615"/>
                    <a:pt x="1481" y="5077"/>
                    <a:pt x="1426" y="4543"/>
                  </a:cubicBezTo>
                  <a:cubicBezTo>
                    <a:pt x="1371" y="4008"/>
                    <a:pt x="1285" y="3479"/>
                    <a:pt x="1173" y="2954"/>
                  </a:cubicBezTo>
                  <a:cubicBezTo>
                    <a:pt x="1059" y="2431"/>
                    <a:pt x="919" y="1912"/>
                    <a:pt x="737" y="1409"/>
                  </a:cubicBezTo>
                  <a:cubicBezTo>
                    <a:pt x="646" y="1158"/>
                    <a:pt x="542" y="911"/>
                    <a:pt x="424" y="672"/>
                  </a:cubicBezTo>
                  <a:cubicBezTo>
                    <a:pt x="303" y="436"/>
                    <a:pt x="168" y="204"/>
                    <a:pt x="0" y="1"/>
                  </a:cubicBezTo>
                  <a:close/>
                </a:path>
              </a:pathLst>
            </a:custGeom>
            <a:solidFill>
              <a:srgbClr val="349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2"/>
          <p:cNvSpPr txBox="1">
            <a:spLocks noGrp="1"/>
          </p:cNvSpPr>
          <p:nvPr>
            <p:ph type="subTitle" idx="1"/>
          </p:nvPr>
        </p:nvSpPr>
        <p:spPr>
          <a:xfrm rot="-522">
            <a:off x="720000" y="3002953"/>
            <a:ext cx="39534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0" name="Google Shape;1020;p2"/>
          <p:cNvSpPr txBox="1">
            <a:spLocks noGrp="1"/>
          </p:cNvSpPr>
          <p:nvPr>
            <p:ph type="ctrTitle"/>
          </p:nvPr>
        </p:nvSpPr>
        <p:spPr>
          <a:xfrm>
            <a:off x="720000" y="1213150"/>
            <a:ext cx="47721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  <a:latin typeface="Aladin"/>
                <a:ea typeface="Aladin"/>
                <a:cs typeface="Aladin"/>
                <a:sym typeface="Alad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35"/>
          <p:cNvSpPr/>
          <p:nvPr/>
        </p:nvSpPr>
        <p:spPr>
          <a:xfrm>
            <a:off x="-84575" y="46353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5"/>
          <p:cNvSpPr/>
          <p:nvPr/>
        </p:nvSpPr>
        <p:spPr>
          <a:xfrm>
            <a:off x="-392175" y="4715225"/>
            <a:ext cx="10143528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5"/>
          <p:cNvSpPr/>
          <p:nvPr/>
        </p:nvSpPr>
        <p:spPr>
          <a:xfrm rot="2451240" flipH="1">
            <a:off x="7310579" y="2443213"/>
            <a:ext cx="3309669" cy="2604151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6" name="Google Shape;2456;p35"/>
          <p:cNvGrpSpPr/>
          <p:nvPr/>
        </p:nvGrpSpPr>
        <p:grpSpPr>
          <a:xfrm>
            <a:off x="7930286" y="2571744"/>
            <a:ext cx="1676124" cy="2207694"/>
            <a:chOff x="1065552" y="4134320"/>
            <a:chExt cx="896323" cy="1254443"/>
          </a:xfrm>
        </p:grpSpPr>
        <p:sp>
          <p:nvSpPr>
            <p:cNvPr id="2457" name="Google Shape;2457;p35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35"/>
          <p:cNvSpPr/>
          <p:nvPr/>
        </p:nvSpPr>
        <p:spPr>
          <a:xfrm rot="-2451240">
            <a:off x="-1129221" y="2577913"/>
            <a:ext cx="3309669" cy="2604151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35"/>
          <p:cNvSpPr/>
          <p:nvPr/>
        </p:nvSpPr>
        <p:spPr>
          <a:xfrm>
            <a:off x="-84575" y="46353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35"/>
          <p:cNvSpPr/>
          <p:nvPr/>
        </p:nvSpPr>
        <p:spPr>
          <a:xfrm>
            <a:off x="-392175" y="4715225"/>
            <a:ext cx="10143528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36"/>
          <p:cNvSpPr/>
          <p:nvPr/>
        </p:nvSpPr>
        <p:spPr>
          <a:xfrm flipH="1">
            <a:off x="-304594" y="46353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36"/>
          <p:cNvSpPr/>
          <p:nvPr/>
        </p:nvSpPr>
        <p:spPr>
          <a:xfrm flipH="1">
            <a:off x="-392175" y="4715225"/>
            <a:ext cx="10143528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36"/>
          <p:cNvSpPr/>
          <p:nvPr/>
        </p:nvSpPr>
        <p:spPr>
          <a:xfrm rot="-539149" flipH="1">
            <a:off x="7408839" y="-898436"/>
            <a:ext cx="3309677" cy="2604159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36"/>
          <p:cNvSpPr/>
          <p:nvPr/>
        </p:nvSpPr>
        <p:spPr>
          <a:xfrm rot="1789402">
            <a:off x="-1456829" y="6156"/>
            <a:ext cx="3309630" cy="2604155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36"/>
          <p:cNvSpPr/>
          <p:nvPr/>
        </p:nvSpPr>
        <p:spPr>
          <a:xfrm flipH="1">
            <a:off x="-304594" y="46353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36"/>
          <p:cNvSpPr/>
          <p:nvPr/>
        </p:nvSpPr>
        <p:spPr>
          <a:xfrm flipH="1">
            <a:off x="-392175" y="4715225"/>
            <a:ext cx="10143528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37"/>
          <p:cNvSpPr/>
          <p:nvPr/>
        </p:nvSpPr>
        <p:spPr>
          <a:xfrm rot="995849">
            <a:off x="-3071409" y="-1181454"/>
            <a:ext cx="6086174" cy="4721695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 rot="687722">
            <a:off x="6243758" y="1140703"/>
            <a:ext cx="4645993" cy="3655317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6"/>
          <p:cNvGrpSpPr/>
          <p:nvPr/>
        </p:nvGrpSpPr>
        <p:grpSpPr>
          <a:xfrm>
            <a:off x="-1747000" y="-2752999"/>
            <a:ext cx="12815971" cy="8565508"/>
            <a:chOff x="-1747000" y="-2752999"/>
            <a:chExt cx="12815971" cy="8565508"/>
          </a:xfrm>
        </p:grpSpPr>
        <p:sp>
          <p:nvSpPr>
            <p:cNvPr id="1102" name="Google Shape;1102;p6"/>
            <p:cNvSpPr/>
            <p:nvPr/>
          </p:nvSpPr>
          <p:spPr>
            <a:xfrm>
              <a:off x="5043225" y="-2752999"/>
              <a:ext cx="4179791" cy="3288514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-1747000" y="2414401"/>
              <a:ext cx="4179791" cy="3288514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 rot="2451240" flipH="1">
              <a:off x="7310579" y="2443213"/>
              <a:ext cx="3309669" cy="2604151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7500"/>
                  </a:srgbClr>
                </a:gs>
                <a:gs pos="100000">
                  <a:srgbClr val="98EAFC">
                    <a:alpha val="375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6"/>
          <p:cNvSpPr/>
          <p:nvPr/>
        </p:nvSpPr>
        <p:spPr>
          <a:xfrm>
            <a:off x="-84575" y="46353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rgbClr val="66A8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6"/>
          <p:cNvSpPr/>
          <p:nvPr/>
        </p:nvSpPr>
        <p:spPr>
          <a:xfrm>
            <a:off x="-392175" y="4715225"/>
            <a:ext cx="10143528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rgbClr val="2D85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9"/>
          <p:cNvGrpSpPr/>
          <p:nvPr/>
        </p:nvGrpSpPr>
        <p:grpSpPr>
          <a:xfrm>
            <a:off x="-2340713" y="-1457851"/>
            <a:ext cx="11997453" cy="7483501"/>
            <a:chOff x="-2340713" y="-1457851"/>
            <a:chExt cx="11997453" cy="7483501"/>
          </a:xfrm>
        </p:grpSpPr>
        <p:sp>
          <p:nvSpPr>
            <p:cNvPr id="1188" name="Google Shape;1188;p9"/>
            <p:cNvSpPr/>
            <p:nvPr/>
          </p:nvSpPr>
          <p:spPr>
            <a:xfrm rot="687822">
              <a:off x="-1982211" y="-976635"/>
              <a:ext cx="5257472" cy="4136432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7500"/>
                  </a:srgbClr>
                </a:gs>
                <a:gs pos="100000">
                  <a:srgbClr val="98EAFC">
                    <a:alpha val="375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 rot="687822">
              <a:off x="4040764" y="1408003"/>
              <a:ext cx="5257472" cy="4136432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7500"/>
                  </a:srgbClr>
                </a:gs>
                <a:gs pos="100000">
                  <a:srgbClr val="98EAFC">
                    <a:alpha val="375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-684150" y="4180827"/>
              <a:ext cx="10225861" cy="1328890"/>
            </a:xfrm>
            <a:custGeom>
              <a:avLst/>
              <a:gdLst/>
              <a:ahLst/>
              <a:cxnLst/>
              <a:rect l="l" t="t" r="r" b="b"/>
              <a:pathLst>
                <a:path w="151069" h="55637" extrusionOk="0">
                  <a:moveTo>
                    <a:pt x="150023" y="5817"/>
                  </a:moveTo>
                  <a:cubicBezTo>
                    <a:pt x="145775" y="11906"/>
                    <a:pt x="141444" y="16697"/>
                    <a:pt x="134623" y="20045"/>
                  </a:cubicBezTo>
                  <a:cubicBezTo>
                    <a:pt x="133095" y="20778"/>
                    <a:pt x="131568" y="21468"/>
                    <a:pt x="129957" y="21991"/>
                  </a:cubicBezTo>
                  <a:cubicBezTo>
                    <a:pt x="120792" y="25046"/>
                    <a:pt x="110163" y="23414"/>
                    <a:pt x="102296" y="17765"/>
                  </a:cubicBezTo>
                  <a:cubicBezTo>
                    <a:pt x="99932" y="16091"/>
                    <a:pt x="97818" y="14061"/>
                    <a:pt x="95286" y="12701"/>
                  </a:cubicBezTo>
                  <a:cubicBezTo>
                    <a:pt x="87587" y="8558"/>
                    <a:pt x="78443" y="11153"/>
                    <a:pt x="70366" y="12283"/>
                  </a:cubicBezTo>
                  <a:cubicBezTo>
                    <a:pt x="65282" y="12994"/>
                    <a:pt x="59926" y="13120"/>
                    <a:pt x="55322" y="10902"/>
                  </a:cubicBezTo>
                  <a:cubicBezTo>
                    <a:pt x="52309" y="9416"/>
                    <a:pt x="49861" y="7073"/>
                    <a:pt x="47099" y="5148"/>
                  </a:cubicBezTo>
                  <a:cubicBezTo>
                    <a:pt x="44170" y="3076"/>
                    <a:pt x="40885" y="1528"/>
                    <a:pt x="37370" y="733"/>
                  </a:cubicBezTo>
                  <a:cubicBezTo>
                    <a:pt x="34755" y="168"/>
                    <a:pt x="32034" y="0"/>
                    <a:pt x="29398" y="524"/>
                  </a:cubicBezTo>
                  <a:cubicBezTo>
                    <a:pt x="24272" y="1549"/>
                    <a:pt x="20087" y="4876"/>
                    <a:pt x="15819" y="7638"/>
                  </a:cubicBezTo>
                  <a:cubicBezTo>
                    <a:pt x="12094" y="10086"/>
                    <a:pt x="8056" y="12345"/>
                    <a:pt x="6487" y="16823"/>
                  </a:cubicBezTo>
                  <a:cubicBezTo>
                    <a:pt x="5357" y="20066"/>
                    <a:pt x="4562" y="22995"/>
                    <a:pt x="1570" y="24983"/>
                  </a:cubicBezTo>
                  <a:cubicBezTo>
                    <a:pt x="1047" y="25360"/>
                    <a:pt x="482" y="25757"/>
                    <a:pt x="231" y="26322"/>
                  </a:cubicBezTo>
                  <a:cubicBezTo>
                    <a:pt x="105" y="26699"/>
                    <a:pt x="105" y="27055"/>
                    <a:pt x="105" y="27452"/>
                  </a:cubicBezTo>
                  <a:cubicBezTo>
                    <a:pt x="105" y="36596"/>
                    <a:pt x="21" y="45760"/>
                    <a:pt x="0" y="54904"/>
                  </a:cubicBezTo>
                  <a:lnTo>
                    <a:pt x="149834" y="55636"/>
                  </a:lnTo>
                  <a:cubicBezTo>
                    <a:pt x="149876" y="48188"/>
                    <a:pt x="149918" y="40739"/>
                    <a:pt x="149939" y="33269"/>
                  </a:cubicBezTo>
                  <a:lnTo>
                    <a:pt x="150023" y="16572"/>
                  </a:lnTo>
                  <a:cubicBezTo>
                    <a:pt x="150023" y="15233"/>
                    <a:pt x="151069" y="6884"/>
                    <a:pt x="150085" y="6047"/>
                  </a:cubicBezTo>
                  <a:cubicBezTo>
                    <a:pt x="150148" y="6152"/>
                    <a:pt x="150023" y="5775"/>
                    <a:pt x="150023" y="5817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-192875" y="4111600"/>
              <a:ext cx="9783242" cy="1234437"/>
            </a:xfrm>
            <a:custGeom>
              <a:avLst/>
              <a:gdLst/>
              <a:ahLst/>
              <a:cxnLst/>
              <a:rect l="l" t="t" r="r" b="b"/>
              <a:pathLst>
                <a:path w="228821" h="65366" extrusionOk="0">
                  <a:moveTo>
                    <a:pt x="228821" y="0"/>
                  </a:moveTo>
                  <a:cubicBezTo>
                    <a:pt x="228820" y="1"/>
                    <a:pt x="228819" y="2"/>
                    <a:pt x="228818" y="3"/>
                  </a:cubicBezTo>
                  <a:lnTo>
                    <a:pt x="228818" y="3"/>
                  </a:lnTo>
                  <a:cubicBezTo>
                    <a:pt x="228819" y="2"/>
                    <a:pt x="228820" y="1"/>
                    <a:pt x="228821" y="0"/>
                  </a:cubicBezTo>
                  <a:close/>
                  <a:moveTo>
                    <a:pt x="228818" y="3"/>
                  </a:moveTo>
                  <a:cubicBezTo>
                    <a:pt x="224299" y="4626"/>
                    <a:pt x="219802" y="9291"/>
                    <a:pt x="215283" y="13914"/>
                  </a:cubicBezTo>
                  <a:cubicBezTo>
                    <a:pt x="214153" y="15065"/>
                    <a:pt x="213024" y="16237"/>
                    <a:pt x="211663" y="17074"/>
                  </a:cubicBezTo>
                  <a:cubicBezTo>
                    <a:pt x="208650" y="18936"/>
                    <a:pt x="204884" y="19061"/>
                    <a:pt x="201599" y="20359"/>
                  </a:cubicBezTo>
                  <a:cubicBezTo>
                    <a:pt x="198063" y="21698"/>
                    <a:pt x="195113" y="24397"/>
                    <a:pt x="191493" y="25590"/>
                  </a:cubicBezTo>
                  <a:cubicBezTo>
                    <a:pt x="189937" y="26082"/>
                    <a:pt x="188317" y="26294"/>
                    <a:pt x="186688" y="26294"/>
                  </a:cubicBezTo>
                  <a:cubicBezTo>
                    <a:pt x="185687" y="26294"/>
                    <a:pt x="184683" y="26214"/>
                    <a:pt x="183689" y="26071"/>
                  </a:cubicBezTo>
                  <a:cubicBezTo>
                    <a:pt x="177307" y="25192"/>
                    <a:pt x="171448" y="22074"/>
                    <a:pt x="165339" y="19919"/>
                  </a:cubicBezTo>
                  <a:cubicBezTo>
                    <a:pt x="157911" y="17346"/>
                    <a:pt x="150044" y="16195"/>
                    <a:pt x="142678" y="13412"/>
                  </a:cubicBezTo>
                  <a:cubicBezTo>
                    <a:pt x="135523" y="10713"/>
                    <a:pt x="129643" y="5336"/>
                    <a:pt x="121985" y="3976"/>
                  </a:cubicBezTo>
                  <a:cubicBezTo>
                    <a:pt x="120600" y="3728"/>
                    <a:pt x="119211" y="3618"/>
                    <a:pt x="117820" y="3618"/>
                  </a:cubicBezTo>
                  <a:cubicBezTo>
                    <a:pt x="110262" y="3618"/>
                    <a:pt x="102673" y="6875"/>
                    <a:pt x="95621" y="9102"/>
                  </a:cubicBezTo>
                  <a:cubicBezTo>
                    <a:pt x="86561" y="11989"/>
                    <a:pt x="77585" y="15086"/>
                    <a:pt x="68986" y="19124"/>
                  </a:cubicBezTo>
                  <a:cubicBezTo>
                    <a:pt x="66245" y="20401"/>
                    <a:pt x="63441" y="21761"/>
                    <a:pt x="60449" y="21970"/>
                  </a:cubicBezTo>
                  <a:cubicBezTo>
                    <a:pt x="60176" y="21988"/>
                    <a:pt x="59905" y="21996"/>
                    <a:pt x="59634" y="21996"/>
                  </a:cubicBezTo>
                  <a:cubicBezTo>
                    <a:pt x="57033" y="21996"/>
                    <a:pt x="54499" y="21217"/>
                    <a:pt x="52017" y="20421"/>
                  </a:cubicBezTo>
                  <a:cubicBezTo>
                    <a:pt x="45509" y="18392"/>
                    <a:pt x="38960" y="16341"/>
                    <a:pt x="32223" y="15463"/>
                  </a:cubicBezTo>
                  <a:cubicBezTo>
                    <a:pt x="26532" y="15463"/>
                    <a:pt x="20903" y="14856"/>
                    <a:pt x="15296" y="14082"/>
                  </a:cubicBezTo>
                  <a:cubicBezTo>
                    <a:pt x="13365" y="13830"/>
                    <a:pt x="7408" y="12029"/>
                    <a:pt x="4188" y="12029"/>
                  </a:cubicBezTo>
                  <a:cubicBezTo>
                    <a:pt x="3394" y="12029"/>
                    <a:pt x="2767" y="12139"/>
                    <a:pt x="2407" y="12408"/>
                  </a:cubicBezTo>
                  <a:cubicBezTo>
                    <a:pt x="2323" y="12450"/>
                    <a:pt x="2260" y="12512"/>
                    <a:pt x="2218" y="12554"/>
                  </a:cubicBezTo>
                  <a:cubicBezTo>
                    <a:pt x="0" y="14667"/>
                    <a:pt x="1486" y="22828"/>
                    <a:pt x="1486" y="25506"/>
                  </a:cubicBezTo>
                  <a:cubicBezTo>
                    <a:pt x="1423" y="31176"/>
                    <a:pt x="1402" y="36826"/>
                    <a:pt x="1361" y="42475"/>
                  </a:cubicBezTo>
                  <a:cubicBezTo>
                    <a:pt x="1298" y="49735"/>
                    <a:pt x="1256" y="56996"/>
                    <a:pt x="1193" y="64256"/>
                  </a:cubicBezTo>
                  <a:lnTo>
                    <a:pt x="228507" y="65365"/>
                  </a:lnTo>
                  <a:cubicBezTo>
                    <a:pt x="228528" y="64173"/>
                    <a:pt x="228528" y="63001"/>
                    <a:pt x="228528" y="61829"/>
                  </a:cubicBezTo>
                  <a:cubicBezTo>
                    <a:pt x="228591" y="51430"/>
                    <a:pt x="228633" y="40989"/>
                    <a:pt x="228695" y="30569"/>
                  </a:cubicBezTo>
                  <a:lnTo>
                    <a:pt x="228779" y="13161"/>
                  </a:lnTo>
                  <a:cubicBezTo>
                    <a:pt x="228779" y="11238"/>
                    <a:pt x="227546" y="1313"/>
                    <a:pt x="228818" y="3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9"/>
          <p:cNvSpPr txBox="1">
            <a:spLocks noGrp="1"/>
          </p:cNvSpPr>
          <p:nvPr>
            <p:ph type="title"/>
          </p:nvPr>
        </p:nvSpPr>
        <p:spPr>
          <a:xfrm>
            <a:off x="720000" y="1477398"/>
            <a:ext cx="46983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3" name="Google Shape;1193;p9"/>
          <p:cNvSpPr txBox="1">
            <a:spLocks noGrp="1"/>
          </p:cNvSpPr>
          <p:nvPr>
            <p:ph type="subTitle" idx="1"/>
          </p:nvPr>
        </p:nvSpPr>
        <p:spPr>
          <a:xfrm>
            <a:off x="720000" y="2497013"/>
            <a:ext cx="46983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11"/>
          <p:cNvGrpSpPr/>
          <p:nvPr/>
        </p:nvGrpSpPr>
        <p:grpSpPr>
          <a:xfrm>
            <a:off x="-862825" y="-1051825"/>
            <a:ext cx="10869650" cy="6851289"/>
            <a:chOff x="-862825" y="-1051825"/>
            <a:chExt cx="10869650" cy="6851289"/>
          </a:xfrm>
        </p:grpSpPr>
        <p:sp>
          <p:nvSpPr>
            <p:cNvPr id="1201" name="Google Shape;1201;p11"/>
            <p:cNvSpPr/>
            <p:nvPr/>
          </p:nvSpPr>
          <p:spPr>
            <a:xfrm rot="1769475">
              <a:off x="1533244" y="156870"/>
              <a:ext cx="6077514" cy="4433899"/>
            </a:xfrm>
            <a:custGeom>
              <a:avLst/>
              <a:gdLst/>
              <a:ahLst/>
              <a:cxnLst/>
              <a:rect l="l" t="t" r="r" b="b"/>
              <a:pathLst>
                <a:path w="32926" h="25686" extrusionOk="0">
                  <a:moveTo>
                    <a:pt x="22481" y="0"/>
                  </a:moveTo>
                  <a:cubicBezTo>
                    <a:pt x="20836" y="0"/>
                    <a:pt x="19502" y="1335"/>
                    <a:pt x="19502" y="2981"/>
                  </a:cubicBezTo>
                  <a:cubicBezTo>
                    <a:pt x="19502" y="3491"/>
                    <a:pt x="19630" y="3970"/>
                    <a:pt x="19855" y="4389"/>
                  </a:cubicBezTo>
                  <a:cubicBezTo>
                    <a:pt x="19386" y="4682"/>
                    <a:pt x="18980" y="5065"/>
                    <a:pt x="18666" y="5519"/>
                  </a:cubicBezTo>
                  <a:cubicBezTo>
                    <a:pt x="17944" y="3995"/>
                    <a:pt x="16394" y="2942"/>
                    <a:pt x="14597" y="2942"/>
                  </a:cubicBezTo>
                  <a:cubicBezTo>
                    <a:pt x="12112" y="2942"/>
                    <a:pt x="10098" y="4956"/>
                    <a:pt x="10098" y="7440"/>
                  </a:cubicBezTo>
                  <a:cubicBezTo>
                    <a:pt x="10098" y="8849"/>
                    <a:pt x="10746" y="10106"/>
                    <a:pt x="11759" y="10931"/>
                  </a:cubicBezTo>
                  <a:cubicBezTo>
                    <a:pt x="11064" y="11360"/>
                    <a:pt x="10514" y="11998"/>
                    <a:pt x="10202" y="12763"/>
                  </a:cubicBezTo>
                  <a:cubicBezTo>
                    <a:pt x="9154" y="12043"/>
                    <a:pt x="7886" y="11621"/>
                    <a:pt x="6518" y="11621"/>
                  </a:cubicBezTo>
                  <a:cubicBezTo>
                    <a:pt x="2917" y="11621"/>
                    <a:pt x="0" y="14539"/>
                    <a:pt x="0" y="18138"/>
                  </a:cubicBezTo>
                  <a:cubicBezTo>
                    <a:pt x="0" y="21739"/>
                    <a:pt x="2918" y="24657"/>
                    <a:pt x="6518" y="24657"/>
                  </a:cubicBezTo>
                  <a:cubicBezTo>
                    <a:pt x="8669" y="24657"/>
                    <a:pt x="10576" y="23614"/>
                    <a:pt x="11763" y="22007"/>
                  </a:cubicBezTo>
                  <a:cubicBezTo>
                    <a:pt x="12371" y="22628"/>
                    <a:pt x="13218" y="23014"/>
                    <a:pt x="14154" y="23014"/>
                  </a:cubicBezTo>
                  <a:cubicBezTo>
                    <a:pt x="14598" y="23014"/>
                    <a:pt x="15021" y="22925"/>
                    <a:pt x="15408" y="22769"/>
                  </a:cubicBezTo>
                  <a:cubicBezTo>
                    <a:pt x="16123" y="24481"/>
                    <a:pt x="17813" y="25685"/>
                    <a:pt x="19784" y="25685"/>
                  </a:cubicBezTo>
                  <a:cubicBezTo>
                    <a:pt x="22332" y="25685"/>
                    <a:pt x="24410" y="23674"/>
                    <a:pt x="24518" y="21152"/>
                  </a:cubicBezTo>
                  <a:cubicBezTo>
                    <a:pt x="24975" y="21833"/>
                    <a:pt x="25751" y="22282"/>
                    <a:pt x="26633" y="22282"/>
                  </a:cubicBezTo>
                  <a:cubicBezTo>
                    <a:pt x="28038" y="22282"/>
                    <a:pt x="29178" y="21143"/>
                    <a:pt x="29178" y="19737"/>
                  </a:cubicBezTo>
                  <a:cubicBezTo>
                    <a:pt x="29178" y="18364"/>
                    <a:pt x="28089" y="17248"/>
                    <a:pt x="26728" y="17197"/>
                  </a:cubicBezTo>
                  <a:cubicBezTo>
                    <a:pt x="26712" y="17127"/>
                    <a:pt x="26694" y="17058"/>
                    <a:pt x="26672" y="16989"/>
                  </a:cubicBezTo>
                  <a:cubicBezTo>
                    <a:pt x="28194" y="16682"/>
                    <a:pt x="29339" y="15339"/>
                    <a:pt x="29339" y="13729"/>
                  </a:cubicBezTo>
                  <a:cubicBezTo>
                    <a:pt x="29339" y="13406"/>
                    <a:pt x="29290" y="13096"/>
                    <a:pt x="29205" y="12801"/>
                  </a:cubicBezTo>
                  <a:cubicBezTo>
                    <a:pt x="31349" y="12217"/>
                    <a:pt x="32926" y="10257"/>
                    <a:pt x="32926" y="7927"/>
                  </a:cubicBezTo>
                  <a:cubicBezTo>
                    <a:pt x="32926" y="5136"/>
                    <a:pt x="30663" y="2874"/>
                    <a:pt x="27872" y="2874"/>
                  </a:cubicBezTo>
                  <a:cubicBezTo>
                    <a:pt x="26978" y="2874"/>
                    <a:pt x="26140" y="3107"/>
                    <a:pt x="25411" y="3515"/>
                  </a:cubicBezTo>
                  <a:cubicBezTo>
                    <a:pt x="25442" y="3341"/>
                    <a:pt x="25462" y="3163"/>
                    <a:pt x="25462" y="2981"/>
                  </a:cubicBezTo>
                  <a:cubicBezTo>
                    <a:pt x="25462" y="1335"/>
                    <a:pt x="24127" y="0"/>
                    <a:pt x="22481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-862825" y="4291190"/>
              <a:ext cx="10544510" cy="780069"/>
            </a:xfrm>
            <a:custGeom>
              <a:avLst/>
              <a:gdLst/>
              <a:ahLst/>
              <a:cxnLst/>
              <a:rect l="l" t="t" r="r" b="b"/>
              <a:pathLst>
                <a:path w="227608" h="71288" extrusionOk="0">
                  <a:moveTo>
                    <a:pt x="984" y="12680"/>
                  </a:moveTo>
                  <a:cubicBezTo>
                    <a:pt x="1947" y="12136"/>
                    <a:pt x="3307" y="12764"/>
                    <a:pt x="4374" y="13266"/>
                  </a:cubicBezTo>
                  <a:cubicBezTo>
                    <a:pt x="9103" y="15463"/>
                    <a:pt x="13852" y="13915"/>
                    <a:pt x="18623" y="12806"/>
                  </a:cubicBezTo>
                  <a:cubicBezTo>
                    <a:pt x="23435" y="11718"/>
                    <a:pt x="28457" y="10776"/>
                    <a:pt x="32621" y="7951"/>
                  </a:cubicBezTo>
                  <a:cubicBezTo>
                    <a:pt x="34567" y="6633"/>
                    <a:pt x="36094" y="4771"/>
                    <a:pt x="38165" y="3704"/>
                  </a:cubicBezTo>
                  <a:cubicBezTo>
                    <a:pt x="42664" y="1339"/>
                    <a:pt x="45258" y="5378"/>
                    <a:pt x="48606" y="7617"/>
                  </a:cubicBezTo>
                  <a:cubicBezTo>
                    <a:pt x="52477" y="10190"/>
                    <a:pt x="57582" y="10358"/>
                    <a:pt x="62102" y="10295"/>
                  </a:cubicBezTo>
                  <a:cubicBezTo>
                    <a:pt x="66852" y="10253"/>
                    <a:pt x="72627" y="10567"/>
                    <a:pt x="77188" y="9186"/>
                  </a:cubicBezTo>
                  <a:cubicBezTo>
                    <a:pt x="79301" y="8558"/>
                    <a:pt x="81184" y="7324"/>
                    <a:pt x="83067" y="6131"/>
                  </a:cubicBezTo>
                  <a:cubicBezTo>
                    <a:pt x="87880" y="3160"/>
                    <a:pt x="93717" y="0"/>
                    <a:pt x="99576" y="1047"/>
                  </a:cubicBezTo>
                  <a:cubicBezTo>
                    <a:pt x="102359" y="1528"/>
                    <a:pt x="104807" y="2972"/>
                    <a:pt x="107297" y="4311"/>
                  </a:cubicBezTo>
                  <a:cubicBezTo>
                    <a:pt x="119977" y="11195"/>
                    <a:pt x="132761" y="16174"/>
                    <a:pt x="147261" y="12806"/>
                  </a:cubicBezTo>
                  <a:cubicBezTo>
                    <a:pt x="152806" y="11508"/>
                    <a:pt x="159208" y="7868"/>
                    <a:pt x="164879" y="7951"/>
                  </a:cubicBezTo>
                  <a:cubicBezTo>
                    <a:pt x="166532" y="7972"/>
                    <a:pt x="168164" y="8433"/>
                    <a:pt x="169733" y="8956"/>
                  </a:cubicBezTo>
                  <a:cubicBezTo>
                    <a:pt x="173667" y="10274"/>
                    <a:pt x="177537" y="11864"/>
                    <a:pt x="181283" y="13726"/>
                  </a:cubicBezTo>
                  <a:cubicBezTo>
                    <a:pt x="182726" y="14438"/>
                    <a:pt x="184170" y="15191"/>
                    <a:pt x="185739" y="15484"/>
                  </a:cubicBezTo>
                  <a:cubicBezTo>
                    <a:pt x="190280" y="16279"/>
                    <a:pt x="194946" y="14961"/>
                    <a:pt x="199193" y="13412"/>
                  </a:cubicBezTo>
                  <a:cubicBezTo>
                    <a:pt x="203169" y="11969"/>
                    <a:pt x="206998" y="9144"/>
                    <a:pt x="211329" y="8956"/>
                  </a:cubicBezTo>
                  <a:cubicBezTo>
                    <a:pt x="215493" y="8788"/>
                    <a:pt x="220284" y="10630"/>
                    <a:pt x="224239" y="11822"/>
                  </a:cubicBezTo>
                  <a:cubicBezTo>
                    <a:pt x="225390" y="12157"/>
                    <a:pt x="226666" y="12617"/>
                    <a:pt x="227231" y="13663"/>
                  </a:cubicBezTo>
                  <a:cubicBezTo>
                    <a:pt x="227608" y="14375"/>
                    <a:pt x="227608" y="15212"/>
                    <a:pt x="227608" y="16007"/>
                  </a:cubicBezTo>
                  <a:cubicBezTo>
                    <a:pt x="227524" y="22242"/>
                    <a:pt x="227503" y="28477"/>
                    <a:pt x="227482" y="34734"/>
                  </a:cubicBezTo>
                  <a:cubicBezTo>
                    <a:pt x="227419" y="45467"/>
                    <a:pt x="227377" y="56201"/>
                    <a:pt x="227315" y="66956"/>
                  </a:cubicBezTo>
                  <a:cubicBezTo>
                    <a:pt x="227315" y="68379"/>
                    <a:pt x="227294" y="69843"/>
                    <a:pt x="227294" y="71287"/>
                  </a:cubicBezTo>
                  <a:cubicBezTo>
                    <a:pt x="227294" y="71287"/>
                    <a:pt x="1382" y="70199"/>
                    <a:pt x="22" y="70199"/>
                  </a:cubicBezTo>
                  <a:cubicBezTo>
                    <a:pt x="5253" y="69634"/>
                    <a:pt x="3641" y="53711"/>
                    <a:pt x="3516" y="50656"/>
                  </a:cubicBezTo>
                  <a:cubicBezTo>
                    <a:pt x="3035" y="38918"/>
                    <a:pt x="1528" y="27243"/>
                    <a:pt x="168" y="15588"/>
                  </a:cubicBezTo>
                  <a:cubicBezTo>
                    <a:pt x="64" y="14605"/>
                    <a:pt x="1" y="13454"/>
                    <a:pt x="733" y="12806"/>
                  </a:cubicBezTo>
                  <a:cubicBezTo>
                    <a:pt x="796" y="12806"/>
                    <a:pt x="880" y="12743"/>
                    <a:pt x="984" y="1268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 flipH="1">
              <a:off x="-691970" y="4214989"/>
              <a:ext cx="10698795" cy="1126535"/>
            </a:xfrm>
            <a:custGeom>
              <a:avLst/>
              <a:gdLst/>
              <a:ahLst/>
              <a:cxnLst/>
              <a:rect l="l" t="t" r="r" b="b"/>
              <a:pathLst>
                <a:path w="224930" h="41493" extrusionOk="0">
                  <a:moveTo>
                    <a:pt x="1" y="15129"/>
                  </a:moveTo>
                  <a:cubicBezTo>
                    <a:pt x="8935" y="10860"/>
                    <a:pt x="17932" y="6571"/>
                    <a:pt x="27495" y="3955"/>
                  </a:cubicBezTo>
                  <a:cubicBezTo>
                    <a:pt x="38061" y="1089"/>
                    <a:pt x="48376" y="1"/>
                    <a:pt x="58629" y="4374"/>
                  </a:cubicBezTo>
                  <a:cubicBezTo>
                    <a:pt x="63504" y="6466"/>
                    <a:pt x="68316" y="8977"/>
                    <a:pt x="73589" y="9814"/>
                  </a:cubicBezTo>
                  <a:cubicBezTo>
                    <a:pt x="82837" y="11300"/>
                    <a:pt x="92337" y="7199"/>
                    <a:pt x="100915" y="4228"/>
                  </a:cubicBezTo>
                  <a:cubicBezTo>
                    <a:pt x="109850" y="1089"/>
                    <a:pt x="117633" y="1779"/>
                    <a:pt x="126442" y="5420"/>
                  </a:cubicBezTo>
                  <a:cubicBezTo>
                    <a:pt x="131924" y="7680"/>
                    <a:pt x="136465" y="9165"/>
                    <a:pt x="142344" y="10023"/>
                  </a:cubicBezTo>
                  <a:cubicBezTo>
                    <a:pt x="148600" y="10965"/>
                    <a:pt x="154835" y="11886"/>
                    <a:pt x="161071" y="12827"/>
                  </a:cubicBezTo>
                  <a:cubicBezTo>
                    <a:pt x="166615" y="13664"/>
                    <a:pt x="172369" y="14480"/>
                    <a:pt x="177705" y="12764"/>
                  </a:cubicBezTo>
                  <a:cubicBezTo>
                    <a:pt x="181513" y="11572"/>
                    <a:pt x="184840" y="9165"/>
                    <a:pt x="188481" y="7408"/>
                  </a:cubicBezTo>
                  <a:cubicBezTo>
                    <a:pt x="201746" y="984"/>
                    <a:pt x="217543" y="13287"/>
                    <a:pt x="224929" y="23707"/>
                  </a:cubicBezTo>
                  <a:cubicBezTo>
                    <a:pt x="219636" y="28248"/>
                    <a:pt x="214321" y="32788"/>
                    <a:pt x="209007" y="37329"/>
                  </a:cubicBezTo>
                  <a:cubicBezTo>
                    <a:pt x="207730" y="38438"/>
                    <a:pt x="206412" y="39526"/>
                    <a:pt x="204843" y="40153"/>
                  </a:cubicBezTo>
                  <a:cubicBezTo>
                    <a:pt x="203106" y="40865"/>
                    <a:pt x="201139" y="40865"/>
                    <a:pt x="199256" y="40865"/>
                  </a:cubicBezTo>
                  <a:cubicBezTo>
                    <a:pt x="136172" y="41074"/>
                    <a:pt x="73108" y="41283"/>
                    <a:pt x="10023" y="41492"/>
                  </a:cubicBezTo>
                  <a:cubicBezTo>
                    <a:pt x="6676" y="32705"/>
                    <a:pt x="3328" y="23917"/>
                    <a:pt x="1" y="15129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11"/>
            <p:cNvGrpSpPr/>
            <p:nvPr/>
          </p:nvGrpSpPr>
          <p:grpSpPr>
            <a:xfrm>
              <a:off x="-798462" y="3122906"/>
              <a:ext cx="2171102" cy="1331328"/>
              <a:chOff x="5045575" y="1383700"/>
              <a:chExt cx="120800" cy="74075"/>
            </a:xfrm>
          </p:grpSpPr>
          <p:sp>
            <p:nvSpPr>
              <p:cNvPr id="1205" name="Google Shape;1205;p11"/>
              <p:cNvSpPr/>
              <p:nvPr/>
            </p:nvSpPr>
            <p:spPr>
              <a:xfrm>
                <a:off x="5098625" y="1402050"/>
                <a:ext cx="9475" cy="4990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996" extrusionOk="0">
                    <a:moveTo>
                      <a:pt x="1" y="1"/>
                    </a:moveTo>
                    <a:cubicBezTo>
                      <a:pt x="95" y="138"/>
                      <a:pt x="177" y="289"/>
                      <a:pt x="234" y="452"/>
                    </a:cubicBezTo>
                    <a:cubicBezTo>
                      <a:pt x="293" y="616"/>
                      <a:pt x="327" y="791"/>
                      <a:pt x="337" y="966"/>
                    </a:cubicBezTo>
                    <a:cubicBezTo>
                      <a:pt x="345" y="1143"/>
                      <a:pt x="328" y="1320"/>
                      <a:pt x="288" y="1489"/>
                    </a:cubicBezTo>
                    <a:cubicBezTo>
                      <a:pt x="247" y="1656"/>
                      <a:pt x="188" y="1821"/>
                      <a:pt x="101" y="1955"/>
                    </a:cubicBezTo>
                    <a:lnTo>
                      <a:pt x="142" y="1996"/>
                    </a:lnTo>
                    <a:cubicBezTo>
                      <a:pt x="234" y="1846"/>
                      <a:pt x="289" y="1676"/>
                      <a:pt x="327" y="1501"/>
                    </a:cubicBezTo>
                    <a:cubicBezTo>
                      <a:pt x="365" y="1327"/>
                      <a:pt x="378" y="1145"/>
                      <a:pt x="365" y="964"/>
                    </a:cubicBezTo>
                    <a:cubicBezTo>
                      <a:pt x="351" y="784"/>
                      <a:pt x="311" y="608"/>
                      <a:pt x="247" y="446"/>
                    </a:cubicBezTo>
                    <a:cubicBezTo>
                      <a:pt x="184" y="282"/>
                      <a:pt x="99" y="134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1"/>
              <p:cNvSpPr/>
              <p:nvPr/>
            </p:nvSpPr>
            <p:spPr>
              <a:xfrm>
                <a:off x="5097450" y="1434975"/>
                <a:ext cx="53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212" h="60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41"/>
                      <a:pt x="59" y="87"/>
                      <a:pt x="80" y="133"/>
                    </a:cubicBezTo>
                    <a:cubicBezTo>
                      <a:pt x="101" y="182"/>
                      <a:pt x="118" y="232"/>
                      <a:pt x="132" y="284"/>
                    </a:cubicBezTo>
                    <a:cubicBezTo>
                      <a:pt x="146" y="335"/>
                      <a:pt x="159" y="389"/>
                      <a:pt x="170" y="442"/>
                    </a:cubicBezTo>
                    <a:cubicBezTo>
                      <a:pt x="180" y="496"/>
                      <a:pt x="192" y="551"/>
                      <a:pt x="200" y="607"/>
                    </a:cubicBezTo>
                    <a:cubicBezTo>
                      <a:pt x="212" y="551"/>
                      <a:pt x="212" y="492"/>
                      <a:pt x="207" y="435"/>
                    </a:cubicBezTo>
                    <a:cubicBezTo>
                      <a:pt x="203" y="377"/>
                      <a:pt x="193" y="321"/>
                      <a:pt x="178" y="265"/>
                    </a:cubicBezTo>
                    <a:cubicBezTo>
                      <a:pt x="162" y="210"/>
                      <a:pt x="141" y="157"/>
                      <a:pt x="112" y="110"/>
                    </a:cubicBezTo>
                    <a:cubicBezTo>
                      <a:pt x="84" y="62"/>
                      <a:pt x="46" y="20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1"/>
              <p:cNvSpPr/>
              <p:nvPr/>
            </p:nvSpPr>
            <p:spPr>
              <a:xfrm>
                <a:off x="5098150" y="1432425"/>
                <a:ext cx="675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270" h="563" extrusionOk="0">
                    <a:moveTo>
                      <a:pt x="0" y="0"/>
                    </a:moveTo>
                    <a:cubicBezTo>
                      <a:pt x="80" y="63"/>
                      <a:pt x="138" y="145"/>
                      <a:pt x="174" y="244"/>
                    </a:cubicBezTo>
                    <a:cubicBezTo>
                      <a:pt x="213" y="341"/>
                      <a:pt x="231" y="449"/>
                      <a:pt x="240" y="563"/>
                    </a:cubicBezTo>
                    <a:cubicBezTo>
                      <a:pt x="270" y="453"/>
                      <a:pt x="260" y="328"/>
                      <a:pt x="219" y="219"/>
                    </a:cubicBezTo>
                    <a:cubicBezTo>
                      <a:pt x="198" y="165"/>
                      <a:pt x="168" y="115"/>
                      <a:pt x="131" y="76"/>
                    </a:cubicBezTo>
                    <a:cubicBezTo>
                      <a:pt x="93" y="36"/>
                      <a:pt x="48" y="9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1"/>
              <p:cNvSpPr/>
              <p:nvPr/>
            </p:nvSpPr>
            <p:spPr>
              <a:xfrm>
                <a:off x="5097850" y="1427950"/>
                <a:ext cx="852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453" extrusionOk="0">
                    <a:moveTo>
                      <a:pt x="18" y="1"/>
                    </a:moveTo>
                    <a:cubicBezTo>
                      <a:pt x="13" y="1"/>
                      <a:pt x="7" y="1"/>
                      <a:pt x="1" y="2"/>
                    </a:cubicBezTo>
                    <a:cubicBezTo>
                      <a:pt x="87" y="40"/>
                      <a:pt x="151" y="105"/>
                      <a:pt x="205" y="184"/>
                    </a:cubicBezTo>
                    <a:cubicBezTo>
                      <a:pt x="259" y="263"/>
                      <a:pt x="300" y="354"/>
                      <a:pt x="341" y="453"/>
                    </a:cubicBezTo>
                    <a:cubicBezTo>
                      <a:pt x="340" y="398"/>
                      <a:pt x="328" y="343"/>
                      <a:pt x="312" y="291"/>
                    </a:cubicBezTo>
                    <a:cubicBezTo>
                      <a:pt x="295" y="239"/>
                      <a:pt x="271" y="191"/>
                      <a:pt x="242" y="147"/>
                    </a:cubicBezTo>
                    <a:cubicBezTo>
                      <a:pt x="212" y="104"/>
                      <a:pt x="176" y="65"/>
                      <a:pt x="135" y="38"/>
                    </a:cubicBezTo>
                    <a:cubicBezTo>
                      <a:pt x="98" y="16"/>
                      <a:pt x="58" y="1"/>
                      <a:pt x="1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1"/>
              <p:cNvSpPr/>
              <p:nvPr/>
            </p:nvSpPr>
            <p:spPr>
              <a:xfrm>
                <a:off x="5099425" y="1424275"/>
                <a:ext cx="795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327" extrusionOk="0">
                    <a:moveTo>
                      <a:pt x="37" y="0"/>
                    </a:moveTo>
                    <a:cubicBezTo>
                      <a:pt x="25" y="0"/>
                      <a:pt x="13" y="2"/>
                      <a:pt x="1" y="6"/>
                    </a:cubicBezTo>
                    <a:cubicBezTo>
                      <a:pt x="37" y="18"/>
                      <a:pt x="66" y="38"/>
                      <a:pt x="95" y="61"/>
                    </a:cubicBezTo>
                    <a:cubicBezTo>
                      <a:pt x="123" y="84"/>
                      <a:pt x="150" y="110"/>
                      <a:pt x="176" y="138"/>
                    </a:cubicBezTo>
                    <a:cubicBezTo>
                      <a:pt x="201" y="166"/>
                      <a:pt x="226" y="195"/>
                      <a:pt x="250" y="226"/>
                    </a:cubicBezTo>
                    <a:cubicBezTo>
                      <a:pt x="274" y="257"/>
                      <a:pt x="297" y="289"/>
                      <a:pt x="317" y="326"/>
                    </a:cubicBezTo>
                    <a:cubicBezTo>
                      <a:pt x="316" y="281"/>
                      <a:pt x="299" y="237"/>
                      <a:pt x="280" y="199"/>
                    </a:cubicBezTo>
                    <a:cubicBezTo>
                      <a:pt x="260" y="159"/>
                      <a:pt x="235" y="125"/>
                      <a:pt x="208" y="94"/>
                    </a:cubicBezTo>
                    <a:cubicBezTo>
                      <a:pt x="180" y="64"/>
                      <a:pt x="148" y="37"/>
                      <a:pt x="113" y="19"/>
                    </a:cubicBezTo>
                    <a:cubicBezTo>
                      <a:pt x="89" y="8"/>
                      <a:pt x="63" y="0"/>
                      <a:pt x="3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1"/>
              <p:cNvSpPr/>
              <p:nvPr/>
            </p:nvSpPr>
            <p:spPr>
              <a:xfrm>
                <a:off x="5099350" y="1419975"/>
                <a:ext cx="802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3" extrusionOk="0">
                    <a:moveTo>
                      <a:pt x="52" y="0"/>
                    </a:moveTo>
                    <a:cubicBezTo>
                      <a:pt x="34" y="0"/>
                      <a:pt x="17" y="4"/>
                      <a:pt x="1" y="11"/>
                    </a:cubicBezTo>
                    <a:cubicBezTo>
                      <a:pt x="33" y="14"/>
                      <a:pt x="62" y="27"/>
                      <a:pt x="90" y="41"/>
                    </a:cubicBezTo>
                    <a:cubicBezTo>
                      <a:pt x="118" y="57"/>
                      <a:pt x="145" y="75"/>
                      <a:pt x="170" y="96"/>
                    </a:cubicBezTo>
                    <a:cubicBezTo>
                      <a:pt x="197" y="116"/>
                      <a:pt x="221" y="139"/>
                      <a:pt x="246" y="161"/>
                    </a:cubicBezTo>
                    <a:cubicBezTo>
                      <a:pt x="270" y="184"/>
                      <a:pt x="295" y="208"/>
                      <a:pt x="320" y="233"/>
                    </a:cubicBezTo>
                    <a:cubicBezTo>
                      <a:pt x="293" y="160"/>
                      <a:pt x="245" y="102"/>
                      <a:pt x="191" y="58"/>
                    </a:cubicBezTo>
                    <a:cubicBezTo>
                      <a:pt x="163" y="36"/>
                      <a:pt x="132" y="17"/>
                      <a:pt x="99" y="8"/>
                    </a:cubicBezTo>
                    <a:cubicBezTo>
                      <a:pt x="84" y="3"/>
                      <a:pt x="68" y="0"/>
                      <a:pt x="5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1"/>
              <p:cNvSpPr/>
              <p:nvPr/>
            </p:nvSpPr>
            <p:spPr>
              <a:xfrm>
                <a:off x="5098125" y="1415650"/>
                <a:ext cx="83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61" extrusionOk="0">
                    <a:moveTo>
                      <a:pt x="77" y="1"/>
                    </a:moveTo>
                    <a:cubicBezTo>
                      <a:pt x="50" y="1"/>
                      <a:pt x="23" y="8"/>
                      <a:pt x="0" y="24"/>
                    </a:cubicBezTo>
                    <a:cubicBezTo>
                      <a:pt x="4" y="24"/>
                      <a:pt x="7" y="24"/>
                      <a:pt x="11" y="24"/>
                    </a:cubicBezTo>
                    <a:cubicBezTo>
                      <a:pt x="38" y="24"/>
                      <a:pt x="64" y="31"/>
                      <a:pt x="88" y="37"/>
                    </a:cubicBezTo>
                    <a:cubicBezTo>
                      <a:pt x="115" y="46"/>
                      <a:pt x="143" y="58"/>
                      <a:pt x="170" y="71"/>
                    </a:cubicBezTo>
                    <a:cubicBezTo>
                      <a:pt x="225" y="98"/>
                      <a:pt x="278" y="130"/>
                      <a:pt x="335" y="160"/>
                    </a:cubicBezTo>
                    <a:cubicBezTo>
                      <a:pt x="294" y="101"/>
                      <a:pt x="242" y="59"/>
                      <a:pt x="185" y="30"/>
                    </a:cubicBezTo>
                    <a:cubicBezTo>
                      <a:pt x="156" y="15"/>
                      <a:pt x="124" y="5"/>
                      <a:pt x="92" y="2"/>
                    </a:cubicBezTo>
                    <a:cubicBezTo>
                      <a:pt x="87" y="1"/>
                      <a:pt x="82" y="1"/>
                      <a:pt x="7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1"/>
              <p:cNvSpPr/>
              <p:nvPr/>
            </p:nvSpPr>
            <p:spPr>
              <a:xfrm>
                <a:off x="5098075" y="1411550"/>
                <a:ext cx="65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" extrusionOk="0">
                    <a:moveTo>
                      <a:pt x="86" y="1"/>
                    </a:moveTo>
                    <a:cubicBezTo>
                      <a:pt x="56" y="1"/>
                      <a:pt x="26" y="8"/>
                      <a:pt x="0" y="26"/>
                    </a:cubicBezTo>
                    <a:cubicBezTo>
                      <a:pt x="47" y="34"/>
                      <a:pt x="88" y="41"/>
                      <a:pt x="131" y="52"/>
                    </a:cubicBezTo>
                    <a:cubicBezTo>
                      <a:pt x="173" y="61"/>
                      <a:pt x="215" y="74"/>
                      <a:pt x="261" y="84"/>
                    </a:cubicBezTo>
                    <a:cubicBezTo>
                      <a:pt x="227" y="42"/>
                      <a:pt x="182" y="19"/>
                      <a:pt x="137" y="7"/>
                    </a:cubicBezTo>
                    <a:cubicBezTo>
                      <a:pt x="120" y="3"/>
                      <a:pt x="103" y="1"/>
                      <a:pt x="86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1"/>
              <p:cNvSpPr/>
              <p:nvPr/>
            </p:nvSpPr>
            <p:spPr>
              <a:xfrm>
                <a:off x="5096050" y="1407025"/>
                <a:ext cx="6450" cy="13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15" y="0"/>
                    </a:moveTo>
                    <a:cubicBezTo>
                      <a:pt x="97" y="0"/>
                      <a:pt x="79" y="2"/>
                      <a:pt x="62" y="7"/>
                    </a:cubicBezTo>
                    <a:cubicBezTo>
                      <a:pt x="40" y="12"/>
                      <a:pt x="18" y="21"/>
                      <a:pt x="0" y="39"/>
                    </a:cubicBezTo>
                    <a:cubicBezTo>
                      <a:pt x="27" y="33"/>
                      <a:pt x="54" y="31"/>
                      <a:pt x="81" y="31"/>
                    </a:cubicBezTo>
                    <a:cubicBezTo>
                      <a:pt x="97" y="31"/>
                      <a:pt x="113" y="32"/>
                      <a:pt x="129" y="33"/>
                    </a:cubicBezTo>
                    <a:cubicBezTo>
                      <a:pt x="171" y="36"/>
                      <a:pt x="214" y="41"/>
                      <a:pt x="257" y="53"/>
                    </a:cubicBezTo>
                    <a:cubicBezTo>
                      <a:pt x="241" y="35"/>
                      <a:pt x="219" y="23"/>
                      <a:pt x="197" y="15"/>
                    </a:cubicBezTo>
                    <a:cubicBezTo>
                      <a:pt x="175" y="6"/>
                      <a:pt x="153" y="2"/>
                      <a:pt x="130" y="1"/>
                    </a:cubicBezTo>
                    <a:cubicBezTo>
                      <a:pt x="125" y="0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1"/>
              <p:cNvSpPr/>
              <p:nvPr/>
            </p:nvSpPr>
            <p:spPr>
              <a:xfrm>
                <a:off x="5094525" y="1403700"/>
                <a:ext cx="5900" cy="14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9" extrusionOk="0">
                    <a:moveTo>
                      <a:pt x="124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72" y="5"/>
                      <a:pt x="31" y="25"/>
                      <a:pt x="0" y="59"/>
                    </a:cubicBezTo>
                    <a:cubicBezTo>
                      <a:pt x="40" y="48"/>
                      <a:pt x="78" y="36"/>
                      <a:pt x="116" y="34"/>
                    </a:cubicBezTo>
                    <a:cubicBezTo>
                      <a:pt x="125" y="33"/>
                      <a:pt x="135" y="33"/>
                      <a:pt x="144" y="33"/>
                    </a:cubicBezTo>
                    <a:cubicBezTo>
                      <a:pt x="173" y="33"/>
                      <a:pt x="203" y="37"/>
                      <a:pt x="235" y="39"/>
                    </a:cubicBezTo>
                    <a:cubicBezTo>
                      <a:pt x="203" y="13"/>
                      <a:pt x="164" y="1"/>
                      <a:pt x="12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1"/>
              <p:cNvSpPr/>
              <p:nvPr/>
            </p:nvSpPr>
            <p:spPr>
              <a:xfrm>
                <a:off x="5090725" y="1397075"/>
                <a:ext cx="8575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35" extrusionOk="0">
                    <a:moveTo>
                      <a:pt x="21" y="1"/>
                    </a:moveTo>
                    <a:cubicBezTo>
                      <a:pt x="14" y="1"/>
                      <a:pt x="8" y="1"/>
                      <a:pt x="1" y="2"/>
                    </a:cubicBezTo>
                    <a:cubicBezTo>
                      <a:pt x="33" y="13"/>
                      <a:pt x="65" y="22"/>
                      <a:pt x="96" y="37"/>
                    </a:cubicBezTo>
                    <a:cubicBezTo>
                      <a:pt x="127" y="51"/>
                      <a:pt x="157" y="68"/>
                      <a:pt x="184" y="88"/>
                    </a:cubicBezTo>
                    <a:cubicBezTo>
                      <a:pt x="212" y="107"/>
                      <a:pt x="239" y="131"/>
                      <a:pt x="265" y="156"/>
                    </a:cubicBezTo>
                    <a:cubicBezTo>
                      <a:pt x="291" y="181"/>
                      <a:pt x="315" y="210"/>
                      <a:pt x="343" y="235"/>
                    </a:cubicBezTo>
                    <a:cubicBezTo>
                      <a:pt x="323" y="201"/>
                      <a:pt x="302" y="168"/>
                      <a:pt x="279" y="137"/>
                    </a:cubicBezTo>
                    <a:cubicBezTo>
                      <a:pt x="256" y="107"/>
                      <a:pt x="228" y="81"/>
                      <a:pt x="199" y="60"/>
                    </a:cubicBezTo>
                    <a:cubicBezTo>
                      <a:pt x="144" y="21"/>
                      <a:pt x="82" y="1"/>
                      <a:pt x="2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1"/>
              <p:cNvSpPr/>
              <p:nvPr/>
            </p:nvSpPr>
            <p:spPr>
              <a:xfrm>
                <a:off x="5107425" y="1415075"/>
                <a:ext cx="22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91" h="400" extrusionOk="0">
                    <a:moveTo>
                      <a:pt x="68" y="1"/>
                    </a:moveTo>
                    <a:cubicBezTo>
                      <a:pt x="59" y="71"/>
                      <a:pt x="53" y="137"/>
                      <a:pt x="44" y="203"/>
                    </a:cubicBezTo>
                    <a:cubicBezTo>
                      <a:pt x="39" y="236"/>
                      <a:pt x="32" y="268"/>
                      <a:pt x="26" y="302"/>
                    </a:cubicBezTo>
                    <a:cubicBezTo>
                      <a:pt x="19" y="335"/>
                      <a:pt x="12" y="367"/>
                      <a:pt x="0" y="400"/>
                    </a:cubicBezTo>
                    <a:cubicBezTo>
                      <a:pt x="23" y="377"/>
                      <a:pt x="42" y="347"/>
                      <a:pt x="54" y="314"/>
                    </a:cubicBezTo>
                    <a:cubicBezTo>
                      <a:pt x="66" y="282"/>
                      <a:pt x="75" y="246"/>
                      <a:pt x="80" y="211"/>
                    </a:cubicBezTo>
                    <a:cubicBezTo>
                      <a:pt x="90" y="142"/>
                      <a:pt x="89" y="67"/>
                      <a:pt x="6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1"/>
              <p:cNvSpPr/>
              <p:nvPr/>
            </p:nvSpPr>
            <p:spPr>
              <a:xfrm>
                <a:off x="5105250" y="1406175"/>
                <a:ext cx="17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99" extrusionOk="0">
                    <a:moveTo>
                      <a:pt x="0" y="0"/>
                    </a:moveTo>
                    <a:cubicBezTo>
                      <a:pt x="18" y="83"/>
                      <a:pt x="27" y="165"/>
                      <a:pt x="35" y="248"/>
                    </a:cubicBezTo>
                    <a:cubicBezTo>
                      <a:pt x="44" y="330"/>
                      <a:pt x="49" y="413"/>
                      <a:pt x="46" y="499"/>
                    </a:cubicBezTo>
                    <a:cubicBezTo>
                      <a:pt x="58" y="458"/>
                      <a:pt x="63" y="415"/>
                      <a:pt x="65" y="372"/>
                    </a:cubicBezTo>
                    <a:cubicBezTo>
                      <a:pt x="69" y="330"/>
                      <a:pt x="66" y="286"/>
                      <a:pt x="62" y="244"/>
                    </a:cubicBezTo>
                    <a:cubicBezTo>
                      <a:pt x="58" y="202"/>
                      <a:pt x="52" y="159"/>
                      <a:pt x="42" y="118"/>
                    </a:cubicBezTo>
                    <a:cubicBezTo>
                      <a:pt x="31" y="77"/>
                      <a:pt x="19" y="36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1"/>
              <p:cNvSpPr/>
              <p:nvPr/>
            </p:nvSpPr>
            <p:spPr>
              <a:xfrm>
                <a:off x="5101500" y="1402425"/>
                <a:ext cx="34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44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9" y="74"/>
                      <a:pt x="60" y="144"/>
                      <a:pt x="84" y="218"/>
                    </a:cubicBezTo>
                    <a:cubicBezTo>
                      <a:pt x="95" y="254"/>
                      <a:pt x="105" y="291"/>
                      <a:pt x="113" y="330"/>
                    </a:cubicBezTo>
                    <a:cubicBezTo>
                      <a:pt x="120" y="367"/>
                      <a:pt x="124" y="407"/>
                      <a:pt x="130" y="447"/>
                    </a:cubicBezTo>
                    <a:cubicBezTo>
                      <a:pt x="136" y="407"/>
                      <a:pt x="137" y="367"/>
                      <a:pt x="132" y="325"/>
                    </a:cubicBezTo>
                    <a:cubicBezTo>
                      <a:pt x="129" y="284"/>
                      <a:pt x="120" y="245"/>
                      <a:pt x="109" y="206"/>
                    </a:cubicBezTo>
                    <a:cubicBezTo>
                      <a:pt x="95" y="168"/>
                      <a:pt x="81" y="131"/>
                      <a:pt x="62" y="96"/>
                    </a:cubicBezTo>
                    <a:cubicBezTo>
                      <a:pt x="44" y="62"/>
                      <a:pt x="25" y="30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1"/>
              <p:cNvSpPr/>
              <p:nvPr/>
            </p:nvSpPr>
            <p:spPr>
              <a:xfrm>
                <a:off x="5097925" y="1397425"/>
                <a:ext cx="38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83" extrusionOk="0">
                    <a:moveTo>
                      <a:pt x="1" y="0"/>
                    </a:moveTo>
                    <a:cubicBezTo>
                      <a:pt x="14" y="33"/>
                      <a:pt x="30" y="63"/>
                      <a:pt x="43" y="94"/>
                    </a:cubicBezTo>
                    <a:cubicBezTo>
                      <a:pt x="57" y="125"/>
                      <a:pt x="72" y="156"/>
                      <a:pt x="85" y="188"/>
                    </a:cubicBezTo>
                    <a:cubicBezTo>
                      <a:pt x="112" y="249"/>
                      <a:pt x="130" y="315"/>
                      <a:pt x="153" y="382"/>
                    </a:cubicBezTo>
                    <a:cubicBezTo>
                      <a:pt x="151" y="310"/>
                      <a:pt x="137" y="237"/>
                      <a:pt x="109" y="173"/>
                    </a:cubicBezTo>
                    <a:cubicBezTo>
                      <a:pt x="81" y="108"/>
                      <a:pt x="44" y="49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1"/>
              <p:cNvSpPr/>
              <p:nvPr/>
            </p:nvSpPr>
            <p:spPr>
              <a:xfrm>
                <a:off x="5107400" y="1423000"/>
                <a:ext cx="34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1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107" y="77"/>
                      <a:pt x="101" y="150"/>
                      <a:pt x="81" y="218"/>
                    </a:cubicBezTo>
                    <a:cubicBezTo>
                      <a:pt x="64" y="285"/>
                      <a:pt x="30" y="345"/>
                      <a:pt x="0" y="412"/>
                    </a:cubicBezTo>
                    <a:cubicBezTo>
                      <a:pt x="26" y="391"/>
                      <a:pt x="50" y="366"/>
                      <a:pt x="71" y="336"/>
                    </a:cubicBezTo>
                    <a:cubicBezTo>
                      <a:pt x="90" y="306"/>
                      <a:pt x="107" y="269"/>
                      <a:pt x="117" y="232"/>
                    </a:cubicBezTo>
                    <a:cubicBezTo>
                      <a:pt x="138" y="156"/>
                      <a:pt x="137" y="76"/>
                      <a:pt x="119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1"/>
              <p:cNvSpPr/>
              <p:nvPr/>
            </p:nvSpPr>
            <p:spPr>
              <a:xfrm>
                <a:off x="5106125" y="1428750"/>
                <a:ext cx="57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58" extrusionOk="0">
                    <a:moveTo>
                      <a:pt x="207" y="0"/>
                    </a:moveTo>
                    <a:lnTo>
                      <a:pt x="207" y="0"/>
                    </a:lnTo>
                    <a:cubicBezTo>
                      <a:pt x="197" y="46"/>
                      <a:pt x="187" y="87"/>
                      <a:pt x="173" y="127"/>
                    </a:cubicBezTo>
                    <a:cubicBezTo>
                      <a:pt x="160" y="167"/>
                      <a:pt x="145" y="205"/>
                      <a:pt x="127" y="241"/>
                    </a:cubicBezTo>
                    <a:cubicBezTo>
                      <a:pt x="109" y="279"/>
                      <a:pt x="87" y="313"/>
                      <a:pt x="67" y="348"/>
                    </a:cubicBezTo>
                    <a:cubicBezTo>
                      <a:pt x="45" y="383"/>
                      <a:pt x="21" y="418"/>
                      <a:pt x="0" y="457"/>
                    </a:cubicBezTo>
                    <a:cubicBezTo>
                      <a:pt x="68" y="417"/>
                      <a:pt x="128" y="353"/>
                      <a:pt x="168" y="272"/>
                    </a:cubicBezTo>
                    <a:cubicBezTo>
                      <a:pt x="208" y="192"/>
                      <a:pt x="227" y="91"/>
                      <a:pt x="20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1"/>
              <p:cNvSpPr/>
              <p:nvPr/>
            </p:nvSpPr>
            <p:spPr>
              <a:xfrm>
                <a:off x="5104850" y="1437250"/>
                <a:ext cx="57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94" extrusionOk="0">
                    <a:moveTo>
                      <a:pt x="230" y="1"/>
                    </a:moveTo>
                    <a:cubicBezTo>
                      <a:pt x="191" y="56"/>
                      <a:pt x="156" y="100"/>
                      <a:pt x="116" y="144"/>
                    </a:cubicBezTo>
                    <a:cubicBezTo>
                      <a:pt x="96" y="167"/>
                      <a:pt x="75" y="187"/>
                      <a:pt x="55" y="212"/>
                    </a:cubicBezTo>
                    <a:cubicBezTo>
                      <a:pt x="36" y="235"/>
                      <a:pt x="15" y="261"/>
                      <a:pt x="1" y="293"/>
                    </a:cubicBezTo>
                    <a:cubicBezTo>
                      <a:pt x="29" y="280"/>
                      <a:pt x="53" y="266"/>
                      <a:pt x="78" y="249"/>
                    </a:cubicBezTo>
                    <a:cubicBezTo>
                      <a:pt x="103" y="232"/>
                      <a:pt x="127" y="210"/>
                      <a:pt x="149" y="187"/>
                    </a:cubicBezTo>
                    <a:cubicBezTo>
                      <a:pt x="191" y="140"/>
                      <a:pt x="228" y="75"/>
                      <a:pt x="23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1"/>
              <p:cNvSpPr/>
              <p:nvPr/>
            </p:nvSpPr>
            <p:spPr>
              <a:xfrm>
                <a:off x="5102750" y="1443675"/>
                <a:ext cx="592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36" extrusionOk="0">
                    <a:moveTo>
                      <a:pt x="237" y="1"/>
                    </a:moveTo>
                    <a:cubicBezTo>
                      <a:pt x="191" y="38"/>
                      <a:pt x="153" y="72"/>
                      <a:pt x="114" y="109"/>
                    </a:cubicBezTo>
                    <a:cubicBezTo>
                      <a:pt x="74" y="146"/>
                      <a:pt x="35" y="183"/>
                      <a:pt x="1" y="235"/>
                    </a:cubicBezTo>
                    <a:cubicBezTo>
                      <a:pt x="55" y="224"/>
                      <a:pt x="101" y="194"/>
                      <a:pt x="144" y="155"/>
                    </a:cubicBezTo>
                    <a:cubicBezTo>
                      <a:pt x="184" y="116"/>
                      <a:pt x="222" y="66"/>
                      <a:pt x="23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1"/>
              <p:cNvSpPr/>
              <p:nvPr/>
            </p:nvSpPr>
            <p:spPr>
              <a:xfrm>
                <a:off x="5101775" y="1402650"/>
                <a:ext cx="407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2165" extrusionOk="0">
                    <a:moveTo>
                      <a:pt x="1627" y="0"/>
                    </a:moveTo>
                    <a:cubicBezTo>
                      <a:pt x="1408" y="59"/>
                      <a:pt x="1193" y="150"/>
                      <a:pt x="997" y="276"/>
                    </a:cubicBezTo>
                    <a:cubicBezTo>
                      <a:pt x="799" y="403"/>
                      <a:pt x="622" y="567"/>
                      <a:pt x="475" y="761"/>
                    </a:cubicBezTo>
                    <a:cubicBezTo>
                      <a:pt x="328" y="956"/>
                      <a:pt x="213" y="1180"/>
                      <a:pt x="133" y="1417"/>
                    </a:cubicBezTo>
                    <a:cubicBezTo>
                      <a:pt x="54" y="1655"/>
                      <a:pt x="0" y="1904"/>
                      <a:pt x="6" y="2164"/>
                    </a:cubicBezTo>
                    <a:lnTo>
                      <a:pt x="87" y="2157"/>
                    </a:lnTo>
                    <a:cubicBezTo>
                      <a:pt x="76" y="1920"/>
                      <a:pt x="120" y="1671"/>
                      <a:pt x="191" y="1439"/>
                    </a:cubicBezTo>
                    <a:cubicBezTo>
                      <a:pt x="263" y="1207"/>
                      <a:pt x="370" y="986"/>
                      <a:pt x="508" y="792"/>
                    </a:cubicBezTo>
                    <a:cubicBezTo>
                      <a:pt x="647" y="596"/>
                      <a:pt x="817" y="428"/>
                      <a:pt x="1008" y="297"/>
                    </a:cubicBezTo>
                    <a:cubicBezTo>
                      <a:pt x="1198" y="164"/>
                      <a:pt x="1410" y="68"/>
                      <a:pt x="162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1"/>
              <p:cNvSpPr/>
              <p:nvPr/>
            </p:nvSpPr>
            <p:spPr>
              <a:xfrm>
                <a:off x="5102875" y="1441475"/>
                <a:ext cx="172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20" extrusionOk="0">
                    <a:moveTo>
                      <a:pt x="613" y="1"/>
                    </a:moveTo>
                    <a:cubicBezTo>
                      <a:pt x="565" y="1"/>
                      <a:pt x="516" y="12"/>
                      <a:pt x="471" y="30"/>
                    </a:cubicBezTo>
                    <a:cubicBezTo>
                      <a:pt x="400" y="56"/>
                      <a:pt x="335" y="98"/>
                      <a:pt x="275" y="146"/>
                    </a:cubicBezTo>
                    <a:cubicBezTo>
                      <a:pt x="216" y="196"/>
                      <a:pt x="164" y="251"/>
                      <a:pt x="116" y="314"/>
                    </a:cubicBezTo>
                    <a:cubicBezTo>
                      <a:pt x="69" y="375"/>
                      <a:pt x="27" y="442"/>
                      <a:pt x="1" y="519"/>
                    </a:cubicBezTo>
                    <a:cubicBezTo>
                      <a:pt x="53" y="461"/>
                      <a:pt x="104" y="409"/>
                      <a:pt x="157" y="357"/>
                    </a:cubicBezTo>
                    <a:cubicBezTo>
                      <a:pt x="210" y="307"/>
                      <a:pt x="264" y="257"/>
                      <a:pt x="320" y="212"/>
                    </a:cubicBezTo>
                    <a:cubicBezTo>
                      <a:pt x="375" y="165"/>
                      <a:pt x="433" y="124"/>
                      <a:pt x="493" y="88"/>
                    </a:cubicBezTo>
                    <a:cubicBezTo>
                      <a:pt x="554" y="54"/>
                      <a:pt x="618" y="25"/>
                      <a:pt x="690" y="11"/>
                    </a:cubicBezTo>
                    <a:cubicBezTo>
                      <a:pt x="665" y="4"/>
                      <a:pt x="639" y="1"/>
                      <a:pt x="613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1"/>
              <p:cNvSpPr/>
              <p:nvPr/>
            </p:nvSpPr>
            <p:spPr>
              <a:xfrm>
                <a:off x="5103400" y="1437100"/>
                <a:ext cx="177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60" extrusionOk="0">
                    <a:moveTo>
                      <a:pt x="540" y="1"/>
                    </a:moveTo>
                    <a:cubicBezTo>
                      <a:pt x="524" y="1"/>
                      <a:pt x="507" y="2"/>
                      <a:pt x="491" y="4"/>
                    </a:cubicBezTo>
                    <a:cubicBezTo>
                      <a:pt x="415" y="12"/>
                      <a:pt x="341" y="41"/>
                      <a:pt x="276" y="84"/>
                    </a:cubicBezTo>
                    <a:cubicBezTo>
                      <a:pt x="147" y="169"/>
                      <a:pt x="44" y="304"/>
                      <a:pt x="1" y="460"/>
                    </a:cubicBezTo>
                    <a:cubicBezTo>
                      <a:pt x="96" y="337"/>
                      <a:pt x="195" y="231"/>
                      <a:pt x="314" y="154"/>
                    </a:cubicBezTo>
                    <a:cubicBezTo>
                      <a:pt x="425" y="80"/>
                      <a:pt x="549" y="41"/>
                      <a:pt x="687" y="41"/>
                    </a:cubicBezTo>
                    <a:cubicBezTo>
                      <a:pt x="694" y="41"/>
                      <a:pt x="701" y="41"/>
                      <a:pt x="708" y="41"/>
                    </a:cubicBezTo>
                    <a:cubicBezTo>
                      <a:pt x="657" y="14"/>
                      <a:pt x="599" y="1"/>
                      <a:pt x="54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1"/>
              <p:cNvSpPr/>
              <p:nvPr/>
            </p:nvSpPr>
            <p:spPr>
              <a:xfrm>
                <a:off x="5105850" y="1431025"/>
                <a:ext cx="1882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85" extrusionOk="0">
                    <a:moveTo>
                      <a:pt x="503" y="0"/>
                    </a:moveTo>
                    <a:cubicBezTo>
                      <a:pt x="450" y="0"/>
                      <a:pt x="397" y="11"/>
                      <a:pt x="346" y="26"/>
                    </a:cubicBezTo>
                    <a:cubicBezTo>
                      <a:pt x="278" y="49"/>
                      <a:pt x="212" y="82"/>
                      <a:pt x="154" y="126"/>
                    </a:cubicBezTo>
                    <a:cubicBezTo>
                      <a:pt x="95" y="169"/>
                      <a:pt x="42" y="221"/>
                      <a:pt x="1" y="284"/>
                    </a:cubicBezTo>
                    <a:cubicBezTo>
                      <a:pt x="122" y="210"/>
                      <a:pt x="240" y="145"/>
                      <a:pt x="366" y="105"/>
                    </a:cubicBezTo>
                    <a:cubicBezTo>
                      <a:pt x="438" y="82"/>
                      <a:pt x="511" y="68"/>
                      <a:pt x="586" y="68"/>
                    </a:cubicBezTo>
                    <a:cubicBezTo>
                      <a:pt x="640" y="68"/>
                      <a:pt x="696" y="75"/>
                      <a:pt x="752" y="91"/>
                    </a:cubicBezTo>
                    <a:cubicBezTo>
                      <a:pt x="699" y="42"/>
                      <a:pt x="630" y="13"/>
                      <a:pt x="559" y="4"/>
                    </a:cubicBezTo>
                    <a:cubicBezTo>
                      <a:pt x="540" y="2"/>
                      <a:pt x="522" y="0"/>
                      <a:pt x="503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>
                <a:off x="5109575" y="1425075"/>
                <a:ext cx="157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69" extrusionOk="0">
                    <a:moveTo>
                      <a:pt x="380" y="0"/>
                    </a:moveTo>
                    <a:cubicBezTo>
                      <a:pt x="355" y="0"/>
                      <a:pt x="330" y="2"/>
                      <a:pt x="306" y="6"/>
                    </a:cubicBezTo>
                    <a:cubicBezTo>
                      <a:pt x="249" y="15"/>
                      <a:pt x="193" y="31"/>
                      <a:pt x="140" y="57"/>
                    </a:cubicBezTo>
                    <a:cubicBezTo>
                      <a:pt x="88" y="83"/>
                      <a:pt x="35" y="116"/>
                      <a:pt x="0" y="169"/>
                    </a:cubicBezTo>
                    <a:cubicBezTo>
                      <a:pt x="53" y="145"/>
                      <a:pt x="105" y="131"/>
                      <a:pt x="158" y="118"/>
                    </a:cubicBezTo>
                    <a:cubicBezTo>
                      <a:pt x="210" y="106"/>
                      <a:pt x="262" y="94"/>
                      <a:pt x="314" y="87"/>
                    </a:cubicBezTo>
                    <a:cubicBezTo>
                      <a:pt x="362" y="80"/>
                      <a:pt x="408" y="76"/>
                      <a:pt x="455" y="76"/>
                    </a:cubicBezTo>
                    <a:cubicBezTo>
                      <a:pt x="460" y="76"/>
                      <a:pt x="465" y="76"/>
                      <a:pt x="471" y="77"/>
                    </a:cubicBezTo>
                    <a:cubicBezTo>
                      <a:pt x="522" y="78"/>
                      <a:pt x="574" y="83"/>
                      <a:pt x="629" y="103"/>
                    </a:cubicBezTo>
                    <a:cubicBezTo>
                      <a:pt x="592" y="55"/>
                      <a:pt x="535" y="26"/>
                      <a:pt x="479" y="12"/>
                    </a:cubicBezTo>
                    <a:cubicBezTo>
                      <a:pt x="446" y="4"/>
                      <a:pt x="413" y="0"/>
                      <a:pt x="38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5114350" y="1419700"/>
                <a:ext cx="1405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29" extrusionOk="0">
                    <a:moveTo>
                      <a:pt x="284" y="0"/>
                    </a:moveTo>
                    <a:cubicBezTo>
                      <a:pt x="185" y="0"/>
                      <a:pt x="85" y="21"/>
                      <a:pt x="1" y="78"/>
                    </a:cubicBezTo>
                    <a:cubicBezTo>
                      <a:pt x="51" y="72"/>
                      <a:pt x="98" y="70"/>
                      <a:pt x="146" y="67"/>
                    </a:cubicBezTo>
                    <a:cubicBezTo>
                      <a:pt x="179" y="65"/>
                      <a:pt x="212" y="63"/>
                      <a:pt x="246" y="63"/>
                    </a:cubicBezTo>
                    <a:cubicBezTo>
                      <a:pt x="260" y="63"/>
                      <a:pt x="275" y="64"/>
                      <a:pt x="289" y="65"/>
                    </a:cubicBezTo>
                    <a:cubicBezTo>
                      <a:pt x="336" y="65"/>
                      <a:pt x="382" y="70"/>
                      <a:pt x="428" y="79"/>
                    </a:cubicBezTo>
                    <a:cubicBezTo>
                      <a:pt x="473" y="88"/>
                      <a:pt x="518" y="102"/>
                      <a:pt x="562" y="129"/>
                    </a:cubicBezTo>
                    <a:cubicBezTo>
                      <a:pt x="534" y="83"/>
                      <a:pt x="488" y="50"/>
                      <a:pt x="440" y="30"/>
                    </a:cubicBezTo>
                    <a:cubicBezTo>
                      <a:pt x="393" y="11"/>
                      <a:pt x="341" y="2"/>
                      <a:pt x="291" y="0"/>
                    </a:cubicBezTo>
                    <a:cubicBezTo>
                      <a:pt x="289" y="0"/>
                      <a:pt x="286" y="0"/>
                      <a:pt x="28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>
                <a:off x="5119900" y="1414825"/>
                <a:ext cx="129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89" extrusionOk="0">
                    <a:moveTo>
                      <a:pt x="147" y="0"/>
                    </a:moveTo>
                    <a:cubicBezTo>
                      <a:pt x="98" y="0"/>
                      <a:pt x="49" y="7"/>
                      <a:pt x="1" y="22"/>
                    </a:cubicBezTo>
                    <a:cubicBezTo>
                      <a:pt x="93" y="43"/>
                      <a:pt x="183" y="56"/>
                      <a:pt x="270" y="79"/>
                    </a:cubicBezTo>
                    <a:cubicBezTo>
                      <a:pt x="315" y="89"/>
                      <a:pt x="357" y="102"/>
                      <a:pt x="399" y="119"/>
                    </a:cubicBezTo>
                    <a:cubicBezTo>
                      <a:pt x="439" y="136"/>
                      <a:pt x="481" y="156"/>
                      <a:pt x="518" y="188"/>
                    </a:cubicBezTo>
                    <a:cubicBezTo>
                      <a:pt x="498" y="140"/>
                      <a:pt x="461" y="101"/>
                      <a:pt x="418" y="74"/>
                    </a:cubicBezTo>
                    <a:cubicBezTo>
                      <a:pt x="376" y="46"/>
                      <a:pt x="330" y="28"/>
                      <a:pt x="284" y="16"/>
                    </a:cubicBezTo>
                    <a:cubicBezTo>
                      <a:pt x="238" y="6"/>
                      <a:pt x="193" y="0"/>
                      <a:pt x="14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5126650" y="1410125"/>
                <a:ext cx="922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92" extrusionOk="0">
                    <a:moveTo>
                      <a:pt x="60" y="0"/>
                    </a:moveTo>
                    <a:cubicBezTo>
                      <a:pt x="40" y="0"/>
                      <a:pt x="20" y="2"/>
                      <a:pt x="0" y="7"/>
                    </a:cubicBezTo>
                    <a:cubicBezTo>
                      <a:pt x="64" y="40"/>
                      <a:pt x="126" y="65"/>
                      <a:pt x="186" y="95"/>
                    </a:cubicBezTo>
                    <a:cubicBezTo>
                      <a:pt x="247" y="124"/>
                      <a:pt x="304" y="156"/>
                      <a:pt x="368" y="192"/>
                    </a:cubicBezTo>
                    <a:cubicBezTo>
                      <a:pt x="336" y="119"/>
                      <a:pt x="275" y="68"/>
                      <a:pt x="209" y="36"/>
                    </a:cubicBezTo>
                    <a:cubicBezTo>
                      <a:pt x="162" y="14"/>
                      <a:pt x="112" y="0"/>
                      <a:pt x="6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>
                <a:off x="5133100" y="1406175"/>
                <a:ext cx="835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33" extrusionOk="0">
                    <a:moveTo>
                      <a:pt x="24" y="1"/>
                    </a:moveTo>
                    <a:cubicBezTo>
                      <a:pt x="16" y="1"/>
                      <a:pt x="8" y="1"/>
                      <a:pt x="0" y="2"/>
                    </a:cubicBezTo>
                    <a:cubicBezTo>
                      <a:pt x="64" y="30"/>
                      <a:pt x="120" y="65"/>
                      <a:pt x="176" y="102"/>
                    </a:cubicBezTo>
                    <a:cubicBezTo>
                      <a:pt x="231" y="140"/>
                      <a:pt x="284" y="181"/>
                      <a:pt x="334" y="232"/>
                    </a:cubicBezTo>
                    <a:cubicBezTo>
                      <a:pt x="324" y="196"/>
                      <a:pt x="302" y="164"/>
                      <a:pt x="279" y="136"/>
                    </a:cubicBezTo>
                    <a:cubicBezTo>
                      <a:pt x="255" y="107"/>
                      <a:pt x="227" y="84"/>
                      <a:pt x="198" y="64"/>
                    </a:cubicBezTo>
                    <a:cubicBezTo>
                      <a:pt x="168" y="44"/>
                      <a:pt x="137" y="26"/>
                      <a:pt x="104" y="16"/>
                    </a:cubicBezTo>
                    <a:cubicBezTo>
                      <a:pt x="78" y="7"/>
                      <a:pt x="51" y="1"/>
                      <a:pt x="2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5138375" y="1403975"/>
                <a:ext cx="70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25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8"/>
                      <a:pt x="107" y="68"/>
                      <a:pt x="152" y="109"/>
                    </a:cubicBezTo>
                    <a:cubicBezTo>
                      <a:pt x="199" y="148"/>
                      <a:pt x="237" y="198"/>
                      <a:pt x="280" y="250"/>
                    </a:cubicBezTo>
                    <a:cubicBezTo>
                      <a:pt x="266" y="181"/>
                      <a:pt x="229" y="117"/>
                      <a:pt x="178" y="73"/>
                    </a:cubicBezTo>
                    <a:cubicBezTo>
                      <a:pt x="127" y="29"/>
                      <a:pt x="64" y="2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>
                <a:off x="5141025" y="1401450"/>
                <a:ext cx="1495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25" extrusionOk="0">
                    <a:moveTo>
                      <a:pt x="268" y="0"/>
                    </a:moveTo>
                    <a:cubicBezTo>
                      <a:pt x="228" y="0"/>
                      <a:pt x="188" y="5"/>
                      <a:pt x="150" y="14"/>
                    </a:cubicBezTo>
                    <a:cubicBezTo>
                      <a:pt x="99" y="26"/>
                      <a:pt x="49" y="44"/>
                      <a:pt x="0" y="65"/>
                    </a:cubicBezTo>
                    <a:cubicBezTo>
                      <a:pt x="52" y="63"/>
                      <a:pt x="104" y="53"/>
                      <a:pt x="155" y="48"/>
                    </a:cubicBezTo>
                    <a:cubicBezTo>
                      <a:pt x="184" y="46"/>
                      <a:pt x="212" y="44"/>
                      <a:pt x="241" y="44"/>
                    </a:cubicBezTo>
                    <a:cubicBezTo>
                      <a:pt x="262" y="44"/>
                      <a:pt x="283" y="45"/>
                      <a:pt x="304" y="47"/>
                    </a:cubicBezTo>
                    <a:cubicBezTo>
                      <a:pt x="355" y="50"/>
                      <a:pt x="403" y="61"/>
                      <a:pt x="452" y="73"/>
                    </a:cubicBezTo>
                    <a:cubicBezTo>
                      <a:pt x="501" y="87"/>
                      <a:pt x="549" y="105"/>
                      <a:pt x="597" y="124"/>
                    </a:cubicBezTo>
                    <a:cubicBezTo>
                      <a:pt x="516" y="54"/>
                      <a:pt x="414" y="10"/>
                      <a:pt x="308" y="2"/>
                    </a:cubicBezTo>
                    <a:cubicBezTo>
                      <a:pt x="295" y="1"/>
                      <a:pt x="281" y="0"/>
                      <a:pt x="26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1"/>
              <p:cNvSpPr/>
              <p:nvPr/>
            </p:nvSpPr>
            <p:spPr>
              <a:xfrm>
                <a:off x="5114500" y="1407600"/>
                <a:ext cx="54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25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141" y="56"/>
                      <a:pt x="87" y="141"/>
                      <a:pt x="48" y="231"/>
                    </a:cubicBezTo>
                    <a:cubicBezTo>
                      <a:pt x="30" y="278"/>
                      <a:pt x="15" y="325"/>
                      <a:pt x="7" y="376"/>
                    </a:cubicBezTo>
                    <a:cubicBezTo>
                      <a:pt x="0" y="424"/>
                      <a:pt x="0" y="477"/>
                      <a:pt x="13" y="525"/>
                    </a:cubicBezTo>
                    <a:cubicBezTo>
                      <a:pt x="23" y="475"/>
                      <a:pt x="37" y="433"/>
                      <a:pt x="52" y="387"/>
                    </a:cubicBezTo>
                    <a:cubicBezTo>
                      <a:pt x="66" y="343"/>
                      <a:pt x="83" y="300"/>
                      <a:pt x="101" y="257"/>
                    </a:cubicBezTo>
                    <a:cubicBezTo>
                      <a:pt x="136" y="171"/>
                      <a:pt x="176" y="89"/>
                      <a:pt x="21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1"/>
              <p:cNvSpPr/>
              <p:nvPr/>
            </p:nvSpPr>
            <p:spPr>
              <a:xfrm>
                <a:off x="5120750" y="1401050"/>
                <a:ext cx="10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531" extrusionOk="0">
                    <a:moveTo>
                      <a:pt x="419" y="0"/>
                    </a:moveTo>
                    <a:lnTo>
                      <a:pt x="419" y="0"/>
                    </a:lnTo>
                    <a:cubicBezTo>
                      <a:pt x="369" y="23"/>
                      <a:pt x="323" y="58"/>
                      <a:pt x="282" y="95"/>
                    </a:cubicBezTo>
                    <a:cubicBezTo>
                      <a:pt x="238" y="133"/>
                      <a:pt x="200" y="176"/>
                      <a:pt x="164" y="221"/>
                    </a:cubicBezTo>
                    <a:cubicBezTo>
                      <a:pt x="128" y="266"/>
                      <a:pt x="94" y="314"/>
                      <a:pt x="67" y="366"/>
                    </a:cubicBezTo>
                    <a:cubicBezTo>
                      <a:pt x="39" y="418"/>
                      <a:pt x="14" y="473"/>
                      <a:pt x="1" y="531"/>
                    </a:cubicBezTo>
                    <a:cubicBezTo>
                      <a:pt x="59" y="429"/>
                      <a:pt x="124" y="339"/>
                      <a:pt x="195" y="251"/>
                    </a:cubicBezTo>
                    <a:cubicBezTo>
                      <a:pt x="265" y="163"/>
                      <a:pt x="338" y="79"/>
                      <a:pt x="41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1"/>
              <p:cNvSpPr/>
              <p:nvPr/>
            </p:nvSpPr>
            <p:spPr>
              <a:xfrm>
                <a:off x="5126425" y="1400300"/>
                <a:ext cx="1217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1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436" y="13"/>
                      <a:pt x="387" y="31"/>
                      <a:pt x="340" y="53"/>
                    </a:cubicBezTo>
                    <a:cubicBezTo>
                      <a:pt x="293" y="75"/>
                      <a:pt x="247" y="103"/>
                      <a:pt x="204" y="134"/>
                    </a:cubicBezTo>
                    <a:cubicBezTo>
                      <a:pt x="160" y="167"/>
                      <a:pt x="120" y="204"/>
                      <a:pt x="87" y="248"/>
                    </a:cubicBezTo>
                    <a:cubicBezTo>
                      <a:pt x="52" y="292"/>
                      <a:pt x="25" y="340"/>
                      <a:pt x="1" y="391"/>
                    </a:cubicBezTo>
                    <a:cubicBezTo>
                      <a:pt x="38" y="351"/>
                      <a:pt x="71" y="309"/>
                      <a:pt x="109" y="273"/>
                    </a:cubicBezTo>
                    <a:cubicBezTo>
                      <a:pt x="146" y="236"/>
                      <a:pt x="185" y="202"/>
                      <a:pt x="227" y="172"/>
                    </a:cubicBezTo>
                    <a:cubicBezTo>
                      <a:pt x="309" y="109"/>
                      <a:pt x="398" y="59"/>
                      <a:pt x="48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1"/>
              <p:cNvSpPr/>
              <p:nvPr/>
            </p:nvSpPr>
            <p:spPr>
              <a:xfrm>
                <a:off x="5135000" y="1397950"/>
                <a:ext cx="1170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296" extrusionOk="0">
                    <a:moveTo>
                      <a:pt x="467" y="1"/>
                    </a:moveTo>
                    <a:lnTo>
                      <a:pt x="467" y="1"/>
                    </a:lnTo>
                    <a:cubicBezTo>
                      <a:pt x="377" y="16"/>
                      <a:pt x="290" y="49"/>
                      <a:pt x="208" y="96"/>
                    </a:cubicBezTo>
                    <a:cubicBezTo>
                      <a:pt x="126" y="146"/>
                      <a:pt x="55" y="214"/>
                      <a:pt x="1" y="295"/>
                    </a:cubicBezTo>
                    <a:cubicBezTo>
                      <a:pt x="79" y="239"/>
                      <a:pt x="149" y="181"/>
                      <a:pt x="227" y="137"/>
                    </a:cubicBezTo>
                    <a:cubicBezTo>
                      <a:pt x="266" y="113"/>
                      <a:pt x="307" y="92"/>
                      <a:pt x="346" y="69"/>
                    </a:cubicBezTo>
                    <a:cubicBezTo>
                      <a:pt x="386" y="46"/>
                      <a:pt x="428" y="26"/>
                      <a:pt x="46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1"/>
              <p:cNvSpPr/>
              <p:nvPr/>
            </p:nvSpPr>
            <p:spPr>
              <a:xfrm>
                <a:off x="5107975" y="1415525"/>
                <a:ext cx="4625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85" h="591" extrusionOk="0">
                    <a:moveTo>
                      <a:pt x="184" y="0"/>
                    </a:moveTo>
                    <a:cubicBezTo>
                      <a:pt x="109" y="69"/>
                      <a:pt x="50" y="161"/>
                      <a:pt x="20" y="269"/>
                    </a:cubicBezTo>
                    <a:cubicBezTo>
                      <a:pt x="6" y="322"/>
                      <a:pt x="1" y="379"/>
                      <a:pt x="4" y="433"/>
                    </a:cubicBezTo>
                    <a:cubicBezTo>
                      <a:pt x="7" y="488"/>
                      <a:pt x="21" y="539"/>
                      <a:pt x="37" y="590"/>
                    </a:cubicBezTo>
                    <a:cubicBezTo>
                      <a:pt x="47" y="482"/>
                      <a:pt x="48" y="381"/>
                      <a:pt x="76" y="286"/>
                    </a:cubicBezTo>
                    <a:cubicBezTo>
                      <a:pt x="100" y="190"/>
                      <a:pt x="145" y="100"/>
                      <a:pt x="18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1"/>
              <p:cNvSpPr/>
              <p:nvPr/>
            </p:nvSpPr>
            <p:spPr>
              <a:xfrm>
                <a:off x="5103375" y="1421225"/>
                <a:ext cx="39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727" extrusionOk="0">
                    <a:moveTo>
                      <a:pt x="156" y="0"/>
                    </a:moveTo>
                    <a:cubicBezTo>
                      <a:pt x="66" y="86"/>
                      <a:pt x="17" y="221"/>
                      <a:pt x="9" y="352"/>
                    </a:cubicBezTo>
                    <a:cubicBezTo>
                      <a:pt x="0" y="484"/>
                      <a:pt x="30" y="614"/>
                      <a:pt x="84" y="727"/>
                    </a:cubicBezTo>
                    <a:cubicBezTo>
                      <a:pt x="88" y="662"/>
                      <a:pt x="82" y="599"/>
                      <a:pt x="80" y="538"/>
                    </a:cubicBezTo>
                    <a:cubicBezTo>
                      <a:pt x="79" y="476"/>
                      <a:pt x="79" y="417"/>
                      <a:pt x="83" y="357"/>
                    </a:cubicBezTo>
                    <a:cubicBezTo>
                      <a:pt x="87" y="298"/>
                      <a:pt x="95" y="239"/>
                      <a:pt x="107" y="180"/>
                    </a:cubicBezTo>
                    <a:cubicBezTo>
                      <a:pt x="120" y="122"/>
                      <a:pt x="137" y="63"/>
                      <a:pt x="156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1"/>
              <p:cNvSpPr/>
              <p:nvPr/>
            </p:nvSpPr>
            <p:spPr>
              <a:xfrm>
                <a:off x="5100700" y="1431750"/>
                <a:ext cx="335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58" extrusionOk="0">
                    <a:moveTo>
                      <a:pt x="53" y="0"/>
                    </a:moveTo>
                    <a:cubicBezTo>
                      <a:pt x="2" y="86"/>
                      <a:pt x="1" y="198"/>
                      <a:pt x="19" y="294"/>
                    </a:cubicBezTo>
                    <a:cubicBezTo>
                      <a:pt x="30" y="342"/>
                      <a:pt x="44" y="388"/>
                      <a:pt x="63" y="431"/>
                    </a:cubicBezTo>
                    <a:cubicBezTo>
                      <a:pt x="82" y="476"/>
                      <a:pt x="103" y="516"/>
                      <a:pt x="128" y="558"/>
                    </a:cubicBezTo>
                    <a:cubicBezTo>
                      <a:pt x="133" y="507"/>
                      <a:pt x="126" y="458"/>
                      <a:pt x="119" y="412"/>
                    </a:cubicBezTo>
                    <a:cubicBezTo>
                      <a:pt x="112" y="365"/>
                      <a:pt x="100" y="319"/>
                      <a:pt x="92" y="275"/>
                    </a:cubicBezTo>
                    <a:cubicBezTo>
                      <a:pt x="73" y="186"/>
                      <a:pt x="61" y="100"/>
                      <a:pt x="53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1"/>
              <p:cNvSpPr/>
              <p:nvPr/>
            </p:nvSpPr>
            <p:spPr>
              <a:xfrm>
                <a:off x="5099050" y="1441025"/>
                <a:ext cx="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97" extrusionOk="0">
                    <a:moveTo>
                      <a:pt x="29" y="0"/>
                    </a:moveTo>
                    <a:cubicBezTo>
                      <a:pt x="0" y="88"/>
                      <a:pt x="12" y="184"/>
                      <a:pt x="35" y="268"/>
                    </a:cubicBezTo>
                    <a:cubicBezTo>
                      <a:pt x="61" y="353"/>
                      <a:pt x="97" y="431"/>
                      <a:pt x="156" y="497"/>
                    </a:cubicBezTo>
                    <a:cubicBezTo>
                      <a:pt x="150" y="404"/>
                      <a:pt x="127" y="324"/>
                      <a:pt x="106" y="243"/>
                    </a:cubicBezTo>
                    <a:cubicBezTo>
                      <a:pt x="82" y="162"/>
                      <a:pt x="59" y="85"/>
                      <a:pt x="2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>
                <a:off x="5101575" y="1389425"/>
                <a:ext cx="18625" cy="60800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432" extrusionOk="0">
                    <a:moveTo>
                      <a:pt x="744" y="1"/>
                    </a:moveTo>
                    <a:cubicBezTo>
                      <a:pt x="612" y="148"/>
                      <a:pt x="490" y="316"/>
                      <a:pt x="385" y="507"/>
                    </a:cubicBezTo>
                    <a:cubicBezTo>
                      <a:pt x="282" y="696"/>
                      <a:pt x="196" y="909"/>
                      <a:pt x="133" y="1129"/>
                    </a:cubicBezTo>
                    <a:cubicBezTo>
                      <a:pt x="70" y="1350"/>
                      <a:pt x="32" y="1577"/>
                      <a:pt x="15" y="1799"/>
                    </a:cubicBezTo>
                    <a:cubicBezTo>
                      <a:pt x="2" y="2019"/>
                      <a:pt x="1" y="2234"/>
                      <a:pt x="51" y="2431"/>
                    </a:cubicBezTo>
                    <a:cubicBezTo>
                      <a:pt x="76" y="2419"/>
                      <a:pt x="99" y="2406"/>
                      <a:pt x="124" y="2394"/>
                    </a:cubicBezTo>
                    <a:cubicBezTo>
                      <a:pt x="72" y="2216"/>
                      <a:pt x="64" y="2004"/>
                      <a:pt x="72" y="1792"/>
                    </a:cubicBezTo>
                    <a:cubicBezTo>
                      <a:pt x="82" y="1578"/>
                      <a:pt x="115" y="1356"/>
                      <a:pt x="170" y="1140"/>
                    </a:cubicBezTo>
                    <a:cubicBezTo>
                      <a:pt x="225" y="922"/>
                      <a:pt x="304" y="711"/>
                      <a:pt x="402" y="519"/>
                    </a:cubicBezTo>
                    <a:cubicBezTo>
                      <a:pt x="499" y="326"/>
                      <a:pt x="617" y="153"/>
                      <a:pt x="74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5103325" y="1431050"/>
                <a:ext cx="126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681" extrusionOk="0">
                    <a:moveTo>
                      <a:pt x="504" y="0"/>
                    </a:moveTo>
                    <a:lnTo>
                      <a:pt x="504" y="0"/>
                    </a:lnTo>
                    <a:cubicBezTo>
                      <a:pt x="438" y="13"/>
                      <a:pt x="374" y="55"/>
                      <a:pt x="319" y="106"/>
                    </a:cubicBezTo>
                    <a:cubicBezTo>
                      <a:pt x="264" y="157"/>
                      <a:pt x="217" y="217"/>
                      <a:pt x="175" y="279"/>
                    </a:cubicBezTo>
                    <a:cubicBezTo>
                      <a:pt x="133" y="341"/>
                      <a:pt x="97" y="408"/>
                      <a:pt x="67" y="475"/>
                    </a:cubicBezTo>
                    <a:cubicBezTo>
                      <a:pt x="37" y="541"/>
                      <a:pt x="11" y="611"/>
                      <a:pt x="0" y="680"/>
                    </a:cubicBezTo>
                    <a:cubicBezTo>
                      <a:pt x="38" y="615"/>
                      <a:pt x="75" y="554"/>
                      <a:pt x="112" y="491"/>
                    </a:cubicBezTo>
                    <a:cubicBezTo>
                      <a:pt x="151" y="431"/>
                      <a:pt x="188" y="370"/>
                      <a:pt x="227" y="312"/>
                    </a:cubicBezTo>
                    <a:cubicBezTo>
                      <a:pt x="267" y="253"/>
                      <a:pt x="308" y="196"/>
                      <a:pt x="353" y="143"/>
                    </a:cubicBezTo>
                    <a:cubicBezTo>
                      <a:pt x="397" y="90"/>
                      <a:pt x="445" y="42"/>
                      <a:pt x="50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>
                <a:off x="5102700" y="1427725"/>
                <a:ext cx="131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624" extrusionOk="0">
                    <a:moveTo>
                      <a:pt x="524" y="1"/>
                    </a:moveTo>
                    <a:cubicBezTo>
                      <a:pt x="459" y="1"/>
                      <a:pt x="390" y="23"/>
                      <a:pt x="328" y="62"/>
                    </a:cubicBezTo>
                    <a:cubicBezTo>
                      <a:pt x="266" y="100"/>
                      <a:pt x="211" y="155"/>
                      <a:pt x="163" y="215"/>
                    </a:cubicBezTo>
                    <a:cubicBezTo>
                      <a:pt x="71" y="336"/>
                      <a:pt x="10" y="486"/>
                      <a:pt x="1" y="623"/>
                    </a:cubicBezTo>
                    <a:cubicBezTo>
                      <a:pt x="63" y="490"/>
                      <a:pt x="128" y="364"/>
                      <a:pt x="213" y="256"/>
                    </a:cubicBezTo>
                    <a:cubicBezTo>
                      <a:pt x="297" y="146"/>
                      <a:pt x="399" y="59"/>
                      <a:pt x="52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5102675" y="1422100"/>
                <a:ext cx="147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480" extrusionOk="0">
                    <a:moveTo>
                      <a:pt x="520" y="0"/>
                    </a:moveTo>
                    <a:cubicBezTo>
                      <a:pt x="482" y="0"/>
                      <a:pt x="443" y="8"/>
                      <a:pt x="405" y="22"/>
                    </a:cubicBezTo>
                    <a:cubicBezTo>
                      <a:pt x="341" y="45"/>
                      <a:pt x="284" y="84"/>
                      <a:pt x="232" y="130"/>
                    </a:cubicBezTo>
                    <a:cubicBezTo>
                      <a:pt x="180" y="178"/>
                      <a:pt x="134" y="231"/>
                      <a:pt x="94" y="290"/>
                    </a:cubicBezTo>
                    <a:cubicBezTo>
                      <a:pt x="55" y="349"/>
                      <a:pt x="21" y="413"/>
                      <a:pt x="1" y="479"/>
                    </a:cubicBezTo>
                    <a:cubicBezTo>
                      <a:pt x="89" y="371"/>
                      <a:pt x="175" y="270"/>
                      <a:pt x="270" y="185"/>
                    </a:cubicBezTo>
                    <a:cubicBezTo>
                      <a:pt x="365" y="100"/>
                      <a:pt x="468" y="36"/>
                      <a:pt x="590" y="10"/>
                    </a:cubicBezTo>
                    <a:cubicBezTo>
                      <a:pt x="568" y="3"/>
                      <a:pt x="544" y="0"/>
                      <a:pt x="52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>
                <a:off x="5103650" y="1417000"/>
                <a:ext cx="126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41" extrusionOk="0">
                    <a:moveTo>
                      <a:pt x="422" y="1"/>
                    </a:moveTo>
                    <a:cubicBezTo>
                      <a:pt x="399" y="1"/>
                      <a:pt x="376" y="4"/>
                      <a:pt x="353" y="10"/>
                    </a:cubicBezTo>
                    <a:cubicBezTo>
                      <a:pt x="302" y="23"/>
                      <a:pt x="254" y="49"/>
                      <a:pt x="209" y="79"/>
                    </a:cubicBezTo>
                    <a:cubicBezTo>
                      <a:pt x="166" y="111"/>
                      <a:pt x="123" y="149"/>
                      <a:pt x="87" y="192"/>
                    </a:cubicBezTo>
                    <a:cubicBezTo>
                      <a:pt x="52" y="235"/>
                      <a:pt x="16" y="283"/>
                      <a:pt x="1" y="340"/>
                    </a:cubicBezTo>
                    <a:cubicBezTo>
                      <a:pt x="39" y="299"/>
                      <a:pt x="79" y="266"/>
                      <a:pt x="119" y="233"/>
                    </a:cubicBezTo>
                    <a:cubicBezTo>
                      <a:pt x="159" y="201"/>
                      <a:pt x="200" y="169"/>
                      <a:pt x="240" y="141"/>
                    </a:cubicBezTo>
                    <a:cubicBezTo>
                      <a:pt x="282" y="112"/>
                      <a:pt x="323" y="88"/>
                      <a:pt x="367" y="66"/>
                    </a:cubicBezTo>
                    <a:cubicBezTo>
                      <a:pt x="410" y="44"/>
                      <a:pt x="454" y="26"/>
                      <a:pt x="504" y="20"/>
                    </a:cubicBezTo>
                    <a:cubicBezTo>
                      <a:pt x="479" y="6"/>
                      <a:pt x="451" y="1"/>
                      <a:pt x="422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5105475" y="1411550"/>
                <a:ext cx="1175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231" extrusionOk="0">
                    <a:moveTo>
                      <a:pt x="364" y="1"/>
                    </a:moveTo>
                    <a:cubicBezTo>
                      <a:pt x="356" y="1"/>
                      <a:pt x="348" y="1"/>
                      <a:pt x="340" y="2"/>
                    </a:cubicBezTo>
                    <a:cubicBezTo>
                      <a:pt x="296" y="7"/>
                      <a:pt x="252" y="22"/>
                      <a:pt x="211" y="42"/>
                    </a:cubicBezTo>
                    <a:cubicBezTo>
                      <a:pt x="130" y="86"/>
                      <a:pt x="54" y="146"/>
                      <a:pt x="0" y="231"/>
                    </a:cubicBezTo>
                    <a:cubicBezTo>
                      <a:pt x="40" y="204"/>
                      <a:pt x="78" y="182"/>
                      <a:pt x="115" y="158"/>
                    </a:cubicBezTo>
                    <a:cubicBezTo>
                      <a:pt x="154" y="136"/>
                      <a:pt x="191" y="114"/>
                      <a:pt x="229" y="95"/>
                    </a:cubicBezTo>
                    <a:cubicBezTo>
                      <a:pt x="268" y="76"/>
                      <a:pt x="307" y="60"/>
                      <a:pt x="347" y="47"/>
                    </a:cubicBezTo>
                    <a:cubicBezTo>
                      <a:pt x="379" y="37"/>
                      <a:pt x="412" y="30"/>
                      <a:pt x="447" y="30"/>
                    </a:cubicBezTo>
                    <a:cubicBezTo>
                      <a:pt x="454" y="30"/>
                      <a:pt x="462" y="30"/>
                      <a:pt x="470" y="31"/>
                    </a:cubicBezTo>
                    <a:cubicBezTo>
                      <a:pt x="439" y="10"/>
                      <a:pt x="401" y="1"/>
                      <a:pt x="36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>
                <a:off x="5107950" y="1406275"/>
                <a:ext cx="11650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42" extrusionOk="0">
                    <a:moveTo>
                      <a:pt x="316" y="1"/>
                    </a:moveTo>
                    <a:cubicBezTo>
                      <a:pt x="284" y="1"/>
                      <a:pt x="253" y="6"/>
                      <a:pt x="222" y="14"/>
                    </a:cubicBezTo>
                    <a:cubicBezTo>
                      <a:pt x="142" y="38"/>
                      <a:pt x="64" y="78"/>
                      <a:pt x="1" y="141"/>
                    </a:cubicBezTo>
                    <a:cubicBezTo>
                      <a:pt x="82" y="119"/>
                      <a:pt x="156" y="91"/>
                      <a:pt x="233" y="71"/>
                    </a:cubicBezTo>
                    <a:cubicBezTo>
                      <a:pt x="271" y="61"/>
                      <a:pt x="310" y="52"/>
                      <a:pt x="347" y="48"/>
                    </a:cubicBezTo>
                    <a:cubicBezTo>
                      <a:pt x="363" y="46"/>
                      <a:pt x="380" y="45"/>
                      <a:pt x="397" y="45"/>
                    </a:cubicBezTo>
                    <a:cubicBezTo>
                      <a:pt x="419" y="45"/>
                      <a:pt x="442" y="47"/>
                      <a:pt x="465" y="53"/>
                    </a:cubicBezTo>
                    <a:cubicBezTo>
                      <a:pt x="433" y="21"/>
                      <a:pt x="390" y="6"/>
                      <a:pt x="347" y="3"/>
                    </a:cubicBezTo>
                    <a:cubicBezTo>
                      <a:pt x="337" y="1"/>
                      <a:pt x="326" y="1"/>
                      <a:pt x="316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1"/>
              <p:cNvSpPr/>
              <p:nvPr/>
            </p:nvSpPr>
            <p:spPr>
              <a:xfrm>
                <a:off x="5111425" y="1401000"/>
                <a:ext cx="88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9" extrusionOk="0">
                    <a:moveTo>
                      <a:pt x="184" y="1"/>
                    </a:moveTo>
                    <a:cubicBezTo>
                      <a:pt x="180" y="1"/>
                      <a:pt x="177" y="1"/>
                      <a:pt x="173" y="1"/>
                    </a:cubicBezTo>
                    <a:cubicBezTo>
                      <a:pt x="112" y="5"/>
                      <a:pt x="51" y="24"/>
                      <a:pt x="1" y="68"/>
                    </a:cubicBezTo>
                    <a:cubicBezTo>
                      <a:pt x="63" y="68"/>
                      <a:pt x="120" y="61"/>
                      <a:pt x="176" y="60"/>
                    </a:cubicBezTo>
                    <a:cubicBezTo>
                      <a:pt x="205" y="59"/>
                      <a:pt x="233" y="58"/>
                      <a:pt x="262" y="58"/>
                    </a:cubicBezTo>
                    <a:cubicBezTo>
                      <a:pt x="291" y="58"/>
                      <a:pt x="320" y="59"/>
                      <a:pt x="351" y="59"/>
                    </a:cubicBezTo>
                    <a:cubicBezTo>
                      <a:pt x="302" y="16"/>
                      <a:pt x="242" y="1"/>
                      <a:pt x="18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1"/>
              <p:cNvSpPr/>
              <p:nvPr/>
            </p:nvSpPr>
            <p:spPr>
              <a:xfrm>
                <a:off x="5114800" y="1395550"/>
                <a:ext cx="850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84" extrusionOk="0">
                    <a:moveTo>
                      <a:pt x="132" y="0"/>
                    </a:moveTo>
                    <a:cubicBezTo>
                      <a:pt x="115" y="0"/>
                      <a:pt x="99" y="2"/>
                      <a:pt x="82" y="5"/>
                    </a:cubicBezTo>
                    <a:cubicBezTo>
                      <a:pt x="53" y="11"/>
                      <a:pt x="24" y="20"/>
                      <a:pt x="1" y="39"/>
                    </a:cubicBezTo>
                    <a:cubicBezTo>
                      <a:pt x="20" y="37"/>
                      <a:pt x="40" y="37"/>
                      <a:pt x="60" y="37"/>
                    </a:cubicBezTo>
                    <a:cubicBezTo>
                      <a:pt x="97" y="37"/>
                      <a:pt x="134" y="39"/>
                      <a:pt x="170" y="44"/>
                    </a:cubicBezTo>
                    <a:cubicBezTo>
                      <a:pt x="227" y="51"/>
                      <a:pt x="281" y="62"/>
                      <a:pt x="339" y="83"/>
                    </a:cubicBezTo>
                    <a:cubicBezTo>
                      <a:pt x="318" y="56"/>
                      <a:pt x="289" y="40"/>
                      <a:pt x="261" y="26"/>
                    </a:cubicBezTo>
                    <a:cubicBezTo>
                      <a:pt x="232" y="14"/>
                      <a:pt x="202" y="7"/>
                      <a:pt x="172" y="3"/>
                    </a:cubicBezTo>
                    <a:cubicBezTo>
                      <a:pt x="158" y="1"/>
                      <a:pt x="145" y="0"/>
                      <a:pt x="13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1"/>
              <p:cNvSpPr/>
              <p:nvPr/>
            </p:nvSpPr>
            <p:spPr>
              <a:xfrm>
                <a:off x="5117775" y="1391675"/>
                <a:ext cx="770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10" extrusionOk="0">
                    <a:moveTo>
                      <a:pt x="103" y="1"/>
                    </a:moveTo>
                    <a:cubicBezTo>
                      <a:pt x="67" y="1"/>
                      <a:pt x="32" y="10"/>
                      <a:pt x="1" y="27"/>
                    </a:cubicBezTo>
                    <a:cubicBezTo>
                      <a:pt x="56" y="34"/>
                      <a:pt x="106" y="35"/>
                      <a:pt x="156" y="50"/>
                    </a:cubicBezTo>
                    <a:cubicBezTo>
                      <a:pt x="207" y="62"/>
                      <a:pt x="255" y="86"/>
                      <a:pt x="307" y="110"/>
                    </a:cubicBezTo>
                    <a:cubicBezTo>
                      <a:pt x="269" y="59"/>
                      <a:pt x="215" y="23"/>
                      <a:pt x="160" y="8"/>
                    </a:cubicBezTo>
                    <a:cubicBezTo>
                      <a:pt x="141" y="3"/>
                      <a:pt x="122" y="1"/>
                      <a:pt x="103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1"/>
              <p:cNvSpPr/>
              <p:nvPr/>
            </p:nvSpPr>
            <p:spPr>
              <a:xfrm>
                <a:off x="5119300" y="1384750"/>
                <a:ext cx="1125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28" extrusionOk="0">
                    <a:moveTo>
                      <a:pt x="354" y="1"/>
                    </a:moveTo>
                    <a:cubicBezTo>
                      <a:pt x="298" y="1"/>
                      <a:pt x="242" y="13"/>
                      <a:pt x="192" y="39"/>
                    </a:cubicBezTo>
                    <a:cubicBezTo>
                      <a:pt x="153" y="59"/>
                      <a:pt x="117" y="86"/>
                      <a:pt x="86" y="118"/>
                    </a:cubicBezTo>
                    <a:cubicBezTo>
                      <a:pt x="55" y="152"/>
                      <a:pt x="28" y="189"/>
                      <a:pt x="1" y="227"/>
                    </a:cubicBezTo>
                    <a:cubicBezTo>
                      <a:pt x="38" y="202"/>
                      <a:pt x="70" y="171"/>
                      <a:pt x="104" y="145"/>
                    </a:cubicBezTo>
                    <a:cubicBezTo>
                      <a:pt x="139" y="121"/>
                      <a:pt x="173" y="97"/>
                      <a:pt x="210" y="78"/>
                    </a:cubicBezTo>
                    <a:cubicBezTo>
                      <a:pt x="246" y="59"/>
                      <a:pt x="286" y="46"/>
                      <a:pt x="325" y="34"/>
                    </a:cubicBezTo>
                    <a:cubicBezTo>
                      <a:pt x="366" y="24"/>
                      <a:pt x="407" y="19"/>
                      <a:pt x="450" y="13"/>
                    </a:cubicBezTo>
                    <a:cubicBezTo>
                      <a:pt x="418" y="5"/>
                      <a:pt x="386" y="1"/>
                      <a:pt x="35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1"/>
              <p:cNvSpPr/>
              <p:nvPr/>
            </p:nvSpPr>
            <p:spPr>
              <a:xfrm>
                <a:off x="5103950" y="1403425"/>
                <a:ext cx="16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65" h="518" extrusionOk="0">
                    <a:moveTo>
                      <a:pt x="55" y="0"/>
                    </a:moveTo>
                    <a:lnTo>
                      <a:pt x="55" y="0"/>
                    </a:lnTo>
                    <a:cubicBezTo>
                      <a:pt x="15" y="80"/>
                      <a:pt x="1" y="174"/>
                      <a:pt x="0" y="264"/>
                    </a:cubicBezTo>
                    <a:cubicBezTo>
                      <a:pt x="0" y="309"/>
                      <a:pt x="4" y="355"/>
                      <a:pt x="15" y="398"/>
                    </a:cubicBezTo>
                    <a:cubicBezTo>
                      <a:pt x="23" y="442"/>
                      <a:pt x="41" y="484"/>
                      <a:pt x="65" y="518"/>
                    </a:cubicBezTo>
                    <a:cubicBezTo>
                      <a:pt x="58" y="473"/>
                      <a:pt x="56" y="433"/>
                      <a:pt x="53" y="389"/>
                    </a:cubicBezTo>
                    <a:cubicBezTo>
                      <a:pt x="52" y="347"/>
                      <a:pt x="51" y="305"/>
                      <a:pt x="51" y="262"/>
                    </a:cubicBezTo>
                    <a:cubicBezTo>
                      <a:pt x="51" y="177"/>
                      <a:pt x="54" y="92"/>
                      <a:pt x="5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1"/>
              <p:cNvSpPr/>
              <p:nvPr/>
            </p:nvSpPr>
            <p:spPr>
              <a:xfrm>
                <a:off x="5108050" y="1393050"/>
                <a:ext cx="327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621" extrusionOk="0">
                    <a:moveTo>
                      <a:pt x="131" y="1"/>
                    </a:moveTo>
                    <a:lnTo>
                      <a:pt x="131" y="1"/>
                    </a:lnTo>
                    <a:cubicBezTo>
                      <a:pt x="104" y="42"/>
                      <a:pt x="84" y="92"/>
                      <a:pt x="67" y="142"/>
                    </a:cubicBezTo>
                    <a:cubicBezTo>
                      <a:pt x="50" y="191"/>
                      <a:pt x="37" y="243"/>
                      <a:pt x="26" y="296"/>
                    </a:cubicBezTo>
                    <a:cubicBezTo>
                      <a:pt x="16" y="349"/>
                      <a:pt x="7" y="403"/>
                      <a:pt x="4" y="458"/>
                    </a:cubicBezTo>
                    <a:cubicBezTo>
                      <a:pt x="1" y="512"/>
                      <a:pt x="0" y="568"/>
                      <a:pt x="9" y="621"/>
                    </a:cubicBezTo>
                    <a:cubicBezTo>
                      <a:pt x="21" y="513"/>
                      <a:pt x="39" y="409"/>
                      <a:pt x="61" y="307"/>
                    </a:cubicBezTo>
                    <a:cubicBezTo>
                      <a:pt x="82" y="204"/>
                      <a:pt x="104" y="103"/>
                      <a:pt x="13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1"/>
              <p:cNvSpPr/>
              <p:nvPr/>
            </p:nvSpPr>
            <p:spPr>
              <a:xfrm>
                <a:off x="5111200" y="1389225"/>
                <a:ext cx="520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536" extrusionOk="0">
                    <a:moveTo>
                      <a:pt x="208" y="1"/>
                    </a:moveTo>
                    <a:lnTo>
                      <a:pt x="208" y="1"/>
                    </a:lnTo>
                    <a:cubicBezTo>
                      <a:pt x="177" y="32"/>
                      <a:pt x="149" y="69"/>
                      <a:pt x="124" y="108"/>
                    </a:cubicBezTo>
                    <a:cubicBezTo>
                      <a:pt x="98" y="147"/>
                      <a:pt x="75" y="189"/>
                      <a:pt x="55" y="235"/>
                    </a:cubicBezTo>
                    <a:cubicBezTo>
                      <a:pt x="37" y="281"/>
                      <a:pt x="21" y="330"/>
                      <a:pt x="13" y="381"/>
                    </a:cubicBezTo>
                    <a:cubicBezTo>
                      <a:pt x="4" y="432"/>
                      <a:pt x="0" y="484"/>
                      <a:pt x="0" y="535"/>
                    </a:cubicBezTo>
                    <a:cubicBezTo>
                      <a:pt x="15" y="487"/>
                      <a:pt x="24" y="438"/>
                      <a:pt x="39" y="391"/>
                    </a:cubicBezTo>
                    <a:cubicBezTo>
                      <a:pt x="53" y="345"/>
                      <a:pt x="69" y="300"/>
                      <a:pt x="89" y="257"/>
                    </a:cubicBezTo>
                    <a:cubicBezTo>
                      <a:pt x="124" y="168"/>
                      <a:pt x="168" y="88"/>
                      <a:pt x="20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1"/>
              <p:cNvSpPr/>
              <p:nvPr/>
            </p:nvSpPr>
            <p:spPr>
              <a:xfrm>
                <a:off x="5115825" y="1383700"/>
                <a:ext cx="53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51" extrusionOk="0">
                    <a:moveTo>
                      <a:pt x="211" y="1"/>
                    </a:moveTo>
                    <a:lnTo>
                      <a:pt x="211" y="1"/>
                    </a:lnTo>
                    <a:cubicBezTo>
                      <a:pt x="154" y="53"/>
                      <a:pt x="108" y="119"/>
                      <a:pt x="69" y="195"/>
                    </a:cubicBezTo>
                    <a:cubicBezTo>
                      <a:pt x="32" y="270"/>
                      <a:pt x="9" y="359"/>
                      <a:pt x="1" y="451"/>
                    </a:cubicBezTo>
                    <a:cubicBezTo>
                      <a:pt x="36" y="370"/>
                      <a:pt x="63" y="291"/>
                      <a:pt x="100" y="220"/>
                    </a:cubicBezTo>
                    <a:cubicBezTo>
                      <a:pt x="119" y="182"/>
                      <a:pt x="139" y="147"/>
                      <a:pt x="156" y="111"/>
                    </a:cubicBezTo>
                    <a:cubicBezTo>
                      <a:pt x="175" y="74"/>
                      <a:pt x="195" y="39"/>
                      <a:pt x="21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1"/>
              <p:cNvSpPr/>
              <p:nvPr/>
            </p:nvSpPr>
            <p:spPr>
              <a:xfrm>
                <a:off x="5100625" y="1413125"/>
                <a:ext cx="2750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39" extrusionOk="0">
                    <a:moveTo>
                      <a:pt x="62" y="0"/>
                    </a:moveTo>
                    <a:lnTo>
                      <a:pt x="62" y="0"/>
                    </a:lnTo>
                    <a:cubicBezTo>
                      <a:pt x="21" y="88"/>
                      <a:pt x="1" y="189"/>
                      <a:pt x="7" y="287"/>
                    </a:cubicBezTo>
                    <a:cubicBezTo>
                      <a:pt x="10" y="336"/>
                      <a:pt x="21" y="385"/>
                      <a:pt x="39" y="426"/>
                    </a:cubicBezTo>
                    <a:cubicBezTo>
                      <a:pt x="57" y="469"/>
                      <a:pt x="81" y="505"/>
                      <a:pt x="109" y="539"/>
                    </a:cubicBezTo>
                    <a:cubicBezTo>
                      <a:pt x="89" y="448"/>
                      <a:pt x="62" y="367"/>
                      <a:pt x="58" y="278"/>
                    </a:cubicBezTo>
                    <a:cubicBezTo>
                      <a:pt x="51" y="189"/>
                      <a:pt x="60" y="98"/>
                      <a:pt x="6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5098100" y="1420000"/>
                <a:ext cx="45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11" extrusionOk="0">
                    <a:moveTo>
                      <a:pt x="56" y="1"/>
                    </a:moveTo>
                    <a:cubicBezTo>
                      <a:pt x="5" y="109"/>
                      <a:pt x="0" y="236"/>
                      <a:pt x="26" y="344"/>
                    </a:cubicBezTo>
                    <a:cubicBezTo>
                      <a:pt x="52" y="454"/>
                      <a:pt x="107" y="544"/>
                      <a:pt x="180" y="610"/>
                    </a:cubicBezTo>
                    <a:cubicBezTo>
                      <a:pt x="169" y="557"/>
                      <a:pt x="149" y="511"/>
                      <a:pt x="134" y="462"/>
                    </a:cubicBezTo>
                    <a:cubicBezTo>
                      <a:pt x="117" y="414"/>
                      <a:pt x="103" y="367"/>
                      <a:pt x="90" y="317"/>
                    </a:cubicBezTo>
                    <a:cubicBezTo>
                      <a:pt x="79" y="268"/>
                      <a:pt x="71" y="217"/>
                      <a:pt x="64" y="166"/>
                    </a:cubicBezTo>
                    <a:cubicBezTo>
                      <a:pt x="59" y="113"/>
                      <a:pt x="58" y="59"/>
                      <a:pt x="56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5097200" y="1430625"/>
                <a:ext cx="5400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9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" y="90"/>
                      <a:pt x="25" y="179"/>
                      <a:pt x="62" y="246"/>
                    </a:cubicBezTo>
                    <a:cubicBezTo>
                      <a:pt x="82" y="279"/>
                      <a:pt x="104" y="311"/>
                      <a:pt x="130" y="336"/>
                    </a:cubicBezTo>
                    <a:cubicBezTo>
                      <a:pt x="156" y="363"/>
                      <a:pt x="183" y="386"/>
                      <a:pt x="215" y="409"/>
                    </a:cubicBezTo>
                    <a:cubicBezTo>
                      <a:pt x="209" y="368"/>
                      <a:pt x="193" y="332"/>
                      <a:pt x="175" y="298"/>
                    </a:cubicBezTo>
                    <a:cubicBezTo>
                      <a:pt x="159" y="265"/>
                      <a:pt x="140" y="234"/>
                      <a:pt x="122" y="202"/>
                    </a:cubicBezTo>
                    <a:cubicBezTo>
                      <a:pt x="86" y="138"/>
                      <a:pt x="55" y="76"/>
                      <a:pt x="2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5097700" y="1438875"/>
                <a:ext cx="55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220" h="335" extrusionOk="0">
                    <a:moveTo>
                      <a:pt x="9" y="0"/>
                    </a:moveTo>
                    <a:cubicBezTo>
                      <a:pt x="1" y="81"/>
                      <a:pt x="31" y="150"/>
                      <a:pt x="66" y="206"/>
                    </a:cubicBezTo>
                    <a:cubicBezTo>
                      <a:pt x="105" y="261"/>
                      <a:pt x="153" y="309"/>
                      <a:pt x="219" y="335"/>
                    </a:cubicBezTo>
                    <a:cubicBezTo>
                      <a:pt x="197" y="267"/>
                      <a:pt x="162" y="213"/>
                      <a:pt x="126" y="159"/>
                    </a:cubicBezTo>
                    <a:cubicBezTo>
                      <a:pt x="90" y="105"/>
                      <a:pt x="53" y="55"/>
                      <a:pt x="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5054150" y="1434550"/>
                <a:ext cx="503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921" extrusionOk="0">
                    <a:moveTo>
                      <a:pt x="707" y="0"/>
                    </a:moveTo>
                    <a:cubicBezTo>
                      <a:pt x="655" y="0"/>
                      <a:pt x="603" y="3"/>
                      <a:pt x="552" y="9"/>
                    </a:cubicBezTo>
                    <a:cubicBezTo>
                      <a:pt x="362" y="31"/>
                      <a:pt x="178" y="93"/>
                      <a:pt x="0" y="183"/>
                    </a:cubicBezTo>
                    <a:cubicBezTo>
                      <a:pt x="179" y="101"/>
                      <a:pt x="365" y="47"/>
                      <a:pt x="552" y="32"/>
                    </a:cubicBezTo>
                    <a:cubicBezTo>
                      <a:pt x="585" y="30"/>
                      <a:pt x="619" y="28"/>
                      <a:pt x="652" y="28"/>
                    </a:cubicBezTo>
                    <a:cubicBezTo>
                      <a:pt x="805" y="28"/>
                      <a:pt x="957" y="56"/>
                      <a:pt x="1102" y="111"/>
                    </a:cubicBezTo>
                    <a:cubicBezTo>
                      <a:pt x="1277" y="178"/>
                      <a:pt x="1442" y="285"/>
                      <a:pt x="1588" y="422"/>
                    </a:cubicBezTo>
                    <a:cubicBezTo>
                      <a:pt x="1732" y="560"/>
                      <a:pt x="1866" y="727"/>
                      <a:pt x="1955" y="920"/>
                    </a:cubicBezTo>
                    <a:lnTo>
                      <a:pt x="2013" y="876"/>
                    </a:lnTo>
                    <a:cubicBezTo>
                      <a:pt x="1911" y="669"/>
                      <a:pt x="1772" y="507"/>
                      <a:pt x="1619" y="368"/>
                    </a:cubicBezTo>
                    <a:cubicBezTo>
                      <a:pt x="1466" y="232"/>
                      <a:pt x="1295" y="128"/>
                      <a:pt x="1112" y="66"/>
                    </a:cubicBezTo>
                    <a:cubicBezTo>
                      <a:pt x="981" y="22"/>
                      <a:pt x="844" y="0"/>
                      <a:pt x="70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5085700" y="1452150"/>
                <a:ext cx="171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52" extrusionOk="0">
                    <a:moveTo>
                      <a:pt x="333" y="1"/>
                    </a:moveTo>
                    <a:cubicBezTo>
                      <a:pt x="275" y="1"/>
                      <a:pt x="217" y="8"/>
                      <a:pt x="160" y="30"/>
                    </a:cubicBezTo>
                    <a:cubicBezTo>
                      <a:pt x="100" y="53"/>
                      <a:pt x="41" y="91"/>
                      <a:pt x="1" y="151"/>
                    </a:cubicBezTo>
                    <a:cubicBezTo>
                      <a:pt x="57" y="118"/>
                      <a:pt x="113" y="100"/>
                      <a:pt x="169" y="90"/>
                    </a:cubicBezTo>
                    <a:cubicBezTo>
                      <a:pt x="216" y="83"/>
                      <a:pt x="263" y="79"/>
                      <a:pt x="310" y="79"/>
                    </a:cubicBezTo>
                    <a:cubicBezTo>
                      <a:pt x="320" y="79"/>
                      <a:pt x="330" y="79"/>
                      <a:pt x="340" y="80"/>
                    </a:cubicBezTo>
                    <a:cubicBezTo>
                      <a:pt x="398" y="81"/>
                      <a:pt x="455" y="87"/>
                      <a:pt x="513" y="94"/>
                    </a:cubicBezTo>
                    <a:cubicBezTo>
                      <a:pt x="570" y="101"/>
                      <a:pt x="628" y="110"/>
                      <a:pt x="687" y="123"/>
                    </a:cubicBezTo>
                    <a:cubicBezTo>
                      <a:pt x="638" y="80"/>
                      <a:pt x="580" y="53"/>
                      <a:pt x="523" y="34"/>
                    </a:cubicBezTo>
                    <a:cubicBezTo>
                      <a:pt x="465" y="13"/>
                      <a:pt x="404" y="4"/>
                      <a:pt x="344" y="1"/>
                    </a:cubicBezTo>
                    <a:cubicBezTo>
                      <a:pt x="340" y="1"/>
                      <a:pt x="336" y="1"/>
                      <a:pt x="333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5083525" y="1447775"/>
                <a:ext cx="16575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237" extrusionOk="0">
                    <a:moveTo>
                      <a:pt x="360" y="1"/>
                    </a:moveTo>
                    <a:cubicBezTo>
                      <a:pt x="346" y="1"/>
                      <a:pt x="332" y="1"/>
                      <a:pt x="318" y="3"/>
                    </a:cubicBezTo>
                    <a:cubicBezTo>
                      <a:pt x="256" y="11"/>
                      <a:pt x="192" y="33"/>
                      <a:pt x="136" y="73"/>
                    </a:cubicBezTo>
                    <a:cubicBezTo>
                      <a:pt x="80" y="113"/>
                      <a:pt x="33" y="170"/>
                      <a:pt x="1" y="237"/>
                    </a:cubicBezTo>
                    <a:cubicBezTo>
                      <a:pt x="100" y="144"/>
                      <a:pt x="208" y="94"/>
                      <a:pt x="321" y="82"/>
                    </a:cubicBezTo>
                    <a:cubicBezTo>
                      <a:pt x="344" y="79"/>
                      <a:pt x="367" y="78"/>
                      <a:pt x="389" y="78"/>
                    </a:cubicBezTo>
                    <a:cubicBezTo>
                      <a:pt x="480" y="78"/>
                      <a:pt x="570" y="98"/>
                      <a:pt x="663" y="128"/>
                    </a:cubicBezTo>
                    <a:cubicBezTo>
                      <a:pt x="580" y="44"/>
                      <a:pt x="471" y="1"/>
                      <a:pt x="36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5079100" y="1443550"/>
                <a:ext cx="1500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343" extrusionOk="0">
                    <a:moveTo>
                      <a:pt x="452" y="0"/>
                    </a:moveTo>
                    <a:cubicBezTo>
                      <a:pt x="444" y="0"/>
                      <a:pt x="436" y="0"/>
                      <a:pt x="428" y="1"/>
                    </a:cubicBezTo>
                    <a:cubicBezTo>
                      <a:pt x="370" y="2"/>
                      <a:pt x="311" y="16"/>
                      <a:pt x="255" y="41"/>
                    </a:cubicBezTo>
                    <a:cubicBezTo>
                      <a:pt x="198" y="67"/>
                      <a:pt x="144" y="103"/>
                      <a:pt x="99" y="155"/>
                    </a:cubicBezTo>
                    <a:cubicBezTo>
                      <a:pt x="53" y="206"/>
                      <a:pt x="17" y="271"/>
                      <a:pt x="0" y="343"/>
                    </a:cubicBezTo>
                    <a:cubicBezTo>
                      <a:pt x="77" y="230"/>
                      <a:pt x="170" y="160"/>
                      <a:pt x="274" y="115"/>
                    </a:cubicBezTo>
                    <a:cubicBezTo>
                      <a:pt x="377" y="68"/>
                      <a:pt x="485" y="45"/>
                      <a:pt x="599" y="30"/>
                    </a:cubicBezTo>
                    <a:cubicBezTo>
                      <a:pt x="553" y="9"/>
                      <a:pt x="503" y="0"/>
                      <a:pt x="45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1"/>
              <p:cNvSpPr/>
              <p:nvPr/>
            </p:nvSpPr>
            <p:spPr>
              <a:xfrm>
                <a:off x="5076325" y="1439350"/>
                <a:ext cx="115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351" extrusionOk="0">
                    <a:moveTo>
                      <a:pt x="397" y="0"/>
                    </a:moveTo>
                    <a:cubicBezTo>
                      <a:pt x="371" y="0"/>
                      <a:pt x="346" y="5"/>
                      <a:pt x="321" y="11"/>
                    </a:cubicBezTo>
                    <a:cubicBezTo>
                      <a:pt x="273" y="24"/>
                      <a:pt x="229" y="45"/>
                      <a:pt x="185" y="73"/>
                    </a:cubicBezTo>
                    <a:cubicBezTo>
                      <a:pt x="143" y="103"/>
                      <a:pt x="101" y="140"/>
                      <a:pt x="68" y="185"/>
                    </a:cubicBezTo>
                    <a:cubicBezTo>
                      <a:pt x="34" y="231"/>
                      <a:pt x="6" y="289"/>
                      <a:pt x="1" y="350"/>
                    </a:cubicBezTo>
                    <a:cubicBezTo>
                      <a:pt x="30" y="301"/>
                      <a:pt x="64" y="264"/>
                      <a:pt x="99" y="231"/>
                    </a:cubicBezTo>
                    <a:cubicBezTo>
                      <a:pt x="135" y="198"/>
                      <a:pt x="173" y="169"/>
                      <a:pt x="212" y="143"/>
                    </a:cubicBezTo>
                    <a:cubicBezTo>
                      <a:pt x="251" y="116"/>
                      <a:pt x="292" y="93"/>
                      <a:pt x="333" y="70"/>
                    </a:cubicBezTo>
                    <a:cubicBezTo>
                      <a:pt x="375" y="49"/>
                      <a:pt x="417" y="26"/>
                      <a:pt x="463" y="12"/>
                    </a:cubicBezTo>
                    <a:cubicBezTo>
                      <a:pt x="441" y="4"/>
                      <a:pt x="419" y="0"/>
                      <a:pt x="39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1"/>
              <p:cNvSpPr/>
              <p:nvPr/>
            </p:nvSpPr>
            <p:spPr>
              <a:xfrm>
                <a:off x="5072225" y="1436625"/>
                <a:ext cx="92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88" extrusionOk="0">
                    <a:moveTo>
                      <a:pt x="369" y="0"/>
                    </a:moveTo>
                    <a:cubicBezTo>
                      <a:pt x="285" y="8"/>
                      <a:pt x="205" y="56"/>
                      <a:pt x="136" y="118"/>
                    </a:cubicBezTo>
                    <a:cubicBezTo>
                      <a:pt x="101" y="151"/>
                      <a:pt x="69" y="189"/>
                      <a:pt x="44" y="235"/>
                    </a:cubicBezTo>
                    <a:cubicBezTo>
                      <a:pt x="18" y="280"/>
                      <a:pt x="1" y="334"/>
                      <a:pt x="1" y="388"/>
                    </a:cubicBezTo>
                    <a:cubicBezTo>
                      <a:pt x="19" y="339"/>
                      <a:pt x="45" y="301"/>
                      <a:pt x="73" y="264"/>
                    </a:cubicBezTo>
                    <a:cubicBezTo>
                      <a:pt x="101" y="229"/>
                      <a:pt x="131" y="197"/>
                      <a:pt x="164" y="167"/>
                    </a:cubicBezTo>
                    <a:cubicBezTo>
                      <a:pt x="196" y="137"/>
                      <a:pt x="229" y="109"/>
                      <a:pt x="263" y="81"/>
                    </a:cubicBezTo>
                    <a:cubicBezTo>
                      <a:pt x="297" y="55"/>
                      <a:pt x="332" y="26"/>
                      <a:pt x="36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5067600" y="1435125"/>
                <a:ext cx="74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51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21" y="35"/>
                      <a:pt x="155" y="96"/>
                      <a:pt x="98" y="172"/>
                    </a:cubicBezTo>
                    <a:cubicBezTo>
                      <a:pt x="71" y="210"/>
                      <a:pt x="46" y="252"/>
                      <a:pt x="28" y="299"/>
                    </a:cubicBezTo>
                    <a:cubicBezTo>
                      <a:pt x="11" y="346"/>
                      <a:pt x="0" y="401"/>
                      <a:pt x="7" y="451"/>
                    </a:cubicBezTo>
                    <a:cubicBezTo>
                      <a:pt x="19" y="402"/>
                      <a:pt x="40" y="362"/>
                      <a:pt x="60" y="322"/>
                    </a:cubicBezTo>
                    <a:cubicBezTo>
                      <a:pt x="83" y="284"/>
                      <a:pt x="107" y="247"/>
                      <a:pt x="133" y="212"/>
                    </a:cubicBezTo>
                    <a:cubicBezTo>
                      <a:pt x="185" y="141"/>
                      <a:pt x="242" y="75"/>
                      <a:pt x="29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5063575" y="1435325"/>
                <a:ext cx="47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73" extrusionOk="0">
                    <a:moveTo>
                      <a:pt x="187" y="0"/>
                    </a:moveTo>
                    <a:cubicBezTo>
                      <a:pt x="131" y="31"/>
                      <a:pt x="88" y="88"/>
                      <a:pt x="55" y="154"/>
                    </a:cubicBezTo>
                    <a:cubicBezTo>
                      <a:pt x="22" y="218"/>
                      <a:pt x="1" y="296"/>
                      <a:pt x="8" y="372"/>
                    </a:cubicBezTo>
                    <a:cubicBezTo>
                      <a:pt x="38" y="305"/>
                      <a:pt x="65" y="245"/>
                      <a:pt x="95" y="185"/>
                    </a:cubicBezTo>
                    <a:cubicBezTo>
                      <a:pt x="124" y="125"/>
                      <a:pt x="156" y="67"/>
                      <a:pt x="18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5058500" y="1436125"/>
                <a:ext cx="36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88" extrusionOk="0">
                    <a:moveTo>
                      <a:pt x="144" y="0"/>
                    </a:moveTo>
                    <a:lnTo>
                      <a:pt x="144" y="0"/>
                    </a:lnTo>
                    <a:cubicBezTo>
                      <a:pt x="119" y="18"/>
                      <a:pt x="97" y="46"/>
                      <a:pt x="78" y="75"/>
                    </a:cubicBezTo>
                    <a:cubicBezTo>
                      <a:pt x="60" y="104"/>
                      <a:pt x="45" y="137"/>
                      <a:pt x="33" y="170"/>
                    </a:cubicBezTo>
                    <a:cubicBezTo>
                      <a:pt x="21" y="205"/>
                      <a:pt x="11" y="241"/>
                      <a:pt x="7" y="277"/>
                    </a:cubicBezTo>
                    <a:cubicBezTo>
                      <a:pt x="2" y="313"/>
                      <a:pt x="1" y="352"/>
                      <a:pt x="8" y="388"/>
                    </a:cubicBezTo>
                    <a:cubicBezTo>
                      <a:pt x="21" y="315"/>
                      <a:pt x="41" y="251"/>
                      <a:pt x="64" y="187"/>
                    </a:cubicBezTo>
                    <a:cubicBezTo>
                      <a:pt x="87" y="124"/>
                      <a:pt x="111" y="63"/>
                      <a:pt x="14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5054775" y="1437625"/>
                <a:ext cx="27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1" h="369" extrusionOk="0">
                    <a:moveTo>
                      <a:pt x="110" y="0"/>
                    </a:moveTo>
                    <a:cubicBezTo>
                      <a:pt x="67" y="42"/>
                      <a:pt x="35" y="101"/>
                      <a:pt x="17" y="167"/>
                    </a:cubicBezTo>
                    <a:cubicBezTo>
                      <a:pt x="0" y="234"/>
                      <a:pt x="0" y="306"/>
                      <a:pt x="19" y="368"/>
                    </a:cubicBezTo>
                    <a:cubicBezTo>
                      <a:pt x="27" y="301"/>
                      <a:pt x="33" y="239"/>
                      <a:pt x="50" y="180"/>
                    </a:cubicBezTo>
                    <a:cubicBezTo>
                      <a:pt x="64" y="120"/>
                      <a:pt x="87" y="64"/>
                      <a:pt x="11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1"/>
              <p:cNvSpPr/>
              <p:nvPr/>
            </p:nvSpPr>
            <p:spPr>
              <a:xfrm>
                <a:off x="5045575" y="1438550"/>
                <a:ext cx="9775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416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348" y="14"/>
                      <a:pt x="306" y="30"/>
                      <a:pt x="266" y="53"/>
                    </a:cubicBezTo>
                    <a:cubicBezTo>
                      <a:pt x="224" y="74"/>
                      <a:pt x="186" y="105"/>
                      <a:pt x="151" y="141"/>
                    </a:cubicBezTo>
                    <a:cubicBezTo>
                      <a:pt x="81" y="213"/>
                      <a:pt x="28" y="311"/>
                      <a:pt x="0" y="415"/>
                    </a:cubicBezTo>
                    <a:cubicBezTo>
                      <a:pt x="27" y="371"/>
                      <a:pt x="52" y="326"/>
                      <a:pt x="80" y="286"/>
                    </a:cubicBezTo>
                    <a:cubicBezTo>
                      <a:pt x="109" y="246"/>
                      <a:pt x="139" y="208"/>
                      <a:pt x="172" y="174"/>
                    </a:cubicBezTo>
                    <a:cubicBezTo>
                      <a:pt x="205" y="140"/>
                      <a:pt x="241" y="111"/>
                      <a:pt x="277" y="83"/>
                    </a:cubicBezTo>
                    <a:cubicBezTo>
                      <a:pt x="313" y="55"/>
                      <a:pt x="353" y="31"/>
                      <a:pt x="39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1"/>
              <p:cNvSpPr/>
              <p:nvPr/>
            </p:nvSpPr>
            <p:spPr>
              <a:xfrm>
                <a:off x="5071800" y="1429075"/>
                <a:ext cx="89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5" extrusionOk="0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65" y="44"/>
                      <a:pt x="128" y="84"/>
                      <a:pt x="188" y="130"/>
                    </a:cubicBezTo>
                    <a:cubicBezTo>
                      <a:pt x="217" y="152"/>
                      <a:pt x="246" y="176"/>
                      <a:pt x="275" y="200"/>
                    </a:cubicBezTo>
                    <a:cubicBezTo>
                      <a:pt x="303" y="226"/>
                      <a:pt x="331" y="252"/>
                      <a:pt x="358" y="284"/>
                    </a:cubicBezTo>
                    <a:cubicBezTo>
                      <a:pt x="347" y="240"/>
                      <a:pt x="326" y="198"/>
                      <a:pt x="300" y="164"/>
                    </a:cubicBezTo>
                    <a:cubicBezTo>
                      <a:pt x="275" y="130"/>
                      <a:pt x="244" y="102"/>
                      <a:pt x="213" y="77"/>
                    </a:cubicBezTo>
                    <a:cubicBezTo>
                      <a:pt x="152" y="33"/>
                      <a:pt x="82" y="0"/>
                      <a:pt x="1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5061275" y="1430625"/>
                <a:ext cx="12725" cy="42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70" extrusionOk="0">
                    <a:moveTo>
                      <a:pt x="95" y="0"/>
                    </a:moveTo>
                    <a:cubicBezTo>
                      <a:pt x="64" y="0"/>
                      <a:pt x="32" y="3"/>
                      <a:pt x="0" y="12"/>
                    </a:cubicBezTo>
                    <a:cubicBezTo>
                      <a:pt x="90" y="23"/>
                      <a:pt x="175" y="44"/>
                      <a:pt x="258" y="70"/>
                    </a:cubicBezTo>
                    <a:cubicBezTo>
                      <a:pt x="345" y="95"/>
                      <a:pt x="427" y="125"/>
                      <a:pt x="508" y="170"/>
                    </a:cubicBezTo>
                    <a:cubicBezTo>
                      <a:pt x="475" y="131"/>
                      <a:pt x="436" y="104"/>
                      <a:pt x="395" y="81"/>
                    </a:cubicBezTo>
                    <a:cubicBezTo>
                      <a:pt x="355" y="58"/>
                      <a:pt x="312" y="41"/>
                      <a:pt x="269" y="28"/>
                    </a:cubicBezTo>
                    <a:cubicBezTo>
                      <a:pt x="224" y="15"/>
                      <a:pt x="181" y="5"/>
                      <a:pt x="135" y="2"/>
                    </a:cubicBezTo>
                    <a:cubicBezTo>
                      <a:pt x="122" y="1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5055850" y="1433125"/>
                <a:ext cx="1247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76" extrusionOk="0">
                    <a:moveTo>
                      <a:pt x="253" y="0"/>
                    </a:moveTo>
                    <a:cubicBezTo>
                      <a:pt x="209" y="2"/>
                      <a:pt x="167" y="9"/>
                      <a:pt x="124" y="22"/>
                    </a:cubicBezTo>
                    <a:cubicBezTo>
                      <a:pt x="82" y="33"/>
                      <a:pt x="41" y="50"/>
                      <a:pt x="1" y="72"/>
                    </a:cubicBezTo>
                    <a:cubicBezTo>
                      <a:pt x="87" y="62"/>
                      <a:pt x="170" y="46"/>
                      <a:pt x="252" y="45"/>
                    </a:cubicBezTo>
                    <a:cubicBezTo>
                      <a:pt x="261" y="44"/>
                      <a:pt x="269" y="44"/>
                      <a:pt x="278" y="44"/>
                    </a:cubicBezTo>
                    <a:cubicBezTo>
                      <a:pt x="311" y="44"/>
                      <a:pt x="343" y="47"/>
                      <a:pt x="375" y="51"/>
                    </a:cubicBezTo>
                    <a:cubicBezTo>
                      <a:pt x="415" y="56"/>
                      <a:pt x="457" y="69"/>
                      <a:pt x="498" y="76"/>
                    </a:cubicBezTo>
                    <a:cubicBezTo>
                      <a:pt x="462" y="51"/>
                      <a:pt x="423" y="30"/>
                      <a:pt x="380" y="18"/>
                    </a:cubicBezTo>
                    <a:cubicBezTo>
                      <a:pt x="339" y="4"/>
                      <a:pt x="295" y="0"/>
                      <a:pt x="253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5049300" y="1435775"/>
                <a:ext cx="111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93" extrusionOk="0">
                    <a:moveTo>
                      <a:pt x="283" y="1"/>
                    </a:moveTo>
                    <a:cubicBezTo>
                      <a:pt x="262" y="1"/>
                      <a:pt x="241" y="3"/>
                      <a:pt x="219" y="6"/>
                    </a:cubicBezTo>
                    <a:cubicBezTo>
                      <a:pt x="143" y="19"/>
                      <a:pt x="69" y="48"/>
                      <a:pt x="1" y="92"/>
                    </a:cubicBezTo>
                    <a:cubicBezTo>
                      <a:pt x="38" y="87"/>
                      <a:pt x="75" y="78"/>
                      <a:pt x="113" y="70"/>
                    </a:cubicBezTo>
                    <a:cubicBezTo>
                      <a:pt x="149" y="63"/>
                      <a:pt x="186" y="55"/>
                      <a:pt x="222" y="50"/>
                    </a:cubicBezTo>
                    <a:cubicBezTo>
                      <a:pt x="296" y="36"/>
                      <a:pt x="369" y="38"/>
                      <a:pt x="445" y="34"/>
                    </a:cubicBezTo>
                    <a:cubicBezTo>
                      <a:pt x="394" y="12"/>
                      <a:pt x="339" y="1"/>
                      <a:pt x="283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5080150" y="1430725"/>
                <a:ext cx="86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72" extrusionOk="0">
                    <a:moveTo>
                      <a:pt x="1" y="1"/>
                    </a:moveTo>
                    <a:cubicBezTo>
                      <a:pt x="68" y="54"/>
                      <a:pt x="137" y="97"/>
                      <a:pt x="194" y="157"/>
                    </a:cubicBezTo>
                    <a:cubicBezTo>
                      <a:pt x="252" y="214"/>
                      <a:pt x="294" y="293"/>
                      <a:pt x="345" y="372"/>
                    </a:cubicBezTo>
                    <a:cubicBezTo>
                      <a:pt x="337" y="322"/>
                      <a:pt x="323" y="273"/>
                      <a:pt x="304" y="229"/>
                    </a:cubicBezTo>
                    <a:cubicBezTo>
                      <a:pt x="284" y="183"/>
                      <a:pt x="257" y="143"/>
                      <a:pt x="225" y="110"/>
                    </a:cubicBezTo>
                    <a:cubicBezTo>
                      <a:pt x="161" y="44"/>
                      <a:pt x="81" y="8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5086175" y="1431950"/>
                <a:ext cx="872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2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" y="36"/>
                      <a:pt x="75" y="71"/>
                      <a:pt x="108" y="109"/>
                    </a:cubicBezTo>
                    <a:cubicBezTo>
                      <a:pt x="140" y="149"/>
                      <a:pt x="171" y="188"/>
                      <a:pt x="197" y="234"/>
                    </a:cubicBezTo>
                    <a:cubicBezTo>
                      <a:pt x="225" y="277"/>
                      <a:pt x="249" y="325"/>
                      <a:pt x="274" y="374"/>
                    </a:cubicBezTo>
                    <a:cubicBezTo>
                      <a:pt x="298" y="422"/>
                      <a:pt x="320" y="475"/>
                      <a:pt x="349" y="524"/>
                    </a:cubicBezTo>
                    <a:cubicBezTo>
                      <a:pt x="340" y="402"/>
                      <a:pt x="307" y="282"/>
                      <a:pt x="247" y="184"/>
                    </a:cubicBezTo>
                    <a:cubicBezTo>
                      <a:pt x="187" y="87"/>
                      <a:pt x="99" y="11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5094150" y="1436925"/>
                <a:ext cx="442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48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83"/>
                      <a:pt x="62" y="157"/>
                      <a:pt x="86" y="239"/>
                    </a:cubicBezTo>
                    <a:cubicBezTo>
                      <a:pt x="99" y="279"/>
                      <a:pt x="109" y="321"/>
                      <a:pt x="124" y="362"/>
                    </a:cubicBezTo>
                    <a:cubicBezTo>
                      <a:pt x="137" y="404"/>
                      <a:pt x="153" y="447"/>
                      <a:pt x="177" y="483"/>
                    </a:cubicBezTo>
                    <a:cubicBezTo>
                      <a:pt x="177" y="435"/>
                      <a:pt x="176" y="390"/>
                      <a:pt x="171" y="345"/>
                    </a:cubicBezTo>
                    <a:cubicBezTo>
                      <a:pt x="165" y="298"/>
                      <a:pt x="157" y="252"/>
                      <a:pt x="144" y="209"/>
                    </a:cubicBezTo>
                    <a:cubicBezTo>
                      <a:pt x="118" y="122"/>
                      <a:pt x="71" y="36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5099525" y="1442800"/>
                <a:ext cx="327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131" h="468" extrusionOk="0">
                    <a:moveTo>
                      <a:pt x="0" y="1"/>
                    </a:moveTo>
                    <a:cubicBezTo>
                      <a:pt x="14" y="86"/>
                      <a:pt x="30" y="159"/>
                      <a:pt x="47" y="237"/>
                    </a:cubicBezTo>
                    <a:cubicBezTo>
                      <a:pt x="64" y="314"/>
                      <a:pt x="82" y="391"/>
                      <a:pt x="116" y="467"/>
                    </a:cubicBezTo>
                    <a:cubicBezTo>
                      <a:pt x="131" y="379"/>
                      <a:pt x="123" y="295"/>
                      <a:pt x="106" y="213"/>
                    </a:cubicBezTo>
                    <a:cubicBezTo>
                      <a:pt x="87" y="133"/>
                      <a:pt x="56" y="52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5068400" y="1421875"/>
                <a:ext cx="366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315" extrusionOk="0">
                    <a:moveTo>
                      <a:pt x="92" y="1"/>
                    </a:moveTo>
                    <a:cubicBezTo>
                      <a:pt x="61" y="1"/>
                      <a:pt x="31" y="2"/>
                      <a:pt x="0" y="3"/>
                    </a:cubicBezTo>
                    <a:cubicBezTo>
                      <a:pt x="8" y="3"/>
                      <a:pt x="15" y="3"/>
                      <a:pt x="22" y="3"/>
                    </a:cubicBezTo>
                    <a:cubicBezTo>
                      <a:pt x="183" y="3"/>
                      <a:pt x="341" y="26"/>
                      <a:pt x="491" y="79"/>
                    </a:cubicBezTo>
                    <a:cubicBezTo>
                      <a:pt x="647" y="133"/>
                      <a:pt x="793" y="222"/>
                      <a:pt x="920" y="341"/>
                    </a:cubicBezTo>
                    <a:cubicBezTo>
                      <a:pt x="1046" y="459"/>
                      <a:pt x="1153" y="607"/>
                      <a:pt x="1236" y="772"/>
                    </a:cubicBezTo>
                    <a:cubicBezTo>
                      <a:pt x="1318" y="937"/>
                      <a:pt x="1384" y="1123"/>
                      <a:pt x="1406" y="1314"/>
                    </a:cubicBezTo>
                    <a:lnTo>
                      <a:pt x="1466" y="1299"/>
                    </a:lnTo>
                    <a:cubicBezTo>
                      <a:pt x="1436" y="1091"/>
                      <a:pt x="1364" y="907"/>
                      <a:pt x="1276" y="739"/>
                    </a:cubicBezTo>
                    <a:cubicBezTo>
                      <a:pt x="1186" y="571"/>
                      <a:pt x="1073" y="424"/>
                      <a:pt x="940" y="308"/>
                    </a:cubicBezTo>
                    <a:cubicBezTo>
                      <a:pt x="808" y="192"/>
                      <a:pt x="656" y="108"/>
                      <a:pt x="496" y="59"/>
                    </a:cubicBezTo>
                    <a:cubicBezTo>
                      <a:pt x="364" y="19"/>
                      <a:pt x="229" y="1"/>
                      <a:pt x="92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5089800" y="1446075"/>
                <a:ext cx="142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67" extrusionOk="0">
                    <a:moveTo>
                      <a:pt x="144" y="1"/>
                    </a:moveTo>
                    <a:cubicBezTo>
                      <a:pt x="96" y="1"/>
                      <a:pt x="45" y="12"/>
                      <a:pt x="0" y="44"/>
                    </a:cubicBezTo>
                    <a:cubicBezTo>
                      <a:pt x="17" y="41"/>
                      <a:pt x="34" y="40"/>
                      <a:pt x="50" y="40"/>
                    </a:cubicBezTo>
                    <a:cubicBezTo>
                      <a:pt x="86" y="40"/>
                      <a:pt x="120" y="46"/>
                      <a:pt x="154" y="54"/>
                    </a:cubicBezTo>
                    <a:cubicBezTo>
                      <a:pt x="204" y="67"/>
                      <a:pt x="250" y="84"/>
                      <a:pt x="297" y="106"/>
                    </a:cubicBezTo>
                    <a:cubicBezTo>
                      <a:pt x="343" y="128"/>
                      <a:pt x="389" y="154"/>
                      <a:pt x="435" y="180"/>
                    </a:cubicBezTo>
                    <a:cubicBezTo>
                      <a:pt x="479" y="208"/>
                      <a:pt x="525" y="235"/>
                      <a:pt x="569" y="267"/>
                    </a:cubicBezTo>
                    <a:cubicBezTo>
                      <a:pt x="540" y="214"/>
                      <a:pt x="501" y="171"/>
                      <a:pt x="459" y="134"/>
                    </a:cubicBezTo>
                    <a:cubicBezTo>
                      <a:pt x="416" y="97"/>
                      <a:pt x="369" y="67"/>
                      <a:pt x="321" y="43"/>
                    </a:cubicBezTo>
                    <a:cubicBezTo>
                      <a:pt x="271" y="20"/>
                      <a:pt x="218" y="3"/>
                      <a:pt x="162" y="1"/>
                    </a:cubicBezTo>
                    <a:cubicBezTo>
                      <a:pt x="156" y="1"/>
                      <a:pt x="150" y="1"/>
                      <a:pt x="14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5088600" y="1442175"/>
                <a:ext cx="143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44" extrusionOk="0">
                    <a:moveTo>
                      <a:pt x="221" y="0"/>
                    </a:moveTo>
                    <a:cubicBezTo>
                      <a:pt x="199" y="0"/>
                      <a:pt x="177" y="3"/>
                      <a:pt x="155" y="8"/>
                    </a:cubicBezTo>
                    <a:cubicBezTo>
                      <a:pt x="99" y="21"/>
                      <a:pt x="44" y="51"/>
                      <a:pt x="1" y="95"/>
                    </a:cubicBezTo>
                    <a:cubicBezTo>
                      <a:pt x="60" y="72"/>
                      <a:pt x="118" y="61"/>
                      <a:pt x="174" y="61"/>
                    </a:cubicBezTo>
                    <a:cubicBezTo>
                      <a:pt x="218" y="61"/>
                      <a:pt x="261" y="68"/>
                      <a:pt x="303" y="82"/>
                    </a:cubicBezTo>
                    <a:cubicBezTo>
                      <a:pt x="400" y="112"/>
                      <a:pt x="487" y="170"/>
                      <a:pt x="572" y="243"/>
                    </a:cubicBezTo>
                    <a:cubicBezTo>
                      <a:pt x="520" y="131"/>
                      <a:pt x="427" y="51"/>
                      <a:pt x="321" y="16"/>
                    </a:cubicBezTo>
                    <a:cubicBezTo>
                      <a:pt x="289" y="6"/>
                      <a:pt x="255" y="0"/>
                      <a:pt x="22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5085400" y="1437725"/>
                <a:ext cx="14325" cy="39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58" extrusionOk="0">
                    <a:moveTo>
                      <a:pt x="287" y="1"/>
                    </a:moveTo>
                    <a:cubicBezTo>
                      <a:pt x="236" y="1"/>
                      <a:pt x="181" y="11"/>
                      <a:pt x="130" y="38"/>
                    </a:cubicBezTo>
                    <a:cubicBezTo>
                      <a:pt x="79" y="63"/>
                      <a:pt x="32" y="104"/>
                      <a:pt x="0" y="157"/>
                    </a:cubicBezTo>
                    <a:cubicBezTo>
                      <a:pt x="94" y="92"/>
                      <a:pt x="188" y="68"/>
                      <a:pt x="284" y="68"/>
                    </a:cubicBezTo>
                    <a:cubicBezTo>
                      <a:pt x="287" y="68"/>
                      <a:pt x="289" y="68"/>
                      <a:pt x="292" y="68"/>
                    </a:cubicBezTo>
                    <a:cubicBezTo>
                      <a:pt x="385" y="68"/>
                      <a:pt x="477" y="87"/>
                      <a:pt x="572" y="116"/>
                    </a:cubicBezTo>
                    <a:cubicBezTo>
                      <a:pt x="535" y="75"/>
                      <a:pt x="489" y="48"/>
                      <a:pt x="441" y="29"/>
                    </a:cubicBezTo>
                    <a:cubicBezTo>
                      <a:pt x="392" y="9"/>
                      <a:pt x="341" y="1"/>
                      <a:pt x="28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5084175" y="1433125"/>
                <a:ext cx="116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69" extrusionOk="0">
                    <a:moveTo>
                      <a:pt x="294" y="0"/>
                    </a:moveTo>
                    <a:cubicBezTo>
                      <a:pt x="271" y="0"/>
                      <a:pt x="247" y="3"/>
                      <a:pt x="223" y="7"/>
                    </a:cubicBezTo>
                    <a:cubicBezTo>
                      <a:pt x="181" y="16"/>
                      <a:pt x="138" y="31"/>
                      <a:pt x="98" y="57"/>
                    </a:cubicBezTo>
                    <a:cubicBezTo>
                      <a:pt x="59" y="82"/>
                      <a:pt x="21" y="120"/>
                      <a:pt x="1" y="168"/>
                    </a:cubicBezTo>
                    <a:cubicBezTo>
                      <a:pt x="38" y="138"/>
                      <a:pt x="74" y="120"/>
                      <a:pt x="112" y="106"/>
                    </a:cubicBezTo>
                    <a:cubicBezTo>
                      <a:pt x="151" y="91"/>
                      <a:pt x="189" y="81"/>
                      <a:pt x="228" y="74"/>
                    </a:cubicBezTo>
                    <a:cubicBezTo>
                      <a:pt x="267" y="65"/>
                      <a:pt x="306" y="61"/>
                      <a:pt x="346" y="57"/>
                    </a:cubicBezTo>
                    <a:cubicBezTo>
                      <a:pt x="370" y="56"/>
                      <a:pt x="393" y="54"/>
                      <a:pt x="417" y="54"/>
                    </a:cubicBezTo>
                    <a:cubicBezTo>
                      <a:pt x="434" y="54"/>
                      <a:pt x="450" y="55"/>
                      <a:pt x="467" y="57"/>
                    </a:cubicBezTo>
                    <a:cubicBezTo>
                      <a:pt x="436" y="25"/>
                      <a:pt x="393" y="13"/>
                      <a:pt x="352" y="5"/>
                    </a:cubicBezTo>
                    <a:cubicBezTo>
                      <a:pt x="333" y="2"/>
                      <a:pt x="314" y="0"/>
                      <a:pt x="29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5081300" y="1429400"/>
                <a:ext cx="101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00" extrusionOk="0">
                    <a:moveTo>
                      <a:pt x="318" y="0"/>
                    </a:moveTo>
                    <a:cubicBezTo>
                      <a:pt x="273" y="0"/>
                      <a:pt x="226" y="10"/>
                      <a:pt x="181" y="27"/>
                    </a:cubicBezTo>
                    <a:cubicBezTo>
                      <a:pt x="145" y="41"/>
                      <a:pt x="108" y="62"/>
                      <a:pt x="76" y="90"/>
                    </a:cubicBezTo>
                    <a:cubicBezTo>
                      <a:pt x="43" y="118"/>
                      <a:pt x="15" y="156"/>
                      <a:pt x="1" y="200"/>
                    </a:cubicBezTo>
                    <a:cubicBezTo>
                      <a:pt x="30" y="167"/>
                      <a:pt x="60" y="144"/>
                      <a:pt x="92" y="124"/>
                    </a:cubicBezTo>
                    <a:cubicBezTo>
                      <a:pt x="124" y="106"/>
                      <a:pt x="157" y="90"/>
                      <a:pt x="191" y="78"/>
                    </a:cubicBezTo>
                    <a:cubicBezTo>
                      <a:pt x="225" y="63"/>
                      <a:pt x="260" y="53"/>
                      <a:pt x="295" y="42"/>
                    </a:cubicBezTo>
                    <a:cubicBezTo>
                      <a:pt x="330" y="32"/>
                      <a:pt x="366" y="22"/>
                      <a:pt x="404" y="13"/>
                    </a:cubicBezTo>
                    <a:cubicBezTo>
                      <a:pt x="376" y="4"/>
                      <a:pt x="347" y="0"/>
                      <a:pt x="31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077625" y="1426200"/>
                <a:ext cx="89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66" extrusionOk="0">
                    <a:moveTo>
                      <a:pt x="356" y="0"/>
                    </a:moveTo>
                    <a:cubicBezTo>
                      <a:pt x="284" y="1"/>
                      <a:pt x="214" y="27"/>
                      <a:pt x="149" y="69"/>
                    </a:cubicBezTo>
                    <a:cubicBezTo>
                      <a:pt x="115" y="91"/>
                      <a:pt x="84" y="117"/>
                      <a:pt x="57" y="150"/>
                    </a:cubicBezTo>
                    <a:cubicBezTo>
                      <a:pt x="30" y="182"/>
                      <a:pt x="8" y="222"/>
                      <a:pt x="0" y="266"/>
                    </a:cubicBezTo>
                    <a:cubicBezTo>
                      <a:pt x="23" y="231"/>
                      <a:pt x="50" y="205"/>
                      <a:pt x="78" y="180"/>
                    </a:cubicBezTo>
                    <a:cubicBezTo>
                      <a:pt x="106" y="156"/>
                      <a:pt x="135" y="135"/>
                      <a:pt x="166" y="115"/>
                    </a:cubicBezTo>
                    <a:cubicBezTo>
                      <a:pt x="226" y="75"/>
                      <a:pt x="291" y="41"/>
                      <a:pt x="356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5074825" y="1423925"/>
                <a:ext cx="615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42" extrusionOk="0">
                    <a:moveTo>
                      <a:pt x="245" y="0"/>
                    </a:moveTo>
                    <a:lnTo>
                      <a:pt x="245" y="0"/>
                    </a:lnTo>
                    <a:cubicBezTo>
                      <a:pt x="190" y="5"/>
                      <a:pt x="139" y="38"/>
                      <a:pt x="95" y="78"/>
                    </a:cubicBezTo>
                    <a:cubicBezTo>
                      <a:pt x="52" y="120"/>
                      <a:pt x="14" y="176"/>
                      <a:pt x="0" y="242"/>
                    </a:cubicBezTo>
                    <a:cubicBezTo>
                      <a:pt x="43" y="197"/>
                      <a:pt x="79" y="157"/>
                      <a:pt x="121" y="118"/>
                    </a:cubicBezTo>
                    <a:cubicBezTo>
                      <a:pt x="160" y="79"/>
                      <a:pt x="202" y="44"/>
                      <a:pt x="24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5070375" y="1422375"/>
                <a:ext cx="532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70" extrusionOk="0">
                    <a:moveTo>
                      <a:pt x="213" y="0"/>
                    </a:moveTo>
                    <a:lnTo>
                      <a:pt x="213" y="0"/>
                    </a:lnTo>
                    <a:cubicBezTo>
                      <a:pt x="187" y="5"/>
                      <a:pt x="162" y="21"/>
                      <a:pt x="139" y="38"/>
                    </a:cubicBezTo>
                    <a:cubicBezTo>
                      <a:pt x="116" y="55"/>
                      <a:pt x="96" y="77"/>
                      <a:pt x="76" y="101"/>
                    </a:cubicBezTo>
                    <a:cubicBezTo>
                      <a:pt x="57" y="123"/>
                      <a:pt x="41" y="149"/>
                      <a:pt x="27" y="178"/>
                    </a:cubicBezTo>
                    <a:cubicBezTo>
                      <a:pt x="14" y="207"/>
                      <a:pt x="2" y="237"/>
                      <a:pt x="0" y="270"/>
                    </a:cubicBezTo>
                    <a:cubicBezTo>
                      <a:pt x="28" y="215"/>
                      <a:pt x="61" y="170"/>
                      <a:pt x="98" y="125"/>
                    </a:cubicBezTo>
                    <a:cubicBezTo>
                      <a:pt x="133" y="81"/>
                      <a:pt x="169" y="39"/>
                      <a:pt x="213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5067250" y="1421950"/>
                <a:ext cx="4300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71" extrusionOk="0">
                    <a:moveTo>
                      <a:pt x="172" y="0"/>
                    </a:moveTo>
                    <a:cubicBezTo>
                      <a:pt x="125" y="20"/>
                      <a:pt x="83" y="56"/>
                      <a:pt x="52" y="105"/>
                    </a:cubicBezTo>
                    <a:cubicBezTo>
                      <a:pt x="21" y="153"/>
                      <a:pt x="2" y="213"/>
                      <a:pt x="1" y="271"/>
                    </a:cubicBezTo>
                    <a:cubicBezTo>
                      <a:pt x="26" y="218"/>
                      <a:pt x="46" y="169"/>
                      <a:pt x="75" y="127"/>
                    </a:cubicBezTo>
                    <a:cubicBezTo>
                      <a:pt x="102" y="81"/>
                      <a:pt x="137" y="44"/>
                      <a:pt x="17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5058775" y="1421825"/>
                <a:ext cx="107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07" extrusionOk="0">
                    <a:moveTo>
                      <a:pt x="354" y="1"/>
                    </a:moveTo>
                    <a:cubicBezTo>
                      <a:pt x="340" y="1"/>
                      <a:pt x="327" y="1"/>
                      <a:pt x="313" y="2"/>
                    </a:cubicBezTo>
                    <a:cubicBezTo>
                      <a:pt x="274" y="7"/>
                      <a:pt x="234" y="17"/>
                      <a:pt x="196" y="34"/>
                    </a:cubicBezTo>
                    <a:cubicBezTo>
                      <a:pt x="120" y="69"/>
                      <a:pt x="51" y="130"/>
                      <a:pt x="1" y="207"/>
                    </a:cubicBezTo>
                    <a:cubicBezTo>
                      <a:pt x="34" y="179"/>
                      <a:pt x="66" y="152"/>
                      <a:pt x="100" y="128"/>
                    </a:cubicBezTo>
                    <a:cubicBezTo>
                      <a:pt x="135" y="106"/>
                      <a:pt x="169" y="85"/>
                      <a:pt x="205" y="70"/>
                    </a:cubicBezTo>
                    <a:cubicBezTo>
                      <a:pt x="240" y="53"/>
                      <a:pt x="277" y="42"/>
                      <a:pt x="314" y="31"/>
                    </a:cubicBezTo>
                    <a:cubicBezTo>
                      <a:pt x="352" y="22"/>
                      <a:pt x="391" y="17"/>
                      <a:pt x="428" y="4"/>
                    </a:cubicBezTo>
                    <a:cubicBezTo>
                      <a:pt x="404" y="2"/>
                      <a:pt x="379" y="1"/>
                      <a:pt x="35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5085450" y="1420050"/>
                <a:ext cx="55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63" extrusionOk="0">
                    <a:moveTo>
                      <a:pt x="0" y="1"/>
                    </a:moveTo>
                    <a:cubicBezTo>
                      <a:pt x="43" y="60"/>
                      <a:pt x="82" y="115"/>
                      <a:pt x="120" y="174"/>
                    </a:cubicBezTo>
                    <a:cubicBezTo>
                      <a:pt x="138" y="203"/>
                      <a:pt x="156" y="233"/>
                      <a:pt x="172" y="264"/>
                    </a:cubicBezTo>
                    <a:cubicBezTo>
                      <a:pt x="189" y="295"/>
                      <a:pt x="206" y="326"/>
                      <a:pt x="219" y="363"/>
                    </a:cubicBezTo>
                    <a:cubicBezTo>
                      <a:pt x="222" y="322"/>
                      <a:pt x="215" y="280"/>
                      <a:pt x="202" y="243"/>
                    </a:cubicBezTo>
                    <a:cubicBezTo>
                      <a:pt x="191" y="205"/>
                      <a:pt x="174" y="172"/>
                      <a:pt x="155" y="140"/>
                    </a:cubicBezTo>
                    <a:cubicBezTo>
                      <a:pt x="114" y="79"/>
                      <a:pt x="64" y="25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076375" y="1417775"/>
                <a:ext cx="93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13" extrusionOk="0">
                    <a:moveTo>
                      <a:pt x="1" y="1"/>
                    </a:moveTo>
                    <a:cubicBezTo>
                      <a:pt x="70" y="42"/>
                      <a:pt x="134" y="90"/>
                      <a:pt x="197" y="142"/>
                    </a:cubicBezTo>
                    <a:cubicBezTo>
                      <a:pt x="260" y="192"/>
                      <a:pt x="319" y="247"/>
                      <a:pt x="375" y="313"/>
                    </a:cubicBezTo>
                    <a:cubicBezTo>
                      <a:pt x="357" y="270"/>
                      <a:pt x="331" y="233"/>
                      <a:pt x="304" y="200"/>
                    </a:cubicBezTo>
                    <a:cubicBezTo>
                      <a:pt x="277" y="165"/>
                      <a:pt x="247" y="136"/>
                      <a:pt x="215" y="109"/>
                    </a:cubicBezTo>
                    <a:cubicBezTo>
                      <a:pt x="183" y="84"/>
                      <a:pt x="149" y="60"/>
                      <a:pt x="113" y="41"/>
                    </a:cubicBezTo>
                    <a:cubicBezTo>
                      <a:pt x="77" y="21"/>
                      <a:pt x="40" y="6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5070875" y="1419075"/>
                <a:ext cx="1020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85" extrusionOk="0">
                    <a:moveTo>
                      <a:pt x="43" y="0"/>
                    </a:moveTo>
                    <a:cubicBezTo>
                      <a:pt x="29" y="0"/>
                      <a:pt x="15" y="1"/>
                      <a:pt x="1" y="3"/>
                    </a:cubicBezTo>
                    <a:cubicBezTo>
                      <a:pt x="73" y="25"/>
                      <a:pt x="145" y="42"/>
                      <a:pt x="213" y="70"/>
                    </a:cubicBezTo>
                    <a:cubicBezTo>
                      <a:pt x="248" y="83"/>
                      <a:pt x="281" y="100"/>
                      <a:pt x="313" y="120"/>
                    </a:cubicBezTo>
                    <a:cubicBezTo>
                      <a:pt x="345" y="138"/>
                      <a:pt x="374" y="163"/>
                      <a:pt x="407" y="185"/>
                    </a:cubicBezTo>
                    <a:cubicBezTo>
                      <a:pt x="383" y="151"/>
                      <a:pt x="356" y="120"/>
                      <a:pt x="325" y="95"/>
                    </a:cubicBezTo>
                    <a:cubicBezTo>
                      <a:pt x="295" y="68"/>
                      <a:pt x="261" y="49"/>
                      <a:pt x="226" y="35"/>
                    </a:cubicBezTo>
                    <a:cubicBezTo>
                      <a:pt x="190" y="20"/>
                      <a:pt x="153" y="10"/>
                      <a:pt x="115" y="6"/>
                    </a:cubicBezTo>
                    <a:cubicBezTo>
                      <a:pt x="91" y="2"/>
                      <a:pt x="67" y="0"/>
                      <a:pt x="43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1"/>
              <p:cNvSpPr/>
              <p:nvPr/>
            </p:nvSpPr>
            <p:spPr>
              <a:xfrm>
                <a:off x="5064700" y="1419200"/>
                <a:ext cx="9500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19" extrusionOk="0">
                    <a:moveTo>
                      <a:pt x="81" y="0"/>
                    </a:moveTo>
                    <a:cubicBezTo>
                      <a:pt x="54" y="0"/>
                      <a:pt x="27" y="2"/>
                      <a:pt x="0" y="7"/>
                    </a:cubicBezTo>
                    <a:cubicBezTo>
                      <a:pt x="32" y="16"/>
                      <a:pt x="66" y="22"/>
                      <a:pt x="98" y="30"/>
                    </a:cubicBezTo>
                    <a:cubicBezTo>
                      <a:pt x="130" y="37"/>
                      <a:pt x="161" y="43"/>
                      <a:pt x="193" y="52"/>
                    </a:cubicBezTo>
                    <a:cubicBezTo>
                      <a:pt x="256" y="67"/>
                      <a:pt x="315" y="95"/>
                      <a:pt x="380" y="119"/>
                    </a:cubicBezTo>
                    <a:cubicBezTo>
                      <a:pt x="329" y="68"/>
                      <a:pt x="268" y="33"/>
                      <a:pt x="201" y="15"/>
                    </a:cubicBezTo>
                    <a:cubicBezTo>
                      <a:pt x="162" y="5"/>
                      <a:pt x="122" y="0"/>
                      <a:pt x="8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1"/>
              <p:cNvSpPr/>
              <p:nvPr/>
            </p:nvSpPr>
            <p:spPr>
              <a:xfrm>
                <a:off x="5091850" y="1424400"/>
                <a:ext cx="48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4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3" y="69"/>
                      <a:pt x="87" y="129"/>
                      <a:pt x="118" y="199"/>
                    </a:cubicBezTo>
                    <a:cubicBezTo>
                      <a:pt x="151" y="267"/>
                      <a:pt x="164" y="347"/>
                      <a:pt x="186" y="431"/>
                    </a:cubicBezTo>
                    <a:cubicBezTo>
                      <a:pt x="191" y="386"/>
                      <a:pt x="194" y="342"/>
                      <a:pt x="189" y="297"/>
                    </a:cubicBezTo>
                    <a:cubicBezTo>
                      <a:pt x="185" y="253"/>
                      <a:pt x="173" y="209"/>
                      <a:pt x="156" y="171"/>
                    </a:cubicBezTo>
                    <a:cubicBezTo>
                      <a:pt x="121" y="94"/>
                      <a:pt x="66" y="36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5096475" y="1427575"/>
                <a:ext cx="4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5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3" y="45"/>
                      <a:pt x="43" y="85"/>
                      <a:pt x="60" y="130"/>
                    </a:cubicBezTo>
                    <a:cubicBezTo>
                      <a:pt x="76" y="172"/>
                      <a:pt x="91" y="217"/>
                      <a:pt x="100" y="264"/>
                    </a:cubicBezTo>
                    <a:cubicBezTo>
                      <a:pt x="112" y="309"/>
                      <a:pt x="119" y="357"/>
                      <a:pt x="126" y="406"/>
                    </a:cubicBezTo>
                    <a:cubicBezTo>
                      <a:pt x="133" y="455"/>
                      <a:pt x="138" y="506"/>
                      <a:pt x="149" y="557"/>
                    </a:cubicBezTo>
                    <a:cubicBezTo>
                      <a:pt x="174" y="453"/>
                      <a:pt x="177" y="343"/>
                      <a:pt x="154" y="241"/>
                    </a:cubicBezTo>
                    <a:cubicBezTo>
                      <a:pt x="130" y="138"/>
                      <a:pt x="78" y="45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5101700" y="1434550"/>
                <a:ext cx="162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65" h="46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" y="81"/>
                      <a:pt x="9" y="151"/>
                      <a:pt x="7" y="227"/>
                    </a:cubicBezTo>
                    <a:cubicBezTo>
                      <a:pt x="7" y="265"/>
                      <a:pt x="5" y="304"/>
                      <a:pt x="6" y="342"/>
                    </a:cubicBezTo>
                    <a:cubicBezTo>
                      <a:pt x="7" y="382"/>
                      <a:pt x="8" y="423"/>
                      <a:pt x="18" y="461"/>
                    </a:cubicBezTo>
                    <a:cubicBezTo>
                      <a:pt x="31" y="422"/>
                      <a:pt x="42" y="384"/>
                      <a:pt x="49" y="344"/>
                    </a:cubicBezTo>
                    <a:cubicBezTo>
                      <a:pt x="57" y="305"/>
                      <a:pt x="62" y="264"/>
                      <a:pt x="63" y="223"/>
                    </a:cubicBezTo>
                    <a:cubicBezTo>
                      <a:pt x="64" y="143"/>
                      <a:pt x="48" y="55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5103650" y="1441300"/>
                <a:ext cx="1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" h="427" extrusionOk="0">
                    <a:moveTo>
                      <a:pt x="36" y="1"/>
                    </a:moveTo>
                    <a:cubicBezTo>
                      <a:pt x="26" y="76"/>
                      <a:pt x="19" y="143"/>
                      <a:pt x="12" y="213"/>
                    </a:cubicBezTo>
                    <a:cubicBezTo>
                      <a:pt x="7" y="281"/>
                      <a:pt x="1" y="352"/>
                      <a:pt x="9" y="427"/>
                    </a:cubicBezTo>
                    <a:cubicBezTo>
                      <a:pt x="43" y="360"/>
                      <a:pt x="60" y="288"/>
                      <a:pt x="67" y="214"/>
                    </a:cubicBezTo>
                    <a:cubicBezTo>
                      <a:pt x="72" y="142"/>
                      <a:pt x="69" y="63"/>
                      <a:pt x="36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5078425" y="1403850"/>
                <a:ext cx="257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157" extrusionOk="0">
                    <a:moveTo>
                      <a:pt x="1" y="0"/>
                    </a:moveTo>
                    <a:cubicBezTo>
                      <a:pt x="151" y="115"/>
                      <a:pt x="294" y="250"/>
                      <a:pt x="420" y="407"/>
                    </a:cubicBezTo>
                    <a:cubicBezTo>
                      <a:pt x="548" y="565"/>
                      <a:pt x="658" y="744"/>
                      <a:pt x="743" y="936"/>
                    </a:cubicBezTo>
                    <a:cubicBezTo>
                      <a:pt x="828" y="1128"/>
                      <a:pt x="889" y="1332"/>
                      <a:pt x="925" y="1535"/>
                    </a:cubicBezTo>
                    <a:cubicBezTo>
                      <a:pt x="960" y="1737"/>
                      <a:pt x="976" y="1945"/>
                      <a:pt x="952" y="2129"/>
                    </a:cubicBezTo>
                    <a:lnTo>
                      <a:pt x="1009" y="2157"/>
                    </a:lnTo>
                    <a:cubicBezTo>
                      <a:pt x="1030" y="1954"/>
                      <a:pt x="1008" y="1743"/>
                      <a:pt x="968" y="1534"/>
                    </a:cubicBezTo>
                    <a:cubicBezTo>
                      <a:pt x="927" y="1325"/>
                      <a:pt x="860" y="1116"/>
                      <a:pt x="768" y="921"/>
                    </a:cubicBezTo>
                    <a:cubicBezTo>
                      <a:pt x="677" y="728"/>
                      <a:pt x="561" y="548"/>
                      <a:pt x="430" y="394"/>
                    </a:cubicBezTo>
                    <a:cubicBezTo>
                      <a:pt x="299" y="239"/>
                      <a:pt x="152" y="109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5091725" y="1440900"/>
                <a:ext cx="1140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9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31"/>
                      <a:pt x="93" y="71"/>
                      <a:pt x="135" y="115"/>
                    </a:cubicBezTo>
                    <a:cubicBezTo>
                      <a:pt x="175" y="161"/>
                      <a:pt x="214" y="209"/>
                      <a:pt x="249" y="261"/>
                    </a:cubicBezTo>
                    <a:cubicBezTo>
                      <a:pt x="286" y="312"/>
                      <a:pt x="320" y="366"/>
                      <a:pt x="355" y="421"/>
                    </a:cubicBezTo>
                    <a:cubicBezTo>
                      <a:pt x="389" y="476"/>
                      <a:pt x="422" y="532"/>
                      <a:pt x="455" y="591"/>
                    </a:cubicBezTo>
                    <a:cubicBezTo>
                      <a:pt x="442" y="524"/>
                      <a:pt x="416" y="459"/>
                      <a:pt x="387" y="397"/>
                    </a:cubicBezTo>
                    <a:cubicBezTo>
                      <a:pt x="359" y="336"/>
                      <a:pt x="323" y="277"/>
                      <a:pt x="285" y="222"/>
                    </a:cubicBezTo>
                    <a:cubicBezTo>
                      <a:pt x="246" y="167"/>
                      <a:pt x="203" y="116"/>
                      <a:pt x="154" y="75"/>
                    </a:cubicBezTo>
                    <a:cubicBezTo>
                      <a:pt x="106" y="34"/>
                      <a:pt x="52" y="3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5091275" y="1437675"/>
                <a:ext cx="118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75" h="531" extrusionOk="0">
                    <a:moveTo>
                      <a:pt x="34" y="1"/>
                    </a:moveTo>
                    <a:cubicBezTo>
                      <a:pt x="23" y="1"/>
                      <a:pt x="11" y="2"/>
                      <a:pt x="1" y="4"/>
                    </a:cubicBezTo>
                    <a:cubicBezTo>
                      <a:pt x="104" y="41"/>
                      <a:pt x="194" y="109"/>
                      <a:pt x="272" y="203"/>
                    </a:cubicBezTo>
                    <a:cubicBezTo>
                      <a:pt x="351" y="296"/>
                      <a:pt x="415" y="407"/>
                      <a:pt x="474" y="530"/>
                    </a:cubicBezTo>
                    <a:cubicBezTo>
                      <a:pt x="453" y="395"/>
                      <a:pt x="389" y="261"/>
                      <a:pt x="303" y="157"/>
                    </a:cubicBezTo>
                    <a:cubicBezTo>
                      <a:pt x="260" y="106"/>
                      <a:pt x="210" y="63"/>
                      <a:pt x="157" y="34"/>
                    </a:cubicBezTo>
                    <a:cubicBezTo>
                      <a:pt x="116" y="13"/>
                      <a:pt x="74" y="1"/>
                      <a:pt x="34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5089050" y="1432425"/>
                <a:ext cx="130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83" extrusionOk="0">
                    <a:moveTo>
                      <a:pt x="87" y="0"/>
                    </a:moveTo>
                    <a:cubicBezTo>
                      <a:pt x="56" y="0"/>
                      <a:pt x="26" y="7"/>
                      <a:pt x="0" y="22"/>
                    </a:cubicBezTo>
                    <a:cubicBezTo>
                      <a:pt x="98" y="29"/>
                      <a:pt x="188" y="74"/>
                      <a:pt x="274" y="141"/>
                    </a:cubicBezTo>
                    <a:cubicBezTo>
                      <a:pt x="360" y="206"/>
                      <a:pt x="440" y="290"/>
                      <a:pt x="521" y="383"/>
                    </a:cubicBezTo>
                    <a:cubicBezTo>
                      <a:pt x="496" y="322"/>
                      <a:pt x="462" y="267"/>
                      <a:pt x="422" y="216"/>
                    </a:cubicBezTo>
                    <a:cubicBezTo>
                      <a:pt x="384" y="165"/>
                      <a:pt x="340" y="120"/>
                      <a:pt x="293" y="84"/>
                    </a:cubicBezTo>
                    <a:cubicBezTo>
                      <a:pt x="246" y="48"/>
                      <a:pt x="195" y="20"/>
                      <a:pt x="143" y="7"/>
                    </a:cubicBezTo>
                    <a:cubicBezTo>
                      <a:pt x="124" y="3"/>
                      <a:pt x="105" y="0"/>
                      <a:pt x="8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5088975" y="1427550"/>
                <a:ext cx="11050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259" extrusionOk="0">
                    <a:moveTo>
                      <a:pt x="86" y="0"/>
                    </a:moveTo>
                    <a:cubicBezTo>
                      <a:pt x="54" y="0"/>
                      <a:pt x="23" y="10"/>
                      <a:pt x="0" y="31"/>
                    </a:cubicBezTo>
                    <a:cubicBezTo>
                      <a:pt x="2" y="31"/>
                      <a:pt x="4" y="31"/>
                      <a:pt x="6" y="31"/>
                    </a:cubicBezTo>
                    <a:cubicBezTo>
                      <a:pt x="43" y="31"/>
                      <a:pt x="79" y="41"/>
                      <a:pt x="114" y="54"/>
                    </a:cubicBezTo>
                    <a:cubicBezTo>
                      <a:pt x="151" y="69"/>
                      <a:pt x="187" y="86"/>
                      <a:pt x="224" y="107"/>
                    </a:cubicBezTo>
                    <a:cubicBezTo>
                      <a:pt x="260" y="127"/>
                      <a:pt x="297" y="151"/>
                      <a:pt x="333" y="174"/>
                    </a:cubicBezTo>
                    <a:cubicBezTo>
                      <a:pt x="369" y="199"/>
                      <a:pt x="406" y="224"/>
                      <a:pt x="442" y="258"/>
                    </a:cubicBezTo>
                    <a:cubicBezTo>
                      <a:pt x="420" y="208"/>
                      <a:pt x="385" y="167"/>
                      <a:pt x="350" y="132"/>
                    </a:cubicBezTo>
                    <a:cubicBezTo>
                      <a:pt x="314" y="97"/>
                      <a:pt x="276" y="69"/>
                      <a:pt x="236" y="46"/>
                    </a:cubicBezTo>
                    <a:cubicBezTo>
                      <a:pt x="195" y="23"/>
                      <a:pt x="154" y="7"/>
                      <a:pt x="112" y="2"/>
                    </a:cubicBezTo>
                    <a:cubicBezTo>
                      <a:pt x="103" y="1"/>
                      <a:pt x="94" y="0"/>
                      <a:pt x="86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5087075" y="1422625"/>
                <a:ext cx="10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2" extrusionOk="0">
                    <a:moveTo>
                      <a:pt x="108" y="1"/>
                    </a:moveTo>
                    <a:cubicBezTo>
                      <a:pt x="103" y="1"/>
                      <a:pt x="98" y="1"/>
                      <a:pt x="93" y="1"/>
                    </a:cubicBezTo>
                    <a:cubicBezTo>
                      <a:pt x="58" y="4"/>
                      <a:pt x="23" y="17"/>
                      <a:pt x="1" y="45"/>
                    </a:cubicBezTo>
                    <a:cubicBezTo>
                      <a:pt x="17" y="41"/>
                      <a:pt x="34" y="39"/>
                      <a:pt x="51" y="39"/>
                    </a:cubicBezTo>
                    <a:cubicBezTo>
                      <a:pt x="67" y="39"/>
                      <a:pt x="83" y="40"/>
                      <a:pt x="99" y="43"/>
                    </a:cubicBezTo>
                    <a:cubicBezTo>
                      <a:pt x="132" y="48"/>
                      <a:pt x="165" y="57"/>
                      <a:pt x="199" y="70"/>
                    </a:cubicBezTo>
                    <a:cubicBezTo>
                      <a:pt x="232" y="81"/>
                      <a:pt x="266" y="97"/>
                      <a:pt x="300" y="112"/>
                    </a:cubicBezTo>
                    <a:cubicBezTo>
                      <a:pt x="333" y="127"/>
                      <a:pt x="368" y="143"/>
                      <a:pt x="402" y="161"/>
                    </a:cubicBezTo>
                    <a:cubicBezTo>
                      <a:pt x="344" y="92"/>
                      <a:pt x="272" y="47"/>
                      <a:pt x="202" y="19"/>
                    </a:cubicBezTo>
                    <a:cubicBezTo>
                      <a:pt x="171" y="8"/>
                      <a:pt x="139" y="1"/>
                      <a:pt x="10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5084150" y="1418025"/>
                <a:ext cx="9450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86" extrusionOk="0">
                    <a:moveTo>
                      <a:pt x="142" y="1"/>
                    </a:moveTo>
                    <a:cubicBezTo>
                      <a:pt x="120" y="1"/>
                      <a:pt x="98" y="4"/>
                      <a:pt x="78" y="10"/>
                    </a:cubicBezTo>
                    <a:cubicBezTo>
                      <a:pt x="46" y="20"/>
                      <a:pt x="17" y="40"/>
                      <a:pt x="1" y="73"/>
                    </a:cubicBezTo>
                    <a:cubicBezTo>
                      <a:pt x="29" y="57"/>
                      <a:pt x="60" y="53"/>
                      <a:pt x="90" y="51"/>
                    </a:cubicBezTo>
                    <a:cubicBezTo>
                      <a:pt x="97" y="50"/>
                      <a:pt x="104" y="50"/>
                      <a:pt x="111" y="50"/>
                    </a:cubicBezTo>
                    <a:cubicBezTo>
                      <a:pt x="134" y="50"/>
                      <a:pt x="158" y="52"/>
                      <a:pt x="183" y="55"/>
                    </a:cubicBezTo>
                    <a:cubicBezTo>
                      <a:pt x="246" y="62"/>
                      <a:pt x="310" y="77"/>
                      <a:pt x="378" y="86"/>
                    </a:cubicBezTo>
                    <a:cubicBezTo>
                      <a:pt x="315" y="37"/>
                      <a:pt x="245" y="12"/>
                      <a:pt x="178" y="3"/>
                    </a:cubicBezTo>
                    <a:cubicBezTo>
                      <a:pt x="166" y="2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5082300" y="1413375"/>
                <a:ext cx="68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0" extrusionOk="0">
                    <a:moveTo>
                      <a:pt x="154" y="0"/>
                    </a:moveTo>
                    <a:cubicBezTo>
                      <a:pt x="144" y="0"/>
                      <a:pt x="133" y="1"/>
                      <a:pt x="123" y="3"/>
                    </a:cubicBezTo>
                    <a:cubicBezTo>
                      <a:pt x="75" y="9"/>
                      <a:pt x="29" y="32"/>
                      <a:pt x="1" y="79"/>
                    </a:cubicBezTo>
                    <a:cubicBezTo>
                      <a:pt x="49" y="70"/>
                      <a:pt x="91" y="61"/>
                      <a:pt x="137" y="54"/>
                    </a:cubicBezTo>
                    <a:cubicBezTo>
                      <a:pt x="181" y="48"/>
                      <a:pt x="226" y="45"/>
                      <a:pt x="275" y="37"/>
                    </a:cubicBezTo>
                    <a:cubicBezTo>
                      <a:pt x="235" y="11"/>
                      <a:pt x="194" y="0"/>
                      <a:pt x="15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078525" y="1408800"/>
                <a:ext cx="6325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09" extrusionOk="0">
                    <a:moveTo>
                      <a:pt x="172" y="1"/>
                    </a:moveTo>
                    <a:cubicBezTo>
                      <a:pt x="150" y="1"/>
                      <a:pt x="128" y="6"/>
                      <a:pt x="108" y="12"/>
                    </a:cubicBezTo>
                    <a:cubicBezTo>
                      <a:pt x="87" y="21"/>
                      <a:pt x="65" y="31"/>
                      <a:pt x="46" y="47"/>
                    </a:cubicBezTo>
                    <a:cubicBezTo>
                      <a:pt x="28" y="62"/>
                      <a:pt x="11" y="82"/>
                      <a:pt x="1" y="109"/>
                    </a:cubicBezTo>
                    <a:cubicBezTo>
                      <a:pt x="39" y="80"/>
                      <a:pt x="79" y="64"/>
                      <a:pt x="121" y="49"/>
                    </a:cubicBezTo>
                    <a:cubicBezTo>
                      <a:pt x="163" y="34"/>
                      <a:pt x="206" y="24"/>
                      <a:pt x="252" y="19"/>
                    </a:cubicBezTo>
                    <a:cubicBezTo>
                      <a:pt x="229" y="6"/>
                      <a:pt x="202" y="2"/>
                      <a:pt x="178" y="1"/>
                    </a:cubicBezTo>
                    <a:cubicBezTo>
                      <a:pt x="176" y="1"/>
                      <a:pt x="174" y="1"/>
                      <a:pt x="172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5075875" y="1405775"/>
                <a:ext cx="5375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30" extrusionOk="0">
                    <a:moveTo>
                      <a:pt x="155" y="1"/>
                    </a:moveTo>
                    <a:cubicBezTo>
                      <a:pt x="130" y="1"/>
                      <a:pt x="106" y="7"/>
                      <a:pt x="84" y="18"/>
                    </a:cubicBezTo>
                    <a:cubicBezTo>
                      <a:pt x="44" y="40"/>
                      <a:pt x="14" y="79"/>
                      <a:pt x="1" y="129"/>
                    </a:cubicBezTo>
                    <a:cubicBezTo>
                      <a:pt x="34" y="100"/>
                      <a:pt x="64" y="72"/>
                      <a:pt x="99" y="54"/>
                    </a:cubicBezTo>
                    <a:cubicBezTo>
                      <a:pt x="135" y="34"/>
                      <a:pt x="173" y="25"/>
                      <a:pt x="214" y="11"/>
                    </a:cubicBezTo>
                    <a:cubicBezTo>
                      <a:pt x="195" y="4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5068725" y="1400850"/>
                <a:ext cx="10700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51" extrusionOk="0">
                    <a:moveTo>
                      <a:pt x="124" y="0"/>
                    </a:moveTo>
                    <a:cubicBezTo>
                      <a:pt x="80" y="0"/>
                      <a:pt x="38" y="10"/>
                      <a:pt x="1" y="30"/>
                    </a:cubicBezTo>
                    <a:cubicBezTo>
                      <a:pt x="22" y="29"/>
                      <a:pt x="42" y="29"/>
                      <a:pt x="62" y="29"/>
                    </a:cubicBezTo>
                    <a:cubicBezTo>
                      <a:pt x="77" y="29"/>
                      <a:pt x="92" y="29"/>
                      <a:pt x="107" y="30"/>
                    </a:cubicBezTo>
                    <a:cubicBezTo>
                      <a:pt x="143" y="34"/>
                      <a:pt x="178" y="40"/>
                      <a:pt x="213" y="51"/>
                    </a:cubicBezTo>
                    <a:cubicBezTo>
                      <a:pt x="250" y="61"/>
                      <a:pt x="285" y="77"/>
                      <a:pt x="320" y="94"/>
                    </a:cubicBezTo>
                    <a:cubicBezTo>
                      <a:pt x="355" y="112"/>
                      <a:pt x="391" y="134"/>
                      <a:pt x="428" y="150"/>
                    </a:cubicBezTo>
                    <a:cubicBezTo>
                      <a:pt x="395" y="120"/>
                      <a:pt x="362" y="91"/>
                      <a:pt x="326" y="68"/>
                    </a:cubicBezTo>
                    <a:cubicBezTo>
                      <a:pt x="290" y="43"/>
                      <a:pt x="252" y="26"/>
                      <a:pt x="214" y="13"/>
                    </a:cubicBezTo>
                    <a:cubicBezTo>
                      <a:pt x="184" y="5"/>
                      <a:pt x="154" y="0"/>
                      <a:pt x="124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094050" y="1414050"/>
                <a:ext cx="320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70" extrusionOk="0">
                    <a:moveTo>
                      <a:pt x="0" y="0"/>
                    </a:moveTo>
                    <a:cubicBezTo>
                      <a:pt x="24" y="82"/>
                      <a:pt x="47" y="157"/>
                      <a:pt x="67" y="236"/>
                    </a:cubicBezTo>
                    <a:cubicBezTo>
                      <a:pt x="77" y="274"/>
                      <a:pt x="85" y="312"/>
                      <a:pt x="94" y="352"/>
                    </a:cubicBezTo>
                    <a:cubicBezTo>
                      <a:pt x="101" y="390"/>
                      <a:pt x="108" y="428"/>
                      <a:pt x="112" y="470"/>
                    </a:cubicBezTo>
                    <a:cubicBezTo>
                      <a:pt x="125" y="437"/>
                      <a:pt x="128" y="394"/>
                      <a:pt x="126" y="354"/>
                    </a:cubicBezTo>
                    <a:cubicBezTo>
                      <a:pt x="124" y="312"/>
                      <a:pt x="116" y="271"/>
                      <a:pt x="106" y="229"/>
                    </a:cubicBezTo>
                    <a:cubicBezTo>
                      <a:pt x="85" y="148"/>
                      <a:pt x="51" y="66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5086500" y="1405700"/>
                <a:ext cx="65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3" y="86"/>
                      <a:pt x="99" y="173"/>
                      <a:pt x="143" y="261"/>
                    </a:cubicBezTo>
                    <a:cubicBezTo>
                      <a:pt x="186" y="350"/>
                      <a:pt x="228" y="440"/>
                      <a:pt x="262" y="535"/>
                    </a:cubicBezTo>
                    <a:cubicBezTo>
                      <a:pt x="257" y="486"/>
                      <a:pt x="242" y="436"/>
                      <a:pt x="226" y="387"/>
                    </a:cubicBezTo>
                    <a:cubicBezTo>
                      <a:pt x="210" y="340"/>
                      <a:pt x="189" y="293"/>
                      <a:pt x="167" y="246"/>
                    </a:cubicBezTo>
                    <a:cubicBezTo>
                      <a:pt x="144" y="201"/>
                      <a:pt x="120" y="157"/>
                      <a:pt x="92" y="116"/>
                    </a:cubicBezTo>
                    <a:cubicBezTo>
                      <a:pt x="64" y="73"/>
                      <a:pt x="35" y="34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5081300" y="1403100"/>
                <a:ext cx="800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" y="70"/>
                      <a:pt x="121" y="136"/>
                      <a:pt x="175" y="207"/>
                    </a:cubicBezTo>
                    <a:cubicBezTo>
                      <a:pt x="202" y="243"/>
                      <a:pt x="227" y="281"/>
                      <a:pt x="251" y="319"/>
                    </a:cubicBezTo>
                    <a:cubicBezTo>
                      <a:pt x="275" y="359"/>
                      <a:pt x="297" y="401"/>
                      <a:pt x="320" y="443"/>
                    </a:cubicBezTo>
                    <a:cubicBezTo>
                      <a:pt x="307" y="397"/>
                      <a:pt x="291" y="350"/>
                      <a:pt x="269" y="307"/>
                    </a:cubicBezTo>
                    <a:cubicBezTo>
                      <a:pt x="248" y="262"/>
                      <a:pt x="221" y="222"/>
                      <a:pt x="193" y="184"/>
                    </a:cubicBezTo>
                    <a:cubicBezTo>
                      <a:pt x="164" y="147"/>
                      <a:pt x="134" y="112"/>
                      <a:pt x="101" y="82"/>
                    </a:cubicBezTo>
                    <a:cubicBezTo>
                      <a:pt x="69" y="52"/>
                      <a:pt x="36" y="24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075725" y="1399000"/>
                <a:ext cx="78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6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" y="31"/>
                      <a:pt x="56" y="59"/>
                      <a:pt x="83" y="87"/>
                    </a:cubicBezTo>
                    <a:cubicBezTo>
                      <a:pt x="110" y="116"/>
                      <a:pt x="136" y="144"/>
                      <a:pt x="162" y="173"/>
                    </a:cubicBezTo>
                    <a:cubicBezTo>
                      <a:pt x="215" y="231"/>
                      <a:pt x="262" y="297"/>
                      <a:pt x="313" y="362"/>
                    </a:cubicBezTo>
                    <a:cubicBezTo>
                      <a:pt x="279" y="283"/>
                      <a:pt x="233" y="209"/>
                      <a:pt x="179" y="147"/>
                    </a:cubicBezTo>
                    <a:cubicBezTo>
                      <a:pt x="124" y="87"/>
                      <a:pt x="64" y="38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5098775" y="1422350"/>
                <a:ext cx="267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107" h="506" extrusionOk="0">
                    <a:moveTo>
                      <a:pt x="0" y="0"/>
                    </a:moveTo>
                    <a:cubicBezTo>
                      <a:pt x="22" y="89"/>
                      <a:pt x="47" y="172"/>
                      <a:pt x="59" y="255"/>
                    </a:cubicBezTo>
                    <a:cubicBezTo>
                      <a:pt x="73" y="338"/>
                      <a:pt x="66" y="418"/>
                      <a:pt x="66" y="506"/>
                    </a:cubicBezTo>
                    <a:cubicBezTo>
                      <a:pt x="82" y="471"/>
                      <a:pt x="93" y="433"/>
                      <a:pt x="100" y="391"/>
                    </a:cubicBezTo>
                    <a:cubicBezTo>
                      <a:pt x="107" y="349"/>
                      <a:pt x="106" y="303"/>
                      <a:pt x="100" y="257"/>
                    </a:cubicBezTo>
                    <a:cubicBezTo>
                      <a:pt x="85" y="164"/>
                      <a:pt x="50" y="75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5102150" y="1428300"/>
                <a:ext cx="21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59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54"/>
                      <a:pt x="18" y="106"/>
                      <a:pt x="24" y="156"/>
                    </a:cubicBezTo>
                    <a:cubicBezTo>
                      <a:pt x="28" y="205"/>
                      <a:pt x="31" y="253"/>
                      <a:pt x="30" y="301"/>
                    </a:cubicBezTo>
                    <a:cubicBezTo>
                      <a:pt x="28" y="350"/>
                      <a:pt x="24" y="397"/>
                      <a:pt x="19" y="445"/>
                    </a:cubicBezTo>
                    <a:cubicBezTo>
                      <a:pt x="14" y="493"/>
                      <a:pt x="7" y="540"/>
                      <a:pt x="5" y="592"/>
                    </a:cubicBezTo>
                    <a:cubicBezTo>
                      <a:pt x="51" y="519"/>
                      <a:pt x="80" y="425"/>
                      <a:pt x="82" y="319"/>
                    </a:cubicBezTo>
                    <a:cubicBezTo>
                      <a:pt x="85" y="213"/>
                      <a:pt x="59" y="94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5102950" y="1438075"/>
                <a:ext cx="30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18" extrusionOk="0">
                    <a:moveTo>
                      <a:pt x="90" y="0"/>
                    </a:moveTo>
                    <a:cubicBezTo>
                      <a:pt x="79" y="76"/>
                      <a:pt x="64" y="139"/>
                      <a:pt x="44" y="204"/>
                    </a:cubicBezTo>
                    <a:cubicBezTo>
                      <a:pt x="36" y="237"/>
                      <a:pt x="26" y="271"/>
                      <a:pt x="17" y="305"/>
                    </a:cubicBezTo>
                    <a:cubicBezTo>
                      <a:pt x="9" y="340"/>
                      <a:pt x="1" y="376"/>
                      <a:pt x="1" y="418"/>
                    </a:cubicBezTo>
                    <a:cubicBezTo>
                      <a:pt x="22" y="391"/>
                      <a:pt x="38" y="366"/>
                      <a:pt x="55" y="336"/>
                    </a:cubicBezTo>
                    <a:cubicBezTo>
                      <a:pt x="71" y="308"/>
                      <a:pt x="85" y="275"/>
                      <a:pt x="95" y="239"/>
                    </a:cubicBezTo>
                    <a:cubicBezTo>
                      <a:pt x="115" y="170"/>
                      <a:pt x="121" y="82"/>
                      <a:pt x="9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5103150" y="1445975"/>
                <a:ext cx="34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57" extrusionOk="0">
                    <a:moveTo>
                      <a:pt x="121" y="0"/>
                    </a:moveTo>
                    <a:lnTo>
                      <a:pt x="121" y="0"/>
                    </a:lnTo>
                    <a:cubicBezTo>
                      <a:pt x="94" y="59"/>
                      <a:pt x="74" y="113"/>
                      <a:pt x="52" y="170"/>
                    </a:cubicBezTo>
                    <a:cubicBezTo>
                      <a:pt x="31" y="227"/>
                      <a:pt x="9" y="285"/>
                      <a:pt x="0" y="357"/>
                    </a:cubicBezTo>
                    <a:cubicBezTo>
                      <a:pt x="46" y="321"/>
                      <a:pt x="77" y="270"/>
                      <a:pt x="101" y="210"/>
                    </a:cubicBezTo>
                    <a:cubicBezTo>
                      <a:pt x="122" y="149"/>
                      <a:pt x="137" y="79"/>
                      <a:pt x="12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5102075" y="1434575"/>
                <a:ext cx="549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921" extrusionOk="0">
                    <a:moveTo>
                      <a:pt x="1425" y="0"/>
                    </a:moveTo>
                    <a:cubicBezTo>
                      <a:pt x="1275" y="0"/>
                      <a:pt x="1126" y="22"/>
                      <a:pt x="982" y="67"/>
                    </a:cubicBezTo>
                    <a:cubicBezTo>
                      <a:pt x="783" y="128"/>
                      <a:pt x="597" y="232"/>
                      <a:pt x="430" y="368"/>
                    </a:cubicBezTo>
                    <a:cubicBezTo>
                      <a:pt x="264" y="507"/>
                      <a:pt x="113" y="669"/>
                      <a:pt x="1" y="876"/>
                    </a:cubicBezTo>
                    <a:lnTo>
                      <a:pt x="65" y="920"/>
                    </a:lnTo>
                    <a:cubicBezTo>
                      <a:pt x="162" y="727"/>
                      <a:pt x="307" y="561"/>
                      <a:pt x="464" y="422"/>
                    </a:cubicBezTo>
                    <a:cubicBezTo>
                      <a:pt x="622" y="284"/>
                      <a:pt x="802" y="177"/>
                      <a:pt x="993" y="111"/>
                    </a:cubicBezTo>
                    <a:cubicBezTo>
                      <a:pt x="1150" y="56"/>
                      <a:pt x="1315" y="28"/>
                      <a:pt x="1481" y="28"/>
                    </a:cubicBezTo>
                    <a:cubicBezTo>
                      <a:pt x="1519" y="28"/>
                      <a:pt x="1556" y="29"/>
                      <a:pt x="1594" y="32"/>
                    </a:cubicBezTo>
                    <a:cubicBezTo>
                      <a:pt x="1798" y="46"/>
                      <a:pt x="2001" y="101"/>
                      <a:pt x="2196" y="183"/>
                    </a:cubicBezTo>
                    <a:cubicBezTo>
                      <a:pt x="2003" y="93"/>
                      <a:pt x="1800" y="31"/>
                      <a:pt x="1595" y="10"/>
                    </a:cubicBezTo>
                    <a:cubicBezTo>
                      <a:pt x="1538" y="3"/>
                      <a:pt x="1481" y="0"/>
                      <a:pt x="142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5106850" y="1447825"/>
                <a:ext cx="181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37" extrusionOk="0">
                    <a:moveTo>
                      <a:pt x="328" y="0"/>
                    </a:moveTo>
                    <a:cubicBezTo>
                      <a:pt x="208" y="0"/>
                      <a:pt x="91" y="43"/>
                      <a:pt x="0" y="127"/>
                    </a:cubicBezTo>
                    <a:cubicBezTo>
                      <a:pt x="100" y="97"/>
                      <a:pt x="198" y="77"/>
                      <a:pt x="295" y="77"/>
                    </a:cubicBezTo>
                    <a:cubicBezTo>
                      <a:pt x="321" y="77"/>
                      <a:pt x="347" y="79"/>
                      <a:pt x="373" y="82"/>
                    </a:cubicBezTo>
                    <a:cubicBezTo>
                      <a:pt x="498" y="93"/>
                      <a:pt x="615" y="143"/>
                      <a:pt x="724" y="236"/>
                    </a:cubicBezTo>
                    <a:cubicBezTo>
                      <a:pt x="690" y="169"/>
                      <a:pt x="637" y="112"/>
                      <a:pt x="576" y="72"/>
                    </a:cubicBezTo>
                    <a:cubicBezTo>
                      <a:pt x="514" y="32"/>
                      <a:pt x="446" y="10"/>
                      <a:pt x="378" y="3"/>
                    </a:cubicBezTo>
                    <a:cubicBezTo>
                      <a:pt x="361" y="1"/>
                      <a:pt x="345" y="0"/>
                      <a:pt x="32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113375" y="1443550"/>
                <a:ext cx="16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344" extrusionOk="0">
                    <a:moveTo>
                      <a:pt x="169" y="0"/>
                    </a:moveTo>
                    <a:cubicBezTo>
                      <a:pt x="111" y="0"/>
                      <a:pt x="54" y="9"/>
                      <a:pt x="1" y="31"/>
                    </a:cubicBezTo>
                    <a:cubicBezTo>
                      <a:pt x="126" y="46"/>
                      <a:pt x="244" y="69"/>
                      <a:pt x="357" y="116"/>
                    </a:cubicBezTo>
                    <a:cubicBezTo>
                      <a:pt x="470" y="161"/>
                      <a:pt x="572" y="231"/>
                      <a:pt x="657" y="344"/>
                    </a:cubicBezTo>
                    <a:cubicBezTo>
                      <a:pt x="639" y="273"/>
                      <a:pt x="598" y="207"/>
                      <a:pt x="548" y="156"/>
                    </a:cubicBezTo>
                    <a:cubicBezTo>
                      <a:pt x="499" y="104"/>
                      <a:pt x="439" y="68"/>
                      <a:pt x="378" y="42"/>
                    </a:cubicBezTo>
                    <a:cubicBezTo>
                      <a:pt x="316" y="17"/>
                      <a:pt x="251" y="3"/>
                      <a:pt x="187" y="1"/>
                    </a:cubicBezTo>
                    <a:cubicBezTo>
                      <a:pt x="181" y="1"/>
                      <a:pt x="175" y="0"/>
                      <a:pt x="16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5120150" y="1439375"/>
                <a:ext cx="126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06" h="351" extrusionOk="0">
                    <a:moveTo>
                      <a:pt x="72" y="0"/>
                    </a:moveTo>
                    <a:cubicBezTo>
                      <a:pt x="48" y="0"/>
                      <a:pt x="23" y="4"/>
                      <a:pt x="0" y="12"/>
                    </a:cubicBezTo>
                    <a:cubicBezTo>
                      <a:pt x="51" y="26"/>
                      <a:pt x="96" y="49"/>
                      <a:pt x="142" y="70"/>
                    </a:cubicBezTo>
                    <a:cubicBezTo>
                      <a:pt x="188" y="93"/>
                      <a:pt x="231" y="116"/>
                      <a:pt x="275" y="143"/>
                    </a:cubicBezTo>
                    <a:cubicBezTo>
                      <a:pt x="317" y="169"/>
                      <a:pt x="359" y="198"/>
                      <a:pt x="399" y="231"/>
                    </a:cubicBezTo>
                    <a:cubicBezTo>
                      <a:pt x="437" y="264"/>
                      <a:pt x="474" y="300"/>
                      <a:pt x="506" y="350"/>
                    </a:cubicBezTo>
                    <a:cubicBezTo>
                      <a:pt x="501" y="289"/>
                      <a:pt x="469" y="231"/>
                      <a:pt x="433" y="185"/>
                    </a:cubicBezTo>
                    <a:cubicBezTo>
                      <a:pt x="396" y="140"/>
                      <a:pt x="351" y="104"/>
                      <a:pt x="305" y="73"/>
                    </a:cubicBezTo>
                    <a:cubicBezTo>
                      <a:pt x="256" y="46"/>
                      <a:pt x="207" y="24"/>
                      <a:pt x="155" y="11"/>
                    </a:cubicBezTo>
                    <a:cubicBezTo>
                      <a:pt x="128" y="5"/>
                      <a:pt x="100" y="0"/>
                      <a:pt x="7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5127150" y="1436650"/>
                <a:ext cx="101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1" y="26"/>
                      <a:pt x="80" y="54"/>
                      <a:pt x="117" y="82"/>
                    </a:cubicBezTo>
                    <a:cubicBezTo>
                      <a:pt x="154" y="109"/>
                      <a:pt x="192" y="137"/>
                      <a:pt x="226" y="168"/>
                    </a:cubicBezTo>
                    <a:cubicBezTo>
                      <a:pt x="262" y="197"/>
                      <a:pt x="294" y="230"/>
                      <a:pt x="325" y="264"/>
                    </a:cubicBezTo>
                    <a:cubicBezTo>
                      <a:pt x="355" y="302"/>
                      <a:pt x="383" y="340"/>
                      <a:pt x="405" y="388"/>
                    </a:cubicBezTo>
                    <a:cubicBezTo>
                      <a:pt x="404" y="334"/>
                      <a:pt x="384" y="280"/>
                      <a:pt x="356" y="235"/>
                    </a:cubicBezTo>
                    <a:cubicBezTo>
                      <a:pt x="329" y="190"/>
                      <a:pt x="294" y="151"/>
                      <a:pt x="256" y="118"/>
                    </a:cubicBezTo>
                    <a:cubicBezTo>
                      <a:pt x="180" y="56"/>
                      <a:pt x="93" y="8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5134175" y="1435175"/>
                <a:ext cx="81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5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4"/>
                      <a:pt x="124" y="140"/>
                      <a:pt x="180" y="211"/>
                    </a:cubicBezTo>
                    <a:cubicBezTo>
                      <a:pt x="209" y="247"/>
                      <a:pt x="236" y="284"/>
                      <a:pt x="260" y="321"/>
                    </a:cubicBezTo>
                    <a:cubicBezTo>
                      <a:pt x="283" y="361"/>
                      <a:pt x="305" y="402"/>
                      <a:pt x="319" y="450"/>
                    </a:cubicBezTo>
                    <a:cubicBezTo>
                      <a:pt x="326" y="400"/>
                      <a:pt x="315" y="346"/>
                      <a:pt x="295" y="298"/>
                    </a:cubicBezTo>
                    <a:cubicBezTo>
                      <a:pt x="275" y="251"/>
                      <a:pt x="248" y="208"/>
                      <a:pt x="218" y="171"/>
                    </a:cubicBezTo>
                    <a:cubicBezTo>
                      <a:pt x="156" y="96"/>
                      <a:pt x="84" y="34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5141575" y="1435350"/>
                <a:ext cx="51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3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67"/>
                      <a:pt x="69" y="125"/>
                      <a:pt x="102" y="185"/>
                    </a:cubicBezTo>
                    <a:cubicBezTo>
                      <a:pt x="135" y="245"/>
                      <a:pt x="164" y="305"/>
                      <a:pt x="197" y="372"/>
                    </a:cubicBezTo>
                    <a:cubicBezTo>
                      <a:pt x="204" y="296"/>
                      <a:pt x="180" y="218"/>
                      <a:pt x="146" y="154"/>
                    </a:cubicBezTo>
                    <a:cubicBezTo>
                      <a:pt x="110" y="89"/>
                      <a:pt x="61" y="31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5148300" y="1436150"/>
                <a:ext cx="40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" y="63"/>
                      <a:pt x="64" y="124"/>
                      <a:pt x="89" y="188"/>
                    </a:cubicBezTo>
                    <a:cubicBezTo>
                      <a:pt x="113" y="252"/>
                      <a:pt x="136" y="316"/>
                      <a:pt x="150" y="388"/>
                    </a:cubicBezTo>
                    <a:cubicBezTo>
                      <a:pt x="159" y="353"/>
                      <a:pt x="157" y="314"/>
                      <a:pt x="152" y="278"/>
                    </a:cubicBezTo>
                    <a:cubicBezTo>
                      <a:pt x="147" y="241"/>
                      <a:pt x="135" y="206"/>
                      <a:pt x="123" y="171"/>
                    </a:cubicBezTo>
                    <a:cubicBezTo>
                      <a:pt x="109" y="137"/>
                      <a:pt x="93" y="104"/>
                      <a:pt x="72" y="76"/>
                    </a:cubicBezTo>
                    <a:cubicBezTo>
                      <a:pt x="52" y="46"/>
                      <a:pt x="28" y="19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153300" y="1437650"/>
                <a:ext cx="30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122" h="370" extrusionOk="0">
                    <a:moveTo>
                      <a:pt x="1" y="1"/>
                    </a:moveTo>
                    <a:cubicBezTo>
                      <a:pt x="25" y="64"/>
                      <a:pt x="51" y="120"/>
                      <a:pt x="67" y="180"/>
                    </a:cubicBezTo>
                    <a:cubicBezTo>
                      <a:pt x="84" y="240"/>
                      <a:pt x="92" y="302"/>
                      <a:pt x="101" y="369"/>
                    </a:cubicBezTo>
                    <a:cubicBezTo>
                      <a:pt x="122" y="307"/>
                      <a:pt x="122" y="235"/>
                      <a:pt x="102" y="168"/>
                    </a:cubicBezTo>
                    <a:cubicBezTo>
                      <a:pt x="83" y="101"/>
                      <a:pt x="47" y="42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5155700" y="1438575"/>
                <a:ext cx="10675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18" extrusionOk="0">
                    <a:moveTo>
                      <a:pt x="1" y="1"/>
                    </a:moveTo>
                    <a:cubicBezTo>
                      <a:pt x="41" y="31"/>
                      <a:pt x="85" y="56"/>
                      <a:pt x="124" y="83"/>
                    </a:cubicBezTo>
                    <a:cubicBezTo>
                      <a:pt x="165" y="111"/>
                      <a:pt x="204" y="141"/>
                      <a:pt x="239" y="175"/>
                    </a:cubicBezTo>
                    <a:cubicBezTo>
                      <a:pt x="276" y="208"/>
                      <a:pt x="309" y="246"/>
                      <a:pt x="340" y="287"/>
                    </a:cubicBezTo>
                    <a:cubicBezTo>
                      <a:pt x="371" y="327"/>
                      <a:pt x="399" y="372"/>
                      <a:pt x="427" y="417"/>
                    </a:cubicBezTo>
                    <a:cubicBezTo>
                      <a:pt x="398" y="312"/>
                      <a:pt x="339" y="214"/>
                      <a:pt x="262" y="142"/>
                    </a:cubicBezTo>
                    <a:cubicBezTo>
                      <a:pt x="224" y="105"/>
                      <a:pt x="181" y="75"/>
                      <a:pt x="137" y="54"/>
                    </a:cubicBezTo>
                    <a:cubicBezTo>
                      <a:pt x="92" y="30"/>
                      <a:pt x="46" y="15"/>
                      <a:pt x="1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5127925" y="1429100"/>
                <a:ext cx="97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85" extrusionOk="0">
                    <a:moveTo>
                      <a:pt x="380" y="0"/>
                    </a:moveTo>
                    <a:cubicBezTo>
                      <a:pt x="301" y="0"/>
                      <a:pt x="225" y="32"/>
                      <a:pt x="158" y="76"/>
                    </a:cubicBezTo>
                    <a:cubicBezTo>
                      <a:pt x="124" y="101"/>
                      <a:pt x="91" y="129"/>
                      <a:pt x="64" y="164"/>
                    </a:cubicBezTo>
                    <a:cubicBezTo>
                      <a:pt x="36" y="197"/>
                      <a:pt x="12" y="240"/>
                      <a:pt x="1" y="284"/>
                    </a:cubicBezTo>
                    <a:cubicBezTo>
                      <a:pt x="30" y="252"/>
                      <a:pt x="61" y="226"/>
                      <a:pt x="91" y="201"/>
                    </a:cubicBezTo>
                    <a:cubicBezTo>
                      <a:pt x="122" y="176"/>
                      <a:pt x="154" y="152"/>
                      <a:pt x="187" y="129"/>
                    </a:cubicBezTo>
                    <a:cubicBezTo>
                      <a:pt x="252" y="83"/>
                      <a:pt x="319" y="44"/>
                      <a:pt x="391" y="1"/>
                    </a:cubicBezTo>
                    <a:cubicBezTo>
                      <a:pt x="387" y="0"/>
                      <a:pt x="383" y="0"/>
                      <a:pt x="38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5135325" y="1430650"/>
                <a:ext cx="138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9" extrusionOk="0">
                    <a:moveTo>
                      <a:pt x="456" y="0"/>
                    </a:moveTo>
                    <a:cubicBezTo>
                      <a:pt x="439" y="0"/>
                      <a:pt x="423" y="1"/>
                      <a:pt x="407" y="2"/>
                    </a:cubicBezTo>
                    <a:cubicBezTo>
                      <a:pt x="358" y="5"/>
                      <a:pt x="309" y="14"/>
                      <a:pt x="261" y="28"/>
                    </a:cubicBezTo>
                    <a:cubicBezTo>
                      <a:pt x="214" y="41"/>
                      <a:pt x="167" y="58"/>
                      <a:pt x="124" y="80"/>
                    </a:cubicBezTo>
                    <a:cubicBezTo>
                      <a:pt x="79" y="104"/>
                      <a:pt x="37" y="131"/>
                      <a:pt x="0" y="169"/>
                    </a:cubicBezTo>
                    <a:cubicBezTo>
                      <a:pt x="89" y="125"/>
                      <a:pt x="180" y="95"/>
                      <a:pt x="272" y="70"/>
                    </a:cubicBezTo>
                    <a:cubicBezTo>
                      <a:pt x="364" y="44"/>
                      <a:pt x="457" y="23"/>
                      <a:pt x="554" y="11"/>
                    </a:cubicBezTo>
                    <a:cubicBezTo>
                      <a:pt x="521" y="3"/>
                      <a:pt x="488" y="0"/>
                      <a:pt x="456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141500" y="1433150"/>
                <a:ext cx="136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76" extrusionOk="0">
                    <a:moveTo>
                      <a:pt x="269" y="0"/>
                    </a:moveTo>
                    <a:cubicBezTo>
                      <a:pt x="223" y="0"/>
                      <a:pt x="175" y="4"/>
                      <a:pt x="129" y="18"/>
                    </a:cubicBezTo>
                    <a:cubicBezTo>
                      <a:pt x="84" y="30"/>
                      <a:pt x="41" y="51"/>
                      <a:pt x="1" y="76"/>
                    </a:cubicBezTo>
                    <a:cubicBezTo>
                      <a:pt x="47" y="69"/>
                      <a:pt x="91" y="56"/>
                      <a:pt x="136" y="51"/>
                    </a:cubicBezTo>
                    <a:cubicBezTo>
                      <a:pt x="169" y="46"/>
                      <a:pt x="203" y="44"/>
                      <a:pt x="236" y="44"/>
                    </a:cubicBezTo>
                    <a:cubicBezTo>
                      <a:pt x="248" y="44"/>
                      <a:pt x="259" y="44"/>
                      <a:pt x="270" y="45"/>
                    </a:cubicBezTo>
                    <a:cubicBezTo>
                      <a:pt x="361" y="47"/>
                      <a:pt x="451" y="61"/>
                      <a:pt x="544" y="71"/>
                    </a:cubicBezTo>
                    <a:cubicBezTo>
                      <a:pt x="500" y="50"/>
                      <a:pt x="455" y="33"/>
                      <a:pt x="409" y="21"/>
                    </a:cubicBezTo>
                    <a:cubicBezTo>
                      <a:pt x="364" y="8"/>
                      <a:pt x="316" y="2"/>
                      <a:pt x="269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5150125" y="1435800"/>
                <a:ext cx="121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3" extrusionOk="0">
                    <a:moveTo>
                      <a:pt x="177" y="1"/>
                    </a:moveTo>
                    <a:cubicBezTo>
                      <a:pt x="116" y="1"/>
                      <a:pt x="56" y="12"/>
                      <a:pt x="0" y="34"/>
                    </a:cubicBezTo>
                    <a:cubicBezTo>
                      <a:pt x="84" y="38"/>
                      <a:pt x="164" y="36"/>
                      <a:pt x="244" y="50"/>
                    </a:cubicBezTo>
                    <a:cubicBezTo>
                      <a:pt x="284" y="55"/>
                      <a:pt x="323" y="63"/>
                      <a:pt x="364" y="70"/>
                    </a:cubicBezTo>
                    <a:cubicBezTo>
                      <a:pt x="404" y="78"/>
                      <a:pt x="445" y="87"/>
                      <a:pt x="486" y="92"/>
                    </a:cubicBezTo>
                    <a:cubicBezTo>
                      <a:pt x="410" y="48"/>
                      <a:pt x="330" y="20"/>
                      <a:pt x="247" y="6"/>
                    </a:cubicBezTo>
                    <a:cubicBezTo>
                      <a:pt x="223" y="3"/>
                      <a:pt x="200" y="1"/>
                      <a:pt x="177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5119175" y="1430750"/>
                <a:ext cx="9400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72" extrusionOk="0">
                    <a:moveTo>
                      <a:pt x="376" y="1"/>
                    </a:moveTo>
                    <a:lnTo>
                      <a:pt x="376" y="1"/>
                    </a:lnTo>
                    <a:cubicBezTo>
                      <a:pt x="288" y="7"/>
                      <a:pt x="202" y="43"/>
                      <a:pt x="131" y="109"/>
                    </a:cubicBezTo>
                    <a:cubicBezTo>
                      <a:pt x="97" y="143"/>
                      <a:pt x="67" y="183"/>
                      <a:pt x="45" y="228"/>
                    </a:cubicBezTo>
                    <a:cubicBezTo>
                      <a:pt x="23" y="273"/>
                      <a:pt x="10" y="322"/>
                      <a:pt x="1" y="372"/>
                    </a:cubicBezTo>
                    <a:cubicBezTo>
                      <a:pt x="57" y="293"/>
                      <a:pt x="102" y="214"/>
                      <a:pt x="165" y="157"/>
                    </a:cubicBezTo>
                    <a:cubicBezTo>
                      <a:pt x="228" y="97"/>
                      <a:pt x="301" y="54"/>
                      <a:pt x="376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5112525" y="1431950"/>
                <a:ext cx="9475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525" extrusionOk="0">
                    <a:moveTo>
                      <a:pt x="379" y="1"/>
                    </a:moveTo>
                    <a:cubicBezTo>
                      <a:pt x="272" y="12"/>
                      <a:pt x="175" y="88"/>
                      <a:pt x="110" y="185"/>
                    </a:cubicBezTo>
                    <a:cubicBezTo>
                      <a:pt x="45" y="283"/>
                      <a:pt x="10" y="403"/>
                      <a:pt x="0" y="525"/>
                    </a:cubicBezTo>
                    <a:cubicBezTo>
                      <a:pt x="31" y="475"/>
                      <a:pt x="55" y="423"/>
                      <a:pt x="81" y="375"/>
                    </a:cubicBezTo>
                    <a:cubicBezTo>
                      <a:pt x="108" y="326"/>
                      <a:pt x="135" y="278"/>
                      <a:pt x="164" y="234"/>
                    </a:cubicBezTo>
                    <a:cubicBezTo>
                      <a:pt x="193" y="189"/>
                      <a:pt x="226" y="149"/>
                      <a:pt x="261" y="110"/>
                    </a:cubicBezTo>
                    <a:cubicBezTo>
                      <a:pt x="297" y="71"/>
                      <a:pt x="336" y="37"/>
                      <a:pt x="379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5108500" y="1436925"/>
                <a:ext cx="48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85" extrusionOk="0">
                    <a:moveTo>
                      <a:pt x="192" y="0"/>
                    </a:moveTo>
                    <a:lnTo>
                      <a:pt x="192" y="0"/>
                    </a:lnTo>
                    <a:cubicBezTo>
                      <a:pt x="115" y="38"/>
                      <a:pt x="65" y="123"/>
                      <a:pt x="36" y="210"/>
                    </a:cubicBezTo>
                    <a:cubicBezTo>
                      <a:pt x="22" y="253"/>
                      <a:pt x="13" y="299"/>
                      <a:pt x="8" y="346"/>
                    </a:cubicBezTo>
                    <a:cubicBezTo>
                      <a:pt x="2" y="391"/>
                      <a:pt x="1" y="436"/>
                      <a:pt x="2" y="484"/>
                    </a:cubicBezTo>
                    <a:cubicBezTo>
                      <a:pt x="27" y="448"/>
                      <a:pt x="43" y="405"/>
                      <a:pt x="59" y="363"/>
                    </a:cubicBezTo>
                    <a:cubicBezTo>
                      <a:pt x="74" y="322"/>
                      <a:pt x="86" y="280"/>
                      <a:pt x="100" y="240"/>
                    </a:cubicBezTo>
                    <a:cubicBezTo>
                      <a:pt x="125" y="158"/>
                      <a:pt x="153" y="84"/>
                      <a:pt x="19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5103925" y="1442800"/>
                <a:ext cx="3575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469" extrusionOk="0">
                    <a:moveTo>
                      <a:pt x="142" y="1"/>
                    </a:moveTo>
                    <a:cubicBezTo>
                      <a:pt x="80" y="53"/>
                      <a:pt x="47" y="133"/>
                      <a:pt x="26" y="213"/>
                    </a:cubicBezTo>
                    <a:cubicBezTo>
                      <a:pt x="9" y="296"/>
                      <a:pt x="0" y="380"/>
                      <a:pt x="17" y="468"/>
                    </a:cubicBezTo>
                    <a:cubicBezTo>
                      <a:pt x="53" y="392"/>
                      <a:pt x="73" y="315"/>
                      <a:pt x="91" y="238"/>
                    </a:cubicBezTo>
                    <a:cubicBezTo>
                      <a:pt x="110" y="160"/>
                      <a:pt x="127" y="87"/>
                      <a:pt x="142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5101825" y="1416050"/>
                <a:ext cx="5102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625" extrusionOk="0">
                    <a:moveTo>
                      <a:pt x="1948" y="1"/>
                    </a:moveTo>
                    <a:cubicBezTo>
                      <a:pt x="1754" y="1"/>
                      <a:pt x="1560" y="24"/>
                      <a:pt x="1372" y="79"/>
                    </a:cubicBezTo>
                    <a:cubicBezTo>
                      <a:pt x="1155" y="141"/>
                      <a:pt x="946" y="246"/>
                      <a:pt x="762" y="389"/>
                    </a:cubicBezTo>
                    <a:cubicBezTo>
                      <a:pt x="577" y="533"/>
                      <a:pt x="417" y="714"/>
                      <a:pt x="287" y="920"/>
                    </a:cubicBezTo>
                    <a:cubicBezTo>
                      <a:pt x="159" y="1127"/>
                      <a:pt x="52" y="1352"/>
                      <a:pt x="0" y="1605"/>
                    </a:cubicBezTo>
                    <a:lnTo>
                      <a:pt x="80" y="1624"/>
                    </a:lnTo>
                    <a:cubicBezTo>
                      <a:pt x="121" y="1390"/>
                      <a:pt x="220" y="1163"/>
                      <a:pt x="338" y="960"/>
                    </a:cubicBezTo>
                    <a:cubicBezTo>
                      <a:pt x="459" y="757"/>
                      <a:pt x="612" y="575"/>
                      <a:pt x="788" y="429"/>
                    </a:cubicBezTo>
                    <a:cubicBezTo>
                      <a:pt x="964" y="282"/>
                      <a:pt x="1165" y="171"/>
                      <a:pt x="1379" y="102"/>
                    </a:cubicBezTo>
                    <a:cubicBezTo>
                      <a:pt x="1588" y="31"/>
                      <a:pt x="1808" y="2"/>
                      <a:pt x="2029" y="2"/>
                    </a:cubicBezTo>
                    <a:cubicBezTo>
                      <a:pt x="2033" y="2"/>
                      <a:pt x="2037" y="2"/>
                      <a:pt x="2041" y="2"/>
                    </a:cubicBezTo>
                    <a:cubicBezTo>
                      <a:pt x="2010" y="1"/>
                      <a:pt x="1979" y="1"/>
                      <a:pt x="194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5103275" y="1445925"/>
                <a:ext cx="1942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3" extrusionOk="0">
                    <a:moveTo>
                      <a:pt x="592" y="0"/>
                    </a:moveTo>
                    <a:cubicBezTo>
                      <a:pt x="582" y="0"/>
                      <a:pt x="571" y="0"/>
                      <a:pt x="561" y="1"/>
                    </a:cubicBezTo>
                    <a:cubicBezTo>
                      <a:pt x="486" y="5"/>
                      <a:pt x="415" y="26"/>
                      <a:pt x="348" y="55"/>
                    </a:cubicBezTo>
                    <a:cubicBezTo>
                      <a:pt x="279" y="85"/>
                      <a:pt x="216" y="122"/>
                      <a:pt x="157" y="169"/>
                    </a:cubicBezTo>
                    <a:cubicBezTo>
                      <a:pt x="98" y="215"/>
                      <a:pt x="42" y="266"/>
                      <a:pt x="0" y="333"/>
                    </a:cubicBezTo>
                    <a:cubicBezTo>
                      <a:pt x="63" y="292"/>
                      <a:pt x="125" y="258"/>
                      <a:pt x="186" y="224"/>
                    </a:cubicBezTo>
                    <a:cubicBezTo>
                      <a:pt x="249" y="191"/>
                      <a:pt x="311" y="159"/>
                      <a:pt x="376" y="132"/>
                    </a:cubicBezTo>
                    <a:cubicBezTo>
                      <a:pt x="439" y="104"/>
                      <a:pt x="503" y="81"/>
                      <a:pt x="569" y="65"/>
                    </a:cubicBezTo>
                    <a:cubicBezTo>
                      <a:pt x="618" y="54"/>
                      <a:pt x="667" y="47"/>
                      <a:pt x="719" y="47"/>
                    </a:cubicBezTo>
                    <a:cubicBezTo>
                      <a:pt x="738" y="47"/>
                      <a:pt x="757" y="48"/>
                      <a:pt x="777" y="50"/>
                    </a:cubicBezTo>
                    <a:cubicBezTo>
                      <a:pt x="721" y="14"/>
                      <a:pt x="656" y="0"/>
                      <a:pt x="592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5105050" y="1441200"/>
                <a:ext cx="19375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303" extrusionOk="0">
                    <a:moveTo>
                      <a:pt x="488" y="0"/>
                    </a:moveTo>
                    <a:cubicBezTo>
                      <a:pt x="441" y="0"/>
                      <a:pt x="394" y="8"/>
                      <a:pt x="349" y="21"/>
                    </a:cubicBezTo>
                    <a:cubicBezTo>
                      <a:pt x="205" y="65"/>
                      <a:pt x="77" y="164"/>
                      <a:pt x="1" y="302"/>
                    </a:cubicBezTo>
                    <a:cubicBezTo>
                      <a:pt x="119" y="211"/>
                      <a:pt x="239" y="138"/>
                      <a:pt x="370" y="100"/>
                    </a:cubicBezTo>
                    <a:cubicBezTo>
                      <a:pt x="430" y="82"/>
                      <a:pt x="492" y="73"/>
                      <a:pt x="555" y="73"/>
                    </a:cubicBezTo>
                    <a:cubicBezTo>
                      <a:pt x="627" y="73"/>
                      <a:pt x="700" y="85"/>
                      <a:pt x="775" y="110"/>
                    </a:cubicBezTo>
                    <a:cubicBezTo>
                      <a:pt x="719" y="56"/>
                      <a:pt x="648" y="22"/>
                      <a:pt x="573" y="9"/>
                    </a:cubicBezTo>
                    <a:cubicBezTo>
                      <a:pt x="545" y="3"/>
                      <a:pt x="516" y="0"/>
                      <a:pt x="48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5109750" y="1435700"/>
                <a:ext cx="19175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88" extrusionOk="0">
                    <a:moveTo>
                      <a:pt x="389" y="1"/>
                    </a:moveTo>
                    <a:cubicBezTo>
                      <a:pt x="319" y="2"/>
                      <a:pt x="248" y="14"/>
                      <a:pt x="183" y="39"/>
                    </a:cubicBezTo>
                    <a:cubicBezTo>
                      <a:pt x="117" y="63"/>
                      <a:pt x="53" y="97"/>
                      <a:pt x="0" y="146"/>
                    </a:cubicBezTo>
                    <a:cubicBezTo>
                      <a:pt x="134" y="110"/>
                      <a:pt x="262" y="84"/>
                      <a:pt x="391" y="84"/>
                    </a:cubicBezTo>
                    <a:cubicBezTo>
                      <a:pt x="393" y="84"/>
                      <a:pt x="396" y="84"/>
                      <a:pt x="398" y="84"/>
                    </a:cubicBezTo>
                    <a:cubicBezTo>
                      <a:pt x="524" y="84"/>
                      <a:pt x="647" y="111"/>
                      <a:pt x="766" y="187"/>
                    </a:cubicBezTo>
                    <a:cubicBezTo>
                      <a:pt x="726" y="123"/>
                      <a:pt x="666" y="74"/>
                      <a:pt x="598" y="44"/>
                    </a:cubicBezTo>
                    <a:cubicBezTo>
                      <a:pt x="532" y="13"/>
                      <a:pt x="461" y="1"/>
                      <a:pt x="389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5115275" y="1430100"/>
                <a:ext cx="1550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00" extrusionOk="0">
                    <a:moveTo>
                      <a:pt x="240" y="1"/>
                    </a:moveTo>
                    <a:cubicBezTo>
                      <a:pt x="213" y="1"/>
                      <a:pt x="186" y="3"/>
                      <a:pt x="159" y="7"/>
                    </a:cubicBezTo>
                    <a:cubicBezTo>
                      <a:pt x="104" y="16"/>
                      <a:pt x="46" y="33"/>
                      <a:pt x="0" y="72"/>
                    </a:cubicBezTo>
                    <a:cubicBezTo>
                      <a:pt x="25" y="69"/>
                      <a:pt x="50" y="68"/>
                      <a:pt x="75" y="68"/>
                    </a:cubicBezTo>
                    <a:cubicBezTo>
                      <a:pt x="105" y="68"/>
                      <a:pt x="134" y="70"/>
                      <a:pt x="163" y="71"/>
                    </a:cubicBezTo>
                    <a:cubicBezTo>
                      <a:pt x="216" y="75"/>
                      <a:pt x="269" y="80"/>
                      <a:pt x="320" y="89"/>
                    </a:cubicBezTo>
                    <a:cubicBezTo>
                      <a:pt x="373" y="97"/>
                      <a:pt x="424" y="110"/>
                      <a:pt x="474" y="126"/>
                    </a:cubicBezTo>
                    <a:cubicBezTo>
                      <a:pt x="525" y="143"/>
                      <a:pt x="573" y="165"/>
                      <a:pt x="620" y="200"/>
                    </a:cubicBezTo>
                    <a:cubicBezTo>
                      <a:pt x="596" y="142"/>
                      <a:pt x="547" y="96"/>
                      <a:pt x="496" y="66"/>
                    </a:cubicBezTo>
                    <a:cubicBezTo>
                      <a:pt x="444" y="35"/>
                      <a:pt x="387" y="19"/>
                      <a:pt x="331" y="8"/>
                    </a:cubicBezTo>
                    <a:cubicBezTo>
                      <a:pt x="301" y="3"/>
                      <a:pt x="270" y="1"/>
                      <a:pt x="24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121575" y="1425525"/>
                <a:ext cx="13250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38" extrusionOk="0">
                    <a:moveTo>
                      <a:pt x="120" y="1"/>
                    </a:moveTo>
                    <a:cubicBezTo>
                      <a:pt x="79" y="1"/>
                      <a:pt x="39" y="6"/>
                      <a:pt x="0" y="18"/>
                    </a:cubicBezTo>
                    <a:cubicBezTo>
                      <a:pt x="50" y="27"/>
                      <a:pt x="96" y="40"/>
                      <a:pt x="143" y="51"/>
                    </a:cubicBezTo>
                    <a:cubicBezTo>
                      <a:pt x="190" y="64"/>
                      <a:pt x="236" y="75"/>
                      <a:pt x="281" y="92"/>
                    </a:cubicBezTo>
                    <a:cubicBezTo>
                      <a:pt x="325" y="107"/>
                      <a:pt x="370" y="126"/>
                      <a:pt x="411" y="148"/>
                    </a:cubicBezTo>
                    <a:cubicBezTo>
                      <a:pt x="453" y="171"/>
                      <a:pt x="493" y="198"/>
                      <a:pt x="530" y="238"/>
                    </a:cubicBezTo>
                    <a:cubicBezTo>
                      <a:pt x="512" y="184"/>
                      <a:pt x="477" y="138"/>
                      <a:pt x="434" y="105"/>
                    </a:cubicBezTo>
                    <a:cubicBezTo>
                      <a:pt x="393" y="71"/>
                      <a:pt x="345" y="48"/>
                      <a:pt x="296" y="31"/>
                    </a:cubicBezTo>
                    <a:cubicBezTo>
                      <a:pt x="239" y="12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128300" y="1421550"/>
                <a:ext cx="115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20" extrusionOk="0">
                    <a:moveTo>
                      <a:pt x="0" y="1"/>
                    </a:moveTo>
                    <a:cubicBezTo>
                      <a:pt x="85" y="50"/>
                      <a:pt x="168" y="90"/>
                      <a:pt x="248" y="138"/>
                    </a:cubicBezTo>
                    <a:cubicBezTo>
                      <a:pt x="288" y="162"/>
                      <a:pt x="327" y="187"/>
                      <a:pt x="363" y="215"/>
                    </a:cubicBezTo>
                    <a:cubicBezTo>
                      <a:pt x="398" y="244"/>
                      <a:pt x="434" y="277"/>
                      <a:pt x="462" y="319"/>
                    </a:cubicBezTo>
                    <a:cubicBezTo>
                      <a:pt x="454" y="266"/>
                      <a:pt x="426" y="216"/>
                      <a:pt x="392" y="178"/>
                    </a:cubicBezTo>
                    <a:cubicBezTo>
                      <a:pt x="358" y="138"/>
                      <a:pt x="317" y="108"/>
                      <a:pt x="275" y="82"/>
                    </a:cubicBezTo>
                    <a:cubicBezTo>
                      <a:pt x="189" y="33"/>
                      <a:pt x="96" y="1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135925" y="1418675"/>
                <a:ext cx="78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9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5" y="54"/>
                      <a:pt x="109" y="96"/>
                      <a:pt x="160" y="143"/>
                    </a:cubicBezTo>
                    <a:cubicBezTo>
                      <a:pt x="212" y="190"/>
                      <a:pt x="259" y="237"/>
                      <a:pt x="314" y="292"/>
                    </a:cubicBezTo>
                    <a:cubicBezTo>
                      <a:pt x="299" y="211"/>
                      <a:pt x="251" y="144"/>
                      <a:pt x="196" y="94"/>
                    </a:cubicBezTo>
                    <a:cubicBezTo>
                      <a:pt x="139" y="44"/>
                      <a:pt x="73" y="7"/>
                      <a:pt x="0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5143050" y="1416725"/>
                <a:ext cx="677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2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5" y="47"/>
                      <a:pt x="103" y="97"/>
                      <a:pt x="147" y="150"/>
                    </a:cubicBezTo>
                    <a:cubicBezTo>
                      <a:pt x="193" y="204"/>
                      <a:pt x="234" y="259"/>
                      <a:pt x="271" y="326"/>
                    </a:cubicBezTo>
                    <a:cubicBezTo>
                      <a:pt x="269" y="286"/>
                      <a:pt x="255" y="249"/>
                      <a:pt x="240" y="215"/>
                    </a:cubicBezTo>
                    <a:cubicBezTo>
                      <a:pt x="223" y="179"/>
                      <a:pt x="200" y="148"/>
                      <a:pt x="177" y="119"/>
                    </a:cubicBezTo>
                    <a:cubicBezTo>
                      <a:pt x="154" y="91"/>
                      <a:pt x="127" y="65"/>
                      <a:pt x="97" y="45"/>
                    </a:cubicBezTo>
                    <a:cubicBezTo>
                      <a:pt x="67" y="24"/>
                      <a:pt x="34" y="6"/>
                      <a:pt x="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5148625" y="1416150"/>
                <a:ext cx="54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3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" y="53"/>
                      <a:pt x="88" y="98"/>
                      <a:pt x="122" y="152"/>
                    </a:cubicBezTo>
                    <a:cubicBezTo>
                      <a:pt x="158" y="203"/>
                      <a:pt x="184" y="263"/>
                      <a:pt x="214" y="327"/>
                    </a:cubicBezTo>
                    <a:cubicBezTo>
                      <a:pt x="217" y="256"/>
                      <a:pt x="195" y="184"/>
                      <a:pt x="156" y="125"/>
                    </a:cubicBezTo>
                    <a:cubicBezTo>
                      <a:pt x="116" y="67"/>
                      <a:pt x="61" y="22"/>
                      <a:pt x="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151375" y="1415925"/>
                <a:ext cx="1407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45" extrusionOk="0">
                    <a:moveTo>
                      <a:pt x="105" y="0"/>
                    </a:moveTo>
                    <a:cubicBezTo>
                      <a:pt x="70" y="0"/>
                      <a:pt x="35" y="3"/>
                      <a:pt x="1" y="6"/>
                    </a:cubicBezTo>
                    <a:cubicBezTo>
                      <a:pt x="52" y="20"/>
                      <a:pt x="102" y="26"/>
                      <a:pt x="152" y="37"/>
                    </a:cubicBezTo>
                    <a:cubicBezTo>
                      <a:pt x="202" y="49"/>
                      <a:pt x="251" y="62"/>
                      <a:pt x="297" y="81"/>
                    </a:cubicBezTo>
                    <a:cubicBezTo>
                      <a:pt x="345" y="100"/>
                      <a:pt x="389" y="124"/>
                      <a:pt x="434" y="151"/>
                    </a:cubicBezTo>
                    <a:cubicBezTo>
                      <a:pt x="478" y="179"/>
                      <a:pt x="520" y="211"/>
                      <a:pt x="563" y="245"/>
                    </a:cubicBezTo>
                    <a:cubicBezTo>
                      <a:pt x="500" y="152"/>
                      <a:pt x="410" y="79"/>
                      <a:pt x="311" y="38"/>
                    </a:cubicBezTo>
                    <a:cubicBezTo>
                      <a:pt x="261" y="19"/>
                      <a:pt x="208" y="5"/>
                      <a:pt x="155" y="2"/>
                    </a:cubicBezTo>
                    <a:cubicBezTo>
                      <a:pt x="139" y="1"/>
                      <a:pt x="122" y="0"/>
                      <a:pt x="10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122150" y="1414075"/>
                <a:ext cx="79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46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31" y="30"/>
                      <a:pt x="159" y="97"/>
                      <a:pt x="102" y="172"/>
                    </a:cubicBezTo>
                    <a:cubicBezTo>
                      <a:pt x="74" y="211"/>
                      <a:pt x="50" y="253"/>
                      <a:pt x="31" y="299"/>
                    </a:cubicBezTo>
                    <a:cubicBezTo>
                      <a:pt x="12" y="344"/>
                      <a:pt x="1" y="395"/>
                      <a:pt x="3" y="445"/>
                    </a:cubicBezTo>
                    <a:cubicBezTo>
                      <a:pt x="24" y="400"/>
                      <a:pt x="47" y="363"/>
                      <a:pt x="70" y="324"/>
                    </a:cubicBezTo>
                    <a:cubicBezTo>
                      <a:pt x="95" y="285"/>
                      <a:pt x="120" y="249"/>
                      <a:pt x="147" y="213"/>
                    </a:cubicBezTo>
                    <a:cubicBezTo>
                      <a:pt x="200" y="141"/>
                      <a:pt x="257" y="73"/>
                      <a:pt x="317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129350" y="1411125"/>
                <a:ext cx="130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88" extrusionOk="0">
                    <a:moveTo>
                      <a:pt x="521" y="0"/>
                    </a:moveTo>
                    <a:lnTo>
                      <a:pt x="521" y="0"/>
                    </a:lnTo>
                    <a:cubicBezTo>
                      <a:pt x="468" y="9"/>
                      <a:pt x="417" y="28"/>
                      <a:pt x="368" y="52"/>
                    </a:cubicBezTo>
                    <a:cubicBezTo>
                      <a:pt x="318" y="75"/>
                      <a:pt x="271" y="105"/>
                      <a:pt x="227" y="137"/>
                    </a:cubicBezTo>
                    <a:cubicBezTo>
                      <a:pt x="182" y="170"/>
                      <a:pt x="140" y="207"/>
                      <a:pt x="101" y="248"/>
                    </a:cubicBezTo>
                    <a:cubicBezTo>
                      <a:pt x="63" y="289"/>
                      <a:pt x="27" y="335"/>
                      <a:pt x="1" y="388"/>
                    </a:cubicBezTo>
                    <a:cubicBezTo>
                      <a:pt x="80" y="307"/>
                      <a:pt x="163" y="240"/>
                      <a:pt x="250" y="175"/>
                    </a:cubicBezTo>
                    <a:cubicBezTo>
                      <a:pt x="337" y="111"/>
                      <a:pt x="426" y="52"/>
                      <a:pt x="521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135775" y="1412625"/>
                <a:ext cx="13900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32" extrusionOk="0">
                    <a:moveTo>
                      <a:pt x="515" y="0"/>
                    </a:moveTo>
                    <a:cubicBezTo>
                      <a:pt x="477" y="0"/>
                      <a:pt x="440" y="3"/>
                      <a:pt x="402" y="9"/>
                    </a:cubicBezTo>
                    <a:cubicBezTo>
                      <a:pt x="351" y="15"/>
                      <a:pt x="301" y="27"/>
                      <a:pt x="253" y="45"/>
                    </a:cubicBezTo>
                    <a:cubicBezTo>
                      <a:pt x="204" y="64"/>
                      <a:pt x="157" y="87"/>
                      <a:pt x="115" y="121"/>
                    </a:cubicBezTo>
                    <a:cubicBezTo>
                      <a:pt x="71" y="152"/>
                      <a:pt x="34" y="191"/>
                      <a:pt x="1" y="232"/>
                    </a:cubicBezTo>
                    <a:cubicBezTo>
                      <a:pt x="44" y="205"/>
                      <a:pt x="87" y="175"/>
                      <a:pt x="130" y="151"/>
                    </a:cubicBezTo>
                    <a:cubicBezTo>
                      <a:pt x="175" y="127"/>
                      <a:pt x="220" y="105"/>
                      <a:pt x="266" y="88"/>
                    </a:cubicBezTo>
                    <a:cubicBezTo>
                      <a:pt x="360" y="53"/>
                      <a:pt x="457" y="31"/>
                      <a:pt x="555" y="1"/>
                    </a:cubicBezTo>
                    <a:cubicBezTo>
                      <a:pt x="542" y="1"/>
                      <a:pt x="528" y="0"/>
                      <a:pt x="51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1"/>
              <p:cNvSpPr/>
              <p:nvPr/>
            </p:nvSpPr>
            <p:spPr>
              <a:xfrm>
                <a:off x="5145075" y="1412675"/>
                <a:ext cx="129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51" extrusionOk="0">
                    <a:moveTo>
                      <a:pt x="415" y="0"/>
                    </a:moveTo>
                    <a:cubicBezTo>
                      <a:pt x="358" y="0"/>
                      <a:pt x="301" y="7"/>
                      <a:pt x="245" y="21"/>
                    </a:cubicBezTo>
                    <a:cubicBezTo>
                      <a:pt x="155" y="44"/>
                      <a:pt x="71" y="89"/>
                      <a:pt x="1" y="151"/>
                    </a:cubicBezTo>
                    <a:cubicBezTo>
                      <a:pt x="87" y="121"/>
                      <a:pt x="169" y="85"/>
                      <a:pt x="254" y="66"/>
                    </a:cubicBezTo>
                    <a:cubicBezTo>
                      <a:pt x="296" y="54"/>
                      <a:pt x="340" y="46"/>
                      <a:pt x="383" y="37"/>
                    </a:cubicBezTo>
                    <a:cubicBezTo>
                      <a:pt x="427" y="27"/>
                      <a:pt x="471" y="20"/>
                      <a:pt x="516" y="8"/>
                    </a:cubicBezTo>
                    <a:cubicBezTo>
                      <a:pt x="482" y="3"/>
                      <a:pt x="449" y="0"/>
                      <a:pt x="415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1"/>
              <p:cNvSpPr/>
              <p:nvPr/>
            </p:nvSpPr>
            <p:spPr>
              <a:xfrm>
                <a:off x="5114250" y="1419500"/>
                <a:ext cx="70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28" extrusionOk="0">
                    <a:moveTo>
                      <a:pt x="280" y="0"/>
                    </a:moveTo>
                    <a:lnTo>
                      <a:pt x="280" y="0"/>
                    </a:lnTo>
                    <a:cubicBezTo>
                      <a:pt x="190" y="45"/>
                      <a:pt x="113" y="115"/>
                      <a:pt x="61" y="210"/>
                    </a:cubicBezTo>
                    <a:cubicBezTo>
                      <a:pt x="36" y="258"/>
                      <a:pt x="17" y="311"/>
                      <a:pt x="9" y="365"/>
                    </a:cubicBezTo>
                    <a:cubicBezTo>
                      <a:pt x="1" y="419"/>
                      <a:pt x="1" y="474"/>
                      <a:pt x="7" y="528"/>
                    </a:cubicBezTo>
                    <a:cubicBezTo>
                      <a:pt x="39" y="425"/>
                      <a:pt x="63" y="328"/>
                      <a:pt x="111" y="244"/>
                    </a:cubicBezTo>
                    <a:cubicBezTo>
                      <a:pt x="156" y="159"/>
                      <a:pt x="218" y="85"/>
                      <a:pt x="280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5108400" y="1423425"/>
                <a:ext cx="64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258" h="682" extrusionOk="0">
                    <a:moveTo>
                      <a:pt x="258" y="1"/>
                    </a:moveTo>
                    <a:lnTo>
                      <a:pt x="258" y="1"/>
                    </a:lnTo>
                    <a:cubicBezTo>
                      <a:pt x="152" y="57"/>
                      <a:pt x="75" y="172"/>
                      <a:pt x="38" y="296"/>
                    </a:cubicBezTo>
                    <a:cubicBezTo>
                      <a:pt x="1" y="421"/>
                      <a:pt x="1" y="556"/>
                      <a:pt x="27" y="681"/>
                    </a:cubicBezTo>
                    <a:cubicBezTo>
                      <a:pt x="45" y="619"/>
                      <a:pt x="54" y="557"/>
                      <a:pt x="66" y="497"/>
                    </a:cubicBezTo>
                    <a:cubicBezTo>
                      <a:pt x="78" y="438"/>
                      <a:pt x="91" y="379"/>
                      <a:pt x="108" y="323"/>
                    </a:cubicBezTo>
                    <a:cubicBezTo>
                      <a:pt x="125" y="266"/>
                      <a:pt x="147" y="212"/>
                      <a:pt x="171" y="158"/>
                    </a:cubicBezTo>
                    <a:cubicBezTo>
                      <a:pt x="196" y="105"/>
                      <a:pt x="225" y="54"/>
                      <a:pt x="258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5104975" y="1432000"/>
                <a:ext cx="250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564" extrusionOk="0">
                    <a:moveTo>
                      <a:pt x="99" y="1"/>
                    </a:moveTo>
                    <a:lnTo>
                      <a:pt x="99" y="1"/>
                    </a:lnTo>
                    <a:cubicBezTo>
                      <a:pt x="31" y="69"/>
                      <a:pt x="4" y="176"/>
                      <a:pt x="2" y="274"/>
                    </a:cubicBezTo>
                    <a:cubicBezTo>
                      <a:pt x="1" y="324"/>
                      <a:pt x="4" y="373"/>
                      <a:pt x="13" y="421"/>
                    </a:cubicBezTo>
                    <a:cubicBezTo>
                      <a:pt x="21" y="469"/>
                      <a:pt x="34" y="515"/>
                      <a:pt x="48" y="563"/>
                    </a:cubicBezTo>
                    <a:cubicBezTo>
                      <a:pt x="64" y="516"/>
                      <a:pt x="68" y="466"/>
                      <a:pt x="70" y="418"/>
                    </a:cubicBezTo>
                    <a:cubicBezTo>
                      <a:pt x="74" y="371"/>
                      <a:pt x="74" y="324"/>
                      <a:pt x="76" y="278"/>
                    </a:cubicBezTo>
                    <a:cubicBezTo>
                      <a:pt x="77" y="186"/>
                      <a:pt x="85" y="100"/>
                      <a:pt x="99" y="1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5101800" y="1440300"/>
                <a:ext cx="2125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520" extrusionOk="0">
                    <a:moveTo>
                      <a:pt x="58" y="0"/>
                    </a:moveTo>
                    <a:cubicBezTo>
                      <a:pt x="10" y="77"/>
                      <a:pt x="0" y="172"/>
                      <a:pt x="3" y="261"/>
                    </a:cubicBezTo>
                    <a:cubicBezTo>
                      <a:pt x="10" y="350"/>
                      <a:pt x="27" y="439"/>
                      <a:pt x="70" y="519"/>
                    </a:cubicBezTo>
                    <a:cubicBezTo>
                      <a:pt x="84" y="428"/>
                      <a:pt x="81" y="342"/>
                      <a:pt x="78" y="258"/>
                    </a:cubicBezTo>
                    <a:cubicBezTo>
                      <a:pt x="73" y="173"/>
                      <a:pt x="68" y="92"/>
                      <a:pt x="58" y="0"/>
                    </a:cubicBezTo>
                    <a:close/>
                  </a:path>
                </a:pathLst>
              </a:custGeom>
              <a:solidFill>
                <a:srgbClr val="2D8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6" name="Google Shape;1356;p11"/>
          <p:cNvSpPr txBox="1">
            <a:spLocks noGrp="1"/>
          </p:cNvSpPr>
          <p:nvPr>
            <p:ph type="title" hasCustomPrompt="1"/>
          </p:nvPr>
        </p:nvSpPr>
        <p:spPr>
          <a:xfrm rot="350">
            <a:off x="1625221" y="1618278"/>
            <a:ext cx="58935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57" name="Google Shape;1357;p11"/>
          <p:cNvSpPr txBox="1">
            <a:spLocks noGrp="1"/>
          </p:cNvSpPr>
          <p:nvPr>
            <p:ph type="subTitle" idx="1"/>
          </p:nvPr>
        </p:nvSpPr>
        <p:spPr>
          <a:xfrm>
            <a:off x="2458275" y="3099913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3"/>
          <p:cNvSpPr/>
          <p:nvPr/>
        </p:nvSpPr>
        <p:spPr>
          <a:xfrm>
            <a:off x="7436300" y="2542029"/>
            <a:ext cx="3588358" cy="2823212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8EA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3"/>
          <p:cNvSpPr/>
          <p:nvPr/>
        </p:nvSpPr>
        <p:spPr>
          <a:xfrm>
            <a:off x="-84575" y="4330500"/>
            <a:ext cx="9748347" cy="988007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13"/>
          <p:cNvSpPr txBox="1">
            <a:spLocks noGrp="1"/>
          </p:cNvSpPr>
          <p:nvPr>
            <p:ph type="title" hasCustomPrompt="1"/>
          </p:nvPr>
        </p:nvSpPr>
        <p:spPr>
          <a:xfrm rot="987">
            <a:off x="1670400" y="1549775"/>
            <a:ext cx="1045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3" name="Google Shape;1363;p13"/>
          <p:cNvSpPr txBox="1">
            <a:spLocks noGrp="1"/>
          </p:cNvSpPr>
          <p:nvPr>
            <p:ph type="title" idx="2"/>
          </p:nvPr>
        </p:nvSpPr>
        <p:spPr>
          <a:xfrm>
            <a:off x="1024800" y="2361150"/>
            <a:ext cx="2336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4" name="Google Shape;1364;p13"/>
          <p:cNvSpPr txBox="1">
            <a:spLocks noGrp="1"/>
          </p:cNvSpPr>
          <p:nvPr>
            <p:ph type="subTitle" idx="1"/>
          </p:nvPr>
        </p:nvSpPr>
        <p:spPr>
          <a:xfrm>
            <a:off x="1024800" y="2632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p13"/>
          <p:cNvSpPr txBox="1">
            <a:spLocks noGrp="1"/>
          </p:cNvSpPr>
          <p:nvPr>
            <p:ph type="title" idx="3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13"/>
          <p:cNvSpPr txBox="1">
            <a:spLocks noGrp="1"/>
          </p:cNvSpPr>
          <p:nvPr>
            <p:ph type="title" idx="4" hasCustomPrompt="1"/>
          </p:nvPr>
        </p:nvSpPr>
        <p:spPr>
          <a:xfrm rot="987">
            <a:off x="4049400" y="2119247"/>
            <a:ext cx="1045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7" name="Google Shape;1367;p13"/>
          <p:cNvSpPr txBox="1">
            <a:spLocks noGrp="1"/>
          </p:cNvSpPr>
          <p:nvPr>
            <p:ph type="title" idx="5"/>
          </p:nvPr>
        </p:nvSpPr>
        <p:spPr>
          <a:xfrm>
            <a:off x="3403800" y="2894549"/>
            <a:ext cx="2336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8" name="Google Shape;1368;p13"/>
          <p:cNvSpPr txBox="1">
            <a:spLocks noGrp="1"/>
          </p:cNvSpPr>
          <p:nvPr>
            <p:ph type="subTitle" idx="6"/>
          </p:nvPr>
        </p:nvSpPr>
        <p:spPr>
          <a:xfrm>
            <a:off x="3403800" y="3165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13"/>
          <p:cNvSpPr txBox="1">
            <a:spLocks noGrp="1"/>
          </p:cNvSpPr>
          <p:nvPr>
            <p:ph type="title" idx="7" hasCustomPrompt="1"/>
          </p:nvPr>
        </p:nvSpPr>
        <p:spPr>
          <a:xfrm rot="987">
            <a:off x="6428400" y="1621911"/>
            <a:ext cx="1045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0" name="Google Shape;1370;p13"/>
          <p:cNvSpPr txBox="1">
            <a:spLocks noGrp="1"/>
          </p:cNvSpPr>
          <p:nvPr>
            <p:ph type="title" idx="8"/>
          </p:nvPr>
        </p:nvSpPr>
        <p:spPr>
          <a:xfrm>
            <a:off x="5782800" y="2361150"/>
            <a:ext cx="23364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71" name="Google Shape;1371;p13"/>
          <p:cNvSpPr txBox="1">
            <a:spLocks noGrp="1"/>
          </p:cNvSpPr>
          <p:nvPr>
            <p:ph type="subTitle" idx="9"/>
          </p:nvPr>
        </p:nvSpPr>
        <p:spPr>
          <a:xfrm>
            <a:off x="5782800" y="26320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13"/>
          <p:cNvSpPr/>
          <p:nvPr/>
        </p:nvSpPr>
        <p:spPr>
          <a:xfrm rot="2260222">
            <a:off x="-1330948" y="3191900"/>
            <a:ext cx="3588296" cy="2823179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8EA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3"/>
          <p:cNvSpPr/>
          <p:nvPr/>
        </p:nvSpPr>
        <p:spPr>
          <a:xfrm rot="5400000">
            <a:off x="-1209507" y="-936950"/>
            <a:ext cx="2357584" cy="1854914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solidFill>
            <a:srgbClr val="FFFFFF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3"/>
          <p:cNvSpPr/>
          <p:nvPr/>
        </p:nvSpPr>
        <p:spPr>
          <a:xfrm>
            <a:off x="-1560920" y="3629750"/>
            <a:ext cx="2708987" cy="2131360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solidFill>
            <a:srgbClr val="FFFFFF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3"/>
          <p:cNvSpPr/>
          <p:nvPr/>
        </p:nvSpPr>
        <p:spPr>
          <a:xfrm>
            <a:off x="-392175" y="4424475"/>
            <a:ext cx="9471649" cy="988391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13"/>
          <p:cNvSpPr/>
          <p:nvPr/>
        </p:nvSpPr>
        <p:spPr>
          <a:xfrm>
            <a:off x="-571500" y="4410425"/>
            <a:ext cx="2336353" cy="733080"/>
          </a:xfrm>
          <a:custGeom>
            <a:avLst/>
            <a:gdLst/>
            <a:ahLst/>
            <a:cxnLst/>
            <a:rect l="l" t="t" r="r" b="b"/>
            <a:pathLst>
              <a:path w="39564" h="4365" extrusionOk="0">
                <a:moveTo>
                  <a:pt x="19782" y="1"/>
                </a:moveTo>
                <a:cubicBezTo>
                  <a:pt x="8857" y="1"/>
                  <a:pt x="0" y="977"/>
                  <a:pt x="0" y="2182"/>
                </a:cubicBezTo>
                <a:cubicBezTo>
                  <a:pt x="0" y="3388"/>
                  <a:pt x="8857" y="4365"/>
                  <a:pt x="19782" y="4365"/>
                </a:cubicBezTo>
                <a:cubicBezTo>
                  <a:pt x="30707" y="4365"/>
                  <a:pt x="39564" y="3389"/>
                  <a:pt x="39564" y="2182"/>
                </a:cubicBezTo>
                <a:cubicBezTo>
                  <a:pt x="39564" y="978"/>
                  <a:pt x="30707" y="1"/>
                  <a:pt x="19782" y="1"/>
                </a:cubicBezTo>
                <a:close/>
              </a:path>
            </a:pathLst>
          </a:custGeom>
          <a:solidFill>
            <a:srgbClr val="FFC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7" name="Google Shape;1377;p13"/>
          <p:cNvGrpSpPr/>
          <p:nvPr/>
        </p:nvGrpSpPr>
        <p:grpSpPr>
          <a:xfrm flipH="1">
            <a:off x="8320870" y="1078512"/>
            <a:ext cx="3181588" cy="4172529"/>
            <a:chOff x="1065552" y="4134320"/>
            <a:chExt cx="896323" cy="1254443"/>
          </a:xfrm>
        </p:grpSpPr>
        <p:sp>
          <p:nvSpPr>
            <p:cNvPr id="1378" name="Google Shape;1378;p13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13"/>
          <p:cNvSpPr/>
          <p:nvPr/>
        </p:nvSpPr>
        <p:spPr>
          <a:xfrm>
            <a:off x="-406512" y="4603500"/>
            <a:ext cx="1450120" cy="339095"/>
          </a:xfrm>
          <a:custGeom>
            <a:avLst/>
            <a:gdLst/>
            <a:ahLst/>
            <a:cxnLst/>
            <a:rect l="l" t="t" r="r" b="b"/>
            <a:pathLst>
              <a:path w="39564" h="4365" extrusionOk="0">
                <a:moveTo>
                  <a:pt x="19782" y="1"/>
                </a:moveTo>
                <a:cubicBezTo>
                  <a:pt x="8857" y="1"/>
                  <a:pt x="0" y="977"/>
                  <a:pt x="0" y="2182"/>
                </a:cubicBezTo>
                <a:cubicBezTo>
                  <a:pt x="0" y="3388"/>
                  <a:pt x="8857" y="4365"/>
                  <a:pt x="19782" y="4365"/>
                </a:cubicBezTo>
                <a:cubicBezTo>
                  <a:pt x="30707" y="4365"/>
                  <a:pt x="39564" y="3389"/>
                  <a:pt x="39564" y="2182"/>
                </a:cubicBezTo>
                <a:cubicBezTo>
                  <a:pt x="39564" y="978"/>
                  <a:pt x="30707" y="1"/>
                  <a:pt x="19782" y="1"/>
                </a:cubicBezTo>
                <a:close/>
              </a:path>
            </a:pathLst>
          </a:custGeom>
          <a:solidFill>
            <a:srgbClr val="191919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1" name="Google Shape;1401;p13"/>
          <p:cNvGrpSpPr/>
          <p:nvPr/>
        </p:nvGrpSpPr>
        <p:grpSpPr>
          <a:xfrm rot="934676">
            <a:off x="-114979" y="3197623"/>
            <a:ext cx="1615725" cy="1762335"/>
            <a:chOff x="7496251" y="-237087"/>
            <a:chExt cx="2402551" cy="2620558"/>
          </a:xfrm>
        </p:grpSpPr>
        <p:sp>
          <p:nvSpPr>
            <p:cNvPr id="1402" name="Google Shape;1402;p13"/>
            <p:cNvSpPr/>
            <p:nvPr/>
          </p:nvSpPr>
          <p:spPr>
            <a:xfrm rot="-978573">
              <a:off x="7762192" y="-15294"/>
              <a:ext cx="1870668" cy="2162053"/>
            </a:xfrm>
            <a:custGeom>
              <a:avLst/>
              <a:gdLst/>
              <a:ahLst/>
              <a:cxnLst/>
              <a:rect l="l" t="t" r="r" b="b"/>
              <a:pathLst>
                <a:path w="11665" h="13482" extrusionOk="0">
                  <a:moveTo>
                    <a:pt x="2502" y="0"/>
                  </a:moveTo>
                  <a:cubicBezTo>
                    <a:pt x="2543" y="50"/>
                    <a:pt x="2587" y="112"/>
                    <a:pt x="2634" y="185"/>
                  </a:cubicBezTo>
                  <a:lnTo>
                    <a:pt x="2634" y="187"/>
                  </a:lnTo>
                  <a:cubicBezTo>
                    <a:pt x="2831" y="502"/>
                    <a:pt x="3053" y="1001"/>
                    <a:pt x="3215" y="1559"/>
                  </a:cubicBezTo>
                  <a:cubicBezTo>
                    <a:pt x="3233" y="1625"/>
                    <a:pt x="3252" y="1690"/>
                    <a:pt x="3269" y="1759"/>
                  </a:cubicBezTo>
                  <a:cubicBezTo>
                    <a:pt x="3277" y="1792"/>
                    <a:pt x="3285" y="1827"/>
                    <a:pt x="3293" y="1860"/>
                  </a:cubicBezTo>
                  <a:cubicBezTo>
                    <a:pt x="3306" y="1908"/>
                    <a:pt x="3316" y="1956"/>
                    <a:pt x="3327" y="2003"/>
                  </a:cubicBezTo>
                  <a:cubicBezTo>
                    <a:pt x="3347" y="2095"/>
                    <a:pt x="3364" y="2186"/>
                    <a:pt x="3378" y="2279"/>
                  </a:cubicBezTo>
                  <a:lnTo>
                    <a:pt x="3378" y="2281"/>
                  </a:lnTo>
                  <a:cubicBezTo>
                    <a:pt x="3428" y="2582"/>
                    <a:pt x="3451" y="2882"/>
                    <a:pt x="3436" y="3172"/>
                  </a:cubicBezTo>
                  <a:cubicBezTo>
                    <a:pt x="3426" y="3392"/>
                    <a:pt x="3395" y="3599"/>
                    <a:pt x="3335" y="3794"/>
                  </a:cubicBezTo>
                  <a:cubicBezTo>
                    <a:pt x="3279" y="3977"/>
                    <a:pt x="3219" y="4152"/>
                    <a:pt x="3152" y="4327"/>
                  </a:cubicBezTo>
                  <a:cubicBezTo>
                    <a:pt x="2953" y="4850"/>
                    <a:pt x="2703" y="5342"/>
                    <a:pt x="2425" y="5781"/>
                  </a:cubicBezTo>
                  <a:cubicBezTo>
                    <a:pt x="2386" y="5843"/>
                    <a:pt x="2346" y="5905"/>
                    <a:pt x="2307" y="5965"/>
                  </a:cubicBezTo>
                  <a:lnTo>
                    <a:pt x="2305" y="5965"/>
                  </a:lnTo>
                  <a:cubicBezTo>
                    <a:pt x="2062" y="6328"/>
                    <a:pt x="1801" y="6656"/>
                    <a:pt x="1530" y="6941"/>
                  </a:cubicBezTo>
                  <a:cubicBezTo>
                    <a:pt x="1494" y="6979"/>
                    <a:pt x="1459" y="7015"/>
                    <a:pt x="1426" y="7053"/>
                  </a:cubicBezTo>
                  <a:cubicBezTo>
                    <a:pt x="1418" y="7061"/>
                    <a:pt x="1411" y="7069"/>
                    <a:pt x="1403" y="7077"/>
                  </a:cubicBezTo>
                  <a:cubicBezTo>
                    <a:pt x="1397" y="7084"/>
                    <a:pt x="1391" y="7090"/>
                    <a:pt x="1384" y="7099"/>
                  </a:cubicBezTo>
                  <a:lnTo>
                    <a:pt x="1382" y="7099"/>
                  </a:lnTo>
                  <a:lnTo>
                    <a:pt x="1382" y="7100"/>
                  </a:lnTo>
                  <a:cubicBezTo>
                    <a:pt x="1368" y="7115"/>
                    <a:pt x="1353" y="7129"/>
                    <a:pt x="1339" y="7146"/>
                  </a:cubicBezTo>
                  <a:cubicBezTo>
                    <a:pt x="1214" y="7283"/>
                    <a:pt x="1094" y="7415"/>
                    <a:pt x="985" y="7546"/>
                  </a:cubicBezTo>
                  <a:cubicBezTo>
                    <a:pt x="973" y="7560"/>
                    <a:pt x="961" y="7577"/>
                    <a:pt x="948" y="7591"/>
                  </a:cubicBezTo>
                  <a:cubicBezTo>
                    <a:pt x="927" y="7616"/>
                    <a:pt x="907" y="7641"/>
                    <a:pt x="886" y="7666"/>
                  </a:cubicBezTo>
                  <a:cubicBezTo>
                    <a:pt x="760" y="7821"/>
                    <a:pt x="648" y="7973"/>
                    <a:pt x="548" y="8124"/>
                  </a:cubicBezTo>
                  <a:cubicBezTo>
                    <a:pt x="461" y="8253"/>
                    <a:pt x="386" y="8381"/>
                    <a:pt x="320" y="8508"/>
                  </a:cubicBezTo>
                  <a:cubicBezTo>
                    <a:pt x="293" y="8557"/>
                    <a:pt x="270" y="8607"/>
                    <a:pt x="248" y="8657"/>
                  </a:cubicBezTo>
                  <a:cubicBezTo>
                    <a:pt x="227" y="8707"/>
                    <a:pt x="206" y="8756"/>
                    <a:pt x="185" y="8808"/>
                  </a:cubicBezTo>
                  <a:cubicBezTo>
                    <a:pt x="177" y="8829"/>
                    <a:pt x="169" y="8850"/>
                    <a:pt x="163" y="8872"/>
                  </a:cubicBezTo>
                  <a:cubicBezTo>
                    <a:pt x="154" y="8893"/>
                    <a:pt x="148" y="8914"/>
                    <a:pt x="140" y="8937"/>
                  </a:cubicBezTo>
                  <a:cubicBezTo>
                    <a:pt x="136" y="8951"/>
                    <a:pt x="129" y="8966"/>
                    <a:pt x="127" y="8980"/>
                  </a:cubicBezTo>
                  <a:cubicBezTo>
                    <a:pt x="117" y="9007"/>
                    <a:pt x="109" y="9036"/>
                    <a:pt x="100" y="9064"/>
                  </a:cubicBezTo>
                  <a:lnTo>
                    <a:pt x="100" y="9067"/>
                  </a:lnTo>
                  <a:cubicBezTo>
                    <a:pt x="88" y="9113"/>
                    <a:pt x="76" y="9156"/>
                    <a:pt x="65" y="9204"/>
                  </a:cubicBezTo>
                  <a:cubicBezTo>
                    <a:pt x="51" y="9268"/>
                    <a:pt x="40" y="9335"/>
                    <a:pt x="30" y="9400"/>
                  </a:cubicBezTo>
                  <a:cubicBezTo>
                    <a:pt x="22" y="9456"/>
                    <a:pt x="15" y="9512"/>
                    <a:pt x="11" y="9569"/>
                  </a:cubicBezTo>
                  <a:cubicBezTo>
                    <a:pt x="9" y="9593"/>
                    <a:pt x="9" y="9615"/>
                    <a:pt x="9" y="9640"/>
                  </a:cubicBezTo>
                  <a:cubicBezTo>
                    <a:pt x="1" y="9798"/>
                    <a:pt x="7" y="9964"/>
                    <a:pt x="28" y="10138"/>
                  </a:cubicBezTo>
                  <a:cubicBezTo>
                    <a:pt x="36" y="10214"/>
                    <a:pt x="49" y="10293"/>
                    <a:pt x="63" y="10374"/>
                  </a:cubicBezTo>
                  <a:cubicBezTo>
                    <a:pt x="100" y="10573"/>
                    <a:pt x="183" y="10776"/>
                    <a:pt x="299" y="10977"/>
                  </a:cubicBezTo>
                  <a:cubicBezTo>
                    <a:pt x="1033" y="12261"/>
                    <a:pt x="3088" y="13482"/>
                    <a:pt x="3088" y="13482"/>
                  </a:cubicBezTo>
                  <a:lnTo>
                    <a:pt x="8581" y="13482"/>
                  </a:lnTo>
                  <a:cubicBezTo>
                    <a:pt x="8581" y="13482"/>
                    <a:pt x="11326" y="11849"/>
                    <a:pt x="11603" y="10374"/>
                  </a:cubicBezTo>
                  <a:cubicBezTo>
                    <a:pt x="11617" y="10293"/>
                    <a:pt x="11630" y="10216"/>
                    <a:pt x="11638" y="10140"/>
                  </a:cubicBezTo>
                  <a:lnTo>
                    <a:pt x="11638" y="10138"/>
                  </a:lnTo>
                  <a:cubicBezTo>
                    <a:pt x="11646" y="10076"/>
                    <a:pt x="11652" y="10013"/>
                    <a:pt x="11657" y="9953"/>
                  </a:cubicBezTo>
                  <a:cubicBezTo>
                    <a:pt x="11665" y="9821"/>
                    <a:pt x="11665" y="9692"/>
                    <a:pt x="11656" y="9569"/>
                  </a:cubicBezTo>
                  <a:cubicBezTo>
                    <a:pt x="11647" y="9442"/>
                    <a:pt x="11629" y="9322"/>
                    <a:pt x="11604" y="9204"/>
                  </a:cubicBezTo>
                  <a:cubicBezTo>
                    <a:pt x="11593" y="9156"/>
                    <a:pt x="11581" y="9113"/>
                    <a:pt x="11569" y="9067"/>
                  </a:cubicBezTo>
                  <a:lnTo>
                    <a:pt x="11569" y="9065"/>
                  </a:lnTo>
                  <a:cubicBezTo>
                    <a:pt x="11556" y="9022"/>
                    <a:pt x="11544" y="8978"/>
                    <a:pt x="11527" y="8937"/>
                  </a:cubicBezTo>
                  <a:cubicBezTo>
                    <a:pt x="11515" y="8893"/>
                    <a:pt x="11500" y="8850"/>
                    <a:pt x="11481" y="8808"/>
                  </a:cubicBezTo>
                  <a:cubicBezTo>
                    <a:pt x="11444" y="8707"/>
                    <a:pt x="11399" y="8609"/>
                    <a:pt x="11347" y="8510"/>
                  </a:cubicBezTo>
                  <a:lnTo>
                    <a:pt x="11347" y="8508"/>
                  </a:lnTo>
                  <a:cubicBezTo>
                    <a:pt x="11330" y="8476"/>
                    <a:pt x="11314" y="8443"/>
                    <a:pt x="11297" y="8412"/>
                  </a:cubicBezTo>
                  <a:cubicBezTo>
                    <a:pt x="11262" y="8350"/>
                    <a:pt x="11222" y="8284"/>
                    <a:pt x="11183" y="8222"/>
                  </a:cubicBezTo>
                  <a:cubicBezTo>
                    <a:pt x="11164" y="8190"/>
                    <a:pt x="11144" y="8157"/>
                    <a:pt x="11121" y="8124"/>
                  </a:cubicBezTo>
                  <a:cubicBezTo>
                    <a:pt x="11019" y="7973"/>
                    <a:pt x="10907" y="7824"/>
                    <a:pt x="10783" y="7668"/>
                  </a:cubicBezTo>
                  <a:lnTo>
                    <a:pt x="10781" y="7666"/>
                  </a:lnTo>
                  <a:cubicBezTo>
                    <a:pt x="10764" y="7647"/>
                    <a:pt x="10750" y="7629"/>
                    <a:pt x="10733" y="7608"/>
                  </a:cubicBezTo>
                  <a:cubicBezTo>
                    <a:pt x="10717" y="7587"/>
                    <a:pt x="10700" y="7567"/>
                    <a:pt x="10681" y="7546"/>
                  </a:cubicBezTo>
                  <a:cubicBezTo>
                    <a:pt x="10570" y="7413"/>
                    <a:pt x="10451" y="7281"/>
                    <a:pt x="10325" y="7142"/>
                  </a:cubicBezTo>
                  <a:cubicBezTo>
                    <a:pt x="10312" y="7129"/>
                    <a:pt x="10298" y="7115"/>
                    <a:pt x="10286" y="7100"/>
                  </a:cubicBezTo>
                  <a:lnTo>
                    <a:pt x="10286" y="7099"/>
                  </a:lnTo>
                  <a:lnTo>
                    <a:pt x="10283" y="7099"/>
                  </a:lnTo>
                  <a:cubicBezTo>
                    <a:pt x="10269" y="7082"/>
                    <a:pt x="10257" y="7069"/>
                    <a:pt x="10242" y="7053"/>
                  </a:cubicBezTo>
                  <a:cubicBezTo>
                    <a:pt x="10225" y="7034"/>
                    <a:pt x="10209" y="7015"/>
                    <a:pt x="10190" y="6997"/>
                  </a:cubicBezTo>
                  <a:cubicBezTo>
                    <a:pt x="10172" y="6978"/>
                    <a:pt x="10155" y="6959"/>
                    <a:pt x="10136" y="6941"/>
                  </a:cubicBezTo>
                  <a:cubicBezTo>
                    <a:pt x="10002" y="6798"/>
                    <a:pt x="9869" y="6644"/>
                    <a:pt x="9740" y="6481"/>
                  </a:cubicBezTo>
                  <a:cubicBezTo>
                    <a:pt x="9674" y="6401"/>
                    <a:pt x="9612" y="6318"/>
                    <a:pt x="9548" y="6231"/>
                  </a:cubicBezTo>
                  <a:cubicBezTo>
                    <a:pt x="9483" y="6146"/>
                    <a:pt x="9421" y="6059"/>
                    <a:pt x="9362" y="5967"/>
                  </a:cubicBezTo>
                  <a:cubicBezTo>
                    <a:pt x="9362" y="5967"/>
                    <a:pt x="9362" y="5965"/>
                    <a:pt x="9359" y="5965"/>
                  </a:cubicBezTo>
                  <a:cubicBezTo>
                    <a:pt x="9240" y="5783"/>
                    <a:pt x="9122" y="5590"/>
                    <a:pt x="9012" y="5391"/>
                  </a:cubicBezTo>
                  <a:cubicBezTo>
                    <a:pt x="9012" y="5389"/>
                    <a:pt x="9010" y="5389"/>
                    <a:pt x="9010" y="5389"/>
                  </a:cubicBezTo>
                  <a:cubicBezTo>
                    <a:pt x="8937" y="5257"/>
                    <a:pt x="8865" y="5120"/>
                    <a:pt x="8798" y="4979"/>
                  </a:cubicBezTo>
                  <a:cubicBezTo>
                    <a:pt x="8697" y="4769"/>
                    <a:pt x="8602" y="4550"/>
                    <a:pt x="8517" y="4326"/>
                  </a:cubicBezTo>
                  <a:cubicBezTo>
                    <a:pt x="8485" y="4243"/>
                    <a:pt x="8454" y="4160"/>
                    <a:pt x="8425" y="4076"/>
                  </a:cubicBezTo>
                  <a:cubicBezTo>
                    <a:pt x="8425" y="4071"/>
                    <a:pt x="8423" y="4068"/>
                    <a:pt x="8421" y="4063"/>
                  </a:cubicBezTo>
                  <a:cubicBezTo>
                    <a:pt x="8390" y="3975"/>
                    <a:pt x="8361" y="3885"/>
                    <a:pt x="8332" y="3794"/>
                  </a:cubicBezTo>
                  <a:cubicBezTo>
                    <a:pt x="8284" y="3635"/>
                    <a:pt x="8253" y="3463"/>
                    <a:pt x="8239" y="3284"/>
                  </a:cubicBezTo>
                  <a:cubicBezTo>
                    <a:pt x="8237" y="3249"/>
                    <a:pt x="8235" y="3212"/>
                    <a:pt x="8233" y="3175"/>
                  </a:cubicBezTo>
                  <a:lnTo>
                    <a:pt x="8233" y="3172"/>
                  </a:lnTo>
                  <a:cubicBezTo>
                    <a:pt x="8224" y="3042"/>
                    <a:pt x="8226" y="2909"/>
                    <a:pt x="8235" y="2775"/>
                  </a:cubicBezTo>
                  <a:cubicBezTo>
                    <a:pt x="8237" y="2725"/>
                    <a:pt x="8241" y="2675"/>
                    <a:pt x="8247" y="2623"/>
                  </a:cubicBezTo>
                  <a:cubicBezTo>
                    <a:pt x="8257" y="2509"/>
                    <a:pt x="8272" y="2395"/>
                    <a:pt x="8291" y="2281"/>
                  </a:cubicBezTo>
                  <a:lnTo>
                    <a:pt x="8291" y="2279"/>
                  </a:lnTo>
                  <a:cubicBezTo>
                    <a:pt x="8305" y="2186"/>
                    <a:pt x="8322" y="2095"/>
                    <a:pt x="8342" y="2003"/>
                  </a:cubicBezTo>
                  <a:cubicBezTo>
                    <a:pt x="8351" y="1956"/>
                    <a:pt x="8363" y="1908"/>
                    <a:pt x="8374" y="1860"/>
                  </a:cubicBezTo>
                  <a:cubicBezTo>
                    <a:pt x="8398" y="1759"/>
                    <a:pt x="8425" y="1657"/>
                    <a:pt x="8454" y="1559"/>
                  </a:cubicBezTo>
                  <a:cubicBezTo>
                    <a:pt x="8618" y="993"/>
                    <a:pt x="8846" y="485"/>
                    <a:pt x="9045" y="172"/>
                  </a:cubicBezTo>
                  <a:cubicBezTo>
                    <a:pt x="9045" y="172"/>
                    <a:pt x="9045" y="170"/>
                    <a:pt x="9047" y="170"/>
                  </a:cubicBezTo>
                  <a:cubicBezTo>
                    <a:pt x="9089" y="104"/>
                    <a:pt x="9128" y="48"/>
                    <a:pt x="9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 rot="-978573">
              <a:off x="7895641" y="1268113"/>
              <a:ext cx="1871790" cy="509482"/>
            </a:xfrm>
            <a:custGeom>
              <a:avLst/>
              <a:gdLst/>
              <a:ahLst/>
              <a:cxnLst/>
              <a:rect l="l" t="t" r="r" b="b"/>
              <a:pathLst>
                <a:path w="11672" h="3177" extrusionOk="0">
                  <a:moveTo>
                    <a:pt x="550" y="0"/>
                  </a:moveTo>
                  <a:cubicBezTo>
                    <a:pt x="464" y="129"/>
                    <a:pt x="388" y="257"/>
                    <a:pt x="323" y="385"/>
                  </a:cubicBezTo>
                  <a:cubicBezTo>
                    <a:pt x="271" y="484"/>
                    <a:pt x="227" y="582"/>
                    <a:pt x="188" y="684"/>
                  </a:cubicBezTo>
                  <a:cubicBezTo>
                    <a:pt x="172" y="725"/>
                    <a:pt x="157" y="769"/>
                    <a:pt x="143" y="813"/>
                  </a:cubicBezTo>
                  <a:cubicBezTo>
                    <a:pt x="127" y="855"/>
                    <a:pt x="115" y="898"/>
                    <a:pt x="102" y="942"/>
                  </a:cubicBezTo>
                  <a:lnTo>
                    <a:pt x="102" y="943"/>
                  </a:lnTo>
                  <a:cubicBezTo>
                    <a:pt x="90" y="989"/>
                    <a:pt x="78" y="1033"/>
                    <a:pt x="68" y="1080"/>
                  </a:cubicBezTo>
                  <a:cubicBezTo>
                    <a:pt x="42" y="1199"/>
                    <a:pt x="25" y="1319"/>
                    <a:pt x="14" y="1445"/>
                  </a:cubicBezTo>
                  <a:cubicBezTo>
                    <a:pt x="1" y="1625"/>
                    <a:pt x="6" y="1815"/>
                    <a:pt x="31" y="2015"/>
                  </a:cubicBezTo>
                  <a:cubicBezTo>
                    <a:pt x="1130" y="2795"/>
                    <a:pt x="3030" y="3176"/>
                    <a:pt x="5836" y="3176"/>
                  </a:cubicBezTo>
                  <a:cubicBezTo>
                    <a:pt x="8643" y="3176"/>
                    <a:pt x="10541" y="2796"/>
                    <a:pt x="11642" y="2015"/>
                  </a:cubicBezTo>
                  <a:cubicBezTo>
                    <a:pt x="11667" y="1815"/>
                    <a:pt x="11671" y="1626"/>
                    <a:pt x="11658" y="1445"/>
                  </a:cubicBezTo>
                  <a:cubicBezTo>
                    <a:pt x="11648" y="1319"/>
                    <a:pt x="11631" y="1199"/>
                    <a:pt x="11605" y="1080"/>
                  </a:cubicBezTo>
                  <a:cubicBezTo>
                    <a:pt x="11594" y="1033"/>
                    <a:pt x="11583" y="989"/>
                    <a:pt x="11571" y="943"/>
                  </a:cubicBezTo>
                  <a:lnTo>
                    <a:pt x="11571" y="942"/>
                  </a:lnTo>
                  <a:cubicBezTo>
                    <a:pt x="11558" y="898"/>
                    <a:pt x="11546" y="855"/>
                    <a:pt x="11529" y="813"/>
                  </a:cubicBezTo>
                  <a:cubicBezTo>
                    <a:pt x="11516" y="769"/>
                    <a:pt x="11501" y="725"/>
                    <a:pt x="11483" y="684"/>
                  </a:cubicBezTo>
                  <a:cubicBezTo>
                    <a:pt x="11445" y="582"/>
                    <a:pt x="11401" y="484"/>
                    <a:pt x="11349" y="385"/>
                  </a:cubicBezTo>
                  <a:cubicBezTo>
                    <a:pt x="11283" y="257"/>
                    <a:pt x="11209" y="129"/>
                    <a:pt x="11122" y="0"/>
                  </a:cubicBezTo>
                  <a:cubicBezTo>
                    <a:pt x="10964" y="164"/>
                    <a:pt x="10678" y="427"/>
                    <a:pt x="10574" y="503"/>
                  </a:cubicBezTo>
                  <a:cubicBezTo>
                    <a:pt x="10049" y="878"/>
                    <a:pt x="8802" y="1325"/>
                    <a:pt x="5836" y="1325"/>
                  </a:cubicBezTo>
                  <a:cubicBezTo>
                    <a:pt x="2870" y="1325"/>
                    <a:pt x="1623" y="878"/>
                    <a:pt x="1098" y="503"/>
                  </a:cubicBezTo>
                  <a:cubicBezTo>
                    <a:pt x="995" y="427"/>
                    <a:pt x="709" y="164"/>
                    <a:pt x="550" y="0"/>
                  </a:cubicBez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 rot="-978573">
              <a:off x="7896827" y="1330005"/>
              <a:ext cx="1867300" cy="378463"/>
            </a:xfrm>
            <a:custGeom>
              <a:avLst/>
              <a:gdLst/>
              <a:ahLst/>
              <a:cxnLst/>
              <a:rect l="l" t="t" r="r" b="b"/>
              <a:pathLst>
                <a:path w="11644" h="2360" extrusionOk="0">
                  <a:moveTo>
                    <a:pt x="309" y="1"/>
                  </a:moveTo>
                  <a:cubicBezTo>
                    <a:pt x="257" y="99"/>
                    <a:pt x="213" y="197"/>
                    <a:pt x="174" y="299"/>
                  </a:cubicBezTo>
                  <a:cubicBezTo>
                    <a:pt x="158" y="340"/>
                    <a:pt x="143" y="384"/>
                    <a:pt x="129" y="428"/>
                  </a:cubicBezTo>
                  <a:cubicBezTo>
                    <a:pt x="113" y="470"/>
                    <a:pt x="101" y="513"/>
                    <a:pt x="88" y="557"/>
                  </a:cubicBezTo>
                  <a:lnTo>
                    <a:pt x="88" y="558"/>
                  </a:lnTo>
                  <a:cubicBezTo>
                    <a:pt x="76" y="604"/>
                    <a:pt x="64" y="648"/>
                    <a:pt x="54" y="695"/>
                  </a:cubicBezTo>
                  <a:cubicBezTo>
                    <a:pt x="28" y="814"/>
                    <a:pt x="11" y="934"/>
                    <a:pt x="0" y="1060"/>
                  </a:cubicBezTo>
                  <a:cubicBezTo>
                    <a:pt x="118" y="1161"/>
                    <a:pt x="214" y="1239"/>
                    <a:pt x="258" y="1272"/>
                  </a:cubicBezTo>
                  <a:cubicBezTo>
                    <a:pt x="1281" y="2004"/>
                    <a:pt x="3101" y="2359"/>
                    <a:pt x="5822" y="2359"/>
                  </a:cubicBezTo>
                  <a:cubicBezTo>
                    <a:pt x="8544" y="2359"/>
                    <a:pt x="10363" y="2004"/>
                    <a:pt x="11386" y="1272"/>
                  </a:cubicBezTo>
                  <a:cubicBezTo>
                    <a:pt x="11430" y="1240"/>
                    <a:pt x="11526" y="1161"/>
                    <a:pt x="11644" y="1060"/>
                  </a:cubicBezTo>
                  <a:cubicBezTo>
                    <a:pt x="11634" y="934"/>
                    <a:pt x="11617" y="814"/>
                    <a:pt x="11591" y="695"/>
                  </a:cubicBezTo>
                  <a:cubicBezTo>
                    <a:pt x="11580" y="648"/>
                    <a:pt x="11569" y="604"/>
                    <a:pt x="11557" y="558"/>
                  </a:cubicBezTo>
                  <a:lnTo>
                    <a:pt x="11557" y="557"/>
                  </a:lnTo>
                  <a:cubicBezTo>
                    <a:pt x="11544" y="513"/>
                    <a:pt x="11532" y="470"/>
                    <a:pt x="11515" y="428"/>
                  </a:cubicBezTo>
                  <a:cubicBezTo>
                    <a:pt x="11502" y="384"/>
                    <a:pt x="11486" y="340"/>
                    <a:pt x="11469" y="299"/>
                  </a:cubicBezTo>
                  <a:cubicBezTo>
                    <a:pt x="11431" y="197"/>
                    <a:pt x="11387" y="99"/>
                    <a:pt x="11335" y="1"/>
                  </a:cubicBezTo>
                  <a:cubicBezTo>
                    <a:pt x="11157" y="177"/>
                    <a:pt x="10919" y="390"/>
                    <a:pt x="10810" y="468"/>
                  </a:cubicBezTo>
                  <a:cubicBezTo>
                    <a:pt x="10235" y="880"/>
                    <a:pt x="8902" y="1372"/>
                    <a:pt x="5822" y="1372"/>
                  </a:cubicBezTo>
                  <a:cubicBezTo>
                    <a:pt x="2741" y="1372"/>
                    <a:pt x="1409" y="880"/>
                    <a:pt x="834" y="468"/>
                  </a:cubicBezTo>
                  <a:cubicBezTo>
                    <a:pt x="726" y="390"/>
                    <a:pt x="488" y="177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 rot="-978573">
              <a:off x="7905259" y="1377964"/>
              <a:ext cx="1850141" cy="280961"/>
            </a:xfrm>
            <a:custGeom>
              <a:avLst/>
              <a:gdLst/>
              <a:ahLst/>
              <a:cxnLst/>
              <a:rect l="l" t="t" r="r" b="b"/>
              <a:pathLst>
                <a:path w="11537" h="1752" extrusionOk="0">
                  <a:moveTo>
                    <a:pt x="120" y="0"/>
                  </a:moveTo>
                  <a:cubicBezTo>
                    <a:pt x="103" y="41"/>
                    <a:pt x="88" y="85"/>
                    <a:pt x="75" y="129"/>
                  </a:cubicBezTo>
                  <a:cubicBezTo>
                    <a:pt x="59" y="171"/>
                    <a:pt x="47" y="214"/>
                    <a:pt x="34" y="258"/>
                  </a:cubicBezTo>
                  <a:lnTo>
                    <a:pt x="34" y="259"/>
                  </a:lnTo>
                  <a:cubicBezTo>
                    <a:pt x="22" y="305"/>
                    <a:pt x="10" y="349"/>
                    <a:pt x="0" y="396"/>
                  </a:cubicBezTo>
                  <a:cubicBezTo>
                    <a:pt x="163" y="544"/>
                    <a:pt x="314" y="672"/>
                    <a:pt x="385" y="722"/>
                  </a:cubicBezTo>
                  <a:cubicBezTo>
                    <a:pt x="1339" y="1404"/>
                    <a:pt x="3151" y="1751"/>
                    <a:pt x="5768" y="1751"/>
                  </a:cubicBezTo>
                  <a:cubicBezTo>
                    <a:pt x="8386" y="1751"/>
                    <a:pt x="10198" y="1404"/>
                    <a:pt x="11152" y="722"/>
                  </a:cubicBezTo>
                  <a:cubicBezTo>
                    <a:pt x="11222" y="672"/>
                    <a:pt x="11374" y="544"/>
                    <a:pt x="11537" y="396"/>
                  </a:cubicBezTo>
                  <a:cubicBezTo>
                    <a:pt x="11526" y="349"/>
                    <a:pt x="11515" y="305"/>
                    <a:pt x="11503" y="259"/>
                  </a:cubicBezTo>
                  <a:lnTo>
                    <a:pt x="11503" y="258"/>
                  </a:lnTo>
                  <a:cubicBezTo>
                    <a:pt x="11490" y="214"/>
                    <a:pt x="11478" y="171"/>
                    <a:pt x="11461" y="129"/>
                  </a:cubicBezTo>
                  <a:cubicBezTo>
                    <a:pt x="11448" y="85"/>
                    <a:pt x="11433" y="41"/>
                    <a:pt x="11415" y="0"/>
                  </a:cubicBezTo>
                  <a:cubicBezTo>
                    <a:pt x="11242" y="168"/>
                    <a:pt x="11047" y="342"/>
                    <a:pt x="10937" y="421"/>
                  </a:cubicBezTo>
                  <a:cubicBezTo>
                    <a:pt x="10046" y="1057"/>
                    <a:pt x="8306" y="1381"/>
                    <a:pt x="5768" y="1381"/>
                  </a:cubicBezTo>
                  <a:cubicBezTo>
                    <a:pt x="3229" y="1381"/>
                    <a:pt x="1490" y="1057"/>
                    <a:pt x="600" y="421"/>
                  </a:cubicBezTo>
                  <a:cubicBezTo>
                    <a:pt x="489" y="342"/>
                    <a:pt x="295" y="168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 rot="-978573">
              <a:off x="8066940" y="264649"/>
              <a:ext cx="840638" cy="163252"/>
            </a:xfrm>
            <a:custGeom>
              <a:avLst/>
              <a:gdLst/>
              <a:ahLst/>
              <a:cxnLst/>
              <a:rect l="l" t="t" r="r" b="b"/>
              <a:pathLst>
                <a:path w="5242" h="101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99"/>
                    <a:pt x="57" y="201"/>
                    <a:pt x="81" y="303"/>
                  </a:cubicBezTo>
                  <a:cubicBezTo>
                    <a:pt x="92" y="350"/>
                    <a:pt x="103" y="398"/>
                    <a:pt x="114" y="445"/>
                  </a:cubicBezTo>
                  <a:cubicBezTo>
                    <a:pt x="133" y="538"/>
                    <a:pt x="150" y="629"/>
                    <a:pt x="165" y="721"/>
                  </a:cubicBezTo>
                  <a:lnTo>
                    <a:pt x="165" y="723"/>
                  </a:lnTo>
                  <a:cubicBezTo>
                    <a:pt x="960" y="971"/>
                    <a:pt x="1972" y="1018"/>
                    <a:pt x="2621" y="1018"/>
                  </a:cubicBezTo>
                  <a:cubicBezTo>
                    <a:pt x="3270" y="1018"/>
                    <a:pt x="4283" y="971"/>
                    <a:pt x="5078" y="723"/>
                  </a:cubicBezTo>
                  <a:lnTo>
                    <a:pt x="5078" y="721"/>
                  </a:lnTo>
                  <a:cubicBezTo>
                    <a:pt x="5092" y="629"/>
                    <a:pt x="5109" y="538"/>
                    <a:pt x="5129" y="445"/>
                  </a:cubicBezTo>
                  <a:cubicBezTo>
                    <a:pt x="5139" y="398"/>
                    <a:pt x="5150" y="350"/>
                    <a:pt x="5162" y="303"/>
                  </a:cubicBezTo>
                  <a:cubicBezTo>
                    <a:pt x="5185" y="201"/>
                    <a:pt x="5211" y="99"/>
                    <a:pt x="5241" y="1"/>
                  </a:cubicBezTo>
                  <a:lnTo>
                    <a:pt x="5241" y="1"/>
                  </a:lnTo>
                  <a:cubicBezTo>
                    <a:pt x="4716" y="254"/>
                    <a:pt x="3778" y="401"/>
                    <a:pt x="2621" y="401"/>
                  </a:cubicBezTo>
                  <a:cubicBezTo>
                    <a:pt x="1465" y="401"/>
                    <a:pt x="527" y="254"/>
                    <a:pt x="1" y="1"/>
                  </a:cubicBez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 rot="-978573">
              <a:off x="7910824" y="1398474"/>
              <a:ext cx="1839236" cy="240709"/>
            </a:xfrm>
            <a:custGeom>
              <a:avLst/>
              <a:gdLst/>
              <a:ahLst/>
              <a:cxnLst/>
              <a:rect l="l" t="t" r="r" b="b"/>
              <a:pathLst>
                <a:path w="11469" h="1501" extrusionOk="0">
                  <a:moveTo>
                    <a:pt x="41" y="1"/>
                  </a:moveTo>
                  <a:cubicBezTo>
                    <a:pt x="24" y="43"/>
                    <a:pt x="13" y="86"/>
                    <a:pt x="0" y="130"/>
                  </a:cubicBezTo>
                  <a:lnTo>
                    <a:pt x="0" y="131"/>
                  </a:lnTo>
                  <a:cubicBezTo>
                    <a:pt x="169" y="288"/>
                    <a:pt x="336" y="431"/>
                    <a:pt x="422" y="493"/>
                  </a:cubicBezTo>
                  <a:cubicBezTo>
                    <a:pt x="1355" y="1160"/>
                    <a:pt x="3143" y="1500"/>
                    <a:pt x="5734" y="1500"/>
                  </a:cubicBezTo>
                  <a:cubicBezTo>
                    <a:pt x="8326" y="1500"/>
                    <a:pt x="10113" y="1161"/>
                    <a:pt x="11046" y="493"/>
                  </a:cubicBezTo>
                  <a:cubicBezTo>
                    <a:pt x="11133" y="431"/>
                    <a:pt x="11299" y="288"/>
                    <a:pt x="11469" y="131"/>
                  </a:cubicBezTo>
                  <a:lnTo>
                    <a:pt x="11469" y="130"/>
                  </a:lnTo>
                  <a:cubicBezTo>
                    <a:pt x="11456" y="86"/>
                    <a:pt x="11444" y="43"/>
                    <a:pt x="11427" y="1"/>
                  </a:cubicBezTo>
                  <a:cubicBezTo>
                    <a:pt x="11253" y="165"/>
                    <a:pt x="11071" y="324"/>
                    <a:pt x="10974" y="392"/>
                  </a:cubicBezTo>
                  <a:cubicBezTo>
                    <a:pt x="10062" y="1045"/>
                    <a:pt x="8298" y="1377"/>
                    <a:pt x="5734" y="1377"/>
                  </a:cubicBezTo>
                  <a:cubicBezTo>
                    <a:pt x="3170" y="1377"/>
                    <a:pt x="1406" y="1045"/>
                    <a:pt x="494" y="392"/>
                  </a:cubicBezTo>
                  <a:cubicBezTo>
                    <a:pt x="397" y="324"/>
                    <a:pt x="215" y="165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 rot="-978573">
              <a:off x="8042879" y="506221"/>
              <a:ext cx="1131862" cy="510926"/>
            </a:xfrm>
            <a:custGeom>
              <a:avLst/>
              <a:gdLst/>
              <a:ahLst/>
              <a:cxnLst/>
              <a:rect l="l" t="t" r="r" b="b"/>
              <a:pathLst>
                <a:path w="7058" h="3186" extrusionOk="0">
                  <a:moveTo>
                    <a:pt x="1131" y="0"/>
                  </a:moveTo>
                  <a:cubicBezTo>
                    <a:pt x="1121" y="218"/>
                    <a:pt x="1089" y="426"/>
                    <a:pt x="1030" y="620"/>
                  </a:cubicBezTo>
                  <a:cubicBezTo>
                    <a:pt x="974" y="803"/>
                    <a:pt x="914" y="980"/>
                    <a:pt x="847" y="1153"/>
                  </a:cubicBezTo>
                  <a:cubicBezTo>
                    <a:pt x="618" y="1751"/>
                    <a:pt x="327" y="2304"/>
                    <a:pt x="1" y="2793"/>
                  </a:cubicBezTo>
                  <a:lnTo>
                    <a:pt x="3529" y="3185"/>
                  </a:lnTo>
                  <a:lnTo>
                    <a:pt x="7057" y="2793"/>
                  </a:lnTo>
                  <a:cubicBezTo>
                    <a:pt x="6731" y="2304"/>
                    <a:pt x="6440" y="1751"/>
                    <a:pt x="6212" y="1153"/>
                  </a:cubicBezTo>
                  <a:cubicBezTo>
                    <a:pt x="6144" y="980"/>
                    <a:pt x="6084" y="803"/>
                    <a:pt x="6028" y="620"/>
                  </a:cubicBezTo>
                  <a:cubicBezTo>
                    <a:pt x="5969" y="426"/>
                    <a:pt x="5937" y="218"/>
                    <a:pt x="5928" y="0"/>
                  </a:cubicBezTo>
                  <a:cubicBezTo>
                    <a:pt x="5149" y="276"/>
                    <a:pt x="4093" y="312"/>
                    <a:pt x="3529" y="312"/>
                  </a:cubicBezTo>
                  <a:cubicBezTo>
                    <a:pt x="2965" y="312"/>
                    <a:pt x="1909" y="276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 rot="-978573">
              <a:off x="8081188" y="313037"/>
              <a:ext cx="814819" cy="75051"/>
            </a:xfrm>
            <a:custGeom>
              <a:avLst/>
              <a:gdLst/>
              <a:ahLst/>
              <a:cxnLst/>
              <a:rect l="l" t="t" r="r" b="b"/>
              <a:pathLst>
                <a:path w="5081" h="468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47"/>
                    <a:pt x="22" y="95"/>
                    <a:pt x="33" y="142"/>
                  </a:cubicBezTo>
                  <a:cubicBezTo>
                    <a:pt x="848" y="430"/>
                    <a:pt x="1992" y="468"/>
                    <a:pt x="2540" y="468"/>
                  </a:cubicBezTo>
                  <a:cubicBezTo>
                    <a:pt x="3088" y="468"/>
                    <a:pt x="4232" y="430"/>
                    <a:pt x="5048" y="142"/>
                  </a:cubicBezTo>
                  <a:cubicBezTo>
                    <a:pt x="5058" y="95"/>
                    <a:pt x="5069" y="47"/>
                    <a:pt x="5081" y="0"/>
                  </a:cubicBezTo>
                  <a:lnTo>
                    <a:pt x="5081" y="0"/>
                  </a:lnTo>
                  <a:cubicBezTo>
                    <a:pt x="4287" y="305"/>
                    <a:pt x="3098" y="345"/>
                    <a:pt x="2540" y="345"/>
                  </a:cubicBezTo>
                  <a:cubicBezTo>
                    <a:pt x="1982" y="345"/>
                    <a:pt x="793" y="3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 rot="-978573">
              <a:off x="7966942" y="680633"/>
              <a:ext cx="1427898" cy="654774"/>
            </a:xfrm>
            <a:custGeom>
              <a:avLst/>
              <a:gdLst/>
              <a:ahLst/>
              <a:cxnLst/>
              <a:rect l="l" t="t" r="r" b="b"/>
              <a:pathLst>
                <a:path w="8904" h="4083" extrusionOk="0">
                  <a:moveTo>
                    <a:pt x="1770" y="1"/>
                  </a:moveTo>
                  <a:cubicBezTo>
                    <a:pt x="1541" y="599"/>
                    <a:pt x="1250" y="1152"/>
                    <a:pt x="924" y="1641"/>
                  </a:cubicBezTo>
                  <a:cubicBezTo>
                    <a:pt x="680" y="2003"/>
                    <a:pt x="419" y="2330"/>
                    <a:pt x="149" y="2617"/>
                  </a:cubicBezTo>
                  <a:cubicBezTo>
                    <a:pt x="98" y="2669"/>
                    <a:pt x="48" y="2722"/>
                    <a:pt x="0" y="2774"/>
                  </a:cubicBezTo>
                  <a:cubicBezTo>
                    <a:pt x="234" y="2891"/>
                    <a:pt x="514" y="3115"/>
                    <a:pt x="739" y="3537"/>
                  </a:cubicBezTo>
                  <a:cubicBezTo>
                    <a:pt x="911" y="3413"/>
                    <a:pt x="1138" y="3351"/>
                    <a:pt x="1360" y="3351"/>
                  </a:cubicBezTo>
                  <a:cubicBezTo>
                    <a:pt x="1672" y="3351"/>
                    <a:pt x="1975" y="3472"/>
                    <a:pt x="2107" y="3712"/>
                  </a:cubicBezTo>
                  <a:cubicBezTo>
                    <a:pt x="2204" y="3692"/>
                    <a:pt x="2292" y="3683"/>
                    <a:pt x="2375" y="3683"/>
                  </a:cubicBezTo>
                  <a:cubicBezTo>
                    <a:pt x="2604" y="3683"/>
                    <a:pt x="2784" y="3755"/>
                    <a:pt x="2950" y="3876"/>
                  </a:cubicBezTo>
                  <a:cubicBezTo>
                    <a:pt x="3071" y="3964"/>
                    <a:pt x="3311" y="4034"/>
                    <a:pt x="3539" y="4034"/>
                  </a:cubicBezTo>
                  <a:cubicBezTo>
                    <a:pt x="3739" y="4034"/>
                    <a:pt x="3929" y="3980"/>
                    <a:pt x="4020" y="3835"/>
                  </a:cubicBezTo>
                  <a:cubicBezTo>
                    <a:pt x="4164" y="3990"/>
                    <a:pt x="4338" y="4082"/>
                    <a:pt x="4452" y="4082"/>
                  </a:cubicBezTo>
                  <a:cubicBezTo>
                    <a:pt x="4565" y="4082"/>
                    <a:pt x="4740" y="3990"/>
                    <a:pt x="4884" y="3835"/>
                  </a:cubicBezTo>
                  <a:cubicBezTo>
                    <a:pt x="4975" y="3980"/>
                    <a:pt x="5166" y="4034"/>
                    <a:pt x="5366" y="4034"/>
                  </a:cubicBezTo>
                  <a:cubicBezTo>
                    <a:pt x="5594" y="4034"/>
                    <a:pt x="5833" y="3964"/>
                    <a:pt x="5954" y="3876"/>
                  </a:cubicBezTo>
                  <a:cubicBezTo>
                    <a:pt x="6120" y="3755"/>
                    <a:pt x="6300" y="3683"/>
                    <a:pt x="6529" y="3683"/>
                  </a:cubicBezTo>
                  <a:cubicBezTo>
                    <a:pt x="6612" y="3683"/>
                    <a:pt x="6700" y="3692"/>
                    <a:pt x="6797" y="3712"/>
                  </a:cubicBezTo>
                  <a:cubicBezTo>
                    <a:pt x="6928" y="3472"/>
                    <a:pt x="7232" y="3351"/>
                    <a:pt x="7544" y="3351"/>
                  </a:cubicBezTo>
                  <a:cubicBezTo>
                    <a:pt x="7766" y="3351"/>
                    <a:pt x="7993" y="3413"/>
                    <a:pt x="8165" y="3537"/>
                  </a:cubicBezTo>
                  <a:cubicBezTo>
                    <a:pt x="8391" y="3114"/>
                    <a:pt x="8670" y="2891"/>
                    <a:pt x="8904" y="2774"/>
                  </a:cubicBezTo>
                  <a:cubicBezTo>
                    <a:pt x="8856" y="2722"/>
                    <a:pt x="8806" y="2669"/>
                    <a:pt x="8755" y="2617"/>
                  </a:cubicBezTo>
                  <a:cubicBezTo>
                    <a:pt x="8485" y="2330"/>
                    <a:pt x="8224" y="2003"/>
                    <a:pt x="7980" y="1641"/>
                  </a:cubicBezTo>
                  <a:cubicBezTo>
                    <a:pt x="7654" y="1152"/>
                    <a:pt x="7363" y="599"/>
                    <a:pt x="7133" y="1"/>
                  </a:cubicBezTo>
                  <a:cubicBezTo>
                    <a:pt x="6759" y="145"/>
                    <a:pt x="6642" y="452"/>
                    <a:pt x="6510" y="719"/>
                  </a:cubicBezTo>
                  <a:cubicBezTo>
                    <a:pt x="6436" y="646"/>
                    <a:pt x="6326" y="603"/>
                    <a:pt x="6205" y="603"/>
                  </a:cubicBezTo>
                  <a:cubicBezTo>
                    <a:pt x="6071" y="603"/>
                    <a:pt x="5923" y="656"/>
                    <a:pt x="5800" y="780"/>
                  </a:cubicBezTo>
                  <a:cubicBezTo>
                    <a:pt x="5677" y="685"/>
                    <a:pt x="5527" y="648"/>
                    <a:pt x="5385" y="648"/>
                  </a:cubicBezTo>
                  <a:cubicBezTo>
                    <a:pt x="5205" y="648"/>
                    <a:pt x="5037" y="706"/>
                    <a:pt x="4946" y="780"/>
                  </a:cubicBezTo>
                  <a:cubicBezTo>
                    <a:pt x="4894" y="648"/>
                    <a:pt x="4699" y="493"/>
                    <a:pt x="4451" y="493"/>
                  </a:cubicBezTo>
                  <a:cubicBezTo>
                    <a:pt x="4205" y="493"/>
                    <a:pt x="4010" y="648"/>
                    <a:pt x="3958" y="780"/>
                  </a:cubicBezTo>
                  <a:cubicBezTo>
                    <a:pt x="3867" y="706"/>
                    <a:pt x="3698" y="648"/>
                    <a:pt x="3519" y="648"/>
                  </a:cubicBezTo>
                  <a:cubicBezTo>
                    <a:pt x="3377" y="648"/>
                    <a:pt x="3227" y="685"/>
                    <a:pt x="3104" y="780"/>
                  </a:cubicBezTo>
                  <a:cubicBezTo>
                    <a:pt x="2980" y="656"/>
                    <a:pt x="2833" y="603"/>
                    <a:pt x="2699" y="603"/>
                  </a:cubicBezTo>
                  <a:cubicBezTo>
                    <a:pt x="2578" y="603"/>
                    <a:pt x="2468" y="646"/>
                    <a:pt x="2394" y="719"/>
                  </a:cubicBezTo>
                  <a:cubicBezTo>
                    <a:pt x="2262" y="452"/>
                    <a:pt x="2145" y="145"/>
                    <a:pt x="1770" y="1"/>
                  </a:cubicBezTo>
                  <a:close/>
                </a:path>
              </a:pathLst>
            </a:custGeom>
            <a:solidFill>
              <a:srgbClr val="0123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 rot="-978573">
              <a:off x="8022858" y="1109017"/>
              <a:ext cx="1441208" cy="227399"/>
            </a:xfrm>
            <a:custGeom>
              <a:avLst/>
              <a:gdLst/>
              <a:ahLst/>
              <a:cxnLst/>
              <a:rect l="l" t="t" r="r" b="b"/>
              <a:pathLst>
                <a:path w="8987" h="1418" extrusionOk="0">
                  <a:moveTo>
                    <a:pt x="88" y="1"/>
                  </a:moveTo>
                  <a:cubicBezTo>
                    <a:pt x="71" y="17"/>
                    <a:pt x="58" y="33"/>
                    <a:pt x="43" y="47"/>
                  </a:cubicBezTo>
                  <a:cubicBezTo>
                    <a:pt x="29" y="63"/>
                    <a:pt x="14" y="78"/>
                    <a:pt x="1" y="93"/>
                  </a:cubicBezTo>
                  <a:cubicBezTo>
                    <a:pt x="272" y="245"/>
                    <a:pt x="556" y="519"/>
                    <a:pt x="728" y="838"/>
                  </a:cubicBezTo>
                  <a:lnTo>
                    <a:pt x="762" y="901"/>
                  </a:lnTo>
                  <a:lnTo>
                    <a:pt x="820" y="860"/>
                  </a:lnTo>
                  <a:cubicBezTo>
                    <a:pt x="974" y="747"/>
                    <a:pt x="1188" y="686"/>
                    <a:pt x="1404" y="686"/>
                  </a:cubicBezTo>
                  <a:cubicBezTo>
                    <a:pt x="1484" y="686"/>
                    <a:pt x="1564" y="694"/>
                    <a:pt x="1641" y="711"/>
                  </a:cubicBezTo>
                  <a:cubicBezTo>
                    <a:pt x="1854" y="760"/>
                    <a:pt x="2016" y="867"/>
                    <a:pt x="2096" y="1015"/>
                  </a:cubicBezTo>
                  <a:lnTo>
                    <a:pt x="2117" y="1054"/>
                  </a:lnTo>
                  <a:lnTo>
                    <a:pt x="2162" y="1044"/>
                  </a:lnTo>
                  <a:cubicBezTo>
                    <a:pt x="2253" y="1026"/>
                    <a:pt x="2337" y="1016"/>
                    <a:pt x="2417" y="1016"/>
                  </a:cubicBezTo>
                  <a:cubicBezTo>
                    <a:pt x="2617" y="1016"/>
                    <a:pt x="2786" y="1076"/>
                    <a:pt x="2957" y="1199"/>
                  </a:cubicBezTo>
                  <a:cubicBezTo>
                    <a:pt x="3085" y="1291"/>
                    <a:pt x="3334" y="1369"/>
                    <a:pt x="3578" y="1369"/>
                  </a:cubicBezTo>
                  <a:cubicBezTo>
                    <a:pt x="3642" y="1369"/>
                    <a:pt x="3706" y="1364"/>
                    <a:pt x="3767" y="1352"/>
                  </a:cubicBezTo>
                  <a:cubicBezTo>
                    <a:pt x="3894" y="1327"/>
                    <a:pt x="3998" y="1275"/>
                    <a:pt x="4070" y="1202"/>
                  </a:cubicBezTo>
                  <a:cubicBezTo>
                    <a:pt x="4209" y="1333"/>
                    <a:pt x="4371" y="1417"/>
                    <a:pt x="4494" y="1417"/>
                  </a:cubicBezTo>
                  <a:cubicBezTo>
                    <a:pt x="4618" y="1417"/>
                    <a:pt x="4782" y="1333"/>
                    <a:pt x="4921" y="1202"/>
                  </a:cubicBezTo>
                  <a:cubicBezTo>
                    <a:pt x="4992" y="1275"/>
                    <a:pt x="5094" y="1327"/>
                    <a:pt x="5223" y="1352"/>
                  </a:cubicBezTo>
                  <a:cubicBezTo>
                    <a:pt x="5284" y="1364"/>
                    <a:pt x="5348" y="1369"/>
                    <a:pt x="5412" y="1369"/>
                  </a:cubicBezTo>
                  <a:cubicBezTo>
                    <a:pt x="5656" y="1369"/>
                    <a:pt x="5905" y="1291"/>
                    <a:pt x="6033" y="1199"/>
                  </a:cubicBezTo>
                  <a:cubicBezTo>
                    <a:pt x="6204" y="1076"/>
                    <a:pt x="6374" y="1016"/>
                    <a:pt x="6573" y="1016"/>
                  </a:cubicBezTo>
                  <a:cubicBezTo>
                    <a:pt x="6653" y="1016"/>
                    <a:pt x="6737" y="1026"/>
                    <a:pt x="6827" y="1044"/>
                  </a:cubicBezTo>
                  <a:lnTo>
                    <a:pt x="6872" y="1054"/>
                  </a:lnTo>
                  <a:lnTo>
                    <a:pt x="6894" y="1015"/>
                  </a:lnTo>
                  <a:cubicBezTo>
                    <a:pt x="6975" y="867"/>
                    <a:pt x="7137" y="760"/>
                    <a:pt x="7350" y="711"/>
                  </a:cubicBezTo>
                  <a:cubicBezTo>
                    <a:pt x="7427" y="694"/>
                    <a:pt x="7507" y="686"/>
                    <a:pt x="7587" y="686"/>
                  </a:cubicBezTo>
                  <a:cubicBezTo>
                    <a:pt x="7802" y="686"/>
                    <a:pt x="8016" y="747"/>
                    <a:pt x="8171" y="860"/>
                  </a:cubicBezTo>
                  <a:lnTo>
                    <a:pt x="8228" y="901"/>
                  </a:lnTo>
                  <a:lnTo>
                    <a:pt x="8262" y="838"/>
                  </a:lnTo>
                  <a:cubicBezTo>
                    <a:pt x="8433" y="518"/>
                    <a:pt x="8715" y="244"/>
                    <a:pt x="8987" y="91"/>
                  </a:cubicBezTo>
                  <a:cubicBezTo>
                    <a:pt x="8973" y="77"/>
                    <a:pt x="8960" y="63"/>
                    <a:pt x="8947" y="47"/>
                  </a:cubicBezTo>
                  <a:cubicBezTo>
                    <a:pt x="8932" y="33"/>
                    <a:pt x="8918" y="17"/>
                    <a:pt x="8903" y="1"/>
                  </a:cubicBezTo>
                  <a:cubicBezTo>
                    <a:pt x="8616" y="149"/>
                    <a:pt x="8373" y="391"/>
                    <a:pt x="8186" y="721"/>
                  </a:cubicBezTo>
                  <a:cubicBezTo>
                    <a:pt x="8017" y="618"/>
                    <a:pt x="7801" y="563"/>
                    <a:pt x="7585" y="563"/>
                  </a:cubicBezTo>
                  <a:cubicBezTo>
                    <a:pt x="7496" y="563"/>
                    <a:pt x="7408" y="572"/>
                    <a:pt x="7323" y="591"/>
                  </a:cubicBezTo>
                  <a:cubicBezTo>
                    <a:pt x="7093" y="642"/>
                    <a:pt x="6912" y="757"/>
                    <a:pt x="6810" y="917"/>
                  </a:cubicBezTo>
                  <a:cubicBezTo>
                    <a:pt x="6726" y="901"/>
                    <a:pt x="6646" y="894"/>
                    <a:pt x="6570" y="894"/>
                  </a:cubicBezTo>
                  <a:cubicBezTo>
                    <a:pt x="6345" y="894"/>
                    <a:pt x="6150" y="961"/>
                    <a:pt x="5961" y="1099"/>
                  </a:cubicBezTo>
                  <a:cubicBezTo>
                    <a:pt x="5852" y="1179"/>
                    <a:pt x="5624" y="1245"/>
                    <a:pt x="5411" y="1245"/>
                  </a:cubicBezTo>
                  <a:cubicBezTo>
                    <a:pt x="5354" y="1245"/>
                    <a:pt x="5299" y="1241"/>
                    <a:pt x="5247" y="1231"/>
                  </a:cubicBezTo>
                  <a:cubicBezTo>
                    <a:pt x="5119" y="1207"/>
                    <a:pt x="5029" y="1154"/>
                    <a:pt x="4979" y="1075"/>
                  </a:cubicBezTo>
                  <a:lnTo>
                    <a:pt x="4937" y="1008"/>
                  </a:lnTo>
                  <a:lnTo>
                    <a:pt x="4882" y="1066"/>
                  </a:lnTo>
                  <a:cubicBezTo>
                    <a:pt x="4735" y="1222"/>
                    <a:pt x="4578" y="1294"/>
                    <a:pt x="4494" y="1294"/>
                  </a:cubicBezTo>
                  <a:cubicBezTo>
                    <a:pt x="4411" y="1294"/>
                    <a:pt x="4254" y="1222"/>
                    <a:pt x="4108" y="1066"/>
                  </a:cubicBezTo>
                  <a:lnTo>
                    <a:pt x="4054" y="1008"/>
                  </a:lnTo>
                  <a:lnTo>
                    <a:pt x="4012" y="1075"/>
                  </a:lnTo>
                  <a:cubicBezTo>
                    <a:pt x="3962" y="1154"/>
                    <a:pt x="3872" y="1207"/>
                    <a:pt x="3744" y="1231"/>
                  </a:cubicBezTo>
                  <a:cubicBezTo>
                    <a:pt x="3693" y="1241"/>
                    <a:pt x="3638" y="1245"/>
                    <a:pt x="3582" y="1245"/>
                  </a:cubicBezTo>
                  <a:cubicBezTo>
                    <a:pt x="3368" y="1245"/>
                    <a:pt x="3139" y="1180"/>
                    <a:pt x="3030" y="1099"/>
                  </a:cubicBezTo>
                  <a:cubicBezTo>
                    <a:pt x="2839" y="961"/>
                    <a:pt x="2644" y="894"/>
                    <a:pt x="2421" y="894"/>
                  </a:cubicBezTo>
                  <a:cubicBezTo>
                    <a:pt x="2345" y="894"/>
                    <a:pt x="2265" y="901"/>
                    <a:pt x="2181" y="917"/>
                  </a:cubicBezTo>
                  <a:cubicBezTo>
                    <a:pt x="2077" y="757"/>
                    <a:pt x="1897" y="642"/>
                    <a:pt x="1668" y="591"/>
                  </a:cubicBezTo>
                  <a:cubicBezTo>
                    <a:pt x="1583" y="572"/>
                    <a:pt x="1494" y="563"/>
                    <a:pt x="1406" y="563"/>
                  </a:cubicBezTo>
                  <a:cubicBezTo>
                    <a:pt x="1189" y="563"/>
                    <a:pt x="974" y="618"/>
                    <a:pt x="805" y="721"/>
                  </a:cubicBezTo>
                  <a:cubicBezTo>
                    <a:pt x="618" y="392"/>
                    <a:pt x="375" y="149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 rot="-978573">
              <a:off x="7976054" y="1184305"/>
              <a:ext cx="1587141" cy="254501"/>
            </a:xfrm>
            <a:custGeom>
              <a:avLst/>
              <a:gdLst/>
              <a:ahLst/>
              <a:cxnLst/>
              <a:rect l="l" t="t" r="r" b="b"/>
              <a:pathLst>
                <a:path w="9897" h="1587" extrusionOk="0">
                  <a:moveTo>
                    <a:pt x="102" y="1"/>
                  </a:moveTo>
                  <a:cubicBezTo>
                    <a:pt x="66" y="41"/>
                    <a:pt x="33" y="83"/>
                    <a:pt x="1" y="122"/>
                  </a:cubicBezTo>
                  <a:lnTo>
                    <a:pt x="39" y="300"/>
                  </a:lnTo>
                  <a:lnTo>
                    <a:pt x="436" y="361"/>
                  </a:lnTo>
                  <a:lnTo>
                    <a:pt x="612" y="720"/>
                  </a:lnTo>
                  <a:lnTo>
                    <a:pt x="1010" y="700"/>
                  </a:lnTo>
                  <a:lnTo>
                    <a:pt x="1244" y="1023"/>
                  </a:lnTo>
                  <a:lnTo>
                    <a:pt x="1632" y="947"/>
                  </a:lnTo>
                  <a:lnTo>
                    <a:pt x="1901" y="1240"/>
                  </a:lnTo>
                  <a:lnTo>
                    <a:pt x="2279" y="1125"/>
                  </a:lnTo>
                  <a:lnTo>
                    <a:pt x="2572" y="1392"/>
                  </a:lnTo>
                  <a:lnTo>
                    <a:pt x="2940" y="1249"/>
                  </a:lnTo>
                  <a:lnTo>
                    <a:pt x="3249" y="1495"/>
                  </a:lnTo>
                  <a:lnTo>
                    <a:pt x="3607" y="1329"/>
                  </a:lnTo>
                  <a:lnTo>
                    <a:pt x="3930" y="1558"/>
                  </a:lnTo>
                  <a:lnTo>
                    <a:pt x="4277" y="1375"/>
                  </a:lnTo>
                  <a:lnTo>
                    <a:pt x="4610" y="1586"/>
                  </a:lnTo>
                  <a:lnTo>
                    <a:pt x="4948" y="1390"/>
                  </a:lnTo>
                  <a:lnTo>
                    <a:pt x="5288" y="1586"/>
                  </a:lnTo>
                  <a:lnTo>
                    <a:pt x="5620" y="1375"/>
                  </a:lnTo>
                  <a:lnTo>
                    <a:pt x="5969" y="1558"/>
                  </a:lnTo>
                  <a:lnTo>
                    <a:pt x="6291" y="1329"/>
                  </a:lnTo>
                  <a:lnTo>
                    <a:pt x="6648" y="1495"/>
                  </a:lnTo>
                  <a:lnTo>
                    <a:pt x="6957" y="1249"/>
                  </a:lnTo>
                  <a:lnTo>
                    <a:pt x="7325" y="1392"/>
                  </a:lnTo>
                  <a:lnTo>
                    <a:pt x="7616" y="1125"/>
                  </a:lnTo>
                  <a:lnTo>
                    <a:pt x="7994" y="1240"/>
                  </a:lnTo>
                  <a:lnTo>
                    <a:pt x="8264" y="947"/>
                  </a:lnTo>
                  <a:lnTo>
                    <a:pt x="8654" y="1024"/>
                  </a:lnTo>
                  <a:lnTo>
                    <a:pt x="8887" y="700"/>
                  </a:lnTo>
                  <a:lnTo>
                    <a:pt x="9284" y="720"/>
                  </a:lnTo>
                  <a:lnTo>
                    <a:pt x="9461" y="361"/>
                  </a:lnTo>
                  <a:lnTo>
                    <a:pt x="9859" y="301"/>
                  </a:lnTo>
                  <a:lnTo>
                    <a:pt x="9897" y="122"/>
                  </a:lnTo>
                  <a:cubicBezTo>
                    <a:pt x="9865" y="83"/>
                    <a:pt x="9832" y="41"/>
                    <a:pt x="9796" y="1"/>
                  </a:cubicBezTo>
                  <a:lnTo>
                    <a:pt x="9756" y="190"/>
                  </a:lnTo>
                  <a:lnTo>
                    <a:pt x="9378" y="249"/>
                  </a:lnTo>
                  <a:lnTo>
                    <a:pt x="9209" y="593"/>
                  </a:lnTo>
                  <a:lnTo>
                    <a:pt x="8825" y="573"/>
                  </a:lnTo>
                  <a:lnTo>
                    <a:pt x="8599" y="887"/>
                  </a:lnTo>
                  <a:lnTo>
                    <a:pt x="8219" y="813"/>
                  </a:lnTo>
                  <a:lnTo>
                    <a:pt x="7957" y="1099"/>
                  </a:lnTo>
                  <a:lnTo>
                    <a:pt x="7585" y="986"/>
                  </a:lnTo>
                  <a:lnTo>
                    <a:pt x="7298" y="1250"/>
                  </a:lnTo>
                  <a:lnTo>
                    <a:pt x="6935" y="1108"/>
                  </a:lnTo>
                  <a:lnTo>
                    <a:pt x="6631" y="1350"/>
                  </a:lnTo>
                  <a:lnTo>
                    <a:pt x="6277" y="1187"/>
                  </a:lnTo>
                  <a:lnTo>
                    <a:pt x="5960" y="1413"/>
                  </a:lnTo>
                  <a:lnTo>
                    <a:pt x="5614" y="1232"/>
                  </a:lnTo>
                  <a:lnTo>
                    <a:pt x="5286" y="1442"/>
                  </a:lnTo>
                  <a:lnTo>
                    <a:pt x="4948" y="1245"/>
                  </a:lnTo>
                  <a:lnTo>
                    <a:pt x="4613" y="1442"/>
                  </a:lnTo>
                  <a:lnTo>
                    <a:pt x="4283" y="1232"/>
                  </a:lnTo>
                  <a:lnTo>
                    <a:pt x="3938" y="1413"/>
                  </a:lnTo>
                  <a:lnTo>
                    <a:pt x="3621" y="1187"/>
                  </a:lnTo>
                  <a:lnTo>
                    <a:pt x="3266" y="1350"/>
                  </a:lnTo>
                  <a:lnTo>
                    <a:pt x="2962" y="1108"/>
                  </a:lnTo>
                  <a:lnTo>
                    <a:pt x="2599" y="1249"/>
                  </a:lnTo>
                  <a:lnTo>
                    <a:pt x="2311" y="986"/>
                  </a:lnTo>
                  <a:lnTo>
                    <a:pt x="1940" y="1099"/>
                  </a:lnTo>
                  <a:lnTo>
                    <a:pt x="1677" y="813"/>
                  </a:lnTo>
                  <a:lnTo>
                    <a:pt x="1297" y="887"/>
                  </a:lnTo>
                  <a:lnTo>
                    <a:pt x="1073" y="573"/>
                  </a:lnTo>
                  <a:lnTo>
                    <a:pt x="687" y="593"/>
                  </a:lnTo>
                  <a:lnTo>
                    <a:pt x="519" y="249"/>
                  </a:lnTo>
                  <a:lnTo>
                    <a:pt x="142" y="190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 rot="-978573">
              <a:off x="8561014" y="2013663"/>
              <a:ext cx="880890" cy="179289"/>
            </a:xfrm>
            <a:custGeom>
              <a:avLst/>
              <a:gdLst/>
              <a:ahLst/>
              <a:cxnLst/>
              <a:rect l="l" t="t" r="r" b="b"/>
              <a:pathLst>
                <a:path w="5493" h="1118" extrusionOk="0">
                  <a:moveTo>
                    <a:pt x="2745" y="0"/>
                  </a:moveTo>
                  <a:cubicBezTo>
                    <a:pt x="2397" y="0"/>
                    <a:pt x="2066" y="21"/>
                    <a:pt x="1759" y="54"/>
                  </a:cubicBezTo>
                  <a:cubicBezTo>
                    <a:pt x="1552" y="79"/>
                    <a:pt x="1355" y="108"/>
                    <a:pt x="1174" y="141"/>
                  </a:cubicBezTo>
                  <a:cubicBezTo>
                    <a:pt x="818" y="208"/>
                    <a:pt x="526" y="286"/>
                    <a:pt x="321" y="363"/>
                  </a:cubicBezTo>
                  <a:cubicBezTo>
                    <a:pt x="116" y="438"/>
                    <a:pt x="0" y="510"/>
                    <a:pt x="0" y="558"/>
                  </a:cubicBezTo>
                  <a:cubicBezTo>
                    <a:pt x="0" y="639"/>
                    <a:pt x="299" y="776"/>
                    <a:pt x="785" y="896"/>
                  </a:cubicBezTo>
                  <a:cubicBezTo>
                    <a:pt x="1282" y="1016"/>
                    <a:pt x="1976" y="1118"/>
                    <a:pt x="2745" y="1118"/>
                  </a:cubicBezTo>
                  <a:cubicBezTo>
                    <a:pt x="2851" y="1118"/>
                    <a:pt x="2955" y="1116"/>
                    <a:pt x="3056" y="1111"/>
                  </a:cubicBezTo>
                  <a:cubicBezTo>
                    <a:pt x="3279" y="1103"/>
                    <a:pt x="3497" y="1087"/>
                    <a:pt x="3702" y="1064"/>
                  </a:cubicBezTo>
                  <a:cubicBezTo>
                    <a:pt x="4747" y="952"/>
                    <a:pt x="5493" y="680"/>
                    <a:pt x="5493" y="558"/>
                  </a:cubicBezTo>
                  <a:cubicBezTo>
                    <a:pt x="5493" y="440"/>
                    <a:pt x="4709" y="156"/>
                    <a:pt x="3621" y="46"/>
                  </a:cubicBezTo>
                  <a:cubicBezTo>
                    <a:pt x="3378" y="21"/>
                    <a:pt x="3119" y="5"/>
                    <a:pt x="2847" y="2"/>
                  </a:cubicBezTo>
                  <a:cubicBezTo>
                    <a:pt x="2814" y="0"/>
                    <a:pt x="2779" y="0"/>
                    <a:pt x="27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 rot="-978573">
              <a:off x="8009595" y="98967"/>
              <a:ext cx="606664" cy="2244481"/>
            </a:xfrm>
            <a:custGeom>
              <a:avLst/>
              <a:gdLst/>
              <a:ahLst/>
              <a:cxnLst/>
              <a:rect l="l" t="t" r="r" b="b"/>
              <a:pathLst>
                <a:path w="3783" h="13996" extrusionOk="0">
                  <a:moveTo>
                    <a:pt x="1837" y="0"/>
                  </a:moveTo>
                  <a:cubicBezTo>
                    <a:pt x="2002" y="275"/>
                    <a:pt x="2214" y="872"/>
                    <a:pt x="2361" y="1559"/>
                  </a:cubicBezTo>
                  <a:cubicBezTo>
                    <a:pt x="2382" y="1658"/>
                    <a:pt x="2401" y="1759"/>
                    <a:pt x="2419" y="1861"/>
                  </a:cubicBezTo>
                  <a:cubicBezTo>
                    <a:pt x="2428" y="1908"/>
                    <a:pt x="2435" y="1957"/>
                    <a:pt x="2442" y="2003"/>
                  </a:cubicBezTo>
                  <a:cubicBezTo>
                    <a:pt x="2457" y="2096"/>
                    <a:pt x="2470" y="2187"/>
                    <a:pt x="2481" y="2280"/>
                  </a:cubicBezTo>
                  <a:lnTo>
                    <a:pt x="2481" y="2281"/>
                  </a:lnTo>
                  <a:cubicBezTo>
                    <a:pt x="2517" y="2583"/>
                    <a:pt x="2535" y="2885"/>
                    <a:pt x="2523" y="3173"/>
                  </a:cubicBezTo>
                  <a:cubicBezTo>
                    <a:pt x="2516" y="3392"/>
                    <a:pt x="2492" y="3600"/>
                    <a:pt x="2449" y="3794"/>
                  </a:cubicBezTo>
                  <a:cubicBezTo>
                    <a:pt x="2408" y="3976"/>
                    <a:pt x="2364" y="4154"/>
                    <a:pt x="2315" y="4326"/>
                  </a:cubicBezTo>
                  <a:cubicBezTo>
                    <a:pt x="2147" y="4925"/>
                    <a:pt x="1934" y="5476"/>
                    <a:pt x="1694" y="5966"/>
                  </a:cubicBezTo>
                  <a:cubicBezTo>
                    <a:pt x="1516" y="6328"/>
                    <a:pt x="1323" y="6655"/>
                    <a:pt x="1125" y="6942"/>
                  </a:cubicBezTo>
                  <a:cubicBezTo>
                    <a:pt x="1099" y="6979"/>
                    <a:pt x="1073" y="7015"/>
                    <a:pt x="1049" y="7053"/>
                  </a:cubicBezTo>
                  <a:cubicBezTo>
                    <a:pt x="1037" y="7069"/>
                    <a:pt x="1028" y="7085"/>
                    <a:pt x="1016" y="7099"/>
                  </a:cubicBezTo>
                  <a:cubicBezTo>
                    <a:pt x="1006" y="7115"/>
                    <a:pt x="996" y="7130"/>
                    <a:pt x="985" y="7146"/>
                  </a:cubicBezTo>
                  <a:cubicBezTo>
                    <a:pt x="893" y="7283"/>
                    <a:pt x="806" y="7415"/>
                    <a:pt x="725" y="7546"/>
                  </a:cubicBezTo>
                  <a:cubicBezTo>
                    <a:pt x="700" y="7587"/>
                    <a:pt x="676" y="7628"/>
                    <a:pt x="653" y="7667"/>
                  </a:cubicBezTo>
                  <a:cubicBezTo>
                    <a:pt x="560" y="7821"/>
                    <a:pt x="478" y="7974"/>
                    <a:pt x="404" y="8124"/>
                  </a:cubicBezTo>
                  <a:cubicBezTo>
                    <a:pt x="341" y="8253"/>
                    <a:pt x="286" y="8380"/>
                    <a:pt x="237" y="8509"/>
                  </a:cubicBezTo>
                  <a:cubicBezTo>
                    <a:pt x="200" y="8608"/>
                    <a:pt x="167" y="8707"/>
                    <a:pt x="139" y="8808"/>
                  </a:cubicBezTo>
                  <a:cubicBezTo>
                    <a:pt x="126" y="8850"/>
                    <a:pt x="116" y="8893"/>
                    <a:pt x="106" y="8936"/>
                  </a:cubicBezTo>
                  <a:cubicBezTo>
                    <a:pt x="93" y="8979"/>
                    <a:pt x="85" y="9022"/>
                    <a:pt x="75" y="9065"/>
                  </a:cubicBezTo>
                  <a:lnTo>
                    <a:pt x="75" y="9067"/>
                  </a:lnTo>
                  <a:cubicBezTo>
                    <a:pt x="66" y="9113"/>
                    <a:pt x="57" y="9157"/>
                    <a:pt x="51" y="9204"/>
                  </a:cubicBezTo>
                  <a:cubicBezTo>
                    <a:pt x="31" y="9322"/>
                    <a:pt x="18" y="9443"/>
                    <a:pt x="11" y="9568"/>
                  </a:cubicBezTo>
                  <a:cubicBezTo>
                    <a:pt x="1" y="9749"/>
                    <a:pt x="5" y="9939"/>
                    <a:pt x="23" y="10139"/>
                  </a:cubicBezTo>
                  <a:cubicBezTo>
                    <a:pt x="29" y="10214"/>
                    <a:pt x="38" y="10294"/>
                    <a:pt x="50" y="10374"/>
                  </a:cubicBezTo>
                  <a:cubicBezTo>
                    <a:pt x="253" y="11849"/>
                    <a:pt x="2267" y="13483"/>
                    <a:pt x="2267" y="13483"/>
                  </a:cubicBezTo>
                  <a:lnTo>
                    <a:pt x="2268" y="13483"/>
                  </a:lnTo>
                  <a:cubicBezTo>
                    <a:pt x="2269" y="13615"/>
                    <a:pt x="2837" y="13888"/>
                    <a:pt x="3627" y="13996"/>
                  </a:cubicBezTo>
                  <a:cubicBezTo>
                    <a:pt x="3592" y="13959"/>
                    <a:pt x="3571" y="13924"/>
                    <a:pt x="3571" y="13897"/>
                  </a:cubicBezTo>
                  <a:cubicBezTo>
                    <a:pt x="3571" y="13897"/>
                    <a:pt x="1973" y="12212"/>
                    <a:pt x="1811" y="10692"/>
                  </a:cubicBezTo>
                  <a:cubicBezTo>
                    <a:pt x="1803" y="10609"/>
                    <a:pt x="1796" y="10528"/>
                    <a:pt x="1791" y="10449"/>
                  </a:cubicBezTo>
                  <a:cubicBezTo>
                    <a:pt x="1776" y="10243"/>
                    <a:pt x="1774" y="10049"/>
                    <a:pt x="1781" y="9861"/>
                  </a:cubicBezTo>
                  <a:cubicBezTo>
                    <a:pt x="1788" y="9734"/>
                    <a:pt x="1798" y="9608"/>
                    <a:pt x="1812" y="9486"/>
                  </a:cubicBezTo>
                  <a:cubicBezTo>
                    <a:pt x="1818" y="9438"/>
                    <a:pt x="1825" y="9393"/>
                    <a:pt x="1832" y="9345"/>
                  </a:cubicBezTo>
                  <a:lnTo>
                    <a:pt x="1832" y="9344"/>
                  </a:lnTo>
                  <a:cubicBezTo>
                    <a:pt x="1839" y="9298"/>
                    <a:pt x="1847" y="9255"/>
                    <a:pt x="1856" y="9210"/>
                  </a:cubicBezTo>
                  <a:cubicBezTo>
                    <a:pt x="1864" y="9166"/>
                    <a:pt x="1872" y="9121"/>
                    <a:pt x="1883" y="9078"/>
                  </a:cubicBezTo>
                  <a:cubicBezTo>
                    <a:pt x="1906" y="8974"/>
                    <a:pt x="1931" y="8872"/>
                    <a:pt x="1961" y="8770"/>
                  </a:cubicBezTo>
                  <a:cubicBezTo>
                    <a:pt x="1999" y="8637"/>
                    <a:pt x="2042" y="8505"/>
                    <a:pt x="2093" y="8373"/>
                  </a:cubicBezTo>
                  <a:cubicBezTo>
                    <a:pt x="2151" y="8218"/>
                    <a:pt x="2217" y="8062"/>
                    <a:pt x="2290" y="7902"/>
                  </a:cubicBezTo>
                  <a:cubicBezTo>
                    <a:pt x="2309" y="7862"/>
                    <a:pt x="2327" y="7819"/>
                    <a:pt x="2348" y="7778"/>
                  </a:cubicBezTo>
                  <a:cubicBezTo>
                    <a:pt x="2411" y="7643"/>
                    <a:pt x="2481" y="7505"/>
                    <a:pt x="2554" y="7364"/>
                  </a:cubicBezTo>
                  <a:cubicBezTo>
                    <a:pt x="2562" y="7350"/>
                    <a:pt x="2570" y="7332"/>
                    <a:pt x="2578" y="7318"/>
                  </a:cubicBezTo>
                  <a:cubicBezTo>
                    <a:pt x="2587" y="7302"/>
                    <a:pt x="2595" y="7286"/>
                    <a:pt x="2604" y="7269"/>
                  </a:cubicBezTo>
                  <a:cubicBezTo>
                    <a:pt x="2624" y="7231"/>
                    <a:pt x="2644" y="7192"/>
                    <a:pt x="2664" y="7154"/>
                  </a:cubicBezTo>
                  <a:cubicBezTo>
                    <a:pt x="2822" y="6860"/>
                    <a:pt x="2974" y="6522"/>
                    <a:pt x="3115" y="6150"/>
                  </a:cubicBezTo>
                  <a:cubicBezTo>
                    <a:pt x="3306" y="5644"/>
                    <a:pt x="3476" y="5076"/>
                    <a:pt x="3608" y="4460"/>
                  </a:cubicBezTo>
                  <a:cubicBezTo>
                    <a:pt x="3647" y="4280"/>
                    <a:pt x="3682" y="4098"/>
                    <a:pt x="3714" y="3910"/>
                  </a:cubicBezTo>
                  <a:cubicBezTo>
                    <a:pt x="3749" y="3711"/>
                    <a:pt x="3768" y="3496"/>
                    <a:pt x="3773" y="3271"/>
                  </a:cubicBezTo>
                  <a:cubicBezTo>
                    <a:pt x="3782" y="2973"/>
                    <a:pt x="3768" y="2662"/>
                    <a:pt x="3740" y="2352"/>
                  </a:cubicBezTo>
                  <a:lnTo>
                    <a:pt x="3740" y="2350"/>
                  </a:lnTo>
                  <a:cubicBezTo>
                    <a:pt x="3731" y="2254"/>
                    <a:pt x="3721" y="2160"/>
                    <a:pt x="3710" y="2065"/>
                  </a:cubicBezTo>
                  <a:cubicBezTo>
                    <a:pt x="3704" y="2017"/>
                    <a:pt x="3697" y="1967"/>
                    <a:pt x="3690" y="1918"/>
                  </a:cubicBezTo>
                  <a:cubicBezTo>
                    <a:pt x="3677" y="1813"/>
                    <a:pt x="3661" y="1709"/>
                    <a:pt x="3644" y="1607"/>
                  </a:cubicBezTo>
                  <a:cubicBezTo>
                    <a:pt x="3529" y="899"/>
                    <a:pt x="3360" y="283"/>
                    <a:pt x="3230" y="0"/>
                  </a:cubicBezTo>
                  <a:close/>
                </a:path>
              </a:pathLst>
            </a:custGeom>
            <a:solidFill>
              <a:srgbClr val="FFFFFF">
                <a:alpha val="3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 rot="-978573">
              <a:off x="7863018" y="-79943"/>
              <a:ext cx="1062263" cy="216013"/>
            </a:xfrm>
            <a:custGeom>
              <a:avLst/>
              <a:gdLst/>
              <a:ahLst/>
              <a:cxnLst/>
              <a:rect l="l" t="t" r="r" b="b"/>
              <a:pathLst>
                <a:path w="6624" h="1347" extrusionOk="0">
                  <a:moveTo>
                    <a:pt x="3312" y="1"/>
                  </a:moveTo>
                  <a:cubicBezTo>
                    <a:pt x="1483" y="1"/>
                    <a:pt x="0" y="484"/>
                    <a:pt x="0" y="674"/>
                  </a:cubicBezTo>
                  <a:cubicBezTo>
                    <a:pt x="0" y="874"/>
                    <a:pt x="1483" y="1347"/>
                    <a:pt x="3312" y="1347"/>
                  </a:cubicBezTo>
                  <a:cubicBezTo>
                    <a:pt x="5141" y="1347"/>
                    <a:pt x="6624" y="864"/>
                    <a:pt x="6624" y="674"/>
                  </a:cubicBezTo>
                  <a:cubicBezTo>
                    <a:pt x="6624" y="493"/>
                    <a:pt x="5141" y="1"/>
                    <a:pt x="3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 rot="-978573">
              <a:off x="7857636" y="-79172"/>
              <a:ext cx="1062263" cy="177685"/>
            </a:xfrm>
            <a:custGeom>
              <a:avLst/>
              <a:gdLst/>
              <a:ahLst/>
              <a:cxnLst/>
              <a:rect l="l" t="t" r="r" b="b"/>
              <a:pathLst>
                <a:path w="6624" h="1108" extrusionOk="0">
                  <a:moveTo>
                    <a:pt x="3311" y="1"/>
                  </a:moveTo>
                  <a:cubicBezTo>
                    <a:pt x="1483" y="1"/>
                    <a:pt x="0" y="483"/>
                    <a:pt x="0" y="674"/>
                  </a:cubicBezTo>
                  <a:cubicBezTo>
                    <a:pt x="0" y="779"/>
                    <a:pt x="411" y="960"/>
                    <a:pt x="1066" y="1107"/>
                  </a:cubicBezTo>
                  <a:cubicBezTo>
                    <a:pt x="1656" y="974"/>
                    <a:pt x="2445" y="865"/>
                    <a:pt x="3311" y="865"/>
                  </a:cubicBezTo>
                  <a:cubicBezTo>
                    <a:pt x="4171" y="865"/>
                    <a:pt x="4954" y="974"/>
                    <a:pt x="5543" y="1107"/>
                  </a:cubicBezTo>
                  <a:cubicBezTo>
                    <a:pt x="6207" y="957"/>
                    <a:pt x="6624" y="775"/>
                    <a:pt x="6624" y="674"/>
                  </a:cubicBezTo>
                  <a:cubicBezTo>
                    <a:pt x="6624" y="493"/>
                    <a:pt x="5141" y="1"/>
                    <a:pt x="3311" y="1"/>
                  </a:cubicBezTo>
                  <a:close/>
                </a:path>
              </a:pathLst>
            </a:custGeom>
            <a:solidFill>
              <a:srgbClr val="0123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 rot="-978573">
              <a:off x="7853121" y="-89892"/>
              <a:ext cx="1082149" cy="236219"/>
            </a:xfrm>
            <a:custGeom>
              <a:avLst/>
              <a:gdLst/>
              <a:ahLst/>
              <a:cxnLst/>
              <a:rect l="l" t="t" r="r" b="b"/>
              <a:pathLst>
                <a:path w="6748" h="1473" extrusionOk="0">
                  <a:moveTo>
                    <a:pt x="3373" y="125"/>
                  </a:moveTo>
                  <a:cubicBezTo>
                    <a:pt x="5111" y="125"/>
                    <a:pt x="6509" y="575"/>
                    <a:pt x="6621" y="736"/>
                  </a:cubicBezTo>
                  <a:cubicBezTo>
                    <a:pt x="6566" y="823"/>
                    <a:pt x="6127" y="997"/>
                    <a:pt x="5458" y="1136"/>
                  </a:cubicBezTo>
                  <a:cubicBezTo>
                    <a:pt x="4896" y="1254"/>
                    <a:pt x="4174" y="1348"/>
                    <a:pt x="3373" y="1348"/>
                  </a:cubicBezTo>
                  <a:cubicBezTo>
                    <a:pt x="3005" y="1348"/>
                    <a:pt x="2652" y="1329"/>
                    <a:pt x="2327" y="1296"/>
                  </a:cubicBezTo>
                  <a:cubicBezTo>
                    <a:pt x="1933" y="1256"/>
                    <a:pt x="1575" y="1201"/>
                    <a:pt x="1271" y="1138"/>
                  </a:cubicBezTo>
                  <a:cubicBezTo>
                    <a:pt x="1136" y="1109"/>
                    <a:pt x="1010" y="1080"/>
                    <a:pt x="896" y="1049"/>
                  </a:cubicBezTo>
                  <a:cubicBezTo>
                    <a:pt x="431" y="929"/>
                    <a:pt x="147" y="807"/>
                    <a:pt x="122" y="742"/>
                  </a:cubicBezTo>
                  <a:cubicBezTo>
                    <a:pt x="122" y="740"/>
                    <a:pt x="125" y="738"/>
                    <a:pt x="127" y="736"/>
                  </a:cubicBezTo>
                  <a:cubicBezTo>
                    <a:pt x="226" y="575"/>
                    <a:pt x="1616" y="125"/>
                    <a:pt x="3373" y="125"/>
                  </a:cubicBezTo>
                  <a:close/>
                  <a:moveTo>
                    <a:pt x="3373" y="0"/>
                  </a:moveTo>
                  <a:cubicBezTo>
                    <a:pt x="1636" y="0"/>
                    <a:pt x="0" y="458"/>
                    <a:pt x="0" y="736"/>
                  </a:cubicBezTo>
                  <a:cubicBezTo>
                    <a:pt x="0" y="794"/>
                    <a:pt x="62" y="859"/>
                    <a:pt x="174" y="921"/>
                  </a:cubicBezTo>
                  <a:lnTo>
                    <a:pt x="174" y="923"/>
                  </a:lnTo>
                  <a:cubicBezTo>
                    <a:pt x="338" y="1016"/>
                    <a:pt x="612" y="1109"/>
                    <a:pt x="954" y="1194"/>
                  </a:cubicBezTo>
                  <a:cubicBezTo>
                    <a:pt x="1349" y="1292"/>
                    <a:pt x="1838" y="1375"/>
                    <a:pt x="2360" y="1422"/>
                  </a:cubicBezTo>
                  <a:cubicBezTo>
                    <a:pt x="2689" y="1453"/>
                    <a:pt x="3031" y="1472"/>
                    <a:pt x="3373" y="1472"/>
                  </a:cubicBezTo>
                  <a:cubicBezTo>
                    <a:pt x="4786" y="1472"/>
                    <a:pt x="6127" y="1169"/>
                    <a:pt x="6584" y="908"/>
                  </a:cubicBezTo>
                  <a:cubicBezTo>
                    <a:pt x="6584" y="908"/>
                    <a:pt x="6584" y="906"/>
                    <a:pt x="6586" y="906"/>
                  </a:cubicBezTo>
                  <a:cubicBezTo>
                    <a:pt x="6690" y="846"/>
                    <a:pt x="6748" y="788"/>
                    <a:pt x="6748" y="736"/>
                  </a:cubicBezTo>
                  <a:cubicBezTo>
                    <a:pt x="6748" y="458"/>
                    <a:pt x="5113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5"/>
          <p:cNvSpPr/>
          <p:nvPr/>
        </p:nvSpPr>
        <p:spPr>
          <a:xfrm rot="2260247">
            <a:off x="-907282" y="-819357"/>
            <a:ext cx="7938493" cy="6245813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8EA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5"/>
          <p:cNvSpPr/>
          <p:nvPr/>
        </p:nvSpPr>
        <p:spPr>
          <a:xfrm>
            <a:off x="-444750" y="4347414"/>
            <a:ext cx="9879913" cy="1121781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5"/>
          <p:cNvSpPr/>
          <p:nvPr/>
        </p:nvSpPr>
        <p:spPr>
          <a:xfrm flipH="1">
            <a:off x="-313175" y="4908301"/>
            <a:ext cx="9748347" cy="714941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5"/>
          <p:cNvSpPr/>
          <p:nvPr/>
        </p:nvSpPr>
        <p:spPr>
          <a:xfrm>
            <a:off x="7046550" y="4833124"/>
            <a:ext cx="2336353" cy="310373"/>
          </a:xfrm>
          <a:custGeom>
            <a:avLst/>
            <a:gdLst/>
            <a:ahLst/>
            <a:cxnLst/>
            <a:rect l="l" t="t" r="r" b="b"/>
            <a:pathLst>
              <a:path w="39564" h="4365" extrusionOk="0">
                <a:moveTo>
                  <a:pt x="19782" y="1"/>
                </a:moveTo>
                <a:cubicBezTo>
                  <a:pt x="8857" y="1"/>
                  <a:pt x="0" y="977"/>
                  <a:pt x="0" y="2182"/>
                </a:cubicBezTo>
                <a:cubicBezTo>
                  <a:pt x="0" y="3388"/>
                  <a:pt x="8857" y="4365"/>
                  <a:pt x="19782" y="4365"/>
                </a:cubicBezTo>
                <a:cubicBezTo>
                  <a:pt x="30707" y="4365"/>
                  <a:pt x="39564" y="3389"/>
                  <a:pt x="39564" y="2182"/>
                </a:cubicBezTo>
                <a:cubicBezTo>
                  <a:pt x="39564" y="978"/>
                  <a:pt x="30707" y="1"/>
                  <a:pt x="19782" y="1"/>
                </a:cubicBezTo>
                <a:close/>
              </a:path>
            </a:pathLst>
          </a:custGeom>
          <a:solidFill>
            <a:srgbClr val="012300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5"/>
          <p:cNvSpPr txBox="1">
            <a:spLocks noGrp="1"/>
          </p:cNvSpPr>
          <p:nvPr>
            <p:ph type="subTitle" idx="1"/>
          </p:nvPr>
        </p:nvSpPr>
        <p:spPr>
          <a:xfrm rot="185">
            <a:off x="752625" y="3160200"/>
            <a:ext cx="556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15"/>
          <p:cNvSpPr txBox="1">
            <a:spLocks noGrp="1"/>
          </p:cNvSpPr>
          <p:nvPr>
            <p:ph type="title"/>
          </p:nvPr>
        </p:nvSpPr>
        <p:spPr>
          <a:xfrm>
            <a:off x="785325" y="1337498"/>
            <a:ext cx="5500200" cy="18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1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9"/>
          <p:cNvSpPr/>
          <p:nvPr/>
        </p:nvSpPr>
        <p:spPr>
          <a:xfrm rot="1634165">
            <a:off x="-1712927" y="-1080302"/>
            <a:ext cx="3467008" cy="2727748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solidFill>
            <a:srgbClr val="FFFFFF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19"/>
          <p:cNvSpPr txBox="1">
            <a:spLocks noGrp="1"/>
          </p:cNvSpPr>
          <p:nvPr>
            <p:ph type="title" idx="2"/>
          </p:nvPr>
        </p:nvSpPr>
        <p:spPr>
          <a:xfrm>
            <a:off x="875975" y="2782750"/>
            <a:ext cx="23364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8" name="Google Shape;1508;p19"/>
          <p:cNvSpPr txBox="1">
            <a:spLocks noGrp="1"/>
          </p:cNvSpPr>
          <p:nvPr>
            <p:ph type="subTitle" idx="1"/>
          </p:nvPr>
        </p:nvSpPr>
        <p:spPr>
          <a:xfrm>
            <a:off x="875963" y="3005664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19"/>
          <p:cNvSpPr txBox="1">
            <a:spLocks noGrp="1"/>
          </p:cNvSpPr>
          <p:nvPr>
            <p:ph type="title" idx="3"/>
          </p:nvPr>
        </p:nvSpPr>
        <p:spPr>
          <a:xfrm>
            <a:off x="3403800" y="2782750"/>
            <a:ext cx="23364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0" name="Google Shape;1510;p19"/>
          <p:cNvSpPr txBox="1">
            <a:spLocks noGrp="1"/>
          </p:cNvSpPr>
          <p:nvPr>
            <p:ph type="subTitle" idx="4"/>
          </p:nvPr>
        </p:nvSpPr>
        <p:spPr>
          <a:xfrm>
            <a:off x="3403788" y="3005664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19"/>
          <p:cNvSpPr txBox="1">
            <a:spLocks noGrp="1"/>
          </p:cNvSpPr>
          <p:nvPr>
            <p:ph type="title" idx="5"/>
          </p:nvPr>
        </p:nvSpPr>
        <p:spPr>
          <a:xfrm>
            <a:off x="5931625" y="2782750"/>
            <a:ext cx="23364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2" name="Google Shape;1512;p19"/>
          <p:cNvSpPr txBox="1">
            <a:spLocks noGrp="1"/>
          </p:cNvSpPr>
          <p:nvPr>
            <p:ph type="subTitle" idx="6"/>
          </p:nvPr>
        </p:nvSpPr>
        <p:spPr>
          <a:xfrm>
            <a:off x="5931613" y="3005664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-392175" y="4100100"/>
            <a:ext cx="9748483" cy="1150990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4" name="Google Shape;1514;p19"/>
          <p:cNvGrpSpPr/>
          <p:nvPr/>
        </p:nvGrpSpPr>
        <p:grpSpPr>
          <a:xfrm>
            <a:off x="-241660" y="3237128"/>
            <a:ext cx="1015534" cy="1461301"/>
            <a:chOff x="1065552" y="4134320"/>
            <a:chExt cx="896323" cy="1254443"/>
          </a:xfrm>
        </p:grpSpPr>
        <p:sp>
          <p:nvSpPr>
            <p:cNvPr id="1515" name="Google Shape;1515;p19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7" name="Google Shape;1537;p19"/>
          <p:cNvSpPr/>
          <p:nvPr/>
        </p:nvSpPr>
        <p:spPr>
          <a:xfrm>
            <a:off x="-584650" y="4568250"/>
            <a:ext cx="10248321" cy="602675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8" name="Google Shape;1538;p19"/>
          <p:cNvGrpSpPr/>
          <p:nvPr/>
        </p:nvGrpSpPr>
        <p:grpSpPr>
          <a:xfrm>
            <a:off x="8001059" y="2852271"/>
            <a:ext cx="1664203" cy="2394857"/>
            <a:chOff x="1065552" y="4134320"/>
            <a:chExt cx="896323" cy="1254443"/>
          </a:xfrm>
        </p:grpSpPr>
        <p:sp>
          <p:nvSpPr>
            <p:cNvPr id="1539" name="Google Shape;1539;p19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2"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24"/>
          <p:cNvSpPr/>
          <p:nvPr/>
        </p:nvSpPr>
        <p:spPr>
          <a:xfrm rot="1482083">
            <a:off x="4884843" y="379740"/>
            <a:ext cx="5940465" cy="4673827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8EA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4"/>
          <p:cNvSpPr/>
          <p:nvPr/>
        </p:nvSpPr>
        <p:spPr>
          <a:xfrm rot="1482083">
            <a:off x="-2114232" y="475315"/>
            <a:ext cx="5940465" cy="4673827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98EAF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4"/>
          <p:cNvSpPr txBox="1">
            <a:spLocks noGrp="1"/>
          </p:cNvSpPr>
          <p:nvPr>
            <p:ph type="title" hasCustomPrompt="1"/>
          </p:nvPr>
        </p:nvSpPr>
        <p:spPr>
          <a:xfrm rot="987">
            <a:off x="1424175" y="2020100"/>
            <a:ext cx="1045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5" name="Google Shape;1995;p24"/>
          <p:cNvSpPr txBox="1">
            <a:spLocks noGrp="1"/>
          </p:cNvSpPr>
          <p:nvPr>
            <p:ph type="title" idx="2"/>
          </p:nvPr>
        </p:nvSpPr>
        <p:spPr>
          <a:xfrm>
            <a:off x="720000" y="3078901"/>
            <a:ext cx="23364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6" name="Google Shape;1996;p24"/>
          <p:cNvSpPr txBox="1">
            <a:spLocks noGrp="1"/>
          </p:cNvSpPr>
          <p:nvPr>
            <p:ph type="subTitle" idx="1"/>
          </p:nvPr>
        </p:nvSpPr>
        <p:spPr>
          <a:xfrm>
            <a:off x="720000" y="3318525"/>
            <a:ext cx="2336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7" name="Google Shape;1997;p24"/>
          <p:cNvSpPr txBox="1">
            <a:spLocks noGrp="1"/>
          </p:cNvSpPr>
          <p:nvPr>
            <p:ph type="title" idx="3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8" name="Google Shape;1998;p24"/>
          <p:cNvSpPr txBox="1">
            <a:spLocks noGrp="1"/>
          </p:cNvSpPr>
          <p:nvPr>
            <p:ph type="title" idx="4" hasCustomPrompt="1"/>
          </p:nvPr>
        </p:nvSpPr>
        <p:spPr>
          <a:xfrm rot="987">
            <a:off x="4060650" y="2020100"/>
            <a:ext cx="1045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9" name="Google Shape;1999;p24"/>
          <p:cNvSpPr txBox="1">
            <a:spLocks noGrp="1"/>
          </p:cNvSpPr>
          <p:nvPr>
            <p:ph type="title" idx="5"/>
          </p:nvPr>
        </p:nvSpPr>
        <p:spPr>
          <a:xfrm>
            <a:off x="3403800" y="3078909"/>
            <a:ext cx="23364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0" name="Google Shape;2000;p24"/>
          <p:cNvSpPr txBox="1">
            <a:spLocks noGrp="1"/>
          </p:cNvSpPr>
          <p:nvPr>
            <p:ph type="subTitle" idx="6"/>
          </p:nvPr>
        </p:nvSpPr>
        <p:spPr>
          <a:xfrm>
            <a:off x="3403800" y="3318559"/>
            <a:ext cx="2336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24"/>
          <p:cNvSpPr txBox="1">
            <a:spLocks noGrp="1"/>
          </p:cNvSpPr>
          <p:nvPr>
            <p:ph type="title" idx="7" hasCustomPrompt="1"/>
          </p:nvPr>
        </p:nvSpPr>
        <p:spPr>
          <a:xfrm rot="987">
            <a:off x="6721950" y="2020100"/>
            <a:ext cx="1045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02" name="Google Shape;2002;p24"/>
          <p:cNvSpPr txBox="1">
            <a:spLocks noGrp="1"/>
          </p:cNvSpPr>
          <p:nvPr>
            <p:ph type="title" idx="8"/>
          </p:nvPr>
        </p:nvSpPr>
        <p:spPr>
          <a:xfrm>
            <a:off x="6087600" y="3078909"/>
            <a:ext cx="23364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3" name="Google Shape;2003;p24"/>
          <p:cNvSpPr txBox="1">
            <a:spLocks noGrp="1"/>
          </p:cNvSpPr>
          <p:nvPr>
            <p:ph type="subTitle" idx="9"/>
          </p:nvPr>
        </p:nvSpPr>
        <p:spPr>
          <a:xfrm>
            <a:off x="6087600" y="3318560"/>
            <a:ext cx="23364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4" name="Google Shape;2004;p24"/>
          <p:cNvSpPr/>
          <p:nvPr/>
        </p:nvSpPr>
        <p:spPr>
          <a:xfrm>
            <a:off x="-84575" y="4330500"/>
            <a:ext cx="9748347" cy="840443"/>
          </a:xfrm>
          <a:custGeom>
            <a:avLst/>
            <a:gdLst/>
            <a:ahLst/>
            <a:cxnLst/>
            <a:rect l="l" t="t" r="r" b="b"/>
            <a:pathLst>
              <a:path w="228821" h="65366" extrusionOk="0">
                <a:moveTo>
                  <a:pt x="228821" y="0"/>
                </a:moveTo>
                <a:cubicBezTo>
                  <a:pt x="228820" y="1"/>
                  <a:pt x="228819" y="2"/>
                  <a:pt x="228818" y="3"/>
                </a:cubicBezTo>
                <a:lnTo>
                  <a:pt x="228818" y="3"/>
                </a:lnTo>
                <a:cubicBezTo>
                  <a:pt x="228819" y="2"/>
                  <a:pt x="228820" y="1"/>
                  <a:pt x="228821" y="0"/>
                </a:cubicBezTo>
                <a:close/>
                <a:moveTo>
                  <a:pt x="228818" y="3"/>
                </a:moveTo>
                <a:cubicBezTo>
                  <a:pt x="224299" y="4626"/>
                  <a:pt x="219802" y="9291"/>
                  <a:pt x="215283" y="13914"/>
                </a:cubicBezTo>
                <a:cubicBezTo>
                  <a:pt x="214153" y="15065"/>
                  <a:pt x="213024" y="16237"/>
                  <a:pt x="211663" y="17074"/>
                </a:cubicBezTo>
                <a:cubicBezTo>
                  <a:pt x="208650" y="18936"/>
                  <a:pt x="204884" y="19061"/>
                  <a:pt x="201599" y="20359"/>
                </a:cubicBezTo>
                <a:cubicBezTo>
                  <a:pt x="198063" y="21698"/>
                  <a:pt x="195113" y="24397"/>
                  <a:pt x="191493" y="25590"/>
                </a:cubicBezTo>
                <a:cubicBezTo>
                  <a:pt x="189937" y="26082"/>
                  <a:pt x="188317" y="26294"/>
                  <a:pt x="186688" y="26294"/>
                </a:cubicBezTo>
                <a:cubicBezTo>
                  <a:pt x="185687" y="26294"/>
                  <a:pt x="184683" y="26214"/>
                  <a:pt x="183689" y="26071"/>
                </a:cubicBezTo>
                <a:cubicBezTo>
                  <a:pt x="177307" y="25192"/>
                  <a:pt x="171448" y="22074"/>
                  <a:pt x="165339" y="19919"/>
                </a:cubicBezTo>
                <a:cubicBezTo>
                  <a:pt x="157911" y="17346"/>
                  <a:pt x="150044" y="16195"/>
                  <a:pt x="142678" y="13412"/>
                </a:cubicBezTo>
                <a:cubicBezTo>
                  <a:pt x="135523" y="10713"/>
                  <a:pt x="129643" y="5336"/>
                  <a:pt x="121985" y="3976"/>
                </a:cubicBezTo>
                <a:cubicBezTo>
                  <a:pt x="120600" y="3728"/>
                  <a:pt x="119211" y="3618"/>
                  <a:pt x="117820" y="3618"/>
                </a:cubicBezTo>
                <a:cubicBezTo>
                  <a:pt x="110262" y="3618"/>
                  <a:pt x="102673" y="6875"/>
                  <a:pt x="95621" y="9102"/>
                </a:cubicBezTo>
                <a:cubicBezTo>
                  <a:pt x="86561" y="11989"/>
                  <a:pt x="77585" y="15086"/>
                  <a:pt x="68986" y="19124"/>
                </a:cubicBezTo>
                <a:cubicBezTo>
                  <a:pt x="66245" y="20401"/>
                  <a:pt x="63441" y="21761"/>
                  <a:pt x="60449" y="21970"/>
                </a:cubicBezTo>
                <a:cubicBezTo>
                  <a:pt x="60176" y="21988"/>
                  <a:pt x="59905" y="21996"/>
                  <a:pt x="59634" y="21996"/>
                </a:cubicBezTo>
                <a:cubicBezTo>
                  <a:pt x="57033" y="21996"/>
                  <a:pt x="54499" y="21217"/>
                  <a:pt x="52017" y="20421"/>
                </a:cubicBezTo>
                <a:cubicBezTo>
                  <a:pt x="45509" y="18392"/>
                  <a:pt x="38960" y="16341"/>
                  <a:pt x="32223" y="15463"/>
                </a:cubicBezTo>
                <a:cubicBezTo>
                  <a:pt x="26532" y="15463"/>
                  <a:pt x="20903" y="14856"/>
                  <a:pt x="15296" y="14082"/>
                </a:cubicBezTo>
                <a:cubicBezTo>
                  <a:pt x="13365" y="13830"/>
                  <a:pt x="7408" y="12029"/>
                  <a:pt x="4188" y="12029"/>
                </a:cubicBezTo>
                <a:cubicBezTo>
                  <a:pt x="3394" y="12029"/>
                  <a:pt x="2767" y="12139"/>
                  <a:pt x="2407" y="12408"/>
                </a:cubicBezTo>
                <a:cubicBezTo>
                  <a:pt x="2323" y="12450"/>
                  <a:pt x="2260" y="12512"/>
                  <a:pt x="2218" y="12554"/>
                </a:cubicBezTo>
                <a:cubicBezTo>
                  <a:pt x="0" y="14667"/>
                  <a:pt x="1486" y="22828"/>
                  <a:pt x="1486" y="25506"/>
                </a:cubicBezTo>
                <a:cubicBezTo>
                  <a:pt x="1423" y="31176"/>
                  <a:pt x="1402" y="36826"/>
                  <a:pt x="1361" y="42475"/>
                </a:cubicBezTo>
                <a:cubicBezTo>
                  <a:pt x="1298" y="49735"/>
                  <a:pt x="1256" y="56996"/>
                  <a:pt x="1193" y="64256"/>
                </a:cubicBezTo>
                <a:lnTo>
                  <a:pt x="228507" y="65365"/>
                </a:lnTo>
                <a:cubicBezTo>
                  <a:pt x="228528" y="64173"/>
                  <a:pt x="228528" y="63001"/>
                  <a:pt x="228528" y="61829"/>
                </a:cubicBezTo>
                <a:cubicBezTo>
                  <a:pt x="228591" y="51430"/>
                  <a:pt x="228633" y="40989"/>
                  <a:pt x="228695" y="30569"/>
                </a:cubicBezTo>
                <a:lnTo>
                  <a:pt x="228779" y="13161"/>
                </a:lnTo>
                <a:cubicBezTo>
                  <a:pt x="228779" y="11238"/>
                  <a:pt x="227546" y="1313"/>
                  <a:pt x="228818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4"/>
          <p:cNvSpPr/>
          <p:nvPr/>
        </p:nvSpPr>
        <p:spPr>
          <a:xfrm>
            <a:off x="-392175" y="4410436"/>
            <a:ext cx="9471649" cy="840675"/>
          </a:xfrm>
          <a:custGeom>
            <a:avLst/>
            <a:gdLst/>
            <a:ahLst/>
            <a:cxnLst/>
            <a:rect l="l" t="t" r="r" b="b"/>
            <a:pathLst>
              <a:path w="151069" h="55637" extrusionOk="0">
                <a:moveTo>
                  <a:pt x="150023" y="5817"/>
                </a:moveTo>
                <a:cubicBezTo>
                  <a:pt x="145775" y="11906"/>
                  <a:pt x="141444" y="16697"/>
                  <a:pt x="134623" y="20045"/>
                </a:cubicBezTo>
                <a:cubicBezTo>
                  <a:pt x="133095" y="20778"/>
                  <a:pt x="131568" y="21468"/>
                  <a:pt x="129957" y="21991"/>
                </a:cubicBezTo>
                <a:cubicBezTo>
                  <a:pt x="120792" y="25046"/>
                  <a:pt x="110163" y="23414"/>
                  <a:pt x="102296" y="17765"/>
                </a:cubicBezTo>
                <a:cubicBezTo>
                  <a:pt x="99932" y="16091"/>
                  <a:pt x="97818" y="14061"/>
                  <a:pt x="95286" y="12701"/>
                </a:cubicBezTo>
                <a:cubicBezTo>
                  <a:pt x="87587" y="8558"/>
                  <a:pt x="78443" y="11153"/>
                  <a:pt x="70366" y="12283"/>
                </a:cubicBezTo>
                <a:cubicBezTo>
                  <a:pt x="65282" y="12994"/>
                  <a:pt x="59926" y="13120"/>
                  <a:pt x="55322" y="10902"/>
                </a:cubicBezTo>
                <a:cubicBezTo>
                  <a:pt x="52309" y="9416"/>
                  <a:pt x="49861" y="7073"/>
                  <a:pt x="47099" y="5148"/>
                </a:cubicBezTo>
                <a:cubicBezTo>
                  <a:pt x="44170" y="3076"/>
                  <a:pt x="40885" y="1528"/>
                  <a:pt x="37370" y="733"/>
                </a:cubicBezTo>
                <a:cubicBezTo>
                  <a:pt x="34755" y="168"/>
                  <a:pt x="32034" y="0"/>
                  <a:pt x="29398" y="524"/>
                </a:cubicBezTo>
                <a:cubicBezTo>
                  <a:pt x="24272" y="1549"/>
                  <a:pt x="20087" y="4876"/>
                  <a:pt x="15819" y="7638"/>
                </a:cubicBezTo>
                <a:cubicBezTo>
                  <a:pt x="12094" y="10086"/>
                  <a:pt x="8056" y="12345"/>
                  <a:pt x="6487" y="16823"/>
                </a:cubicBezTo>
                <a:cubicBezTo>
                  <a:pt x="5357" y="20066"/>
                  <a:pt x="4562" y="22995"/>
                  <a:pt x="1570" y="24983"/>
                </a:cubicBezTo>
                <a:cubicBezTo>
                  <a:pt x="1047" y="25360"/>
                  <a:pt x="482" y="25757"/>
                  <a:pt x="231" y="26322"/>
                </a:cubicBezTo>
                <a:cubicBezTo>
                  <a:pt x="105" y="26699"/>
                  <a:pt x="105" y="27055"/>
                  <a:pt x="105" y="27452"/>
                </a:cubicBezTo>
                <a:cubicBezTo>
                  <a:pt x="105" y="36596"/>
                  <a:pt x="21" y="45760"/>
                  <a:pt x="0" y="54904"/>
                </a:cubicBezTo>
                <a:lnTo>
                  <a:pt x="149834" y="55636"/>
                </a:lnTo>
                <a:cubicBezTo>
                  <a:pt x="149876" y="48188"/>
                  <a:pt x="149918" y="40739"/>
                  <a:pt x="149939" y="33269"/>
                </a:cubicBezTo>
                <a:lnTo>
                  <a:pt x="150023" y="16572"/>
                </a:lnTo>
                <a:cubicBezTo>
                  <a:pt x="150023" y="15233"/>
                  <a:pt x="151069" y="6884"/>
                  <a:pt x="150085" y="6047"/>
                </a:cubicBezTo>
                <a:cubicBezTo>
                  <a:pt x="150148" y="6152"/>
                  <a:pt x="150023" y="5775"/>
                  <a:pt x="150023" y="58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3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ladin"/>
              <a:buNone/>
              <a:defRPr sz="3400" b="1">
                <a:solidFill>
                  <a:schemeClr val="dk1"/>
                </a:solidFill>
                <a:latin typeface="Aladin"/>
                <a:ea typeface="Aladin"/>
                <a:cs typeface="Aladin"/>
                <a:sym typeface="Alad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3403"/>
            <a:ext cx="7713900" cy="3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8" r:id="rId5"/>
    <p:sldLayoutId id="2147483659" r:id="rId6"/>
    <p:sldLayoutId id="2147483661" r:id="rId7"/>
    <p:sldLayoutId id="2147483665" r:id="rId8"/>
    <p:sldLayoutId id="214748367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4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505" name="Google Shape;2505;p41"/>
          <p:cNvSpPr/>
          <p:nvPr/>
        </p:nvSpPr>
        <p:spPr>
          <a:xfrm>
            <a:off x="4572000" y="4654900"/>
            <a:ext cx="4428596" cy="488596"/>
          </a:xfrm>
          <a:custGeom>
            <a:avLst/>
            <a:gdLst/>
            <a:ahLst/>
            <a:cxnLst/>
            <a:rect l="l" t="t" r="r" b="b"/>
            <a:pathLst>
              <a:path w="39564" h="4365" extrusionOk="0">
                <a:moveTo>
                  <a:pt x="19782" y="1"/>
                </a:moveTo>
                <a:cubicBezTo>
                  <a:pt x="8857" y="1"/>
                  <a:pt x="0" y="977"/>
                  <a:pt x="0" y="2182"/>
                </a:cubicBezTo>
                <a:cubicBezTo>
                  <a:pt x="0" y="3388"/>
                  <a:pt x="8857" y="4365"/>
                  <a:pt x="19782" y="4365"/>
                </a:cubicBezTo>
                <a:cubicBezTo>
                  <a:pt x="30707" y="4365"/>
                  <a:pt x="39564" y="3389"/>
                  <a:pt x="39564" y="2182"/>
                </a:cubicBezTo>
                <a:cubicBezTo>
                  <a:pt x="39564" y="978"/>
                  <a:pt x="30707" y="1"/>
                  <a:pt x="19782" y="1"/>
                </a:cubicBezTo>
                <a:close/>
              </a:path>
            </a:pathLst>
          </a:custGeom>
          <a:solidFill>
            <a:srgbClr val="FFC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41"/>
          <p:cNvSpPr/>
          <p:nvPr/>
        </p:nvSpPr>
        <p:spPr>
          <a:xfrm>
            <a:off x="5813260" y="180275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41"/>
          <p:cNvSpPr/>
          <p:nvPr/>
        </p:nvSpPr>
        <p:spPr>
          <a:xfrm>
            <a:off x="5485598" y="829337"/>
            <a:ext cx="222488" cy="349317"/>
          </a:xfrm>
          <a:custGeom>
            <a:avLst/>
            <a:gdLst/>
            <a:ahLst/>
            <a:cxnLst/>
            <a:rect l="l" t="t" r="r" b="b"/>
            <a:pathLst>
              <a:path w="1135" h="1782" extrusionOk="0">
                <a:moveTo>
                  <a:pt x="520" y="0"/>
                </a:moveTo>
                <a:cubicBezTo>
                  <a:pt x="520" y="0"/>
                  <a:pt x="423" y="101"/>
                  <a:pt x="368" y="285"/>
                </a:cubicBezTo>
                <a:cubicBezTo>
                  <a:pt x="313" y="471"/>
                  <a:pt x="206" y="891"/>
                  <a:pt x="376" y="1220"/>
                </a:cubicBezTo>
                <a:cubicBezTo>
                  <a:pt x="432" y="1329"/>
                  <a:pt x="423" y="1385"/>
                  <a:pt x="356" y="1430"/>
                </a:cubicBezTo>
                <a:cubicBezTo>
                  <a:pt x="290" y="1477"/>
                  <a:pt x="99" y="1613"/>
                  <a:pt x="27" y="1682"/>
                </a:cubicBezTo>
                <a:cubicBezTo>
                  <a:pt x="1" y="1707"/>
                  <a:pt x="51" y="1763"/>
                  <a:pt x="103" y="1763"/>
                </a:cubicBezTo>
                <a:cubicBezTo>
                  <a:pt x="137" y="1763"/>
                  <a:pt x="177" y="1781"/>
                  <a:pt x="208" y="1781"/>
                </a:cubicBezTo>
                <a:cubicBezTo>
                  <a:pt x="223" y="1781"/>
                  <a:pt x="237" y="1777"/>
                  <a:pt x="247" y="1763"/>
                </a:cubicBezTo>
                <a:cubicBezTo>
                  <a:pt x="276" y="1723"/>
                  <a:pt x="350" y="1578"/>
                  <a:pt x="397" y="1578"/>
                </a:cubicBezTo>
                <a:cubicBezTo>
                  <a:pt x="427" y="1578"/>
                  <a:pt x="473" y="1590"/>
                  <a:pt x="528" y="1590"/>
                </a:cubicBezTo>
                <a:cubicBezTo>
                  <a:pt x="555" y="1590"/>
                  <a:pt x="585" y="1587"/>
                  <a:pt x="616" y="1578"/>
                </a:cubicBezTo>
                <a:cubicBezTo>
                  <a:pt x="708" y="1550"/>
                  <a:pt x="840" y="1457"/>
                  <a:pt x="913" y="1362"/>
                </a:cubicBezTo>
                <a:cubicBezTo>
                  <a:pt x="969" y="1287"/>
                  <a:pt x="1017" y="1202"/>
                  <a:pt x="1054" y="1202"/>
                </a:cubicBezTo>
                <a:cubicBezTo>
                  <a:pt x="1065" y="1202"/>
                  <a:pt x="1074" y="1208"/>
                  <a:pt x="1083" y="1223"/>
                </a:cubicBezTo>
                <a:cubicBezTo>
                  <a:pt x="1112" y="1189"/>
                  <a:pt x="1135" y="1094"/>
                  <a:pt x="1083" y="1070"/>
                </a:cubicBezTo>
                <a:cubicBezTo>
                  <a:pt x="1074" y="1066"/>
                  <a:pt x="1065" y="1064"/>
                  <a:pt x="1055" y="1064"/>
                </a:cubicBezTo>
                <a:cubicBezTo>
                  <a:pt x="1007" y="1064"/>
                  <a:pt x="951" y="1105"/>
                  <a:pt x="924" y="1123"/>
                </a:cubicBezTo>
                <a:cubicBezTo>
                  <a:pt x="910" y="1131"/>
                  <a:pt x="891" y="1140"/>
                  <a:pt x="876" y="1140"/>
                </a:cubicBezTo>
                <a:cubicBezTo>
                  <a:pt x="855" y="1140"/>
                  <a:pt x="840" y="1126"/>
                  <a:pt x="847" y="1079"/>
                </a:cubicBezTo>
                <a:cubicBezTo>
                  <a:pt x="858" y="995"/>
                  <a:pt x="892" y="814"/>
                  <a:pt x="847" y="750"/>
                </a:cubicBezTo>
                <a:cubicBezTo>
                  <a:pt x="800" y="686"/>
                  <a:pt x="661" y="501"/>
                  <a:pt x="543" y="210"/>
                </a:cubicBezTo>
                <a:cubicBezTo>
                  <a:pt x="512" y="134"/>
                  <a:pt x="520" y="0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41"/>
          <p:cNvSpPr/>
          <p:nvPr/>
        </p:nvSpPr>
        <p:spPr>
          <a:xfrm>
            <a:off x="7743062" y="540003"/>
            <a:ext cx="192889" cy="289333"/>
          </a:xfrm>
          <a:custGeom>
            <a:avLst/>
            <a:gdLst/>
            <a:ahLst/>
            <a:cxnLst/>
            <a:rect l="l" t="t" r="r" b="b"/>
            <a:pathLst>
              <a:path w="984" h="1476" extrusionOk="0">
                <a:moveTo>
                  <a:pt x="528" y="0"/>
                </a:moveTo>
                <a:cubicBezTo>
                  <a:pt x="528" y="1"/>
                  <a:pt x="441" y="79"/>
                  <a:pt x="385" y="232"/>
                </a:cubicBezTo>
                <a:cubicBezTo>
                  <a:pt x="329" y="383"/>
                  <a:pt x="217" y="729"/>
                  <a:pt x="341" y="1015"/>
                </a:cubicBezTo>
                <a:cubicBezTo>
                  <a:pt x="383" y="1108"/>
                  <a:pt x="371" y="1155"/>
                  <a:pt x="313" y="1190"/>
                </a:cubicBezTo>
                <a:cubicBezTo>
                  <a:pt x="255" y="1225"/>
                  <a:pt x="89" y="1329"/>
                  <a:pt x="24" y="1383"/>
                </a:cubicBezTo>
                <a:cubicBezTo>
                  <a:pt x="0" y="1403"/>
                  <a:pt x="39" y="1452"/>
                  <a:pt x="82" y="1454"/>
                </a:cubicBezTo>
                <a:cubicBezTo>
                  <a:pt x="113" y="1457"/>
                  <a:pt x="148" y="1476"/>
                  <a:pt x="174" y="1476"/>
                </a:cubicBezTo>
                <a:cubicBezTo>
                  <a:pt x="186" y="1476"/>
                  <a:pt x="196" y="1472"/>
                  <a:pt x="204" y="1463"/>
                </a:cubicBezTo>
                <a:cubicBezTo>
                  <a:pt x="229" y="1431"/>
                  <a:pt x="300" y="1316"/>
                  <a:pt x="338" y="1316"/>
                </a:cubicBezTo>
                <a:cubicBezTo>
                  <a:pt x="339" y="1316"/>
                  <a:pt x="339" y="1316"/>
                  <a:pt x="339" y="1316"/>
                </a:cubicBezTo>
                <a:cubicBezTo>
                  <a:pt x="368" y="1318"/>
                  <a:pt x="412" y="1334"/>
                  <a:pt x="465" y="1334"/>
                </a:cubicBezTo>
                <a:cubicBezTo>
                  <a:pt x="483" y="1334"/>
                  <a:pt x="503" y="1332"/>
                  <a:pt x="523" y="1327"/>
                </a:cubicBezTo>
                <a:cubicBezTo>
                  <a:pt x="602" y="1308"/>
                  <a:pt x="718" y="1238"/>
                  <a:pt x="784" y="1162"/>
                </a:cubicBezTo>
                <a:cubicBezTo>
                  <a:pt x="834" y="1104"/>
                  <a:pt x="879" y="1036"/>
                  <a:pt x="910" y="1036"/>
                </a:cubicBezTo>
                <a:cubicBezTo>
                  <a:pt x="919" y="1036"/>
                  <a:pt x="927" y="1042"/>
                  <a:pt x="933" y="1055"/>
                </a:cubicBezTo>
                <a:cubicBezTo>
                  <a:pt x="959" y="1028"/>
                  <a:pt x="984" y="950"/>
                  <a:pt x="941" y="927"/>
                </a:cubicBezTo>
                <a:cubicBezTo>
                  <a:pt x="933" y="923"/>
                  <a:pt x="924" y="921"/>
                  <a:pt x="914" y="921"/>
                </a:cubicBezTo>
                <a:cubicBezTo>
                  <a:pt x="875" y="921"/>
                  <a:pt x="828" y="950"/>
                  <a:pt x="806" y="962"/>
                </a:cubicBezTo>
                <a:cubicBezTo>
                  <a:pt x="795" y="969"/>
                  <a:pt x="779" y="975"/>
                  <a:pt x="767" y="975"/>
                </a:cubicBezTo>
                <a:cubicBezTo>
                  <a:pt x="749" y="975"/>
                  <a:pt x="735" y="963"/>
                  <a:pt x="743" y="922"/>
                </a:cubicBezTo>
                <a:cubicBezTo>
                  <a:pt x="758" y="852"/>
                  <a:pt x="796" y="702"/>
                  <a:pt x="761" y="646"/>
                </a:cubicBezTo>
                <a:cubicBezTo>
                  <a:pt x="726" y="590"/>
                  <a:pt x="619" y="427"/>
                  <a:pt x="536" y="177"/>
                </a:cubicBezTo>
                <a:cubicBezTo>
                  <a:pt x="514" y="112"/>
                  <a:pt x="528" y="1"/>
                  <a:pt x="528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41"/>
          <p:cNvSpPr/>
          <p:nvPr/>
        </p:nvSpPr>
        <p:spPr>
          <a:xfrm>
            <a:off x="5910395" y="1375391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41"/>
          <p:cNvSpPr/>
          <p:nvPr/>
        </p:nvSpPr>
        <p:spPr>
          <a:xfrm>
            <a:off x="6381145" y="62211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41"/>
          <p:cNvSpPr/>
          <p:nvPr/>
        </p:nvSpPr>
        <p:spPr>
          <a:xfrm>
            <a:off x="1062901" y="368748"/>
            <a:ext cx="607698" cy="567597"/>
          </a:xfrm>
          <a:custGeom>
            <a:avLst/>
            <a:gdLst/>
            <a:ahLst/>
            <a:cxnLst/>
            <a:rect l="l" t="t" r="r" b="b"/>
            <a:pathLst>
              <a:path w="8430" h="7874" extrusionOk="0">
                <a:moveTo>
                  <a:pt x="4489" y="1"/>
                </a:moveTo>
                <a:cubicBezTo>
                  <a:pt x="3805" y="1"/>
                  <a:pt x="3113" y="179"/>
                  <a:pt x="2482" y="554"/>
                </a:cubicBezTo>
                <a:cubicBezTo>
                  <a:pt x="614" y="1665"/>
                  <a:pt x="0" y="4081"/>
                  <a:pt x="1112" y="5950"/>
                </a:cubicBezTo>
                <a:cubicBezTo>
                  <a:pt x="1848" y="7187"/>
                  <a:pt x="3156" y="7873"/>
                  <a:pt x="4499" y="7873"/>
                </a:cubicBezTo>
                <a:cubicBezTo>
                  <a:pt x="5183" y="7873"/>
                  <a:pt x="5877" y="7695"/>
                  <a:pt x="6508" y="7320"/>
                </a:cubicBezTo>
                <a:cubicBezTo>
                  <a:pt x="7718" y="6599"/>
                  <a:pt x="8400" y="5332"/>
                  <a:pt x="8430" y="4020"/>
                </a:cubicBezTo>
                <a:lnTo>
                  <a:pt x="8430" y="4020"/>
                </a:lnTo>
                <a:cubicBezTo>
                  <a:pt x="8261" y="4847"/>
                  <a:pt x="7762" y="5602"/>
                  <a:pt x="6980" y="6068"/>
                </a:cubicBezTo>
                <a:cubicBezTo>
                  <a:pt x="6483" y="6363"/>
                  <a:pt x="5937" y="6504"/>
                  <a:pt x="5398" y="6504"/>
                </a:cubicBezTo>
                <a:cubicBezTo>
                  <a:pt x="4340" y="6504"/>
                  <a:pt x="3309" y="5963"/>
                  <a:pt x="2729" y="4988"/>
                </a:cubicBezTo>
                <a:cubicBezTo>
                  <a:pt x="1853" y="3515"/>
                  <a:pt x="2337" y="1612"/>
                  <a:pt x="3809" y="737"/>
                </a:cubicBezTo>
                <a:cubicBezTo>
                  <a:pt x="4304" y="442"/>
                  <a:pt x="4848" y="302"/>
                  <a:pt x="5385" y="302"/>
                </a:cubicBezTo>
                <a:cubicBezTo>
                  <a:pt x="5696" y="302"/>
                  <a:pt x="6004" y="349"/>
                  <a:pt x="6299" y="439"/>
                </a:cubicBezTo>
                <a:cubicBezTo>
                  <a:pt x="5740" y="152"/>
                  <a:pt x="5118" y="1"/>
                  <a:pt x="4489" y="1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Picture 11">
            <a:extLst>
              <a:ext uri="{FF2B5EF4-FFF2-40B4-BE49-F238E27FC236}">
                <a16:creationId xmlns:a16="http://schemas.microsoft.com/office/drawing/2014/main" id="{BC4425C7-42DF-80DD-95B1-C79996846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65357" y="1327365"/>
            <a:ext cx="2770594" cy="3675747"/>
          </a:xfrm>
          <a:prstGeom prst="rect">
            <a:avLst/>
          </a:prstGeom>
        </p:spPr>
      </p:pic>
      <p:sp>
        <p:nvSpPr>
          <p:cNvPr id="2504" name="Google Shape;2504;p41"/>
          <p:cNvSpPr txBox="1">
            <a:spLocks noGrp="1"/>
          </p:cNvSpPr>
          <p:nvPr>
            <p:ph type="ctrTitle"/>
          </p:nvPr>
        </p:nvSpPr>
        <p:spPr>
          <a:xfrm>
            <a:off x="251567" y="992478"/>
            <a:ext cx="5190395" cy="2576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+mj-lt"/>
              </a:rPr>
              <a:t>CHÀO MỪNG CÁC EM </a:t>
            </a:r>
            <a:br>
              <a:rPr lang="en-US" sz="3500">
                <a:solidFill>
                  <a:schemeClr val="dk1"/>
                </a:solidFill>
                <a:latin typeface="+mj-lt"/>
              </a:rPr>
            </a:br>
            <a:r>
              <a:rPr lang="en-US" sz="3500">
                <a:solidFill>
                  <a:schemeClr val="dk1"/>
                </a:solidFill>
                <a:latin typeface="+mj-lt"/>
              </a:rPr>
              <a:t>QUAY TRỞ LẠI VỚI </a:t>
            </a:r>
            <a:br>
              <a:rPr lang="en-US" sz="3500">
                <a:solidFill>
                  <a:schemeClr val="dk1"/>
                </a:solidFill>
                <a:latin typeface="+mj-lt"/>
              </a:rPr>
            </a:br>
            <a:r>
              <a:rPr lang="en-US" sz="3500">
                <a:solidFill>
                  <a:schemeClr val="dk1"/>
                </a:solidFill>
                <a:latin typeface="+mj-lt"/>
              </a:rPr>
              <a:t>MÔN TIN HỌC!</a:t>
            </a:r>
            <a:endParaRPr lang="en-US" sz="3500">
              <a:latin typeface="+mj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>
            <a:extLst>
              <a:ext uri="{FF2B5EF4-FFF2-40B4-BE49-F238E27FC236}">
                <a16:creationId xmlns:a16="http://schemas.microsoft.com/office/drawing/2014/main" id="{719AABFF-F763-9223-101D-57D3C604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687" y="400760"/>
            <a:ext cx="5007870" cy="2689927"/>
          </a:xfrm>
          <a:prstGeom prst="rect">
            <a:avLst/>
          </a:prstGeom>
        </p:spPr>
      </p:pic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3ECBF7-197C-F532-6988-1C9129B89F01}"/>
              </a:ext>
            </a:extLst>
          </p:cNvPr>
          <p:cNvSpPr txBox="1"/>
          <p:nvPr/>
        </p:nvSpPr>
        <p:spPr>
          <a:xfrm>
            <a:off x="570960" y="1027647"/>
            <a:ext cx="4091531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/>
              <a:t>Em hãy nêu một số lưu ý khi bật, tắt máy tính</a:t>
            </a:r>
            <a:r>
              <a:rPr lang="en-US" sz="250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9AF8A-0A0A-68FF-ADF3-4C50E0F3EE87}"/>
              </a:ext>
            </a:extLst>
          </p:cNvPr>
          <p:cNvSpPr txBox="1"/>
          <p:nvPr/>
        </p:nvSpPr>
        <p:spPr>
          <a:xfrm>
            <a:off x="3959372" y="2108962"/>
            <a:ext cx="4895750" cy="268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300">
                <a:sym typeface="Wingdings" panose="05000000000000000000" pitchFamily="2" charset="2"/>
              </a:rPr>
              <a:t>Không nên nhấn, giữ nút nguồn</a:t>
            </a:r>
            <a:r>
              <a:rPr lang="en-US" sz="2300">
                <a:sym typeface="Wingdings" panose="05000000000000000000" pitchFamily="2" charset="2"/>
              </a:rPr>
              <a:t>, ngắt nguồn điện để tắt máy.</a:t>
            </a:r>
            <a:endParaRPr lang="vi-VN" sz="230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300">
                <a:sym typeface="Wingdings" panose="05000000000000000000" pitchFamily="2" charset="2"/>
              </a:rPr>
              <a:t>Màn hình tự chuyển sang chế độ chờ với nguồn điện tiêu thụ không đáng kể.</a:t>
            </a: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5E937C29-7A77-C350-5485-A96EE628B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8878" y="2332555"/>
            <a:ext cx="2791434" cy="2689927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009DEB55-7A26-D051-A83E-A670441A5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164365" y="94226"/>
            <a:ext cx="1408675" cy="14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44"/>
          <p:cNvSpPr/>
          <p:nvPr/>
        </p:nvSpPr>
        <p:spPr>
          <a:xfrm>
            <a:off x="7806585" y="1258738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44"/>
          <p:cNvSpPr/>
          <p:nvPr/>
        </p:nvSpPr>
        <p:spPr>
          <a:xfrm>
            <a:off x="7196262" y="597703"/>
            <a:ext cx="192889" cy="289333"/>
          </a:xfrm>
          <a:custGeom>
            <a:avLst/>
            <a:gdLst/>
            <a:ahLst/>
            <a:cxnLst/>
            <a:rect l="l" t="t" r="r" b="b"/>
            <a:pathLst>
              <a:path w="984" h="1476" extrusionOk="0">
                <a:moveTo>
                  <a:pt x="528" y="0"/>
                </a:moveTo>
                <a:cubicBezTo>
                  <a:pt x="528" y="1"/>
                  <a:pt x="441" y="79"/>
                  <a:pt x="385" y="232"/>
                </a:cubicBezTo>
                <a:cubicBezTo>
                  <a:pt x="329" y="383"/>
                  <a:pt x="217" y="729"/>
                  <a:pt x="341" y="1015"/>
                </a:cubicBezTo>
                <a:cubicBezTo>
                  <a:pt x="383" y="1108"/>
                  <a:pt x="371" y="1155"/>
                  <a:pt x="313" y="1190"/>
                </a:cubicBezTo>
                <a:cubicBezTo>
                  <a:pt x="255" y="1225"/>
                  <a:pt x="89" y="1329"/>
                  <a:pt x="24" y="1383"/>
                </a:cubicBezTo>
                <a:cubicBezTo>
                  <a:pt x="0" y="1403"/>
                  <a:pt x="39" y="1452"/>
                  <a:pt x="82" y="1454"/>
                </a:cubicBezTo>
                <a:cubicBezTo>
                  <a:pt x="113" y="1457"/>
                  <a:pt x="148" y="1476"/>
                  <a:pt x="174" y="1476"/>
                </a:cubicBezTo>
                <a:cubicBezTo>
                  <a:pt x="186" y="1476"/>
                  <a:pt x="196" y="1472"/>
                  <a:pt x="204" y="1463"/>
                </a:cubicBezTo>
                <a:cubicBezTo>
                  <a:pt x="229" y="1431"/>
                  <a:pt x="300" y="1316"/>
                  <a:pt x="338" y="1316"/>
                </a:cubicBezTo>
                <a:cubicBezTo>
                  <a:pt x="339" y="1316"/>
                  <a:pt x="339" y="1316"/>
                  <a:pt x="339" y="1316"/>
                </a:cubicBezTo>
                <a:cubicBezTo>
                  <a:pt x="368" y="1318"/>
                  <a:pt x="412" y="1334"/>
                  <a:pt x="465" y="1334"/>
                </a:cubicBezTo>
                <a:cubicBezTo>
                  <a:pt x="483" y="1334"/>
                  <a:pt x="503" y="1332"/>
                  <a:pt x="523" y="1327"/>
                </a:cubicBezTo>
                <a:cubicBezTo>
                  <a:pt x="602" y="1308"/>
                  <a:pt x="718" y="1238"/>
                  <a:pt x="784" y="1162"/>
                </a:cubicBezTo>
                <a:cubicBezTo>
                  <a:pt x="834" y="1104"/>
                  <a:pt x="879" y="1036"/>
                  <a:pt x="910" y="1036"/>
                </a:cubicBezTo>
                <a:cubicBezTo>
                  <a:pt x="919" y="1036"/>
                  <a:pt x="927" y="1042"/>
                  <a:pt x="933" y="1055"/>
                </a:cubicBezTo>
                <a:cubicBezTo>
                  <a:pt x="959" y="1028"/>
                  <a:pt x="984" y="950"/>
                  <a:pt x="941" y="927"/>
                </a:cubicBezTo>
                <a:cubicBezTo>
                  <a:pt x="933" y="923"/>
                  <a:pt x="924" y="921"/>
                  <a:pt x="914" y="921"/>
                </a:cubicBezTo>
                <a:cubicBezTo>
                  <a:pt x="875" y="921"/>
                  <a:pt x="828" y="950"/>
                  <a:pt x="806" y="962"/>
                </a:cubicBezTo>
                <a:cubicBezTo>
                  <a:pt x="795" y="969"/>
                  <a:pt x="779" y="975"/>
                  <a:pt x="767" y="975"/>
                </a:cubicBezTo>
                <a:cubicBezTo>
                  <a:pt x="749" y="975"/>
                  <a:pt x="735" y="963"/>
                  <a:pt x="743" y="922"/>
                </a:cubicBezTo>
                <a:cubicBezTo>
                  <a:pt x="758" y="852"/>
                  <a:pt x="796" y="702"/>
                  <a:pt x="761" y="646"/>
                </a:cubicBezTo>
                <a:cubicBezTo>
                  <a:pt x="726" y="590"/>
                  <a:pt x="619" y="427"/>
                  <a:pt x="536" y="177"/>
                </a:cubicBezTo>
                <a:cubicBezTo>
                  <a:pt x="514" y="112"/>
                  <a:pt x="528" y="1"/>
                  <a:pt x="528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44"/>
          <p:cNvSpPr/>
          <p:nvPr/>
        </p:nvSpPr>
        <p:spPr>
          <a:xfrm>
            <a:off x="7026110" y="1481513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BC2CF1-F031-7E12-9E83-521C3D8D9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85">
            <a:off x="724095" y="1775573"/>
            <a:ext cx="5565600" cy="18707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000000"/>
                </a:solidFill>
                <a:latin typeface="+mj-lt"/>
              </a:rPr>
              <a:t>Nếu khởi động và tắt máy tính không đúng cách, sẽ gây tổn hại cho thiết bị và thông tin ở trong máy tính.</a:t>
            </a:r>
          </a:p>
          <a:p>
            <a:pPr>
              <a:lnSpc>
                <a:spcPct val="150000"/>
              </a:lnSpc>
            </a:pPr>
            <a:endParaRPr lang="en-US" sz="25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19CDCED1-9B1A-1880-1C84-83D791D5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410296" y="1917786"/>
            <a:ext cx="2792577" cy="3792208"/>
          </a:xfrm>
          <a:prstGeom prst="rect">
            <a:avLst/>
          </a:prstGeom>
        </p:spPr>
      </p:pic>
      <p:sp>
        <p:nvSpPr>
          <p:cNvPr id="64" name="Google Shape;3709;p48">
            <a:extLst>
              <a:ext uri="{FF2B5EF4-FFF2-40B4-BE49-F238E27FC236}">
                <a16:creationId xmlns:a16="http://schemas.microsoft.com/office/drawing/2014/main" id="{B3161E05-2E79-13AE-89B6-E136585B267F}"/>
              </a:ext>
            </a:extLst>
          </p:cNvPr>
          <p:cNvSpPr/>
          <p:nvPr/>
        </p:nvSpPr>
        <p:spPr>
          <a:xfrm rot="687917">
            <a:off x="7645798" y="-45786"/>
            <a:ext cx="1405086" cy="1105533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21">
            <a:extLst>
              <a:ext uri="{FF2B5EF4-FFF2-40B4-BE49-F238E27FC236}">
                <a16:creationId xmlns:a16="http://schemas.microsoft.com/office/drawing/2014/main" id="{44FEB65D-1C11-D1AC-3740-ABC533608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49120" y="3127498"/>
            <a:ext cx="522352" cy="360898"/>
          </a:xfrm>
          <a:prstGeom prst="rect">
            <a:avLst/>
          </a:prstGeom>
        </p:spPr>
      </p:pic>
      <p:pic>
        <p:nvPicPr>
          <p:cNvPr id="66" name="Picture 21">
            <a:extLst>
              <a:ext uri="{FF2B5EF4-FFF2-40B4-BE49-F238E27FC236}">
                <a16:creationId xmlns:a16="http://schemas.microsoft.com/office/drawing/2014/main" id="{87386D2E-5EF7-4384-78BA-5DF0F409C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75903" y="1917786"/>
            <a:ext cx="575733" cy="360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7B447-53E7-BC5B-EB04-693A33B5E8D7}"/>
              </a:ext>
            </a:extLst>
          </p:cNvPr>
          <p:cNvSpPr txBox="1"/>
          <p:nvPr/>
        </p:nvSpPr>
        <p:spPr>
          <a:xfrm>
            <a:off x="2327722" y="1242986"/>
            <a:ext cx="24609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309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p58"/>
          <p:cNvSpPr/>
          <p:nvPr/>
        </p:nvSpPr>
        <p:spPr>
          <a:xfrm>
            <a:off x="7333435" y="916475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0" name="Google Shape;4670;p58"/>
          <p:cNvSpPr/>
          <p:nvPr/>
        </p:nvSpPr>
        <p:spPr>
          <a:xfrm>
            <a:off x="608760" y="770700"/>
            <a:ext cx="222488" cy="349317"/>
          </a:xfrm>
          <a:custGeom>
            <a:avLst/>
            <a:gdLst/>
            <a:ahLst/>
            <a:cxnLst/>
            <a:rect l="l" t="t" r="r" b="b"/>
            <a:pathLst>
              <a:path w="1135" h="1782" extrusionOk="0">
                <a:moveTo>
                  <a:pt x="520" y="0"/>
                </a:moveTo>
                <a:cubicBezTo>
                  <a:pt x="520" y="0"/>
                  <a:pt x="423" y="101"/>
                  <a:pt x="368" y="285"/>
                </a:cubicBezTo>
                <a:cubicBezTo>
                  <a:pt x="313" y="471"/>
                  <a:pt x="206" y="891"/>
                  <a:pt x="376" y="1220"/>
                </a:cubicBezTo>
                <a:cubicBezTo>
                  <a:pt x="432" y="1329"/>
                  <a:pt x="423" y="1385"/>
                  <a:pt x="356" y="1430"/>
                </a:cubicBezTo>
                <a:cubicBezTo>
                  <a:pt x="290" y="1477"/>
                  <a:pt x="99" y="1613"/>
                  <a:pt x="27" y="1682"/>
                </a:cubicBezTo>
                <a:cubicBezTo>
                  <a:pt x="1" y="1707"/>
                  <a:pt x="51" y="1763"/>
                  <a:pt x="103" y="1763"/>
                </a:cubicBezTo>
                <a:cubicBezTo>
                  <a:pt x="137" y="1763"/>
                  <a:pt x="177" y="1781"/>
                  <a:pt x="208" y="1781"/>
                </a:cubicBezTo>
                <a:cubicBezTo>
                  <a:pt x="223" y="1781"/>
                  <a:pt x="237" y="1777"/>
                  <a:pt x="247" y="1763"/>
                </a:cubicBezTo>
                <a:cubicBezTo>
                  <a:pt x="276" y="1723"/>
                  <a:pt x="350" y="1578"/>
                  <a:pt x="397" y="1578"/>
                </a:cubicBezTo>
                <a:cubicBezTo>
                  <a:pt x="427" y="1578"/>
                  <a:pt x="473" y="1590"/>
                  <a:pt x="528" y="1590"/>
                </a:cubicBezTo>
                <a:cubicBezTo>
                  <a:pt x="555" y="1590"/>
                  <a:pt x="585" y="1587"/>
                  <a:pt x="616" y="1578"/>
                </a:cubicBezTo>
                <a:cubicBezTo>
                  <a:pt x="708" y="1550"/>
                  <a:pt x="840" y="1457"/>
                  <a:pt x="913" y="1362"/>
                </a:cubicBezTo>
                <a:cubicBezTo>
                  <a:pt x="969" y="1287"/>
                  <a:pt x="1017" y="1202"/>
                  <a:pt x="1054" y="1202"/>
                </a:cubicBezTo>
                <a:cubicBezTo>
                  <a:pt x="1065" y="1202"/>
                  <a:pt x="1074" y="1208"/>
                  <a:pt x="1083" y="1223"/>
                </a:cubicBezTo>
                <a:cubicBezTo>
                  <a:pt x="1112" y="1189"/>
                  <a:pt x="1135" y="1094"/>
                  <a:pt x="1083" y="1070"/>
                </a:cubicBezTo>
                <a:cubicBezTo>
                  <a:pt x="1074" y="1066"/>
                  <a:pt x="1065" y="1064"/>
                  <a:pt x="1055" y="1064"/>
                </a:cubicBezTo>
                <a:cubicBezTo>
                  <a:pt x="1007" y="1064"/>
                  <a:pt x="951" y="1105"/>
                  <a:pt x="924" y="1123"/>
                </a:cubicBezTo>
                <a:cubicBezTo>
                  <a:pt x="910" y="1131"/>
                  <a:pt x="891" y="1140"/>
                  <a:pt x="876" y="1140"/>
                </a:cubicBezTo>
                <a:cubicBezTo>
                  <a:pt x="855" y="1140"/>
                  <a:pt x="840" y="1126"/>
                  <a:pt x="847" y="1079"/>
                </a:cubicBezTo>
                <a:cubicBezTo>
                  <a:pt x="858" y="995"/>
                  <a:pt x="892" y="814"/>
                  <a:pt x="847" y="750"/>
                </a:cubicBezTo>
                <a:cubicBezTo>
                  <a:pt x="800" y="686"/>
                  <a:pt x="661" y="501"/>
                  <a:pt x="543" y="210"/>
                </a:cubicBezTo>
                <a:cubicBezTo>
                  <a:pt x="512" y="134"/>
                  <a:pt x="520" y="0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1" name="Google Shape;4671;p58"/>
          <p:cNvSpPr/>
          <p:nvPr/>
        </p:nvSpPr>
        <p:spPr>
          <a:xfrm>
            <a:off x="1269057" y="539991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2" name="Google Shape;4672;p58"/>
          <p:cNvSpPr/>
          <p:nvPr/>
        </p:nvSpPr>
        <p:spPr>
          <a:xfrm>
            <a:off x="8487245" y="1197985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3" name="Google Shape;4673;p58"/>
          <p:cNvSpPr/>
          <p:nvPr/>
        </p:nvSpPr>
        <p:spPr>
          <a:xfrm>
            <a:off x="7073488" y="4556496"/>
            <a:ext cx="1939032" cy="257590"/>
          </a:xfrm>
          <a:custGeom>
            <a:avLst/>
            <a:gdLst/>
            <a:ahLst/>
            <a:cxnLst/>
            <a:rect l="l" t="t" r="r" b="b"/>
            <a:pathLst>
              <a:path w="39564" h="4365" extrusionOk="0">
                <a:moveTo>
                  <a:pt x="19782" y="1"/>
                </a:moveTo>
                <a:cubicBezTo>
                  <a:pt x="8857" y="1"/>
                  <a:pt x="0" y="977"/>
                  <a:pt x="0" y="2182"/>
                </a:cubicBezTo>
                <a:cubicBezTo>
                  <a:pt x="0" y="3388"/>
                  <a:pt x="8857" y="4365"/>
                  <a:pt x="19782" y="4365"/>
                </a:cubicBezTo>
                <a:cubicBezTo>
                  <a:pt x="30707" y="4365"/>
                  <a:pt x="39564" y="3389"/>
                  <a:pt x="39564" y="2182"/>
                </a:cubicBezTo>
                <a:cubicBezTo>
                  <a:pt x="39564" y="978"/>
                  <a:pt x="30707" y="1"/>
                  <a:pt x="19782" y="1"/>
                </a:cubicBezTo>
                <a:close/>
              </a:path>
            </a:pathLst>
          </a:custGeom>
          <a:solidFill>
            <a:srgbClr val="012300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089AA0BD-92A1-6BA0-4FBC-B2950768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61395" y="3302385"/>
            <a:ext cx="2907117" cy="15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4005C-BD2F-6045-4B6C-7E79892C7BE3}"/>
              </a:ext>
            </a:extLst>
          </p:cNvPr>
          <p:cNvSpPr txBox="1"/>
          <p:nvPr/>
        </p:nvSpPr>
        <p:spPr>
          <a:xfrm>
            <a:off x="1269057" y="1416402"/>
            <a:ext cx="6894240" cy="234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Khởi động và tắt máy tính đúng cách để bảo vệ thiết bị và thông tin.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/>
              <a:t>Kích hoạt một phần mềm bằng cách nháy đúp chuột vào biểu tượng của nó. Đóng phần mềm bằng cách nháy chuột vào dấu </a:t>
            </a:r>
            <a:r>
              <a:rPr lang="en-US" sz="2000">
                <a:sym typeface="Wingdings" panose="05000000000000000000" pitchFamily="2" charset="2"/>
              </a:rPr>
              <a:t>.</a:t>
            </a:r>
            <a:endParaRPr lang="en-US" sz="200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05E58B6-A0E2-57FD-70B9-9AC4D599C135}"/>
              </a:ext>
            </a:extLst>
          </p:cNvPr>
          <p:cNvSpPr/>
          <p:nvPr/>
        </p:nvSpPr>
        <p:spPr>
          <a:xfrm>
            <a:off x="1447145" y="715629"/>
            <a:ext cx="2233033" cy="601988"/>
          </a:xfrm>
          <a:prstGeom prst="flowChartTerminator">
            <a:avLst/>
          </a:prstGeom>
          <a:solidFill>
            <a:srgbClr val="DD8F3B"/>
          </a:solidFill>
          <a:ln>
            <a:solidFill>
              <a:srgbClr val="DD8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bg1"/>
                </a:solidFill>
              </a:rPr>
              <a:t>GHI NHỚ</a:t>
            </a:r>
          </a:p>
        </p:txBody>
      </p:sp>
      <p:pic>
        <p:nvPicPr>
          <p:cNvPr id="1026" name="Picture 2" descr="Pencil ">
            <a:extLst>
              <a:ext uri="{FF2B5EF4-FFF2-40B4-BE49-F238E27FC236}">
                <a16:creationId xmlns:a16="http://schemas.microsoft.com/office/drawing/2014/main" id="{342CED9C-877D-BF00-2529-1123006F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3" y="600273"/>
            <a:ext cx="733878" cy="7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" grpId="0" animBg="1"/>
      <p:bldP spid="4670" grpId="0" animBg="1"/>
      <p:bldP spid="4671" grpId="0" animBg="1"/>
      <p:bldP spid="4672" grpId="0" animBg="1"/>
      <p:bldP spid="4673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2"/>
          <p:cNvSpPr/>
          <p:nvPr/>
        </p:nvSpPr>
        <p:spPr>
          <a:xfrm rot="10800000">
            <a:off x="1304810" y="697331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1060185" y="740145"/>
            <a:ext cx="7704000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/>
              <a:t>Luyện tập thao tác một số tác vụ sau trên máy tính: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A3EFCE-7210-45E6-2E6B-9DAA2B418ED6}"/>
              </a:ext>
            </a:extLst>
          </p:cNvPr>
          <p:cNvSpPr txBox="1"/>
          <p:nvPr/>
        </p:nvSpPr>
        <p:spPr>
          <a:xfrm>
            <a:off x="2365896" y="1487593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Khởi động máy tính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C5E152-0BB8-BF9C-AD20-85F196732375}"/>
              </a:ext>
            </a:extLst>
          </p:cNvPr>
          <p:cNvSpPr/>
          <p:nvPr/>
        </p:nvSpPr>
        <p:spPr>
          <a:xfrm>
            <a:off x="437061" y="864806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371FFC-FCF0-ED81-331D-7099B099A623}"/>
              </a:ext>
            </a:extLst>
          </p:cNvPr>
          <p:cNvSpPr txBox="1"/>
          <p:nvPr/>
        </p:nvSpPr>
        <p:spPr>
          <a:xfrm>
            <a:off x="2906937" y="2412036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Mở một phần mềm với chuột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E4A607-CA52-9A87-933A-872939F731F0}"/>
              </a:ext>
            </a:extLst>
          </p:cNvPr>
          <p:cNvSpPr txBox="1"/>
          <p:nvPr/>
        </p:nvSpPr>
        <p:spPr>
          <a:xfrm>
            <a:off x="3281326" y="3266155"/>
            <a:ext cx="586267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Thay đổi vị trí của một phần mềm trên màn hình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30D877-96F5-E1B1-8F52-F0ACD52FCA98}"/>
              </a:ext>
            </a:extLst>
          </p:cNvPr>
          <p:cNvSpPr txBox="1"/>
          <p:nvPr/>
        </p:nvSpPr>
        <p:spPr>
          <a:xfrm>
            <a:off x="4223244" y="4221630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Đóng một phần mềm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5C9FB59B-19F1-98CF-727F-F651CF5F8775}"/>
              </a:ext>
            </a:extLst>
          </p:cNvPr>
          <p:cNvSpPr/>
          <p:nvPr/>
        </p:nvSpPr>
        <p:spPr>
          <a:xfrm>
            <a:off x="1464129" y="1395455"/>
            <a:ext cx="741732" cy="649934"/>
          </a:xfrm>
          <a:prstGeom prst="pentagon">
            <a:avLst/>
          </a:prstGeom>
          <a:solidFill>
            <a:srgbClr val="DD8F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1F9D782D-E593-BB92-2F03-BF6CA9BA2A45}"/>
              </a:ext>
            </a:extLst>
          </p:cNvPr>
          <p:cNvSpPr/>
          <p:nvPr/>
        </p:nvSpPr>
        <p:spPr>
          <a:xfrm>
            <a:off x="1954418" y="2327039"/>
            <a:ext cx="741732" cy="649934"/>
          </a:xfrm>
          <a:prstGeom prst="pentagon">
            <a:avLst/>
          </a:prstGeom>
          <a:solidFill>
            <a:srgbClr val="DD8F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2FE8C9E2-5158-5D74-4950-208B7A2D44E8}"/>
              </a:ext>
            </a:extLst>
          </p:cNvPr>
          <p:cNvSpPr/>
          <p:nvPr/>
        </p:nvSpPr>
        <p:spPr>
          <a:xfrm>
            <a:off x="2524352" y="3269588"/>
            <a:ext cx="741732" cy="649934"/>
          </a:xfrm>
          <a:prstGeom prst="pentagon">
            <a:avLst/>
          </a:prstGeom>
          <a:solidFill>
            <a:srgbClr val="DD8F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8990F642-738D-D44D-C754-FF2C6342CBF7}"/>
              </a:ext>
            </a:extLst>
          </p:cNvPr>
          <p:cNvSpPr/>
          <p:nvPr/>
        </p:nvSpPr>
        <p:spPr>
          <a:xfrm>
            <a:off x="3216709" y="4132422"/>
            <a:ext cx="741732" cy="649934"/>
          </a:xfrm>
          <a:prstGeom prst="pentagon">
            <a:avLst/>
          </a:prstGeom>
          <a:solidFill>
            <a:srgbClr val="DD8F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53" name="Google Shape;2553;p42"/>
          <p:cNvSpPr txBox="1">
            <a:spLocks noGrp="1"/>
          </p:cNvSpPr>
          <p:nvPr>
            <p:ph type="title"/>
          </p:nvPr>
        </p:nvSpPr>
        <p:spPr>
          <a:xfrm>
            <a:off x="645365" y="204289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2. Luyện tập</a:t>
            </a: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4A8AC480-5C23-63E4-2AEF-D9ABF11A6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53302" y="2859744"/>
            <a:ext cx="2457663" cy="24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5" grpId="0" animBg="1"/>
      <p:bldP spid="3" grpId="0"/>
      <p:bldP spid="38" grpId="0"/>
      <p:bldP spid="42" grpId="0" animBg="1"/>
      <p:bldP spid="43" grpId="0"/>
      <p:bldP spid="44" grpId="0"/>
      <p:bldP spid="45" grpId="0"/>
      <p:bldP spid="8" grpId="0" animBg="1"/>
      <p:bldP spid="46" grpId="0" animBg="1"/>
      <p:bldP spid="47" grpId="0" animBg="1"/>
      <p:bldP spid="48" grpId="0" animBg="1"/>
      <p:bldP spid="2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2"/>
          <p:cNvSpPr/>
          <p:nvPr/>
        </p:nvSpPr>
        <p:spPr>
          <a:xfrm rot="10800000">
            <a:off x="1304810" y="697331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645365" y="829064"/>
            <a:ext cx="7704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Em hãy thực hiện các bước tắt máy tính, nhưng ở bước 3 em </a:t>
            </a:r>
            <a:r>
              <a:rPr lang="en-US" sz="2000" u="sng">
                <a:solidFill>
                  <a:srgbClr val="FF0000"/>
                </a:solidFill>
              </a:rPr>
              <a:t>nháy chuột </a:t>
            </a:r>
            <a:r>
              <a:rPr lang="en-US" sz="2000"/>
              <a:t>vào lệnh </a:t>
            </a:r>
            <a:r>
              <a:rPr lang="en-US" sz="2000" b="1"/>
              <a:t>Restart </a:t>
            </a:r>
            <a:r>
              <a:rPr lang="en-US" sz="2000"/>
              <a:t>mà </a:t>
            </a:r>
            <a:r>
              <a:rPr lang="en-US" sz="2000" u="sng">
                <a:solidFill>
                  <a:srgbClr val="FF0000"/>
                </a:solidFill>
              </a:rPr>
              <a:t>không nháy</a:t>
            </a:r>
            <a:r>
              <a:rPr lang="en-US" sz="2000"/>
              <a:t> vào lệnh </a:t>
            </a:r>
            <a:r>
              <a:rPr lang="en-US" sz="2000" b="1"/>
              <a:t>Shut down</a:t>
            </a:r>
            <a:r>
              <a:rPr lang="en-US" sz="2000"/>
              <a:t>. Hãy cho biết tác dụng của nút </a:t>
            </a:r>
            <a:r>
              <a:rPr lang="en-US" sz="2000" b="1"/>
              <a:t>Restart.</a:t>
            </a:r>
          </a:p>
        </p:txBody>
      </p:sp>
      <p:sp>
        <p:nvSpPr>
          <p:cNvPr id="2553" name="Google Shape;2553;p42"/>
          <p:cNvSpPr txBox="1">
            <a:spLocks noGrp="1"/>
          </p:cNvSpPr>
          <p:nvPr>
            <p:ph type="title"/>
          </p:nvPr>
        </p:nvSpPr>
        <p:spPr>
          <a:xfrm>
            <a:off x="645365" y="204289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3. Vận dụng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2E0E2-BC94-23BE-7A85-85B7F0077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96" r="81255"/>
          <a:stretch/>
        </p:blipFill>
        <p:spPr>
          <a:xfrm>
            <a:off x="5170310" y="2386888"/>
            <a:ext cx="2490458" cy="19275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30121C-1B5E-48F6-7360-9ED82D14E991}"/>
              </a:ext>
            </a:extLst>
          </p:cNvPr>
          <p:cNvCxnSpPr>
            <a:cxnSpLocks/>
          </p:cNvCxnSpPr>
          <p:nvPr/>
        </p:nvCxnSpPr>
        <p:spPr>
          <a:xfrm flipH="1">
            <a:off x="6175022" y="2571750"/>
            <a:ext cx="1806222" cy="6074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451BB2-BAC8-C5C8-D099-106D98B5CE9C}"/>
              </a:ext>
            </a:extLst>
          </p:cNvPr>
          <p:cNvSpPr txBox="1"/>
          <p:nvPr/>
        </p:nvSpPr>
        <p:spPr>
          <a:xfrm>
            <a:off x="7823200" y="2174540"/>
            <a:ext cx="116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/>
              <a:t>Restart</a:t>
            </a:r>
          </a:p>
        </p:txBody>
      </p:sp>
      <p:pic>
        <p:nvPicPr>
          <p:cNvPr id="28" name="Picture 2" descr="Arrow down ">
            <a:extLst>
              <a:ext uri="{FF2B5EF4-FFF2-40B4-BE49-F238E27FC236}">
                <a16:creationId xmlns:a16="http://schemas.microsoft.com/office/drawing/2014/main" id="{BB96F8E9-5324-D724-3ABF-3C3E57C5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50" y="3272141"/>
            <a:ext cx="823647" cy="7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CD3437-3DA3-F488-F8FF-9B681BEBCF1B}"/>
              </a:ext>
            </a:extLst>
          </p:cNvPr>
          <p:cNvSpPr txBox="1"/>
          <p:nvPr/>
        </p:nvSpPr>
        <p:spPr>
          <a:xfrm>
            <a:off x="1179741" y="3078112"/>
            <a:ext cx="333449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Lệnh Restart được dùng để khởi động lại máy tính.</a:t>
            </a:r>
          </a:p>
        </p:txBody>
      </p:sp>
    </p:spTree>
    <p:extLst>
      <p:ext uri="{BB962C8B-B14F-4D97-AF65-F5344CB8AC3E}">
        <p14:creationId xmlns:p14="http://schemas.microsoft.com/office/powerpoint/2010/main" val="36556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53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45"/>
          <p:cNvSpPr txBox="1">
            <a:spLocks noGrp="1"/>
          </p:cNvSpPr>
          <p:nvPr>
            <p:ph type="subTitle" idx="1"/>
          </p:nvPr>
        </p:nvSpPr>
        <p:spPr>
          <a:xfrm>
            <a:off x="467866" y="1241596"/>
            <a:ext cx="8208267" cy="2151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200">
                <a:solidFill>
                  <a:srgbClr val="FF0000"/>
                </a:solidFill>
                <a:latin typeface="+mn-lt"/>
              </a:rPr>
              <a:t>Trong một số trường hợp, chúng ta phải khởi động lại máy như: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200">
                <a:solidFill>
                  <a:srgbClr val="000000"/>
                </a:solidFill>
                <a:latin typeface="+mn-lt"/>
              </a:rPr>
              <a:t>Máy tính bị treo (máy tính vẫn hoạt động nhưng không sử dụng được các phần mềm).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200">
                <a:solidFill>
                  <a:srgbClr val="000000"/>
                </a:solidFill>
                <a:latin typeface="+mn-lt"/>
              </a:rPr>
              <a:t>Máy tính bị đơ có thể vì lỗi phần mềm.</a:t>
            </a:r>
          </a:p>
        </p:txBody>
      </p:sp>
      <p:sp>
        <p:nvSpPr>
          <p:cNvPr id="3156" name="Google Shape;3156;p45"/>
          <p:cNvSpPr/>
          <p:nvPr/>
        </p:nvSpPr>
        <p:spPr>
          <a:xfrm>
            <a:off x="5813260" y="180275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45"/>
          <p:cNvSpPr/>
          <p:nvPr/>
        </p:nvSpPr>
        <p:spPr>
          <a:xfrm>
            <a:off x="5485598" y="829337"/>
            <a:ext cx="222488" cy="349317"/>
          </a:xfrm>
          <a:custGeom>
            <a:avLst/>
            <a:gdLst/>
            <a:ahLst/>
            <a:cxnLst/>
            <a:rect l="l" t="t" r="r" b="b"/>
            <a:pathLst>
              <a:path w="1135" h="1782" extrusionOk="0">
                <a:moveTo>
                  <a:pt x="520" y="0"/>
                </a:moveTo>
                <a:cubicBezTo>
                  <a:pt x="520" y="0"/>
                  <a:pt x="423" y="101"/>
                  <a:pt x="368" y="285"/>
                </a:cubicBezTo>
                <a:cubicBezTo>
                  <a:pt x="313" y="471"/>
                  <a:pt x="206" y="891"/>
                  <a:pt x="376" y="1220"/>
                </a:cubicBezTo>
                <a:cubicBezTo>
                  <a:pt x="432" y="1329"/>
                  <a:pt x="423" y="1385"/>
                  <a:pt x="356" y="1430"/>
                </a:cubicBezTo>
                <a:cubicBezTo>
                  <a:pt x="290" y="1477"/>
                  <a:pt x="99" y="1613"/>
                  <a:pt x="27" y="1682"/>
                </a:cubicBezTo>
                <a:cubicBezTo>
                  <a:pt x="1" y="1707"/>
                  <a:pt x="51" y="1763"/>
                  <a:pt x="103" y="1763"/>
                </a:cubicBezTo>
                <a:cubicBezTo>
                  <a:pt x="137" y="1763"/>
                  <a:pt x="177" y="1781"/>
                  <a:pt x="208" y="1781"/>
                </a:cubicBezTo>
                <a:cubicBezTo>
                  <a:pt x="223" y="1781"/>
                  <a:pt x="237" y="1777"/>
                  <a:pt x="247" y="1763"/>
                </a:cubicBezTo>
                <a:cubicBezTo>
                  <a:pt x="276" y="1723"/>
                  <a:pt x="350" y="1578"/>
                  <a:pt x="397" y="1578"/>
                </a:cubicBezTo>
                <a:cubicBezTo>
                  <a:pt x="427" y="1578"/>
                  <a:pt x="473" y="1590"/>
                  <a:pt x="528" y="1590"/>
                </a:cubicBezTo>
                <a:cubicBezTo>
                  <a:pt x="555" y="1590"/>
                  <a:pt x="585" y="1587"/>
                  <a:pt x="616" y="1578"/>
                </a:cubicBezTo>
                <a:cubicBezTo>
                  <a:pt x="708" y="1550"/>
                  <a:pt x="840" y="1457"/>
                  <a:pt x="913" y="1362"/>
                </a:cubicBezTo>
                <a:cubicBezTo>
                  <a:pt x="969" y="1287"/>
                  <a:pt x="1017" y="1202"/>
                  <a:pt x="1054" y="1202"/>
                </a:cubicBezTo>
                <a:cubicBezTo>
                  <a:pt x="1065" y="1202"/>
                  <a:pt x="1074" y="1208"/>
                  <a:pt x="1083" y="1223"/>
                </a:cubicBezTo>
                <a:cubicBezTo>
                  <a:pt x="1112" y="1189"/>
                  <a:pt x="1135" y="1094"/>
                  <a:pt x="1083" y="1070"/>
                </a:cubicBezTo>
                <a:cubicBezTo>
                  <a:pt x="1074" y="1066"/>
                  <a:pt x="1065" y="1064"/>
                  <a:pt x="1055" y="1064"/>
                </a:cubicBezTo>
                <a:cubicBezTo>
                  <a:pt x="1007" y="1064"/>
                  <a:pt x="951" y="1105"/>
                  <a:pt x="924" y="1123"/>
                </a:cubicBezTo>
                <a:cubicBezTo>
                  <a:pt x="910" y="1131"/>
                  <a:pt x="891" y="1140"/>
                  <a:pt x="876" y="1140"/>
                </a:cubicBezTo>
                <a:cubicBezTo>
                  <a:pt x="855" y="1140"/>
                  <a:pt x="840" y="1126"/>
                  <a:pt x="847" y="1079"/>
                </a:cubicBezTo>
                <a:cubicBezTo>
                  <a:pt x="858" y="995"/>
                  <a:pt x="892" y="814"/>
                  <a:pt x="847" y="750"/>
                </a:cubicBezTo>
                <a:cubicBezTo>
                  <a:pt x="800" y="686"/>
                  <a:pt x="661" y="501"/>
                  <a:pt x="543" y="210"/>
                </a:cubicBezTo>
                <a:cubicBezTo>
                  <a:pt x="512" y="134"/>
                  <a:pt x="520" y="0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45"/>
          <p:cNvSpPr/>
          <p:nvPr/>
        </p:nvSpPr>
        <p:spPr>
          <a:xfrm>
            <a:off x="6598370" y="531079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45"/>
          <p:cNvSpPr/>
          <p:nvPr/>
        </p:nvSpPr>
        <p:spPr>
          <a:xfrm>
            <a:off x="7593295" y="461785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45"/>
          <p:cNvSpPr txBox="1">
            <a:spLocks noGrp="1"/>
          </p:cNvSpPr>
          <p:nvPr>
            <p:ph type="title"/>
          </p:nvPr>
        </p:nvSpPr>
        <p:spPr>
          <a:xfrm>
            <a:off x="2346558" y="363754"/>
            <a:ext cx="4698300" cy="824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j-lt"/>
              </a:rPr>
              <a:t>M</a:t>
            </a:r>
            <a:r>
              <a:rPr lang="en" sz="3500">
                <a:latin typeface="+mj-lt"/>
              </a:rPr>
              <a:t>ở rộng</a:t>
            </a:r>
            <a:endParaRPr sz="3500">
              <a:latin typeface="+mj-lt"/>
            </a:endParaRPr>
          </a:p>
        </p:txBody>
      </p:sp>
      <p:pic>
        <p:nvPicPr>
          <p:cNvPr id="493" name="Picture 3">
            <a:extLst>
              <a:ext uri="{FF2B5EF4-FFF2-40B4-BE49-F238E27FC236}">
                <a16:creationId xmlns:a16="http://schemas.microsoft.com/office/drawing/2014/main" id="{A4D8B67A-C27D-D0D6-5A55-5DEB204E6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76458" y="2952524"/>
            <a:ext cx="2099354" cy="2190976"/>
          </a:xfrm>
          <a:prstGeom prst="rect">
            <a:avLst/>
          </a:prstGeom>
        </p:spPr>
      </p:pic>
      <p:pic>
        <p:nvPicPr>
          <p:cNvPr id="494" name="Picture 2">
            <a:extLst>
              <a:ext uri="{FF2B5EF4-FFF2-40B4-BE49-F238E27FC236}">
                <a16:creationId xmlns:a16="http://schemas.microsoft.com/office/drawing/2014/main" id="{8A72D71F-CCFE-623D-41C0-2B816B22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8188" y="3593104"/>
            <a:ext cx="1515456" cy="1523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" grpId="0" build="p"/>
      <p:bldP spid="26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A1B647B8-8EBA-AEAA-805A-9BB38B799EED}"/>
              </a:ext>
            </a:extLst>
          </p:cNvPr>
          <p:cNvSpPr/>
          <p:nvPr/>
        </p:nvSpPr>
        <p:spPr>
          <a:xfrm>
            <a:off x="4679170" y="1426424"/>
            <a:ext cx="4243753" cy="27959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D84513-6018-EB66-7C95-7E89CA0AF282}"/>
              </a:ext>
            </a:extLst>
          </p:cNvPr>
          <p:cNvSpPr/>
          <p:nvPr/>
        </p:nvSpPr>
        <p:spPr>
          <a:xfrm>
            <a:off x="211016" y="1307122"/>
            <a:ext cx="4243753" cy="27959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4" name="Google Shape;4724;p60"/>
          <p:cNvSpPr txBox="1">
            <a:spLocks noGrp="1"/>
          </p:cNvSpPr>
          <p:nvPr>
            <p:ph type="title" idx="2"/>
          </p:nvPr>
        </p:nvSpPr>
        <p:spPr>
          <a:xfrm>
            <a:off x="499453" y="1644160"/>
            <a:ext cx="3666878" cy="2121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>
                <a:latin typeface="+mj-lt"/>
              </a:rPr>
              <a:t>Ôn tập lại các thao tác bật, tắt máy tính, và mở ứng dụng trong máy tính</a:t>
            </a:r>
            <a:endParaRPr sz="2500" b="0">
              <a:latin typeface="+mj-lt"/>
            </a:endParaRPr>
          </a:p>
        </p:txBody>
      </p:sp>
      <p:sp>
        <p:nvSpPr>
          <p:cNvPr id="4726" name="Google Shape;4726;p60"/>
          <p:cNvSpPr txBox="1">
            <a:spLocks noGrp="1"/>
          </p:cNvSpPr>
          <p:nvPr>
            <p:ph type="title" idx="3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H</a:t>
            </a:r>
            <a:r>
              <a:rPr lang="en">
                <a:latin typeface="+mj-lt"/>
              </a:rPr>
              <a:t>ướng dẫn về nhà</a:t>
            </a:r>
            <a:endParaRPr>
              <a:latin typeface="+mj-lt"/>
            </a:endParaRPr>
          </a:p>
        </p:txBody>
      </p:sp>
      <p:sp>
        <p:nvSpPr>
          <p:cNvPr id="4731" name="Google Shape;4731;p60"/>
          <p:cNvSpPr txBox="1">
            <a:spLocks noGrp="1"/>
          </p:cNvSpPr>
          <p:nvPr>
            <p:ph type="title" idx="8"/>
          </p:nvPr>
        </p:nvSpPr>
        <p:spPr>
          <a:xfrm>
            <a:off x="5020802" y="1981200"/>
            <a:ext cx="3560490" cy="16864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latin typeface="+mj-lt"/>
              </a:rPr>
              <a:t>Chuẩn bị nội dung bài mới: Bài 5: Bảo vệ sức khỏe khi dùng máy tính</a:t>
            </a:r>
            <a:endParaRPr sz="2500" b="0">
              <a:latin typeface="+mj-lt"/>
            </a:endParaRPr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FDC25F29-1E42-7D08-B5C6-DCAAA52A2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8647" y="883061"/>
            <a:ext cx="951231" cy="974258"/>
          </a:xfrm>
          <a:prstGeom prst="rect">
            <a:avLst/>
          </a:prstGeom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C6373A4C-8EE3-05E5-63C8-E3943D34E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678616" y="939295"/>
            <a:ext cx="1158923" cy="9742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 animBg="1"/>
      <p:bldP spid="4724" grpId="0"/>
      <p:bldP spid="4726" grpId="0"/>
      <p:bldP spid="4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48"/>
          <p:cNvSpPr/>
          <p:nvPr/>
        </p:nvSpPr>
        <p:spPr>
          <a:xfrm rot="687917">
            <a:off x="3807261" y="1580439"/>
            <a:ext cx="1405086" cy="1105533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48"/>
          <p:cNvSpPr/>
          <p:nvPr/>
        </p:nvSpPr>
        <p:spPr>
          <a:xfrm rot="687917">
            <a:off x="6309017" y="1580439"/>
            <a:ext cx="1405086" cy="1105533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48"/>
          <p:cNvSpPr/>
          <p:nvPr/>
        </p:nvSpPr>
        <p:spPr>
          <a:xfrm rot="687917">
            <a:off x="1341631" y="1580439"/>
            <a:ext cx="1405086" cy="1105533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48"/>
          <p:cNvSpPr txBox="1">
            <a:spLocks noGrp="1"/>
          </p:cNvSpPr>
          <p:nvPr>
            <p:ph type="title"/>
          </p:nvPr>
        </p:nvSpPr>
        <p:spPr>
          <a:xfrm>
            <a:off x="1021010" y="1171513"/>
            <a:ext cx="6977588" cy="15468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CẢM ƠN CÁC EM ĐÃ CHÚ Ý LẮNG NGHE</a:t>
            </a:r>
            <a:r>
              <a:rPr lang="en-US" sz="3500">
                <a:latin typeface="+mn-lt"/>
              </a:rPr>
              <a:t> BÀI GIẢNG</a:t>
            </a:r>
            <a:r>
              <a:rPr lang="vi-VN" sz="3500">
                <a:latin typeface="+mn-lt"/>
              </a:rPr>
              <a:t>!</a:t>
            </a:r>
          </a:p>
        </p:txBody>
      </p:sp>
      <p:sp>
        <p:nvSpPr>
          <p:cNvPr id="3792" name="Google Shape;3792;p48"/>
          <p:cNvSpPr/>
          <p:nvPr/>
        </p:nvSpPr>
        <p:spPr>
          <a:xfrm>
            <a:off x="8060972" y="438288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48"/>
          <p:cNvSpPr/>
          <p:nvPr/>
        </p:nvSpPr>
        <p:spPr>
          <a:xfrm>
            <a:off x="7504699" y="434378"/>
            <a:ext cx="192889" cy="289333"/>
          </a:xfrm>
          <a:custGeom>
            <a:avLst/>
            <a:gdLst/>
            <a:ahLst/>
            <a:cxnLst/>
            <a:rect l="l" t="t" r="r" b="b"/>
            <a:pathLst>
              <a:path w="984" h="1476" extrusionOk="0">
                <a:moveTo>
                  <a:pt x="528" y="0"/>
                </a:moveTo>
                <a:cubicBezTo>
                  <a:pt x="528" y="1"/>
                  <a:pt x="441" y="79"/>
                  <a:pt x="385" y="232"/>
                </a:cubicBezTo>
                <a:cubicBezTo>
                  <a:pt x="329" y="383"/>
                  <a:pt x="217" y="729"/>
                  <a:pt x="341" y="1015"/>
                </a:cubicBezTo>
                <a:cubicBezTo>
                  <a:pt x="383" y="1108"/>
                  <a:pt x="371" y="1155"/>
                  <a:pt x="313" y="1190"/>
                </a:cubicBezTo>
                <a:cubicBezTo>
                  <a:pt x="255" y="1225"/>
                  <a:pt x="89" y="1329"/>
                  <a:pt x="24" y="1383"/>
                </a:cubicBezTo>
                <a:cubicBezTo>
                  <a:pt x="0" y="1403"/>
                  <a:pt x="39" y="1452"/>
                  <a:pt x="82" y="1454"/>
                </a:cubicBezTo>
                <a:cubicBezTo>
                  <a:pt x="113" y="1457"/>
                  <a:pt x="148" y="1476"/>
                  <a:pt x="174" y="1476"/>
                </a:cubicBezTo>
                <a:cubicBezTo>
                  <a:pt x="186" y="1476"/>
                  <a:pt x="196" y="1472"/>
                  <a:pt x="204" y="1463"/>
                </a:cubicBezTo>
                <a:cubicBezTo>
                  <a:pt x="229" y="1431"/>
                  <a:pt x="300" y="1316"/>
                  <a:pt x="338" y="1316"/>
                </a:cubicBezTo>
                <a:cubicBezTo>
                  <a:pt x="339" y="1316"/>
                  <a:pt x="339" y="1316"/>
                  <a:pt x="339" y="1316"/>
                </a:cubicBezTo>
                <a:cubicBezTo>
                  <a:pt x="368" y="1318"/>
                  <a:pt x="412" y="1334"/>
                  <a:pt x="465" y="1334"/>
                </a:cubicBezTo>
                <a:cubicBezTo>
                  <a:pt x="483" y="1334"/>
                  <a:pt x="503" y="1332"/>
                  <a:pt x="523" y="1327"/>
                </a:cubicBezTo>
                <a:cubicBezTo>
                  <a:pt x="602" y="1308"/>
                  <a:pt x="718" y="1238"/>
                  <a:pt x="784" y="1162"/>
                </a:cubicBezTo>
                <a:cubicBezTo>
                  <a:pt x="834" y="1104"/>
                  <a:pt x="879" y="1036"/>
                  <a:pt x="910" y="1036"/>
                </a:cubicBezTo>
                <a:cubicBezTo>
                  <a:pt x="919" y="1036"/>
                  <a:pt x="927" y="1042"/>
                  <a:pt x="933" y="1055"/>
                </a:cubicBezTo>
                <a:cubicBezTo>
                  <a:pt x="959" y="1028"/>
                  <a:pt x="984" y="950"/>
                  <a:pt x="941" y="927"/>
                </a:cubicBezTo>
                <a:cubicBezTo>
                  <a:pt x="933" y="923"/>
                  <a:pt x="924" y="921"/>
                  <a:pt x="914" y="921"/>
                </a:cubicBezTo>
                <a:cubicBezTo>
                  <a:pt x="875" y="921"/>
                  <a:pt x="828" y="950"/>
                  <a:pt x="806" y="962"/>
                </a:cubicBezTo>
                <a:cubicBezTo>
                  <a:pt x="795" y="969"/>
                  <a:pt x="779" y="975"/>
                  <a:pt x="767" y="975"/>
                </a:cubicBezTo>
                <a:cubicBezTo>
                  <a:pt x="749" y="975"/>
                  <a:pt x="735" y="963"/>
                  <a:pt x="743" y="922"/>
                </a:cubicBezTo>
                <a:cubicBezTo>
                  <a:pt x="758" y="852"/>
                  <a:pt x="796" y="702"/>
                  <a:pt x="761" y="646"/>
                </a:cubicBezTo>
                <a:cubicBezTo>
                  <a:pt x="726" y="590"/>
                  <a:pt x="619" y="427"/>
                  <a:pt x="536" y="177"/>
                </a:cubicBezTo>
                <a:cubicBezTo>
                  <a:pt x="514" y="112"/>
                  <a:pt x="528" y="1"/>
                  <a:pt x="528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48"/>
          <p:cNvSpPr/>
          <p:nvPr/>
        </p:nvSpPr>
        <p:spPr>
          <a:xfrm>
            <a:off x="7938122" y="935313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Picture 6">
            <a:extLst>
              <a:ext uri="{FF2B5EF4-FFF2-40B4-BE49-F238E27FC236}">
                <a16:creationId xmlns:a16="http://schemas.microsoft.com/office/drawing/2014/main" id="{9BE3F395-476E-9DD3-CB66-8084A0495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" y="3094898"/>
            <a:ext cx="7315200" cy="211226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>
            <a:extLst>
              <a:ext uri="{FF2B5EF4-FFF2-40B4-BE49-F238E27FC236}">
                <a16:creationId xmlns:a16="http://schemas.microsoft.com/office/drawing/2014/main" id="{83A398EB-01ED-EFFF-A79E-7D13B6A1E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9360" y="1030247"/>
            <a:ext cx="4290733" cy="3135905"/>
          </a:xfrm>
          <a:prstGeom prst="rect">
            <a:avLst/>
          </a:prstGeom>
        </p:spPr>
      </p:pic>
      <p:sp>
        <p:nvSpPr>
          <p:cNvPr id="2553" name="Google Shape;2553;p42"/>
          <p:cNvSpPr txBox="1">
            <a:spLocks noGrp="1"/>
          </p:cNvSpPr>
          <p:nvPr>
            <p:ph type="title"/>
          </p:nvPr>
        </p:nvSpPr>
        <p:spPr>
          <a:xfrm>
            <a:off x="770979" y="375777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KHỞI ĐỘNG</a:t>
            </a:r>
          </a:p>
        </p:txBody>
      </p:sp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2"/>
          <p:cNvGrpSpPr/>
          <p:nvPr/>
        </p:nvGrpSpPr>
        <p:grpSpPr>
          <a:xfrm>
            <a:off x="8001059" y="2852271"/>
            <a:ext cx="1664203" cy="2394857"/>
            <a:chOff x="1065552" y="4134320"/>
            <a:chExt cx="896323" cy="1254443"/>
          </a:xfrm>
        </p:grpSpPr>
        <p:sp>
          <p:nvSpPr>
            <p:cNvPr id="2560" name="Google Shape;2560;p42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52DE129A-F13E-72F4-78A4-F035AFBF5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5387" y="2914763"/>
            <a:ext cx="2762253" cy="2323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715095" y="1587835"/>
            <a:ext cx="3566491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Em cần làm gì để bắt đầu sử dụng máy tính?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A3EFCE-7210-45E6-2E6B-9DAA2B418ED6}"/>
              </a:ext>
            </a:extLst>
          </p:cNvPr>
          <p:cNvSpPr txBox="1"/>
          <p:nvPr/>
        </p:nvSpPr>
        <p:spPr>
          <a:xfrm>
            <a:off x="4475917" y="1634110"/>
            <a:ext cx="4450041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/>
              <a:t>Để bắt đầu sử dụng máy tính, chúng ta trước hết cần khởi động máy tính.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" grpId="0"/>
      <p:bldP spid="3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44"/>
          <p:cNvSpPr txBox="1">
            <a:spLocks noGrp="1"/>
          </p:cNvSpPr>
          <p:nvPr>
            <p:ph type="subTitle" idx="1"/>
          </p:nvPr>
        </p:nvSpPr>
        <p:spPr>
          <a:xfrm rot="185">
            <a:off x="580780" y="1540387"/>
            <a:ext cx="5822718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+mj-lt"/>
              </a:rPr>
              <a:t>Chủ đề A1: Khám phá máy tính</a:t>
            </a:r>
            <a:endParaRPr sz="3000" b="1">
              <a:solidFill>
                <a:srgbClr val="FF0000"/>
              </a:solidFill>
              <a:latin typeface="+mj-lt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latin typeface="+mj-lt"/>
            </a:endParaRPr>
          </a:p>
        </p:txBody>
      </p:sp>
      <p:sp>
        <p:nvSpPr>
          <p:cNvPr id="2609" name="Google Shape;2609;p44"/>
          <p:cNvSpPr txBox="1">
            <a:spLocks noGrp="1"/>
          </p:cNvSpPr>
          <p:nvPr>
            <p:ph type="title"/>
          </p:nvPr>
        </p:nvSpPr>
        <p:spPr>
          <a:xfrm>
            <a:off x="742039" y="2319537"/>
            <a:ext cx="5500200" cy="18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+mj-lt"/>
              </a:rPr>
              <a:t>BÀI 4: EM BẮT ĐẦU </a:t>
            </a:r>
            <a:br>
              <a:rPr lang="en-US" sz="3500">
                <a:solidFill>
                  <a:srgbClr val="000000"/>
                </a:solidFill>
                <a:latin typeface="+mj-lt"/>
              </a:rPr>
            </a:br>
            <a:r>
              <a:rPr lang="en-US" sz="3500">
                <a:solidFill>
                  <a:srgbClr val="000000"/>
                </a:solidFill>
                <a:latin typeface="+mj-lt"/>
              </a:rPr>
              <a:t>SỬ DỤNG MÁY TÍNH</a:t>
            </a:r>
          </a:p>
        </p:txBody>
      </p:sp>
      <p:sp>
        <p:nvSpPr>
          <p:cNvPr id="2610" name="Google Shape;2610;p44"/>
          <p:cNvSpPr/>
          <p:nvPr/>
        </p:nvSpPr>
        <p:spPr>
          <a:xfrm>
            <a:off x="7806585" y="1258738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44"/>
          <p:cNvSpPr/>
          <p:nvPr/>
        </p:nvSpPr>
        <p:spPr>
          <a:xfrm>
            <a:off x="7196262" y="597703"/>
            <a:ext cx="192889" cy="289333"/>
          </a:xfrm>
          <a:custGeom>
            <a:avLst/>
            <a:gdLst/>
            <a:ahLst/>
            <a:cxnLst/>
            <a:rect l="l" t="t" r="r" b="b"/>
            <a:pathLst>
              <a:path w="984" h="1476" extrusionOk="0">
                <a:moveTo>
                  <a:pt x="528" y="0"/>
                </a:moveTo>
                <a:cubicBezTo>
                  <a:pt x="528" y="1"/>
                  <a:pt x="441" y="79"/>
                  <a:pt x="385" y="232"/>
                </a:cubicBezTo>
                <a:cubicBezTo>
                  <a:pt x="329" y="383"/>
                  <a:pt x="217" y="729"/>
                  <a:pt x="341" y="1015"/>
                </a:cubicBezTo>
                <a:cubicBezTo>
                  <a:pt x="383" y="1108"/>
                  <a:pt x="371" y="1155"/>
                  <a:pt x="313" y="1190"/>
                </a:cubicBezTo>
                <a:cubicBezTo>
                  <a:pt x="255" y="1225"/>
                  <a:pt x="89" y="1329"/>
                  <a:pt x="24" y="1383"/>
                </a:cubicBezTo>
                <a:cubicBezTo>
                  <a:pt x="0" y="1403"/>
                  <a:pt x="39" y="1452"/>
                  <a:pt x="82" y="1454"/>
                </a:cubicBezTo>
                <a:cubicBezTo>
                  <a:pt x="113" y="1457"/>
                  <a:pt x="148" y="1476"/>
                  <a:pt x="174" y="1476"/>
                </a:cubicBezTo>
                <a:cubicBezTo>
                  <a:pt x="186" y="1476"/>
                  <a:pt x="196" y="1472"/>
                  <a:pt x="204" y="1463"/>
                </a:cubicBezTo>
                <a:cubicBezTo>
                  <a:pt x="229" y="1431"/>
                  <a:pt x="300" y="1316"/>
                  <a:pt x="338" y="1316"/>
                </a:cubicBezTo>
                <a:cubicBezTo>
                  <a:pt x="339" y="1316"/>
                  <a:pt x="339" y="1316"/>
                  <a:pt x="339" y="1316"/>
                </a:cubicBezTo>
                <a:cubicBezTo>
                  <a:pt x="368" y="1318"/>
                  <a:pt x="412" y="1334"/>
                  <a:pt x="465" y="1334"/>
                </a:cubicBezTo>
                <a:cubicBezTo>
                  <a:pt x="483" y="1334"/>
                  <a:pt x="503" y="1332"/>
                  <a:pt x="523" y="1327"/>
                </a:cubicBezTo>
                <a:cubicBezTo>
                  <a:pt x="602" y="1308"/>
                  <a:pt x="718" y="1238"/>
                  <a:pt x="784" y="1162"/>
                </a:cubicBezTo>
                <a:cubicBezTo>
                  <a:pt x="834" y="1104"/>
                  <a:pt x="879" y="1036"/>
                  <a:pt x="910" y="1036"/>
                </a:cubicBezTo>
                <a:cubicBezTo>
                  <a:pt x="919" y="1036"/>
                  <a:pt x="927" y="1042"/>
                  <a:pt x="933" y="1055"/>
                </a:cubicBezTo>
                <a:cubicBezTo>
                  <a:pt x="959" y="1028"/>
                  <a:pt x="984" y="950"/>
                  <a:pt x="941" y="927"/>
                </a:cubicBezTo>
                <a:cubicBezTo>
                  <a:pt x="933" y="923"/>
                  <a:pt x="924" y="921"/>
                  <a:pt x="914" y="921"/>
                </a:cubicBezTo>
                <a:cubicBezTo>
                  <a:pt x="875" y="921"/>
                  <a:pt x="828" y="950"/>
                  <a:pt x="806" y="962"/>
                </a:cubicBezTo>
                <a:cubicBezTo>
                  <a:pt x="795" y="969"/>
                  <a:pt x="779" y="975"/>
                  <a:pt x="767" y="975"/>
                </a:cubicBezTo>
                <a:cubicBezTo>
                  <a:pt x="749" y="975"/>
                  <a:pt x="735" y="963"/>
                  <a:pt x="743" y="922"/>
                </a:cubicBezTo>
                <a:cubicBezTo>
                  <a:pt x="758" y="852"/>
                  <a:pt x="796" y="702"/>
                  <a:pt x="761" y="646"/>
                </a:cubicBezTo>
                <a:cubicBezTo>
                  <a:pt x="726" y="590"/>
                  <a:pt x="619" y="427"/>
                  <a:pt x="536" y="177"/>
                </a:cubicBezTo>
                <a:cubicBezTo>
                  <a:pt x="514" y="112"/>
                  <a:pt x="528" y="1"/>
                  <a:pt x="528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44"/>
          <p:cNvSpPr/>
          <p:nvPr/>
        </p:nvSpPr>
        <p:spPr>
          <a:xfrm>
            <a:off x="7026110" y="1481513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Picture 5">
            <a:extLst>
              <a:ext uri="{FF2B5EF4-FFF2-40B4-BE49-F238E27FC236}">
                <a16:creationId xmlns:a16="http://schemas.microsoft.com/office/drawing/2014/main" id="{29C1C514-8AF2-3C35-1743-D88339D8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75343" y="1705478"/>
            <a:ext cx="2462484" cy="3438022"/>
          </a:xfrm>
          <a:prstGeom prst="rect">
            <a:avLst/>
          </a:prstGeom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B616196B-A0CD-B9B4-21FF-EF9F6C778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356748">
            <a:off x="914681" y="3261524"/>
            <a:ext cx="2048104" cy="2261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8" grpId="0" build="p"/>
      <p:bldP spid="26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43"/>
          <p:cNvSpPr/>
          <p:nvPr/>
        </p:nvSpPr>
        <p:spPr>
          <a:xfrm rot="687775">
            <a:off x="6232622" y="1187573"/>
            <a:ext cx="1336202" cy="1051292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43"/>
          <p:cNvSpPr/>
          <p:nvPr/>
        </p:nvSpPr>
        <p:spPr>
          <a:xfrm rot="687775">
            <a:off x="3817947" y="1720973"/>
            <a:ext cx="1336202" cy="1051292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43"/>
          <p:cNvSpPr/>
          <p:nvPr/>
        </p:nvSpPr>
        <p:spPr>
          <a:xfrm rot="687775">
            <a:off x="1465034" y="1187573"/>
            <a:ext cx="1336202" cy="1051292"/>
          </a:xfrm>
          <a:custGeom>
            <a:avLst/>
            <a:gdLst/>
            <a:ahLst/>
            <a:cxnLst/>
            <a:rect l="l" t="t" r="r" b="b"/>
            <a:pathLst>
              <a:path w="32926" h="25686" extrusionOk="0">
                <a:moveTo>
                  <a:pt x="22481" y="0"/>
                </a:moveTo>
                <a:cubicBezTo>
                  <a:pt x="20836" y="0"/>
                  <a:pt x="19502" y="1335"/>
                  <a:pt x="19502" y="2981"/>
                </a:cubicBezTo>
                <a:cubicBezTo>
                  <a:pt x="19502" y="3491"/>
                  <a:pt x="19630" y="3970"/>
                  <a:pt x="19855" y="4389"/>
                </a:cubicBezTo>
                <a:cubicBezTo>
                  <a:pt x="19386" y="4682"/>
                  <a:pt x="18980" y="5065"/>
                  <a:pt x="18666" y="5519"/>
                </a:cubicBezTo>
                <a:cubicBezTo>
                  <a:pt x="17944" y="3995"/>
                  <a:pt x="16394" y="2942"/>
                  <a:pt x="14597" y="2942"/>
                </a:cubicBezTo>
                <a:cubicBezTo>
                  <a:pt x="12112" y="2942"/>
                  <a:pt x="10098" y="4956"/>
                  <a:pt x="10098" y="7440"/>
                </a:cubicBezTo>
                <a:cubicBezTo>
                  <a:pt x="10098" y="8849"/>
                  <a:pt x="10746" y="10106"/>
                  <a:pt x="11759" y="10931"/>
                </a:cubicBezTo>
                <a:cubicBezTo>
                  <a:pt x="11064" y="11360"/>
                  <a:pt x="10514" y="11998"/>
                  <a:pt x="10202" y="12763"/>
                </a:cubicBezTo>
                <a:cubicBezTo>
                  <a:pt x="9154" y="12043"/>
                  <a:pt x="7886" y="11621"/>
                  <a:pt x="6518" y="11621"/>
                </a:cubicBezTo>
                <a:cubicBezTo>
                  <a:pt x="2917" y="11621"/>
                  <a:pt x="0" y="14539"/>
                  <a:pt x="0" y="18138"/>
                </a:cubicBezTo>
                <a:cubicBezTo>
                  <a:pt x="0" y="21739"/>
                  <a:pt x="2918" y="24657"/>
                  <a:pt x="6518" y="24657"/>
                </a:cubicBezTo>
                <a:cubicBezTo>
                  <a:pt x="8669" y="24657"/>
                  <a:pt x="10576" y="23614"/>
                  <a:pt x="11763" y="22007"/>
                </a:cubicBezTo>
                <a:cubicBezTo>
                  <a:pt x="12371" y="22628"/>
                  <a:pt x="13218" y="23014"/>
                  <a:pt x="14154" y="23014"/>
                </a:cubicBezTo>
                <a:cubicBezTo>
                  <a:pt x="14598" y="23014"/>
                  <a:pt x="15021" y="22925"/>
                  <a:pt x="15408" y="22769"/>
                </a:cubicBezTo>
                <a:cubicBezTo>
                  <a:pt x="16123" y="24481"/>
                  <a:pt x="17813" y="25685"/>
                  <a:pt x="19784" y="25685"/>
                </a:cubicBezTo>
                <a:cubicBezTo>
                  <a:pt x="22332" y="25685"/>
                  <a:pt x="24410" y="23674"/>
                  <a:pt x="24518" y="21152"/>
                </a:cubicBezTo>
                <a:cubicBezTo>
                  <a:pt x="24975" y="21833"/>
                  <a:pt x="25751" y="22282"/>
                  <a:pt x="26633" y="22282"/>
                </a:cubicBezTo>
                <a:cubicBezTo>
                  <a:pt x="28038" y="22282"/>
                  <a:pt x="29178" y="21143"/>
                  <a:pt x="29178" y="19737"/>
                </a:cubicBezTo>
                <a:cubicBezTo>
                  <a:pt x="29178" y="18364"/>
                  <a:pt x="28089" y="17248"/>
                  <a:pt x="26728" y="17197"/>
                </a:cubicBezTo>
                <a:cubicBezTo>
                  <a:pt x="26712" y="17127"/>
                  <a:pt x="26694" y="17058"/>
                  <a:pt x="26672" y="16989"/>
                </a:cubicBezTo>
                <a:cubicBezTo>
                  <a:pt x="28194" y="16682"/>
                  <a:pt x="29339" y="15339"/>
                  <a:pt x="29339" y="13729"/>
                </a:cubicBezTo>
                <a:cubicBezTo>
                  <a:pt x="29339" y="13406"/>
                  <a:pt x="29290" y="13096"/>
                  <a:pt x="29205" y="12801"/>
                </a:cubicBezTo>
                <a:cubicBezTo>
                  <a:pt x="31349" y="12217"/>
                  <a:pt x="32926" y="10257"/>
                  <a:pt x="32926" y="7927"/>
                </a:cubicBezTo>
                <a:cubicBezTo>
                  <a:pt x="32926" y="5136"/>
                  <a:pt x="30663" y="2874"/>
                  <a:pt x="27872" y="2874"/>
                </a:cubicBezTo>
                <a:cubicBezTo>
                  <a:pt x="26978" y="2874"/>
                  <a:pt x="26140" y="3107"/>
                  <a:pt x="25411" y="3515"/>
                </a:cubicBezTo>
                <a:cubicBezTo>
                  <a:pt x="25442" y="3341"/>
                  <a:pt x="25462" y="3163"/>
                  <a:pt x="25462" y="2981"/>
                </a:cubicBezTo>
                <a:cubicBezTo>
                  <a:pt x="25462" y="1335"/>
                  <a:pt x="24127" y="0"/>
                  <a:pt x="2248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7500"/>
                </a:srgbClr>
              </a:gs>
              <a:gs pos="100000">
                <a:srgbClr val="98EAFC">
                  <a:alpha val="375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43"/>
          <p:cNvSpPr txBox="1">
            <a:spLocks noGrp="1"/>
          </p:cNvSpPr>
          <p:nvPr>
            <p:ph type="title"/>
          </p:nvPr>
        </p:nvSpPr>
        <p:spPr>
          <a:xfrm rot="987">
            <a:off x="1670400" y="1549775"/>
            <a:ext cx="1045200" cy="4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2592" name="Google Shape;2592;p43"/>
          <p:cNvSpPr txBox="1">
            <a:spLocks noGrp="1"/>
          </p:cNvSpPr>
          <p:nvPr>
            <p:ph type="subTitle" idx="1"/>
          </p:nvPr>
        </p:nvSpPr>
        <p:spPr>
          <a:xfrm>
            <a:off x="586577" y="2246619"/>
            <a:ext cx="3031355" cy="1446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+mj-lt"/>
              </a:rPr>
              <a:t>L</a:t>
            </a:r>
            <a:r>
              <a:rPr lang="en" sz="2500" b="1">
                <a:latin typeface="+mj-lt"/>
              </a:rPr>
              <a:t>àm việc với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máy tính</a:t>
            </a:r>
            <a:endParaRPr sz="2500" b="1">
              <a:latin typeface="+mj-lt"/>
            </a:endParaRPr>
          </a:p>
        </p:txBody>
      </p:sp>
      <p:sp>
        <p:nvSpPr>
          <p:cNvPr id="2593" name="Google Shape;2593;p43"/>
          <p:cNvSpPr txBox="1">
            <a:spLocks noGrp="1"/>
          </p:cNvSpPr>
          <p:nvPr>
            <p:ph type="title" idx="3"/>
          </p:nvPr>
        </p:nvSpPr>
        <p:spPr>
          <a:xfrm>
            <a:off x="720000" y="530352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NỘI DUNG BÀI HỌC</a:t>
            </a:r>
            <a:endParaRPr>
              <a:latin typeface="+mj-lt"/>
            </a:endParaRPr>
          </a:p>
        </p:txBody>
      </p:sp>
      <p:sp>
        <p:nvSpPr>
          <p:cNvPr id="2594" name="Google Shape;2594;p43"/>
          <p:cNvSpPr txBox="1">
            <a:spLocks noGrp="1"/>
          </p:cNvSpPr>
          <p:nvPr>
            <p:ph type="title" idx="4"/>
          </p:nvPr>
        </p:nvSpPr>
        <p:spPr>
          <a:xfrm rot="987">
            <a:off x="4049400" y="2119247"/>
            <a:ext cx="1045200" cy="4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2596" name="Google Shape;2596;p43"/>
          <p:cNvSpPr txBox="1">
            <a:spLocks noGrp="1"/>
          </p:cNvSpPr>
          <p:nvPr>
            <p:ph type="subTitle" idx="6"/>
          </p:nvPr>
        </p:nvSpPr>
        <p:spPr>
          <a:xfrm>
            <a:off x="3446400" y="3173330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+mj-lt"/>
              </a:rPr>
              <a:t>Luyện tập</a:t>
            </a:r>
            <a:endParaRPr sz="2500" b="1">
              <a:latin typeface="+mj-lt"/>
            </a:endParaRPr>
          </a:p>
        </p:txBody>
      </p:sp>
      <p:sp>
        <p:nvSpPr>
          <p:cNvPr id="2597" name="Google Shape;2597;p43"/>
          <p:cNvSpPr txBox="1">
            <a:spLocks noGrp="1"/>
          </p:cNvSpPr>
          <p:nvPr>
            <p:ph type="title" idx="7"/>
          </p:nvPr>
        </p:nvSpPr>
        <p:spPr>
          <a:xfrm rot="987">
            <a:off x="6428400" y="1621911"/>
            <a:ext cx="1045200" cy="4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2599" name="Google Shape;2599;p43"/>
          <p:cNvSpPr txBox="1">
            <a:spLocks noGrp="1"/>
          </p:cNvSpPr>
          <p:nvPr>
            <p:ph type="subTitle" idx="9"/>
          </p:nvPr>
        </p:nvSpPr>
        <p:spPr>
          <a:xfrm>
            <a:off x="5891677" y="2633639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latin typeface="+mj-lt"/>
              </a:rPr>
              <a:t>V</a:t>
            </a:r>
            <a:r>
              <a:rPr lang="en" sz="2500" b="1">
                <a:latin typeface="+mj-lt"/>
              </a:rPr>
              <a:t>ận dụng</a:t>
            </a:r>
            <a:endParaRPr sz="2500" b="1">
              <a:latin typeface="+mj-lt"/>
            </a:endParaRPr>
          </a:p>
        </p:txBody>
      </p:sp>
      <p:sp>
        <p:nvSpPr>
          <p:cNvPr id="2600" name="Google Shape;2600;p43"/>
          <p:cNvSpPr/>
          <p:nvPr/>
        </p:nvSpPr>
        <p:spPr>
          <a:xfrm>
            <a:off x="7214785" y="641000"/>
            <a:ext cx="363038" cy="281492"/>
          </a:xfrm>
          <a:custGeom>
            <a:avLst/>
            <a:gdLst/>
            <a:ahLst/>
            <a:cxnLst/>
            <a:rect l="l" t="t" r="r" b="b"/>
            <a:pathLst>
              <a:path w="1852" h="1436" extrusionOk="0">
                <a:moveTo>
                  <a:pt x="622" y="1"/>
                </a:moveTo>
                <a:cubicBezTo>
                  <a:pt x="621" y="1"/>
                  <a:pt x="620" y="1"/>
                  <a:pt x="620" y="1"/>
                </a:cubicBezTo>
                <a:cubicBezTo>
                  <a:pt x="589" y="12"/>
                  <a:pt x="641" y="163"/>
                  <a:pt x="662" y="204"/>
                </a:cubicBezTo>
                <a:cubicBezTo>
                  <a:pt x="598" y="150"/>
                  <a:pt x="503" y="35"/>
                  <a:pt x="481" y="35"/>
                </a:cubicBezTo>
                <a:cubicBezTo>
                  <a:pt x="480" y="35"/>
                  <a:pt x="480" y="35"/>
                  <a:pt x="480" y="35"/>
                </a:cubicBezTo>
                <a:cubicBezTo>
                  <a:pt x="459" y="37"/>
                  <a:pt x="509" y="173"/>
                  <a:pt x="554" y="232"/>
                </a:cubicBezTo>
                <a:cubicBezTo>
                  <a:pt x="472" y="181"/>
                  <a:pt x="391" y="115"/>
                  <a:pt x="349" y="103"/>
                </a:cubicBezTo>
                <a:cubicBezTo>
                  <a:pt x="349" y="102"/>
                  <a:pt x="349" y="102"/>
                  <a:pt x="348" y="102"/>
                </a:cubicBezTo>
                <a:lnTo>
                  <a:pt x="348" y="102"/>
                </a:lnTo>
                <a:cubicBezTo>
                  <a:pt x="335" y="102"/>
                  <a:pt x="393" y="222"/>
                  <a:pt x="481" y="265"/>
                </a:cubicBezTo>
                <a:cubicBezTo>
                  <a:pt x="389" y="227"/>
                  <a:pt x="345" y="210"/>
                  <a:pt x="313" y="199"/>
                </a:cubicBezTo>
                <a:cubicBezTo>
                  <a:pt x="311" y="198"/>
                  <a:pt x="309" y="198"/>
                  <a:pt x="308" y="198"/>
                </a:cubicBezTo>
                <a:cubicBezTo>
                  <a:pt x="288" y="198"/>
                  <a:pt x="336" y="269"/>
                  <a:pt x="402" y="316"/>
                </a:cubicBezTo>
                <a:cubicBezTo>
                  <a:pt x="373" y="312"/>
                  <a:pt x="343" y="310"/>
                  <a:pt x="319" y="310"/>
                </a:cubicBezTo>
                <a:cubicBezTo>
                  <a:pt x="303" y="310"/>
                  <a:pt x="290" y="311"/>
                  <a:pt x="283" y="314"/>
                </a:cubicBezTo>
                <a:cubicBezTo>
                  <a:pt x="275" y="318"/>
                  <a:pt x="310" y="361"/>
                  <a:pt x="333" y="376"/>
                </a:cubicBezTo>
                <a:cubicBezTo>
                  <a:pt x="322" y="636"/>
                  <a:pt x="407" y="769"/>
                  <a:pt x="662" y="928"/>
                </a:cubicBezTo>
                <a:cubicBezTo>
                  <a:pt x="691" y="972"/>
                  <a:pt x="176" y="1203"/>
                  <a:pt x="157" y="1212"/>
                </a:cubicBezTo>
                <a:cubicBezTo>
                  <a:pt x="137" y="1221"/>
                  <a:pt x="0" y="1277"/>
                  <a:pt x="47" y="1301"/>
                </a:cubicBezTo>
                <a:cubicBezTo>
                  <a:pt x="54" y="1304"/>
                  <a:pt x="64" y="1305"/>
                  <a:pt x="75" y="1305"/>
                </a:cubicBezTo>
                <a:cubicBezTo>
                  <a:pt x="101" y="1305"/>
                  <a:pt x="132" y="1299"/>
                  <a:pt x="150" y="1299"/>
                </a:cubicBezTo>
                <a:cubicBezTo>
                  <a:pt x="156" y="1299"/>
                  <a:pt x="161" y="1300"/>
                  <a:pt x="163" y="1302"/>
                </a:cubicBezTo>
                <a:cubicBezTo>
                  <a:pt x="174" y="1310"/>
                  <a:pt x="147" y="1361"/>
                  <a:pt x="160" y="1373"/>
                </a:cubicBezTo>
                <a:cubicBezTo>
                  <a:pt x="163" y="1376"/>
                  <a:pt x="167" y="1377"/>
                  <a:pt x="173" y="1377"/>
                </a:cubicBezTo>
                <a:cubicBezTo>
                  <a:pt x="198" y="1377"/>
                  <a:pt x="245" y="1357"/>
                  <a:pt x="265" y="1357"/>
                </a:cubicBezTo>
                <a:cubicBezTo>
                  <a:pt x="268" y="1357"/>
                  <a:pt x="270" y="1357"/>
                  <a:pt x="272" y="1359"/>
                </a:cubicBezTo>
                <a:cubicBezTo>
                  <a:pt x="283" y="1367"/>
                  <a:pt x="257" y="1432"/>
                  <a:pt x="273" y="1435"/>
                </a:cubicBezTo>
                <a:cubicBezTo>
                  <a:pt x="273" y="1435"/>
                  <a:pt x="273" y="1435"/>
                  <a:pt x="273" y="1435"/>
                </a:cubicBezTo>
                <a:cubicBezTo>
                  <a:pt x="291" y="1435"/>
                  <a:pt x="451" y="1305"/>
                  <a:pt x="485" y="1278"/>
                </a:cubicBezTo>
                <a:cubicBezTo>
                  <a:pt x="511" y="1256"/>
                  <a:pt x="595" y="1173"/>
                  <a:pt x="701" y="1173"/>
                </a:cubicBezTo>
                <a:cubicBezTo>
                  <a:pt x="730" y="1173"/>
                  <a:pt x="759" y="1178"/>
                  <a:pt x="790" y="1193"/>
                </a:cubicBezTo>
                <a:cubicBezTo>
                  <a:pt x="849" y="1220"/>
                  <a:pt x="921" y="1239"/>
                  <a:pt x="999" y="1239"/>
                </a:cubicBezTo>
                <a:cubicBezTo>
                  <a:pt x="1130" y="1239"/>
                  <a:pt x="1278" y="1185"/>
                  <a:pt x="1409" y="1026"/>
                </a:cubicBezTo>
                <a:cubicBezTo>
                  <a:pt x="1458" y="965"/>
                  <a:pt x="1589" y="945"/>
                  <a:pt x="1665" y="934"/>
                </a:cubicBezTo>
                <a:cubicBezTo>
                  <a:pt x="1704" y="943"/>
                  <a:pt x="1756" y="946"/>
                  <a:pt x="1795" y="946"/>
                </a:cubicBezTo>
                <a:cubicBezTo>
                  <a:pt x="1828" y="946"/>
                  <a:pt x="1851" y="944"/>
                  <a:pt x="1851" y="944"/>
                </a:cubicBezTo>
                <a:cubicBezTo>
                  <a:pt x="1826" y="921"/>
                  <a:pt x="1737" y="868"/>
                  <a:pt x="1724" y="850"/>
                </a:cubicBezTo>
                <a:cubicBezTo>
                  <a:pt x="1730" y="806"/>
                  <a:pt x="1663" y="738"/>
                  <a:pt x="1608" y="714"/>
                </a:cubicBezTo>
                <a:cubicBezTo>
                  <a:pt x="1577" y="700"/>
                  <a:pt x="1534" y="693"/>
                  <a:pt x="1498" y="693"/>
                </a:cubicBezTo>
                <a:cubicBezTo>
                  <a:pt x="1470" y="693"/>
                  <a:pt x="1446" y="698"/>
                  <a:pt x="1438" y="708"/>
                </a:cubicBezTo>
                <a:lnTo>
                  <a:pt x="1438" y="708"/>
                </a:lnTo>
                <a:cubicBezTo>
                  <a:pt x="1487" y="639"/>
                  <a:pt x="1479" y="537"/>
                  <a:pt x="1431" y="512"/>
                </a:cubicBezTo>
                <a:cubicBezTo>
                  <a:pt x="1431" y="512"/>
                  <a:pt x="1424" y="592"/>
                  <a:pt x="1421" y="618"/>
                </a:cubicBezTo>
                <a:cubicBezTo>
                  <a:pt x="1424" y="526"/>
                  <a:pt x="1390" y="393"/>
                  <a:pt x="1298" y="376"/>
                </a:cubicBezTo>
                <a:cubicBezTo>
                  <a:pt x="1297" y="376"/>
                  <a:pt x="1297" y="376"/>
                  <a:pt x="1297" y="376"/>
                </a:cubicBezTo>
                <a:cubicBezTo>
                  <a:pt x="1281" y="376"/>
                  <a:pt x="1337" y="506"/>
                  <a:pt x="1334" y="567"/>
                </a:cubicBezTo>
                <a:cubicBezTo>
                  <a:pt x="1295" y="402"/>
                  <a:pt x="1203" y="346"/>
                  <a:pt x="1153" y="345"/>
                </a:cubicBezTo>
                <a:lnTo>
                  <a:pt x="1153" y="345"/>
                </a:lnTo>
                <a:cubicBezTo>
                  <a:pt x="1137" y="345"/>
                  <a:pt x="1195" y="457"/>
                  <a:pt x="1221" y="553"/>
                </a:cubicBezTo>
                <a:cubicBezTo>
                  <a:pt x="1184" y="454"/>
                  <a:pt x="1118" y="389"/>
                  <a:pt x="1055" y="389"/>
                </a:cubicBezTo>
                <a:cubicBezTo>
                  <a:pt x="1041" y="389"/>
                  <a:pt x="1081" y="472"/>
                  <a:pt x="1088" y="526"/>
                </a:cubicBezTo>
                <a:cubicBezTo>
                  <a:pt x="953" y="455"/>
                  <a:pt x="878" y="342"/>
                  <a:pt x="851" y="298"/>
                </a:cubicBezTo>
                <a:cubicBezTo>
                  <a:pt x="825" y="256"/>
                  <a:pt x="655" y="1"/>
                  <a:pt x="622" y="1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43"/>
          <p:cNvSpPr/>
          <p:nvPr/>
        </p:nvSpPr>
        <p:spPr>
          <a:xfrm>
            <a:off x="1913548" y="291687"/>
            <a:ext cx="222488" cy="349317"/>
          </a:xfrm>
          <a:custGeom>
            <a:avLst/>
            <a:gdLst/>
            <a:ahLst/>
            <a:cxnLst/>
            <a:rect l="l" t="t" r="r" b="b"/>
            <a:pathLst>
              <a:path w="1135" h="1782" extrusionOk="0">
                <a:moveTo>
                  <a:pt x="520" y="0"/>
                </a:moveTo>
                <a:cubicBezTo>
                  <a:pt x="520" y="0"/>
                  <a:pt x="423" y="101"/>
                  <a:pt x="368" y="285"/>
                </a:cubicBezTo>
                <a:cubicBezTo>
                  <a:pt x="313" y="471"/>
                  <a:pt x="206" y="891"/>
                  <a:pt x="376" y="1220"/>
                </a:cubicBezTo>
                <a:cubicBezTo>
                  <a:pt x="432" y="1329"/>
                  <a:pt x="423" y="1385"/>
                  <a:pt x="356" y="1430"/>
                </a:cubicBezTo>
                <a:cubicBezTo>
                  <a:pt x="290" y="1477"/>
                  <a:pt x="99" y="1613"/>
                  <a:pt x="27" y="1682"/>
                </a:cubicBezTo>
                <a:cubicBezTo>
                  <a:pt x="1" y="1707"/>
                  <a:pt x="51" y="1763"/>
                  <a:pt x="103" y="1763"/>
                </a:cubicBezTo>
                <a:cubicBezTo>
                  <a:pt x="137" y="1763"/>
                  <a:pt x="177" y="1781"/>
                  <a:pt x="208" y="1781"/>
                </a:cubicBezTo>
                <a:cubicBezTo>
                  <a:pt x="223" y="1781"/>
                  <a:pt x="237" y="1777"/>
                  <a:pt x="247" y="1763"/>
                </a:cubicBezTo>
                <a:cubicBezTo>
                  <a:pt x="276" y="1723"/>
                  <a:pt x="350" y="1578"/>
                  <a:pt x="397" y="1578"/>
                </a:cubicBezTo>
                <a:cubicBezTo>
                  <a:pt x="427" y="1578"/>
                  <a:pt x="473" y="1590"/>
                  <a:pt x="528" y="1590"/>
                </a:cubicBezTo>
                <a:cubicBezTo>
                  <a:pt x="555" y="1590"/>
                  <a:pt x="585" y="1587"/>
                  <a:pt x="616" y="1578"/>
                </a:cubicBezTo>
                <a:cubicBezTo>
                  <a:pt x="708" y="1550"/>
                  <a:pt x="840" y="1457"/>
                  <a:pt x="913" y="1362"/>
                </a:cubicBezTo>
                <a:cubicBezTo>
                  <a:pt x="969" y="1287"/>
                  <a:pt x="1017" y="1202"/>
                  <a:pt x="1054" y="1202"/>
                </a:cubicBezTo>
                <a:cubicBezTo>
                  <a:pt x="1065" y="1202"/>
                  <a:pt x="1074" y="1208"/>
                  <a:pt x="1083" y="1223"/>
                </a:cubicBezTo>
                <a:cubicBezTo>
                  <a:pt x="1112" y="1189"/>
                  <a:pt x="1135" y="1094"/>
                  <a:pt x="1083" y="1070"/>
                </a:cubicBezTo>
                <a:cubicBezTo>
                  <a:pt x="1074" y="1066"/>
                  <a:pt x="1065" y="1064"/>
                  <a:pt x="1055" y="1064"/>
                </a:cubicBezTo>
                <a:cubicBezTo>
                  <a:pt x="1007" y="1064"/>
                  <a:pt x="951" y="1105"/>
                  <a:pt x="924" y="1123"/>
                </a:cubicBezTo>
                <a:cubicBezTo>
                  <a:pt x="910" y="1131"/>
                  <a:pt x="891" y="1140"/>
                  <a:pt x="876" y="1140"/>
                </a:cubicBezTo>
                <a:cubicBezTo>
                  <a:pt x="855" y="1140"/>
                  <a:pt x="840" y="1126"/>
                  <a:pt x="847" y="1079"/>
                </a:cubicBezTo>
                <a:cubicBezTo>
                  <a:pt x="858" y="995"/>
                  <a:pt x="892" y="814"/>
                  <a:pt x="847" y="750"/>
                </a:cubicBezTo>
                <a:cubicBezTo>
                  <a:pt x="800" y="686"/>
                  <a:pt x="661" y="501"/>
                  <a:pt x="543" y="210"/>
                </a:cubicBezTo>
                <a:cubicBezTo>
                  <a:pt x="512" y="134"/>
                  <a:pt x="520" y="0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43"/>
          <p:cNvSpPr/>
          <p:nvPr/>
        </p:nvSpPr>
        <p:spPr>
          <a:xfrm>
            <a:off x="1373920" y="82931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43"/>
          <p:cNvSpPr/>
          <p:nvPr/>
        </p:nvSpPr>
        <p:spPr>
          <a:xfrm>
            <a:off x="7919095" y="624635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7" grpId="0" animBg="1"/>
      <p:bldP spid="2588" grpId="0" animBg="1"/>
      <p:bldP spid="2589" grpId="0" animBg="1"/>
      <p:bldP spid="2590" grpId="0"/>
      <p:bldP spid="2592" grpId="0" uiExpand="1" build="p"/>
      <p:bldP spid="2593" grpId="0"/>
      <p:bldP spid="2594" grpId="0"/>
      <p:bldP spid="2596" grpId="0" build="p"/>
      <p:bldP spid="2597" grpId="0"/>
      <p:bldP spid="25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2"/>
          <p:cNvSpPr txBox="1">
            <a:spLocks noGrp="1"/>
          </p:cNvSpPr>
          <p:nvPr>
            <p:ph type="title"/>
          </p:nvPr>
        </p:nvSpPr>
        <p:spPr>
          <a:xfrm>
            <a:off x="770979" y="375777"/>
            <a:ext cx="77040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1. Các bước khởi động máy tính</a:t>
            </a:r>
          </a:p>
        </p:txBody>
      </p:sp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2"/>
          <p:cNvGrpSpPr/>
          <p:nvPr/>
        </p:nvGrpSpPr>
        <p:grpSpPr>
          <a:xfrm>
            <a:off x="8001059" y="2852271"/>
            <a:ext cx="1664203" cy="2394857"/>
            <a:chOff x="1065552" y="4134320"/>
            <a:chExt cx="896323" cy="1254443"/>
          </a:xfrm>
        </p:grpSpPr>
        <p:sp>
          <p:nvSpPr>
            <p:cNvPr id="2560" name="Google Shape;2560;p42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846137" y="941888"/>
            <a:ext cx="770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</a:rPr>
              <a:t>Hoạt động 1</a:t>
            </a:r>
            <a:r>
              <a:rPr lang="en-US" sz="2000">
                <a:solidFill>
                  <a:srgbClr val="FF0000"/>
                </a:solidFill>
              </a:rPr>
              <a:t>: </a:t>
            </a:r>
            <a:r>
              <a:rPr lang="en-US" sz="2000"/>
              <a:t>Tìm hiểu các bước khởi động máy tính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A3EFCE-7210-45E6-2E6B-9DAA2B418ED6}"/>
              </a:ext>
            </a:extLst>
          </p:cNvPr>
          <p:cNvSpPr txBox="1"/>
          <p:nvPr/>
        </p:nvSpPr>
        <p:spPr>
          <a:xfrm>
            <a:off x="4491117" y="1621572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Kiểm tra đã bật điện (cắm điện).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C7B87-31BF-2547-57A0-D1E0A81F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4" y="1620457"/>
            <a:ext cx="3321141" cy="315913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A10F8E-F209-EE27-0A1D-92877B937178}"/>
              </a:ext>
            </a:extLst>
          </p:cNvPr>
          <p:cNvSpPr txBox="1"/>
          <p:nvPr/>
        </p:nvSpPr>
        <p:spPr>
          <a:xfrm>
            <a:off x="4504272" y="2394942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Nhấn nút nguồn trên thân máy tính.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130D05-4F7B-0B33-8598-6CACAA1B5D06}"/>
              </a:ext>
            </a:extLst>
          </p:cNvPr>
          <p:cNvSpPr txBox="1"/>
          <p:nvPr/>
        </p:nvSpPr>
        <p:spPr>
          <a:xfrm>
            <a:off x="4533578" y="3209774"/>
            <a:ext cx="445004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Bật công tắc điện trên màn hình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9632D2-BF9D-DEC5-902D-575A97D7DE2A}"/>
              </a:ext>
            </a:extLst>
          </p:cNvPr>
          <p:cNvSpPr/>
          <p:nvPr/>
        </p:nvSpPr>
        <p:spPr>
          <a:xfrm>
            <a:off x="3944039" y="1620457"/>
            <a:ext cx="547078" cy="496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6EF0F34-62C6-7ADF-BDE8-FC5147E5513E}"/>
              </a:ext>
            </a:extLst>
          </p:cNvPr>
          <p:cNvSpPr/>
          <p:nvPr/>
        </p:nvSpPr>
        <p:spPr>
          <a:xfrm>
            <a:off x="3944039" y="2394942"/>
            <a:ext cx="547078" cy="496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8332D7-AEEB-5403-AE7C-B4859BB5C0E8}"/>
              </a:ext>
            </a:extLst>
          </p:cNvPr>
          <p:cNvSpPr/>
          <p:nvPr/>
        </p:nvSpPr>
        <p:spPr>
          <a:xfrm>
            <a:off x="3942412" y="3196779"/>
            <a:ext cx="547078" cy="496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41" name="Picture 2" descr="Arrow down ">
            <a:extLst>
              <a:ext uri="{FF2B5EF4-FFF2-40B4-BE49-F238E27FC236}">
                <a16:creationId xmlns:a16="http://schemas.microsoft.com/office/drawing/2014/main" id="{F87B7A4B-7167-3BA9-9009-C6974A5A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61129" y="3742907"/>
            <a:ext cx="823647" cy="11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0E93E-0933-239B-6C9B-F33B11725A16}"/>
              </a:ext>
            </a:extLst>
          </p:cNvPr>
          <p:cNvSpPr txBox="1"/>
          <p:nvPr/>
        </p:nvSpPr>
        <p:spPr>
          <a:xfrm>
            <a:off x="5351503" y="4024606"/>
            <a:ext cx="15009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3 bước</a:t>
            </a:r>
          </a:p>
        </p:txBody>
      </p:sp>
    </p:spTree>
    <p:extLst>
      <p:ext uri="{BB962C8B-B14F-4D97-AF65-F5344CB8AC3E}">
        <p14:creationId xmlns:p14="http://schemas.microsoft.com/office/powerpoint/2010/main" val="38268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" grpId="0"/>
      <p:bldP spid="3" grpId="0"/>
      <p:bldP spid="38" grpId="0"/>
      <p:bldP spid="35" grpId="0"/>
      <p:bldP spid="36" grpId="0"/>
      <p:bldP spid="5" grpId="0" animBg="1"/>
      <p:bldP spid="39" grpId="0" animBg="1"/>
      <p:bldP spid="4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 hình nền đẹp chủ đề Windows 10 tháng 8/2016">
            <a:extLst>
              <a:ext uri="{FF2B5EF4-FFF2-40B4-BE49-F238E27FC236}">
                <a16:creationId xmlns:a16="http://schemas.microsoft.com/office/drawing/2014/main" id="{992AF535-CF4F-0DCB-067C-A4772009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5" y="1328816"/>
            <a:ext cx="5518041" cy="31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715095" y="341739"/>
            <a:ext cx="8156940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/>
              <a:t>Sau khi khởi động máy tính, màn hình hiển thị như sau:</a:t>
            </a:r>
          </a:p>
        </p:txBody>
      </p:sp>
      <p:pic>
        <p:nvPicPr>
          <p:cNvPr id="1026" name="Picture 2" descr="Megaphone ">
            <a:extLst>
              <a:ext uri="{FF2B5EF4-FFF2-40B4-BE49-F238E27FC236}">
                <a16:creationId xmlns:a16="http://schemas.microsoft.com/office/drawing/2014/main" id="{B6F3F493-651F-1705-A70C-72677358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" y="40598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4C088E2-B2D6-2DEB-7D7F-08A66FA23C4B}"/>
              </a:ext>
            </a:extLst>
          </p:cNvPr>
          <p:cNvSpPr/>
          <p:nvPr/>
        </p:nvSpPr>
        <p:spPr>
          <a:xfrm>
            <a:off x="5719791" y="1563728"/>
            <a:ext cx="1244906" cy="4516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250B18-F291-1E2F-5020-6674FABBFB7A}"/>
              </a:ext>
            </a:extLst>
          </p:cNvPr>
          <p:cNvSpPr txBox="1"/>
          <p:nvPr/>
        </p:nvSpPr>
        <p:spPr>
          <a:xfrm>
            <a:off x="6519394" y="2039602"/>
            <a:ext cx="2352641" cy="6618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Màn hình nền</a:t>
            </a: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66B8F824-E9B4-8062-E2E4-5E483BCA2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99810" y="2990638"/>
            <a:ext cx="2433895" cy="21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2"/>
          <p:cNvGrpSpPr/>
          <p:nvPr/>
        </p:nvGrpSpPr>
        <p:grpSpPr>
          <a:xfrm>
            <a:off x="8001059" y="2852271"/>
            <a:ext cx="1664203" cy="2394857"/>
            <a:chOff x="1065552" y="4134320"/>
            <a:chExt cx="896323" cy="1254443"/>
          </a:xfrm>
        </p:grpSpPr>
        <p:sp>
          <p:nvSpPr>
            <p:cNvPr id="2560" name="Google Shape;2560;p42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5CA26-58FA-1CF1-D630-79A4794841EC}"/>
              </a:ext>
            </a:extLst>
          </p:cNvPr>
          <p:cNvSpPr txBox="1"/>
          <p:nvPr/>
        </p:nvSpPr>
        <p:spPr>
          <a:xfrm>
            <a:off x="1113860" y="231271"/>
            <a:ext cx="4605931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FF0000"/>
                </a:solidFill>
              </a:rPr>
              <a:t>Thực hiện các thao tác sau: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250B18-F291-1E2F-5020-6674FABBFB7A}"/>
              </a:ext>
            </a:extLst>
          </p:cNvPr>
          <p:cNvSpPr txBox="1"/>
          <p:nvPr/>
        </p:nvSpPr>
        <p:spPr>
          <a:xfrm>
            <a:off x="2186085" y="919259"/>
            <a:ext cx="303223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Click chuột vào biểu tượng </a:t>
            </a:r>
            <a:r>
              <a:rPr lang="en-US" sz="2000" b="1"/>
              <a:t>This 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B9EB6-CE02-D734-54FC-0C65A0CA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35" y="1266782"/>
            <a:ext cx="638175" cy="72390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AB943BA-80FD-F90F-9585-AB536054F149}"/>
              </a:ext>
            </a:extLst>
          </p:cNvPr>
          <p:cNvSpPr/>
          <p:nvPr/>
        </p:nvSpPr>
        <p:spPr>
          <a:xfrm>
            <a:off x="453009" y="357159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3E81CC-C32A-AF11-E531-898643F00BDE}"/>
              </a:ext>
            </a:extLst>
          </p:cNvPr>
          <p:cNvCxnSpPr/>
          <p:nvPr/>
        </p:nvCxnSpPr>
        <p:spPr>
          <a:xfrm flipH="1">
            <a:off x="1571613" y="1399572"/>
            <a:ext cx="750133" cy="224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331E8-4BAD-6429-0766-1713E9AB4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969" r="17047" b="57058"/>
          <a:stretch/>
        </p:blipFill>
        <p:spPr>
          <a:xfrm>
            <a:off x="1355216" y="2369594"/>
            <a:ext cx="6637076" cy="1975241"/>
          </a:xfrm>
          <a:prstGeom prst="rect">
            <a:avLst/>
          </a:prstGeom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4C088E2-B2D6-2DEB-7D7F-08A66FA23C4B}"/>
              </a:ext>
            </a:extLst>
          </p:cNvPr>
          <p:cNvSpPr/>
          <p:nvPr/>
        </p:nvSpPr>
        <p:spPr>
          <a:xfrm rot="4161562" flipV="1">
            <a:off x="399410" y="2375857"/>
            <a:ext cx="1337677" cy="39526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E04FC6-D258-5990-2B35-6394A63FA033}"/>
              </a:ext>
            </a:extLst>
          </p:cNvPr>
          <p:cNvSpPr txBox="1"/>
          <p:nvPr/>
        </p:nvSpPr>
        <p:spPr>
          <a:xfrm>
            <a:off x="3157639" y="4242250"/>
            <a:ext cx="303223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Màn hình hiển thị </a:t>
            </a:r>
            <a:endParaRPr lang="en-US" sz="2000" b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82584D-ADEC-2E4C-B83F-22432E03F224}"/>
              </a:ext>
            </a:extLst>
          </p:cNvPr>
          <p:cNvCxnSpPr/>
          <p:nvPr/>
        </p:nvCxnSpPr>
        <p:spPr>
          <a:xfrm>
            <a:off x="7301264" y="1643766"/>
            <a:ext cx="550844" cy="6938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E8C5882-EA96-C6F0-B1D6-ED6CE61B635B}"/>
              </a:ext>
            </a:extLst>
          </p:cNvPr>
          <p:cNvSpPr txBox="1"/>
          <p:nvPr/>
        </p:nvSpPr>
        <p:spPr>
          <a:xfrm>
            <a:off x="5785149" y="1114990"/>
            <a:ext cx="3032230" cy="59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Click vào ô </a:t>
            </a:r>
            <a:r>
              <a:rPr lang="en-US" sz="2500">
                <a:sym typeface="Wingdings" panose="05000000000000000000" pitchFamily="2" charset="2"/>
              </a:rPr>
              <a:t>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7002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38" grpId="0" animBg="1"/>
      <p:bldP spid="9" grpId="0" animBg="1"/>
      <p:bldP spid="43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2"/>
          <p:cNvGrpSpPr/>
          <p:nvPr/>
        </p:nvGrpSpPr>
        <p:grpSpPr>
          <a:xfrm>
            <a:off x="8001059" y="2852271"/>
            <a:ext cx="1664203" cy="2394857"/>
            <a:chOff x="1065552" y="4134320"/>
            <a:chExt cx="896323" cy="1254443"/>
          </a:xfrm>
        </p:grpSpPr>
        <p:sp>
          <p:nvSpPr>
            <p:cNvPr id="2560" name="Google Shape;2560;p42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AB943BA-80FD-F90F-9585-AB536054F149}"/>
              </a:ext>
            </a:extLst>
          </p:cNvPr>
          <p:cNvSpPr/>
          <p:nvPr/>
        </p:nvSpPr>
        <p:spPr>
          <a:xfrm>
            <a:off x="584462" y="3391764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331E8-4BAD-6429-0766-1713E9AB4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69" r="17047" b="57058"/>
          <a:stretch/>
        </p:blipFill>
        <p:spPr>
          <a:xfrm>
            <a:off x="546388" y="871286"/>
            <a:ext cx="7623020" cy="226866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8E04FC6-D258-5990-2B35-6394A63FA033}"/>
              </a:ext>
            </a:extLst>
          </p:cNvPr>
          <p:cNvSpPr txBox="1"/>
          <p:nvPr/>
        </p:nvSpPr>
        <p:spPr>
          <a:xfrm>
            <a:off x="1293443" y="3346344"/>
            <a:ext cx="650887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Sau khi click vào biểu tượng  thì hiện tượng gì xảy ra với phần mềm vừa kích hoạt?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82584D-ADEC-2E4C-B83F-22432E03F224}"/>
              </a:ext>
            </a:extLst>
          </p:cNvPr>
          <p:cNvCxnSpPr>
            <a:cxnSpLocks/>
          </p:cNvCxnSpPr>
          <p:nvPr/>
        </p:nvCxnSpPr>
        <p:spPr>
          <a:xfrm>
            <a:off x="6444867" y="324415"/>
            <a:ext cx="1370702" cy="4909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E8C5882-EA96-C6F0-B1D6-ED6CE61B635B}"/>
              </a:ext>
            </a:extLst>
          </p:cNvPr>
          <p:cNvSpPr txBox="1"/>
          <p:nvPr/>
        </p:nvSpPr>
        <p:spPr>
          <a:xfrm>
            <a:off x="3959252" y="-33425"/>
            <a:ext cx="3032230" cy="598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Click vào ô </a:t>
            </a:r>
            <a:r>
              <a:rPr lang="en-US" sz="2500">
                <a:sym typeface="Wingdings" panose="05000000000000000000" pitchFamily="2" charset="2"/>
              </a:rPr>
              <a:t>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81689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2"/>
          <p:cNvSpPr/>
          <p:nvPr/>
        </p:nvSpPr>
        <p:spPr>
          <a:xfrm rot="10800000">
            <a:off x="1328432" y="798666"/>
            <a:ext cx="356177" cy="175638"/>
          </a:xfrm>
          <a:custGeom>
            <a:avLst/>
            <a:gdLst/>
            <a:ahLst/>
            <a:cxnLst/>
            <a:rect l="l" t="t" r="r" b="b"/>
            <a:pathLst>
              <a:path w="1817" h="896" extrusionOk="0">
                <a:moveTo>
                  <a:pt x="1002" y="0"/>
                </a:moveTo>
                <a:cubicBezTo>
                  <a:pt x="984" y="0"/>
                  <a:pt x="968" y="5"/>
                  <a:pt x="954" y="11"/>
                </a:cubicBezTo>
                <a:cubicBezTo>
                  <a:pt x="911" y="32"/>
                  <a:pt x="877" y="82"/>
                  <a:pt x="811" y="109"/>
                </a:cubicBezTo>
                <a:cubicBezTo>
                  <a:pt x="603" y="195"/>
                  <a:pt x="442" y="409"/>
                  <a:pt x="375" y="501"/>
                </a:cubicBezTo>
                <a:cubicBezTo>
                  <a:pt x="285" y="624"/>
                  <a:pt x="104" y="715"/>
                  <a:pt x="52" y="739"/>
                </a:cubicBezTo>
                <a:cubicBezTo>
                  <a:pt x="1" y="763"/>
                  <a:pt x="119" y="868"/>
                  <a:pt x="202" y="889"/>
                </a:cubicBezTo>
                <a:cubicBezTo>
                  <a:pt x="219" y="893"/>
                  <a:pt x="237" y="895"/>
                  <a:pt x="256" y="895"/>
                </a:cubicBezTo>
                <a:cubicBezTo>
                  <a:pt x="325" y="895"/>
                  <a:pt x="400" y="863"/>
                  <a:pt x="450" y="774"/>
                </a:cubicBezTo>
                <a:cubicBezTo>
                  <a:pt x="485" y="715"/>
                  <a:pt x="532" y="594"/>
                  <a:pt x="560" y="592"/>
                </a:cubicBezTo>
                <a:cubicBezTo>
                  <a:pt x="560" y="592"/>
                  <a:pt x="561" y="592"/>
                  <a:pt x="561" y="592"/>
                </a:cubicBezTo>
                <a:cubicBezTo>
                  <a:pt x="588" y="592"/>
                  <a:pt x="606" y="688"/>
                  <a:pt x="688" y="725"/>
                </a:cubicBezTo>
                <a:cubicBezTo>
                  <a:pt x="722" y="741"/>
                  <a:pt x="855" y="787"/>
                  <a:pt x="1029" y="787"/>
                </a:cubicBezTo>
                <a:cubicBezTo>
                  <a:pt x="1260" y="787"/>
                  <a:pt x="1567" y="706"/>
                  <a:pt x="1816" y="366"/>
                </a:cubicBezTo>
                <a:lnTo>
                  <a:pt x="1816" y="366"/>
                </a:lnTo>
                <a:cubicBezTo>
                  <a:pt x="1813" y="366"/>
                  <a:pt x="1809" y="366"/>
                  <a:pt x="1805" y="366"/>
                </a:cubicBezTo>
                <a:cubicBezTo>
                  <a:pt x="1681" y="366"/>
                  <a:pt x="1510" y="304"/>
                  <a:pt x="1450" y="281"/>
                </a:cubicBezTo>
                <a:cubicBezTo>
                  <a:pt x="1390" y="257"/>
                  <a:pt x="1301" y="206"/>
                  <a:pt x="1254" y="184"/>
                </a:cubicBezTo>
                <a:cubicBezTo>
                  <a:pt x="1239" y="178"/>
                  <a:pt x="1216" y="176"/>
                  <a:pt x="1191" y="176"/>
                </a:cubicBezTo>
                <a:cubicBezTo>
                  <a:pt x="1158" y="176"/>
                  <a:pt x="1121" y="179"/>
                  <a:pt x="1091" y="179"/>
                </a:cubicBezTo>
                <a:cubicBezTo>
                  <a:pt x="1066" y="179"/>
                  <a:pt x="1046" y="177"/>
                  <a:pt x="1035" y="170"/>
                </a:cubicBezTo>
                <a:cubicBezTo>
                  <a:pt x="1002" y="148"/>
                  <a:pt x="1047" y="104"/>
                  <a:pt x="1096" y="89"/>
                </a:cubicBezTo>
                <a:cubicBezTo>
                  <a:pt x="1082" y="22"/>
                  <a:pt x="1040" y="0"/>
                  <a:pt x="1002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2"/>
          <p:cNvSpPr/>
          <p:nvPr/>
        </p:nvSpPr>
        <p:spPr>
          <a:xfrm>
            <a:off x="1684595" y="1414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2"/>
          <p:cNvGrpSpPr/>
          <p:nvPr/>
        </p:nvGrpSpPr>
        <p:grpSpPr>
          <a:xfrm>
            <a:off x="8124030" y="2798046"/>
            <a:ext cx="1664203" cy="2394857"/>
            <a:chOff x="1065552" y="4134320"/>
            <a:chExt cx="896323" cy="1254443"/>
          </a:xfrm>
        </p:grpSpPr>
        <p:sp>
          <p:nvSpPr>
            <p:cNvPr id="2560" name="Google Shape;2560;p42"/>
            <p:cNvSpPr/>
            <p:nvPr/>
          </p:nvSpPr>
          <p:spPr>
            <a:xfrm>
              <a:off x="1701984" y="5294471"/>
              <a:ext cx="121367" cy="94292"/>
            </a:xfrm>
            <a:custGeom>
              <a:avLst/>
              <a:gdLst/>
              <a:ahLst/>
              <a:cxnLst/>
              <a:rect l="l" t="t" r="r" b="b"/>
              <a:pathLst>
                <a:path w="771" h="599" extrusionOk="0">
                  <a:moveTo>
                    <a:pt x="771" y="0"/>
                  </a:moveTo>
                  <a:lnTo>
                    <a:pt x="707" y="3"/>
                  </a:lnTo>
                  <a:lnTo>
                    <a:pt x="574" y="14"/>
                  </a:lnTo>
                  <a:lnTo>
                    <a:pt x="514" y="18"/>
                  </a:lnTo>
                  <a:lnTo>
                    <a:pt x="80" y="50"/>
                  </a:lnTo>
                  <a:lnTo>
                    <a:pt x="1" y="56"/>
                  </a:lnTo>
                  <a:cubicBezTo>
                    <a:pt x="52" y="251"/>
                    <a:pt x="99" y="382"/>
                    <a:pt x="170" y="598"/>
                  </a:cubicBezTo>
                  <a:lnTo>
                    <a:pt x="771" y="598"/>
                  </a:lnTo>
                  <a:cubicBezTo>
                    <a:pt x="767" y="514"/>
                    <a:pt x="767" y="405"/>
                    <a:pt x="767" y="293"/>
                  </a:cubicBezTo>
                  <a:lnTo>
                    <a:pt x="767" y="291"/>
                  </a:lnTo>
                  <a:cubicBezTo>
                    <a:pt x="767" y="191"/>
                    <a:pt x="769" y="88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2"/>
            <p:cNvSpPr/>
            <p:nvPr/>
          </p:nvSpPr>
          <p:spPr>
            <a:xfrm>
              <a:off x="1691279" y="5203800"/>
              <a:ext cx="121367" cy="98542"/>
            </a:xfrm>
            <a:custGeom>
              <a:avLst/>
              <a:gdLst/>
              <a:ahLst/>
              <a:cxnLst/>
              <a:rect l="l" t="t" r="r" b="b"/>
              <a:pathLst>
                <a:path w="771" h="626" extrusionOk="0">
                  <a:moveTo>
                    <a:pt x="771" y="1"/>
                  </a:moveTo>
                  <a:lnTo>
                    <a:pt x="694" y="5"/>
                  </a:lnTo>
                  <a:lnTo>
                    <a:pt x="676" y="7"/>
                  </a:lnTo>
                  <a:lnTo>
                    <a:pt x="655" y="7"/>
                  </a:lnTo>
                  <a:lnTo>
                    <a:pt x="655" y="9"/>
                  </a:lnTo>
                  <a:lnTo>
                    <a:pt x="79" y="48"/>
                  </a:lnTo>
                  <a:lnTo>
                    <a:pt x="0" y="53"/>
                  </a:lnTo>
                  <a:lnTo>
                    <a:pt x="148" y="626"/>
                  </a:lnTo>
                  <a:lnTo>
                    <a:pt x="582" y="592"/>
                  </a:lnTo>
                  <a:lnTo>
                    <a:pt x="642" y="588"/>
                  </a:lnTo>
                  <a:lnTo>
                    <a:pt x="762" y="579"/>
                  </a:lnTo>
                  <a:lnTo>
                    <a:pt x="762" y="523"/>
                  </a:lnTo>
                  <a:cubicBezTo>
                    <a:pt x="764" y="521"/>
                    <a:pt x="764" y="521"/>
                    <a:pt x="762" y="519"/>
                  </a:cubicBezTo>
                  <a:lnTo>
                    <a:pt x="768" y="151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2"/>
            <p:cNvSpPr/>
            <p:nvPr/>
          </p:nvSpPr>
          <p:spPr>
            <a:xfrm>
              <a:off x="1679788" y="5111240"/>
              <a:ext cx="121367" cy="100431"/>
            </a:xfrm>
            <a:custGeom>
              <a:avLst/>
              <a:gdLst/>
              <a:ahLst/>
              <a:cxnLst/>
              <a:rect l="l" t="t" r="r" b="b"/>
              <a:pathLst>
                <a:path w="771" h="638" extrusionOk="0">
                  <a:moveTo>
                    <a:pt x="769" y="0"/>
                  </a:moveTo>
                  <a:lnTo>
                    <a:pt x="745" y="2"/>
                  </a:lnTo>
                  <a:lnTo>
                    <a:pt x="691" y="9"/>
                  </a:lnTo>
                  <a:lnTo>
                    <a:pt x="596" y="19"/>
                  </a:lnTo>
                  <a:lnTo>
                    <a:pt x="78" y="73"/>
                  </a:lnTo>
                  <a:lnTo>
                    <a:pt x="1" y="81"/>
                  </a:lnTo>
                  <a:cubicBezTo>
                    <a:pt x="54" y="264"/>
                    <a:pt x="101" y="446"/>
                    <a:pt x="152" y="636"/>
                  </a:cubicBezTo>
                  <a:lnTo>
                    <a:pt x="152" y="638"/>
                  </a:lnTo>
                  <a:lnTo>
                    <a:pt x="728" y="597"/>
                  </a:lnTo>
                  <a:lnTo>
                    <a:pt x="747" y="595"/>
                  </a:lnTo>
                  <a:lnTo>
                    <a:pt x="749" y="595"/>
                  </a:lnTo>
                  <a:lnTo>
                    <a:pt x="767" y="593"/>
                  </a:lnTo>
                  <a:cubicBezTo>
                    <a:pt x="769" y="437"/>
                    <a:pt x="771" y="278"/>
                    <a:pt x="769" y="115"/>
                  </a:cubicBez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2"/>
            <p:cNvSpPr/>
            <p:nvPr/>
          </p:nvSpPr>
          <p:spPr>
            <a:xfrm>
              <a:off x="1665936" y="5015846"/>
              <a:ext cx="122784" cy="106885"/>
            </a:xfrm>
            <a:custGeom>
              <a:avLst/>
              <a:gdLst/>
              <a:ahLst/>
              <a:cxnLst/>
              <a:rect l="l" t="t" r="r" b="b"/>
              <a:pathLst>
                <a:path w="780" h="679" extrusionOk="0">
                  <a:moveTo>
                    <a:pt x="754" y="0"/>
                  </a:moveTo>
                  <a:lnTo>
                    <a:pt x="708" y="7"/>
                  </a:lnTo>
                  <a:lnTo>
                    <a:pt x="708" y="9"/>
                  </a:lnTo>
                  <a:lnTo>
                    <a:pt x="680" y="14"/>
                  </a:lnTo>
                  <a:lnTo>
                    <a:pt x="75" y="135"/>
                  </a:lnTo>
                  <a:lnTo>
                    <a:pt x="1" y="148"/>
                  </a:lnTo>
                  <a:cubicBezTo>
                    <a:pt x="61" y="317"/>
                    <a:pt x="116" y="495"/>
                    <a:pt x="166" y="679"/>
                  </a:cubicBezTo>
                  <a:lnTo>
                    <a:pt x="684" y="625"/>
                  </a:lnTo>
                  <a:lnTo>
                    <a:pt x="779" y="615"/>
                  </a:lnTo>
                  <a:cubicBezTo>
                    <a:pt x="779" y="522"/>
                    <a:pt x="776" y="429"/>
                    <a:pt x="772" y="337"/>
                  </a:cubicBezTo>
                  <a:lnTo>
                    <a:pt x="772" y="335"/>
                  </a:lnTo>
                  <a:cubicBezTo>
                    <a:pt x="772" y="307"/>
                    <a:pt x="770" y="279"/>
                    <a:pt x="768" y="251"/>
                  </a:cubicBezTo>
                  <a:cubicBezTo>
                    <a:pt x="766" y="168"/>
                    <a:pt x="761" y="84"/>
                    <a:pt x="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2"/>
            <p:cNvSpPr/>
            <p:nvPr/>
          </p:nvSpPr>
          <p:spPr>
            <a:xfrm>
              <a:off x="1646731" y="4911952"/>
              <a:ext cx="126247" cy="125145"/>
            </a:xfrm>
            <a:custGeom>
              <a:avLst/>
              <a:gdLst/>
              <a:ahLst/>
              <a:cxnLst/>
              <a:rect l="l" t="t" r="r" b="b"/>
              <a:pathLst>
                <a:path w="802" h="795" extrusionOk="0">
                  <a:moveTo>
                    <a:pt x="698" y="1"/>
                  </a:moveTo>
                  <a:lnTo>
                    <a:pt x="669" y="14"/>
                  </a:lnTo>
                  <a:lnTo>
                    <a:pt x="628" y="37"/>
                  </a:lnTo>
                  <a:lnTo>
                    <a:pt x="71" y="316"/>
                  </a:lnTo>
                  <a:lnTo>
                    <a:pt x="1" y="352"/>
                  </a:lnTo>
                  <a:cubicBezTo>
                    <a:pt x="71" y="459"/>
                    <a:pt x="139" y="626"/>
                    <a:pt x="197" y="795"/>
                  </a:cubicBezTo>
                  <a:lnTo>
                    <a:pt x="802" y="676"/>
                  </a:lnTo>
                  <a:lnTo>
                    <a:pt x="802" y="674"/>
                  </a:lnTo>
                  <a:cubicBezTo>
                    <a:pt x="796" y="613"/>
                    <a:pt x="792" y="553"/>
                    <a:pt x="786" y="491"/>
                  </a:cubicBezTo>
                  <a:cubicBezTo>
                    <a:pt x="786" y="489"/>
                    <a:pt x="784" y="487"/>
                    <a:pt x="784" y="485"/>
                  </a:cubicBezTo>
                  <a:cubicBezTo>
                    <a:pt x="769" y="334"/>
                    <a:pt x="746" y="177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2"/>
            <p:cNvSpPr/>
            <p:nvPr/>
          </p:nvSpPr>
          <p:spPr>
            <a:xfrm>
              <a:off x="1613044" y="4822540"/>
              <a:ext cx="132543" cy="139627"/>
            </a:xfrm>
            <a:custGeom>
              <a:avLst/>
              <a:gdLst/>
              <a:ahLst/>
              <a:cxnLst/>
              <a:rect l="l" t="t" r="r" b="b"/>
              <a:pathLst>
                <a:path w="842" h="887" extrusionOk="0">
                  <a:moveTo>
                    <a:pt x="651" y="0"/>
                  </a:moveTo>
                  <a:lnTo>
                    <a:pt x="377" y="192"/>
                  </a:lnTo>
                  <a:lnTo>
                    <a:pt x="64" y="408"/>
                  </a:lnTo>
                  <a:lnTo>
                    <a:pt x="18" y="443"/>
                  </a:lnTo>
                  <a:lnTo>
                    <a:pt x="0" y="455"/>
                  </a:lnTo>
                  <a:cubicBezTo>
                    <a:pt x="104" y="605"/>
                    <a:pt x="206" y="748"/>
                    <a:pt x="285" y="884"/>
                  </a:cubicBezTo>
                  <a:lnTo>
                    <a:pt x="285" y="886"/>
                  </a:lnTo>
                  <a:lnTo>
                    <a:pt x="842" y="605"/>
                  </a:lnTo>
                  <a:cubicBezTo>
                    <a:pt x="784" y="382"/>
                    <a:pt x="713" y="188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2"/>
            <p:cNvSpPr/>
            <p:nvPr/>
          </p:nvSpPr>
          <p:spPr>
            <a:xfrm>
              <a:off x="1572116" y="4744462"/>
              <a:ext cx="133016" cy="142461"/>
            </a:xfrm>
            <a:custGeom>
              <a:avLst/>
              <a:gdLst/>
              <a:ahLst/>
              <a:cxnLst/>
              <a:rect l="l" t="t" r="r" b="b"/>
              <a:pathLst>
                <a:path w="845" h="905" extrusionOk="0">
                  <a:moveTo>
                    <a:pt x="667" y="1"/>
                  </a:moveTo>
                  <a:lnTo>
                    <a:pt x="1" y="422"/>
                  </a:lnTo>
                  <a:cubicBezTo>
                    <a:pt x="109" y="592"/>
                    <a:pt x="219" y="752"/>
                    <a:pt x="324" y="904"/>
                  </a:cubicBezTo>
                  <a:lnTo>
                    <a:pt x="845" y="542"/>
                  </a:lnTo>
                  <a:cubicBezTo>
                    <a:pt x="780" y="355"/>
                    <a:pt x="719" y="176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2"/>
            <p:cNvSpPr/>
            <p:nvPr/>
          </p:nvSpPr>
          <p:spPr>
            <a:xfrm>
              <a:off x="1534651" y="4670004"/>
              <a:ext cx="131914" cy="134275"/>
            </a:xfrm>
            <a:custGeom>
              <a:avLst/>
              <a:gdLst/>
              <a:ahLst/>
              <a:cxnLst/>
              <a:rect l="l" t="t" r="r" b="b"/>
              <a:pathLst>
                <a:path w="838" h="853" extrusionOk="0">
                  <a:moveTo>
                    <a:pt x="713" y="0"/>
                  </a:moveTo>
                  <a:lnTo>
                    <a:pt x="1" y="306"/>
                  </a:lnTo>
                  <a:cubicBezTo>
                    <a:pt x="95" y="504"/>
                    <a:pt x="200" y="684"/>
                    <a:pt x="306" y="853"/>
                  </a:cubicBezTo>
                  <a:lnTo>
                    <a:pt x="838" y="516"/>
                  </a:lnTo>
                  <a:cubicBezTo>
                    <a:pt x="785" y="339"/>
                    <a:pt x="742" y="166"/>
                    <a:pt x="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2"/>
            <p:cNvSpPr/>
            <p:nvPr/>
          </p:nvSpPr>
          <p:spPr>
            <a:xfrm>
              <a:off x="1508048" y="4597593"/>
              <a:ext cx="127664" cy="115700"/>
            </a:xfrm>
            <a:custGeom>
              <a:avLst/>
              <a:gdLst/>
              <a:ahLst/>
              <a:cxnLst/>
              <a:rect l="l" t="t" r="r" b="b"/>
              <a:pathLst>
                <a:path w="811" h="735" extrusionOk="0">
                  <a:moveTo>
                    <a:pt x="763" y="1"/>
                  </a:moveTo>
                  <a:lnTo>
                    <a:pt x="1" y="103"/>
                  </a:lnTo>
                  <a:cubicBezTo>
                    <a:pt x="64" y="332"/>
                    <a:pt x="147" y="542"/>
                    <a:pt x="240" y="735"/>
                  </a:cubicBezTo>
                  <a:lnTo>
                    <a:pt x="810" y="490"/>
                  </a:lnTo>
                  <a:cubicBezTo>
                    <a:pt x="779" y="319"/>
                    <a:pt x="762" y="154"/>
                    <a:pt x="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2"/>
            <p:cNvSpPr/>
            <p:nvPr/>
          </p:nvSpPr>
          <p:spPr>
            <a:xfrm>
              <a:off x="1502538" y="4502200"/>
              <a:ext cx="122311" cy="110033"/>
            </a:xfrm>
            <a:custGeom>
              <a:avLst/>
              <a:gdLst/>
              <a:ahLst/>
              <a:cxnLst/>
              <a:rect l="l" t="t" r="r" b="b"/>
              <a:pathLst>
                <a:path w="777" h="699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42"/>
                    <a:pt x="51" y="478"/>
                    <a:pt x="112" y="698"/>
                  </a:cubicBezTo>
                  <a:lnTo>
                    <a:pt x="723" y="617"/>
                  </a:lnTo>
                  <a:cubicBezTo>
                    <a:pt x="723" y="456"/>
                    <a:pt x="741" y="305"/>
                    <a:pt x="77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2"/>
            <p:cNvSpPr/>
            <p:nvPr/>
          </p:nvSpPr>
          <p:spPr>
            <a:xfrm>
              <a:off x="1496399" y="4134320"/>
              <a:ext cx="388028" cy="392121"/>
            </a:xfrm>
            <a:custGeom>
              <a:avLst/>
              <a:gdLst/>
              <a:ahLst/>
              <a:cxnLst/>
              <a:rect l="l" t="t" r="r" b="b"/>
              <a:pathLst>
                <a:path w="2465" h="2491" extrusionOk="0">
                  <a:moveTo>
                    <a:pt x="1792" y="1427"/>
                  </a:moveTo>
                  <a:cubicBezTo>
                    <a:pt x="1792" y="1427"/>
                    <a:pt x="1792" y="1427"/>
                    <a:pt x="1792" y="1427"/>
                  </a:cubicBezTo>
                  <a:lnTo>
                    <a:pt x="1792" y="1427"/>
                  </a:lnTo>
                  <a:cubicBezTo>
                    <a:pt x="1792" y="1427"/>
                    <a:pt x="1792" y="1427"/>
                    <a:pt x="1792" y="1427"/>
                  </a:cubicBezTo>
                  <a:close/>
                  <a:moveTo>
                    <a:pt x="2464" y="1"/>
                  </a:moveTo>
                  <a:lnTo>
                    <a:pt x="2464" y="1"/>
                  </a:lnTo>
                  <a:cubicBezTo>
                    <a:pt x="2382" y="5"/>
                    <a:pt x="2306" y="11"/>
                    <a:pt x="2238" y="19"/>
                  </a:cubicBezTo>
                  <a:cubicBezTo>
                    <a:pt x="1932" y="49"/>
                    <a:pt x="1757" y="103"/>
                    <a:pt x="1657" y="138"/>
                  </a:cubicBezTo>
                  <a:cubicBezTo>
                    <a:pt x="1580" y="285"/>
                    <a:pt x="1437" y="501"/>
                    <a:pt x="1420" y="527"/>
                  </a:cubicBezTo>
                  <a:lnTo>
                    <a:pt x="1532" y="168"/>
                  </a:lnTo>
                  <a:lnTo>
                    <a:pt x="1532" y="168"/>
                  </a:lnTo>
                  <a:cubicBezTo>
                    <a:pt x="1532" y="168"/>
                    <a:pt x="1166" y="328"/>
                    <a:pt x="1088" y="365"/>
                  </a:cubicBezTo>
                  <a:cubicBezTo>
                    <a:pt x="1080" y="480"/>
                    <a:pt x="928" y="859"/>
                    <a:pt x="928" y="859"/>
                  </a:cubicBezTo>
                  <a:cubicBezTo>
                    <a:pt x="928" y="859"/>
                    <a:pt x="975" y="488"/>
                    <a:pt x="970" y="422"/>
                  </a:cubicBezTo>
                  <a:lnTo>
                    <a:pt x="970" y="422"/>
                  </a:lnTo>
                  <a:cubicBezTo>
                    <a:pt x="870" y="452"/>
                    <a:pt x="682" y="604"/>
                    <a:pt x="504" y="813"/>
                  </a:cubicBezTo>
                  <a:cubicBezTo>
                    <a:pt x="504" y="813"/>
                    <a:pt x="500" y="813"/>
                    <a:pt x="500" y="814"/>
                  </a:cubicBezTo>
                  <a:cubicBezTo>
                    <a:pt x="448" y="877"/>
                    <a:pt x="395" y="943"/>
                    <a:pt x="349" y="1011"/>
                  </a:cubicBezTo>
                  <a:cubicBezTo>
                    <a:pt x="228" y="1180"/>
                    <a:pt x="127" y="1367"/>
                    <a:pt x="76" y="1550"/>
                  </a:cubicBezTo>
                  <a:cubicBezTo>
                    <a:pt x="74" y="1554"/>
                    <a:pt x="74" y="1559"/>
                    <a:pt x="74" y="1564"/>
                  </a:cubicBezTo>
                  <a:cubicBezTo>
                    <a:pt x="37" y="1689"/>
                    <a:pt x="0" y="1857"/>
                    <a:pt x="7" y="2036"/>
                  </a:cubicBezTo>
                  <a:lnTo>
                    <a:pt x="7" y="2040"/>
                  </a:lnTo>
                  <a:cubicBezTo>
                    <a:pt x="7" y="2060"/>
                    <a:pt x="7" y="2081"/>
                    <a:pt x="11" y="2100"/>
                  </a:cubicBezTo>
                  <a:lnTo>
                    <a:pt x="11" y="2102"/>
                  </a:lnTo>
                  <a:lnTo>
                    <a:pt x="11" y="2105"/>
                  </a:lnTo>
                  <a:cubicBezTo>
                    <a:pt x="14" y="2118"/>
                    <a:pt x="14" y="2130"/>
                    <a:pt x="18" y="2147"/>
                  </a:cubicBezTo>
                  <a:cubicBezTo>
                    <a:pt x="26" y="2212"/>
                    <a:pt x="44" y="2279"/>
                    <a:pt x="67" y="2343"/>
                  </a:cubicBezTo>
                  <a:cubicBezTo>
                    <a:pt x="80" y="2370"/>
                    <a:pt x="90" y="2394"/>
                    <a:pt x="104" y="2420"/>
                  </a:cubicBezTo>
                  <a:lnTo>
                    <a:pt x="104" y="2424"/>
                  </a:lnTo>
                  <a:lnTo>
                    <a:pt x="106" y="2424"/>
                  </a:lnTo>
                  <a:cubicBezTo>
                    <a:pt x="106" y="2426"/>
                    <a:pt x="108" y="2428"/>
                    <a:pt x="108" y="2430"/>
                  </a:cubicBezTo>
                  <a:cubicBezTo>
                    <a:pt x="114" y="2437"/>
                    <a:pt x="118" y="2445"/>
                    <a:pt x="122" y="2454"/>
                  </a:cubicBezTo>
                  <a:cubicBezTo>
                    <a:pt x="124" y="2454"/>
                    <a:pt x="124" y="2456"/>
                    <a:pt x="124" y="2458"/>
                  </a:cubicBezTo>
                  <a:cubicBezTo>
                    <a:pt x="127" y="2460"/>
                    <a:pt x="129" y="2464"/>
                    <a:pt x="131" y="2466"/>
                  </a:cubicBezTo>
                  <a:cubicBezTo>
                    <a:pt x="131" y="2468"/>
                    <a:pt x="131" y="2468"/>
                    <a:pt x="133" y="2469"/>
                  </a:cubicBezTo>
                  <a:cubicBezTo>
                    <a:pt x="133" y="2469"/>
                    <a:pt x="135" y="2471"/>
                    <a:pt x="135" y="2473"/>
                  </a:cubicBezTo>
                  <a:lnTo>
                    <a:pt x="138" y="2478"/>
                  </a:lnTo>
                  <a:lnTo>
                    <a:pt x="140" y="2480"/>
                  </a:lnTo>
                  <a:cubicBezTo>
                    <a:pt x="140" y="2484"/>
                    <a:pt x="142" y="2484"/>
                    <a:pt x="144" y="2488"/>
                  </a:cubicBezTo>
                  <a:lnTo>
                    <a:pt x="159" y="2488"/>
                  </a:lnTo>
                  <a:cubicBezTo>
                    <a:pt x="172" y="2488"/>
                    <a:pt x="185" y="2488"/>
                    <a:pt x="199" y="2490"/>
                  </a:cubicBezTo>
                  <a:lnTo>
                    <a:pt x="200" y="2490"/>
                  </a:lnTo>
                  <a:cubicBezTo>
                    <a:pt x="257" y="2490"/>
                    <a:pt x="317" y="2488"/>
                    <a:pt x="379" y="2482"/>
                  </a:cubicBezTo>
                  <a:cubicBezTo>
                    <a:pt x="439" y="2478"/>
                    <a:pt x="504" y="2468"/>
                    <a:pt x="572" y="2452"/>
                  </a:cubicBezTo>
                  <a:cubicBezTo>
                    <a:pt x="745" y="2409"/>
                    <a:pt x="936" y="2319"/>
                    <a:pt x="1155" y="2139"/>
                  </a:cubicBezTo>
                  <a:cubicBezTo>
                    <a:pt x="1345" y="1981"/>
                    <a:pt x="1558" y="1754"/>
                    <a:pt x="1792" y="1427"/>
                  </a:cubicBezTo>
                  <a:lnTo>
                    <a:pt x="1792" y="1427"/>
                  </a:lnTo>
                  <a:cubicBezTo>
                    <a:pt x="1786" y="1435"/>
                    <a:pt x="1775" y="1438"/>
                    <a:pt x="1759" y="1438"/>
                  </a:cubicBezTo>
                  <a:cubicBezTo>
                    <a:pt x="1656" y="1438"/>
                    <a:pt x="1366" y="1293"/>
                    <a:pt x="1366" y="1293"/>
                  </a:cubicBezTo>
                  <a:lnTo>
                    <a:pt x="1366" y="1293"/>
                  </a:lnTo>
                  <a:lnTo>
                    <a:pt x="1870" y="1321"/>
                  </a:lnTo>
                  <a:lnTo>
                    <a:pt x="1872" y="1321"/>
                  </a:lnTo>
                  <a:cubicBezTo>
                    <a:pt x="1872" y="1321"/>
                    <a:pt x="1976" y="1103"/>
                    <a:pt x="2043" y="931"/>
                  </a:cubicBezTo>
                  <a:cubicBezTo>
                    <a:pt x="2043" y="929"/>
                    <a:pt x="2045" y="927"/>
                    <a:pt x="2045" y="925"/>
                  </a:cubicBezTo>
                  <a:cubicBezTo>
                    <a:pt x="2071" y="855"/>
                    <a:pt x="2090" y="793"/>
                    <a:pt x="2092" y="756"/>
                  </a:cubicBezTo>
                  <a:cubicBezTo>
                    <a:pt x="1920" y="746"/>
                    <a:pt x="1788" y="672"/>
                    <a:pt x="1788" y="672"/>
                  </a:cubicBezTo>
                  <a:cubicBezTo>
                    <a:pt x="1788" y="672"/>
                    <a:pt x="2083" y="617"/>
                    <a:pt x="2157" y="611"/>
                  </a:cubicBezTo>
                  <a:lnTo>
                    <a:pt x="2163" y="611"/>
                  </a:lnTo>
                  <a:cubicBezTo>
                    <a:pt x="2165" y="598"/>
                    <a:pt x="2167" y="583"/>
                    <a:pt x="2171" y="568"/>
                  </a:cubicBezTo>
                  <a:cubicBezTo>
                    <a:pt x="2173" y="553"/>
                    <a:pt x="2177" y="538"/>
                    <a:pt x="2181" y="521"/>
                  </a:cubicBezTo>
                  <a:cubicBezTo>
                    <a:pt x="2199" y="455"/>
                    <a:pt x="2229" y="388"/>
                    <a:pt x="2263" y="324"/>
                  </a:cubicBezTo>
                  <a:cubicBezTo>
                    <a:pt x="2270" y="309"/>
                    <a:pt x="2279" y="292"/>
                    <a:pt x="2287" y="278"/>
                  </a:cubicBezTo>
                  <a:cubicBezTo>
                    <a:pt x="2296" y="264"/>
                    <a:pt x="2304" y="251"/>
                    <a:pt x="2311" y="236"/>
                  </a:cubicBezTo>
                  <a:lnTo>
                    <a:pt x="2313" y="234"/>
                  </a:lnTo>
                  <a:cubicBezTo>
                    <a:pt x="2347" y="174"/>
                    <a:pt x="2384" y="120"/>
                    <a:pt x="2414" y="75"/>
                  </a:cubicBezTo>
                  <a:cubicBezTo>
                    <a:pt x="2434" y="45"/>
                    <a:pt x="2452" y="21"/>
                    <a:pt x="2464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2"/>
            <p:cNvSpPr/>
            <p:nvPr/>
          </p:nvSpPr>
          <p:spPr>
            <a:xfrm>
              <a:off x="1519067" y="4134477"/>
              <a:ext cx="365360" cy="391491"/>
            </a:xfrm>
            <a:custGeom>
              <a:avLst/>
              <a:gdLst/>
              <a:ahLst/>
              <a:cxnLst/>
              <a:rect l="l" t="t" r="r" b="b"/>
              <a:pathLst>
                <a:path w="2321" h="2487" extrusionOk="0">
                  <a:moveTo>
                    <a:pt x="2320" y="1"/>
                  </a:moveTo>
                  <a:lnTo>
                    <a:pt x="2320" y="1"/>
                  </a:lnTo>
                  <a:cubicBezTo>
                    <a:pt x="2072" y="140"/>
                    <a:pt x="1839" y="307"/>
                    <a:pt x="1616" y="487"/>
                  </a:cubicBezTo>
                  <a:cubicBezTo>
                    <a:pt x="1393" y="666"/>
                    <a:pt x="1181" y="860"/>
                    <a:pt x="978" y="1065"/>
                  </a:cubicBezTo>
                  <a:cubicBezTo>
                    <a:pt x="777" y="1271"/>
                    <a:pt x="586" y="1488"/>
                    <a:pt x="415" y="1722"/>
                  </a:cubicBezTo>
                  <a:cubicBezTo>
                    <a:pt x="329" y="1838"/>
                    <a:pt x="248" y="1959"/>
                    <a:pt x="176" y="2087"/>
                  </a:cubicBezTo>
                  <a:cubicBezTo>
                    <a:pt x="106" y="2213"/>
                    <a:pt x="42" y="2346"/>
                    <a:pt x="0" y="2487"/>
                  </a:cubicBezTo>
                  <a:cubicBezTo>
                    <a:pt x="52" y="2350"/>
                    <a:pt x="119" y="2222"/>
                    <a:pt x="196" y="2099"/>
                  </a:cubicBezTo>
                  <a:cubicBezTo>
                    <a:pt x="272" y="1976"/>
                    <a:pt x="356" y="1859"/>
                    <a:pt x="443" y="1745"/>
                  </a:cubicBezTo>
                  <a:cubicBezTo>
                    <a:pt x="619" y="1518"/>
                    <a:pt x="810" y="1303"/>
                    <a:pt x="1012" y="1100"/>
                  </a:cubicBezTo>
                  <a:cubicBezTo>
                    <a:pt x="1212" y="895"/>
                    <a:pt x="1421" y="701"/>
                    <a:pt x="1639" y="516"/>
                  </a:cubicBezTo>
                  <a:cubicBezTo>
                    <a:pt x="1747" y="424"/>
                    <a:pt x="1858" y="334"/>
                    <a:pt x="1972" y="247"/>
                  </a:cubicBezTo>
                  <a:cubicBezTo>
                    <a:pt x="2085" y="160"/>
                    <a:pt x="2201" y="79"/>
                    <a:pt x="2320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2"/>
            <p:cNvSpPr/>
            <p:nvPr/>
          </p:nvSpPr>
          <p:spPr>
            <a:xfrm>
              <a:off x="1065552" y="4472448"/>
              <a:ext cx="465004" cy="368666"/>
            </a:xfrm>
            <a:custGeom>
              <a:avLst/>
              <a:gdLst/>
              <a:ahLst/>
              <a:cxnLst/>
              <a:rect l="l" t="t" r="r" b="b"/>
              <a:pathLst>
                <a:path w="2954" h="2342" extrusionOk="0">
                  <a:moveTo>
                    <a:pt x="1849" y="0"/>
                  </a:moveTo>
                  <a:cubicBezTo>
                    <a:pt x="1602" y="0"/>
                    <a:pt x="1354" y="64"/>
                    <a:pt x="1075" y="214"/>
                  </a:cubicBezTo>
                  <a:cubicBezTo>
                    <a:pt x="443" y="551"/>
                    <a:pt x="0" y="1567"/>
                    <a:pt x="216" y="2341"/>
                  </a:cubicBezTo>
                  <a:cubicBezTo>
                    <a:pt x="561" y="1811"/>
                    <a:pt x="1202" y="1785"/>
                    <a:pt x="1781" y="1350"/>
                  </a:cubicBezTo>
                  <a:cubicBezTo>
                    <a:pt x="1903" y="1258"/>
                    <a:pt x="2094" y="1017"/>
                    <a:pt x="2297" y="792"/>
                  </a:cubicBezTo>
                  <a:cubicBezTo>
                    <a:pt x="2297" y="790"/>
                    <a:pt x="2297" y="790"/>
                    <a:pt x="2299" y="788"/>
                  </a:cubicBezTo>
                  <a:cubicBezTo>
                    <a:pt x="2466" y="605"/>
                    <a:pt x="2639" y="434"/>
                    <a:pt x="2791" y="362"/>
                  </a:cubicBezTo>
                  <a:cubicBezTo>
                    <a:pt x="2809" y="354"/>
                    <a:pt x="2825" y="346"/>
                    <a:pt x="2843" y="342"/>
                  </a:cubicBezTo>
                  <a:cubicBezTo>
                    <a:pt x="2843" y="340"/>
                    <a:pt x="2845" y="340"/>
                    <a:pt x="2845" y="340"/>
                  </a:cubicBezTo>
                  <a:cubicBezTo>
                    <a:pt x="2847" y="340"/>
                    <a:pt x="2849" y="338"/>
                    <a:pt x="2851" y="338"/>
                  </a:cubicBezTo>
                  <a:cubicBezTo>
                    <a:pt x="2861" y="336"/>
                    <a:pt x="2869" y="334"/>
                    <a:pt x="2877" y="332"/>
                  </a:cubicBezTo>
                  <a:cubicBezTo>
                    <a:pt x="2881" y="330"/>
                    <a:pt x="2883" y="330"/>
                    <a:pt x="2885" y="330"/>
                  </a:cubicBezTo>
                  <a:cubicBezTo>
                    <a:pt x="2891" y="330"/>
                    <a:pt x="2896" y="329"/>
                    <a:pt x="2899" y="329"/>
                  </a:cubicBezTo>
                  <a:cubicBezTo>
                    <a:pt x="2907" y="326"/>
                    <a:pt x="2915" y="326"/>
                    <a:pt x="2922" y="326"/>
                  </a:cubicBezTo>
                  <a:cubicBezTo>
                    <a:pt x="2931" y="326"/>
                    <a:pt x="2943" y="326"/>
                    <a:pt x="2954" y="329"/>
                  </a:cubicBezTo>
                  <a:cubicBezTo>
                    <a:pt x="2941" y="322"/>
                    <a:pt x="2929" y="316"/>
                    <a:pt x="2917" y="310"/>
                  </a:cubicBezTo>
                  <a:lnTo>
                    <a:pt x="2915" y="310"/>
                  </a:lnTo>
                  <a:cubicBezTo>
                    <a:pt x="2913" y="308"/>
                    <a:pt x="2911" y="308"/>
                    <a:pt x="2909" y="306"/>
                  </a:cubicBezTo>
                  <a:lnTo>
                    <a:pt x="2907" y="306"/>
                  </a:lnTo>
                  <a:cubicBezTo>
                    <a:pt x="2903" y="304"/>
                    <a:pt x="2899" y="302"/>
                    <a:pt x="2897" y="302"/>
                  </a:cubicBezTo>
                  <a:lnTo>
                    <a:pt x="2895" y="300"/>
                  </a:lnTo>
                  <a:cubicBezTo>
                    <a:pt x="2890" y="297"/>
                    <a:pt x="2889" y="297"/>
                    <a:pt x="2887" y="295"/>
                  </a:cubicBezTo>
                  <a:cubicBezTo>
                    <a:pt x="2883" y="293"/>
                    <a:pt x="2879" y="292"/>
                    <a:pt x="2875" y="292"/>
                  </a:cubicBezTo>
                  <a:cubicBezTo>
                    <a:pt x="2875" y="289"/>
                    <a:pt x="2873" y="289"/>
                    <a:pt x="2873" y="289"/>
                  </a:cubicBezTo>
                  <a:cubicBezTo>
                    <a:pt x="2861" y="284"/>
                    <a:pt x="2851" y="280"/>
                    <a:pt x="2841" y="276"/>
                  </a:cubicBezTo>
                  <a:lnTo>
                    <a:pt x="2841" y="274"/>
                  </a:lnTo>
                  <a:cubicBezTo>
                    <a:pt x="2821" y="265"/>
                    <a:pt x="2800" y="256"/>
                    <a:pt x="2781" y="248"/>
                  </a:cubicBezTo>
                  <a:cubicBezTo>
                    <a:pt x="2693" y="207"/>
                    <a:pt x="2605" y="171"/>
                    <a:pt x="2522" y="139"/>
                  </a:cubicBezTo>
                  <a:cubicBezTo>
                    <a:pt x="2517" y="137"/>
                    <a:pt x="2515" y="135"/>
                    <a:pt x="2513" y="135"/>
                  </a:cubicBezTo>
                  <a:lnTo>
                    <a:pt x="2511" y="135"/>
                  </a:lnTo>
                  <a:cubicBezTo>
                    <a:pt x="2280" y="50"/>
                    <a:pt x="2065" y="0"/>
                    <a:pt x="1849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2"/>
            <p:cNvSpPr/>
            <p:nvPr/>
          </p:nvSpPr>
          <p:spPr>
            <a:xfrm>
              <a:off x="1099397" y="4519515"/>
              <a:ext cx="425493" cy="321599"/>
            </a:xfrm>
            <a:custGeom>
              <a:avLst/>
              <a:gdLst/>
              <a:ahLst/>
              <a:cxnLst/>
              <a:rect l="l" t="t" r="r" b="b"/>
              <a:pathLst>
                <a:path w="2703" h="2043" extrusionOk="0">
                  <a:moveTo>
                    <a:pt x="2453" y="1"/>
                  </a:moveTo>
                  <a:cubicBezTo>
                    <a:pt x="2381" y="1"/>
                    <a:pt x="2309" y="3"/>
                    <a:pt x="2237" y="7"/>
                  </a:cubicBezTo>
                  <a:cubicBezTo>
                    <a:pt x="2082" y="17"/>
                    <a:pt x="1928" y="38"/>
                    <a:pt x="1775" y="71"/>
                  </a:cubicBezTo>
                  <a:cubicBezTo>
                    <a:pt x="1471" y="136"/>
                    <a:pt x="1176" y="252"/>
                    <a:pt x="914" y="428"/>
                  </a:cubicBezTo>
                  <a:cubicBezTo>
                    <a:pt x="654" y="605"/>
                    <a:pt x="432" y="844"/>
                    <a:pt x="279" y="1126"/>
                  </a:cubicBezTo>
                  <a:cubicBezTo>
                    <a:pt x="203" y="1267"/>
                    <a:pt x="142" y="1416"/>
                    <a:pt x="96" y="1570"/>
                  </a:cubicBezTo>
                  <a:cubicBezTo>
                    <a:pt x="50" y="1724"/>
                    <a:pt x="18" y="1883"/>
                    <a:pt x="1" y="2042"/>
                  </a:cubicBezTo>
                  <a:cubicBezTo>
                    <a:pt x="29" y="1885"/>
                    <a:pt x="65" y="1728"/>
                    <a:pt x="118" y="1578"/>
                  </a:cubicBezTo>
                  <a:cubicBezTo>
                    <a:pt x="168" y="1427"/>
                    <a:pt x="232" y="1281"/>
                    <a:pt x="311" y="1146"/>
                  </a:cubicBezTo>
                  <a:cubicBezTo>
                    <a:pt x="390" y="1010"/>
                    <a:pt x="482" y="882"/>
                    <a:pt x="587" y="768"/>
                  </a:cubicBezTo>
                  <a:cubicBezTo>
                    <a:pt x="693" y="654"/>
                    <a:pt x="812" y="555"/>
                    <a:pt x="940" y="469"/>
                  </a:cubicBezTo>
                  <a:cubicBezTo>
                    <a:pt x="1067" y="382"/>
                    <a:pt x="1203" y="308"/>
                    <a:pt x="1345" y="249"/>
                  </a:cubicBezTo>
                  <a:cubicBezTo>
                    <a:pt x="1487" y="189"/>
                    <a:pt x="1634" y="144"/>
                    <a:pt x="1783" y="107"/>
                  </a:cubicBezTo>
                  <a:cubicBezTo>
                    <a:pt x="1932" y="71"/>
                    <a:pt x="2086" y="46"/>
                    <a:pt x="2239" y="31"/>
                  </a:cubicBezTo>
                  <a:cubicBezTo>
                    <a:pt x="2371" y="16"/>
                    <a:pt x="2505" y="10"/>
                    <a:pt x="2638" y="10"/>
                  </a:cubicBezTo>
                  <a:cubicBezTo>
                    <a:pt x="2660" y="10"/>
                    <a:pt x="2681" y="11"/>
                    <a:pt x="2702" y="11"/>
                  </a:cubicBezTo>
                  <a:cubicBezTo>
                    <a:pt x="2620" y="4"/>
                    <a:pt x="2536" y="1"/>
                    <a:pt x="2453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2"/>
            <p:cNvSpPr/>
            <p:nvPr/>
          </p:nvSpPr>
          <p:spPr>
            <a:xfrm>
              <a:off x="1499705" y="4470874"/>
              <a:ext cx="462170" cy="351980"/>
            </a:xfrm>
            <a:custGeom>
              <a:avLst/>
              <a:gdLst/>
              <a:ahLst/>
              <a:cxnLst/>
              <a:rect l="l" t="t" r="r" b="b"/>
              <a:pathLst>
                <a:path w="2936" h="2236" extrusionOk="0">
                  <a:moveTo>
                    <a:pt x="1145" y="1"/>
                  </a:moveTo>
                  <a:cubicBezTo>
                    <a:pt x="1141" y="1"/>
                    <a:pt x="1138" y="1"/>
                    <a:pt x="1134" y="1"/>
                  </a:cubicBezTo>
                  <a:cubicBezTo>
                    <a:pt x="846" y="7"/>
                    <a:pt x="575" y="99"/>
                    <a:pt x="270" y="255"/>
                  </a:cubicBezTo>
                  <a:lnTo>
                    <a:pt x="243" y="266"/>
                  </a:lnTo>
                  <a:cubicBezTo>
                    <a:pt x="212" y="283"/>
                    <a:pt x="183" y="300"/>
                    <a:pt x="151" y="317"/>
                  </a:cubicBezTo>
                  <a:lnTo>
                    <a:pt x="149" y="317"/>
                  </a:lnTo>
                  <a:cubicBezTo>
                    <a:pt x="149" y="317"/>
                    <a:pt x="146" y="319"/>
                    <a:pt x="144" y="319"/>
                  </a:cubicBezTo>
                  <a:lnTo>
                    <a:pt x="144" y="321"/>
                  </a:lnTo>
                  <a:cubicBezTo>
                    <a:pt x="142" y="323"/>
                    <a:pt x="142" y="323"/>
                    <a:pt x="140" y="323"/>
                  </a:cubicBezTo>
                  <a:cubicBezTo>
                    <a:pt x="138" y="323"/>
                    <a:pt x="136" y="325"/>
                    <a:pt x="133" y="327"/>
                  </a:cubicBezTo>
                  <a:lnTo>
                    <a:pt x="129" y="327"/>
                  </a:lnTo>
                  <a:lnTo>
                    <a:pt x="129" y="329"/>
                  </a:lnTo>
                  <a:cubicBezTo>
                    <a:pt x="127" y="329"/>
                    <a:pt x="127" y="329"/>
                    <a:pt x="125" y="330"/>
                  </a:cubicBezTo>
                  <a:lnTo>
                    <a:pt x="123" y="330"/>
                  </a:lnTo>
                  <a:cubicBezTo>
                    <a:pt x="123" y="332"/>
                    <a:pt x="119" y="332"/>
                    <a:pt x="117" y="334"/>
                  </a:cubicBezTo>
                  <a:cubicBezTo>
                    <a:pt x="117" y="334"/>
                    <a:pt x="116" y="334"/>
                    <a:pt x="114" y="336"/>
                  </a:cubicBezTo>
                  <a:cubicBezTo>
                    <a:pt x="110" y="341"/>
                    <a:pt x="103" y="343"/>
                    <a:pt x="97" y="347"/>
                  </a:cubicBezTo>
                  <a:cubicBezTo>
                    <a:pt x="97" y="347"/>
                    <a:pt x="95" y="349"/>
                    <a:pt x="93" y="349"/>
                  </a:cubicBezTo>
                  <a:cubicBezTo>
                    <a:pt x="91" y="349"/>
                    <a:pt x="89" y="351"/>
                    <a:pt x="87" y="351"/>
                  </a:cubicBezTo>
                  <a:cubicBezTo>
                    <a:pt x="87" y="351"/>
                    <a:pt x="85" y="351"/>
                    <a:pt x="85" y="352"/>
                  </a:cubicBezTo>
                  <a:cubicBezTo>
                    <a:pt x="69" y="360"/>
                    <a:pt x="53" y="369"/>
                    <a:pt x="35" y="381"/>
                  </a:cubicBezTo>
                  <a:lnTo>
                    <a:pt x="33" y="381"/>
                  </a:lnTo>
                  <a:cubicBezTo>
                    <a:pt x="23" y="388"/>
                    <a:pt x="11" y="393"/>
                    <a:pt x="1" y="399"/>
                  </a:cubicBezTo>
                  <a:cubicBezTo>
                    <a:pt x="13" y="397"/>
                    <a:pt x="23" y="397"/>
                    <a:pt x="35" y="397"/>
                  </a:cubicBezTo>
                  <a:cubicBezTo>
                    <a:pt x="59" y="397"/>
                    <a:pt x="84" y="399"/>
                    <a:pt x="108" y="405"/>
                  </a:cubicBezTo>
                  <a:cubicBezTo>
                    <a:pt x="110" y="405"/>
                    <a:pt x="110" y="407"/>
                    <a:pt x="114" y="407"/>
                  </a:cubicBezTo>
                  <a:cubicBezTo>
                    <a:pt x="119" y="409"/>
                    <a:pt x="123" y="409"/>
                    <a:pt x="131" y="413"/>
                  </a:cubicBezTo>
                  <a:cubicBezTo>
                    <a:pt x="183" y="429"/>
                    <a:pt x="238" y="455"/>
                    <a:pt x="296" y="491"/>
                  </a:cubicBezTo>
                  <a:cubicBezTo>
                    <a:pt x="298" y="493"/>
                    <a:pt x="300" y="493"/>
                    <a:pt x="300" y="493"/>
                  </a:cubicBezTo>
                  <a:cubicBezTo>
                    <a:pt x="427" y="574"/>
                    <a:pt x="564" y="694"/>
                    <a:pt x="698" y="820"/>
                  </a:cubicBezTo>
                  <a:lnTo>
                    <a:pt x="700" y="823"/>
                  </a:lnTo>
                  <a:cubicBezTo>
                    <a:pt x="740" y="861"/>
                    <a:pt x="780" y="899"/>
                    <a:pt x="821" y="938"/>
                  </a:cubicBezTo>
                  <a:lnTo>
                    <a:pt x="821" y="942"/>
                  </a:lnTo>
                  <a:cubicBezTo>
                    <a:pt x="968" y="1084"/>
                    <a:pt x="1104" y="1223"/>
                    <a:pt x="1206" y="1304"/>
                  </a:cubicBezTo>
                  <a:cubicBezTo>
                    <a:pt x="1226" y="1319"/>
                    <a:pt x="1247" y="1333"/>
                    <a:pt x="1262" y="1345"/>
                  </a:cubicBezTo>
                  <a:cubicBezTo>
                    <a:pt x="1345" y="1398"/>
                    <a:pt x="1427" y="1443"/>
                    <a:pt x="1510" y="1484"/>
                  </a:cubicBezTo>
                  <a:cubicBezTo>
                    <a:pt x="1630" y="1544"/>
                    <a:pt x="1750" y="1593"/>
                    <a:pt x="1869" y="1636"/>
                  </a:cubicBezTo>
                  <a:cubicBezTo>
                    <a:pt x="2275" y="1789"/>
                    <a:pt x="2651" y="1895"/>
                    <a:pt x="2914" y="2235"/>
                  </a:cubicBezTo>
                  <a:cubicBezTo>
                    <a:pt x="2923" y="2169"/>
                    <a:pt x="2932" y="2100"/>
                    <a:pt x="2934" y="2034"/>
                  </a:cubicBezTo>
                  <a:cubicBezTo>
                    <a:pt x="2936" y="1989"/>
                    <a:pt x="2936" y="1944"/>
                    <a:pt x="2934" y="1897"/>
                  </a:cubicBezTo>
                  <a:cubicBezTo>
                    <a:pt x="2932" y="1839"/>
                    <a:pt x="2927" y="1781"/>
                    <a:pt x="2919" y="1725"/>
                  </a:cubicBezTo>
                  <a:cubicBezTo>
                    <a:pt x="2893" y="1544"/>
                    <a:pt x="2844" y="1364"/>
                    <a:pt x="2771" y="1193"/>
                  </a:cubicBezTo>
                  <a:cubicBezTo>
                    <a:pt x="2733" y="1100"/>
                    <a:pt x="2688" y="1010"/>
                    <a:pt x="2640" y="923"/>
                  </a:cubicBezTo>
                  <a:cubicBezTo>
                    <a:pt x="2636" y="919"/>
                    <a:pt x="2632" y="914"/>
                    <a:pt x="2630" y="908"/>
                  </a:cubicBezTo>
                  <a:cubicBezTo>
                    <a:pt x="2540" y="756"/>
                    <a:pt x="2435" y="616"/>
                    <a:pt x="2317" y="497"/>
                  </a:cubicBezTo>
                  <a:cubicBezTo>
                    <a:pt x="2262" y="441"/>
                    <a:pt x="2206" y="391"/>
                    <a:pt x="2146" y="345"/>
                  </a:cubicBezTo>
                  <a:cubicBezTo>
                    <a:pt x="2138" y="339"/>
                    <a:pt x="2132" y="332"/>
                    <a:pt x="2124" y="329"/>
                  </a:cubicBezTo>
                  <a:cubicBezTo>
                    <a:pt x="2120" y="323"/>
                    <a:pt x="2114" y="321"/>
                    <a:pt x="2110" y="317"/>
                  </a:cubicBezTo>
                  <a:lnTo>
                    <a:pt x="2110" y="315"/>
                  </a:lnTo>
                  <a:cubicBezTo>
                    <a:pt x="2065" y="281"/>
                    <a:pt x="2020" y="250"/>
                    <a:pt x="1971" y="225"/>
                  </a:cubicBezTo>
                  <a:cubicBezTo>
                    <a:pt x="1935" y="202"/>
                    <a:pt x="1899" y="184"/>
                    <a:pt x="1863" y="168"/>
                  </a:cubicBezTo>
                  <a:cubicBezTo>
                    <a:pt x="1765" y="122"/>
                    <a:pt x="1668" y="88"/>
                    <a:pt x="1575" y="62"/>
                  </a:cubicBezTo>
                  <a:cubicBezTo>
                    <a:pt x="1425" y="19"/>
                    <a:pt x="1285" y="1"/>
                    <a:pt x="1145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2"/>
            <p:cNvSpPr/>
            <p:nvPr/>
          </p:nvSpPr>
          <p:spPr>
            <a:xfrm>
              <a:off x="1505214" y="4525340"/>
              <a:ext cx="453198" cy="297514"/>
            </a:xfrm>
            <a:custGeom>
              <a:avLst/>
              <a:gdLst/>
              <a:ahLst/>
              <a:cxnLst/>
              <a:rect l="l" t="t" r="r" b="b"/>
              <a:pathLst>
                <a:path w="2879" h="1890" extrusionOk="0">
                  <a:moveTo>
                    <a:pt x="464" y="1"/>
                  </a:moveTo>
                  <a:cubicBezTo>
                    <a:pt x="309" y="2"/>
                    <a:pt x="153" y="11"/>
                    <a:pt x="0" y="34"/>
                  </a:cubicBezTo>
                  <a:cubicBezTo>
                    <a:pt x="106" y="26"/>
                    <a:pt x="211" y="21"/>
                    <a:pt x="317" y="21"/>
                  </a:cubicBezTo>
                  <a:cubicBezTo>
                    <a:pt x="365" y="21"/>
                    <a:pt x="414" y="22"/>
                    <a:pt x="463" y="25"/>
                  </a:cubicBezTo>
                  <a:cubicBezTo>
                    <a:pt x="619" y="30"/>
                    <a:pt x="772" y="45"/>
                    <a:pt x="925" y="72"/>
                  </a:cubicBezTo>
                  <a:cubicBezTo>
                    <a:pt x="1077" y="99"/>
                    <a:pt x="1228" y="136"/>
                    <a:pt x="1375" y="186"/>
                  </a:cubicBezTo>
                  <a:cubicBezTo>
                    <a:pt x="1522" y="236"/>
                    <a:pt x="1664" y="300"/>
                    <a:pt x="1799" y="379"/>
                  </a:cubicBezTo>
                  <a:cubicBezTo>
                    <a:pt x="1935" y="457"/>
                    <a:pt x="2062" y="549"/>
                    <a:pt x="2177" y="656"/>
                  </a:cubicBezTo>
                  <a:cubicBezTo>
                    <a:pt x="2293" y="763"/>
                    <a:pt x="2397" y="884"/>
                    <a:pt x="2488" y="1014"/>
                  </a:cubicBezTo>
                  <a:cubicBezTo>
                    <a:pt x="2579" y="1144"/>
                    <a:pt x="2656" y="1286"/>
                    <a:pt x="2720" y="1433"/>
                  </a:cubicBezTo>
                  <a:cubicBezTo>
                    <a:pt x="2786" y="1579"/>
                    <a:pt x="2835" y="1734"/>
                    <a:pt x="2879" y="1889"/>
                  </a:cubicBezTo>
                  <a:cubicBezTo>
                    <a:pt x="2846" y="1731"/>
                    <a:pt x="2800" y="1575"/>
                    <a:pt x="2741" y="1424"/>
                  </a:cubicBezTo>
                  <a:cubicBezTo>
                    <a:pt x="2680" y="1273"/>
                    <a:pt x="2606" y="1128"/>
                    <a:pt x="2517" y="993"/>
                  </a:cubicBezTo>
                  <a:cubicBezTo>
                    <a:pt x="2339" y="722"/>
                    <a:pt x="2097" y="497"/>
                    <a:pt x="1821" y="337"/>
                  </a:cubicBezTo>
                  <a:cubicBezTo>
                    <a:pt x="1544" y="178"/>
                    <a:pt x="1239" y="81"/>
                    <a:pt x="931" y="35"/>
                  </a:cubicBezTo>
                  <a:cubicBezTo>
                    <a:pt x="775" y="12"/>
                    <a:pt x="620" y="2"/>
                    <a:pt x="464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2"/>
            <p:cNvSpPr/>
            <p:nvPr/>
          </p:nvSpPr>
          <p:spPr>
            <a:xfrm>
              <a:off x="1122064" y="4180757"/>
              <a:ext cx="399519" cy="343637"/>
            </a:xfrm>
            <a:custGeom>
              <a:avLst/>
              <a:gdLst/>
              <a:ahLst/>
              <a:cxnLst/>
              <a:rect l="l" t="t" r="r" b="b"/>
              <a:pathLst>
                <a:path w="2538" h="2183" extrusionOk="0">
                  <a:moveTo>
                    <a:pt x="647" y="0"/>
                  </a:moveTo>
                  <a:cubicBezTo>
                    <a:pt x="580" y="0"/>
                    <a:pt x="516" y="3"/>
                    <a:pt x="455" y="7"/>
                  </a:cubicBezTo>
                  <a:cubicBezTo>
                    <a:pt x="307" y="18"/>
                    <a:pt x="172" y="36"/>
                    <a:pt x="56" y="36"/>
                  </a:cubicBezTo>
                  <a:cubicBezTo>
                    <a:pt x="40" y="36"/>
                    <a:pt x="24" y="36"/>
                    <a:pt x="9" y="35"/>
                  </a:cubicBezTo>
                  <a:lnTo>
                    <a:pt x="1" y="35"/>
                  </a:lnTo>
                  <a:cubicBezTo>
                    <a:pt x="67" y="140"/>
                    <a:pt x="140" y="249"/>
                    <a:pt x="218" y="354"/>
                  </a:cubicBezTo>
                  <a:cubicBezTo>
                    <a:pt x="459" y="686"/>
                    <a:pt x="754" y="1016"/>
                    <a:pt x="1009" y="1264"/>
                  </a:cubicBezTo>
                  <a:cubicBezTo>
                    <a:pt x="1180" y="1431"/>
                    <a:pt x="1333" y="1562"/>
                    <a:pt x="1437" y="1628"/>
                  </a:cubicBezTo>
                  <a:cubicBezTo>
                    <a:pt x="1648" y="1761"/>
                    <a:pt x="1865" y="1848"/>
                    <a:pt x="2141" y="1983"/>
                  </a:cubicBezTo>
                  <a:cubicBezTo>
                    <a:pt x="2145" y="1984"/>
                    <a:pt x="2148" y="1987"/>
                    <a:pt x="2152" y="1988"/>
                  </a:cubicBezTo>
                  <a:lnTo>
                    <a:pt x="2154" y="1988"/>
                  </a:lnTo>
                  <a:cubicBezTo>
                    <a:pt x="2156" y="1988"/>
                    <a:pt x="2158" y="1990"/>
                    <a:pt x="2163" y="1992"/>
                  </a:cubicBezTo>
                  <a:cubicBezTo>
                    <a:pt x="2231" y="2024"/>
                    <a:pt x="2306" y="2062"/>
                    <a:pt x="2379" y="2103"/>
                  </a:cubicBezTo>
                  <a:lnTo>
                    <a:pt x="2424" y="2125"/>
                  </a:lnTo>
                  <a:cubicBezTo>
                    <a:pt x="2438" y="2135"/>
                    <a:pt x="2452" y="2141"/>
                    <a:pt x="2468" y="2148"/>
                  </a:cubicBezTo>
                  <a:cubicBezTo>
                    <a:pt x="2472" y="2153"/>
                    <a:pt x="2477" y="2155"/>
                    <a:pt x="2482" y="2157"/>
                  </a:cubicBezTo>
                  <a:lnTo>
                    <a:pt x="2484" y="2159"/>
                  </a:lnTo>
                  <a:cubicBezTo>
                    <a:pt x="2486" y="2159"/>
                    <a:pt x="2486" y="2161"/>
                    <a:pt x="2488" y="2163"/>
                  </a:cubicBezTo>
                  <a:lnTo>
                    <a:pt x="2490" y="2163"/>
                  </a:lnTo>
                  <a:cubicBezTo>
                    <a:pt x="2494" y="2165"/>
                    <a:pt x="2500" y="2169"/>
                    <a:pt x="2506" y="2171"/>
                  </a:cubicBezTo>
                  <a:cubicBezTo>
                    <a:pt x="2508" y="2173"/>
                    <a:pt x="2508" y="2173"/>
                    <a:pt x="2510" y="2175"/>
                  </a:cubicBezTo>
                  <a:cubicBezTo>
                    <a:pt x="2512" y="2175"/>
                    <a:pt x="2514" y="2175"/>
                    <a:pt x="2516" y="2176"/>
                  </a:cubicBezTo>
                  <a:cubicBezTo>
                    <a:pt x="2518" y="2179"/>
                    <a:pt x="2520" y="2181"/>
                    <a:pt x="2524" y="2181"/>
                  </a:cubicBezTo>
                  <a:cubicBezTo>
                    <a:pt x="2524" y="2183"/>
                    <a:pt x="2526" y="2183"/>
                    <a:pt x="2526" y="2183"/>
                  </a:cubicBezTo>
                  <a:lnTo>
                    <a:pt x="2526" y="2178"/>
                  </a:lnTo>
                  <a:cubicBezTo>
                    <a:pt x="2526" y="2176"/>
                    <a:pt x="2526" y="2175"/>
                    <a:pt x="2528" y="2171"/>
                  </a:cubicBezTo>
                  <a:lnTo>
                    <a:pt x="2528" y="2163"/>
                  </a:lnTo>
                  <a:lnTo>
                    <a:pt x="2528" y="2161"/>
                  </a:lnTo>
                  <a:lnTo>
                    <a:pt x="2528" y="2159"/>
                  </a:lnTo>
                  <a:lnTo>
                    <a:pt x="2528" y="2147"/>
                  </a:lnTo>
                  <a:cubicBezTo>
                    <a:pt x="2528" y="2133"/>
                    <a:pt x="2530" y="2118"/>
                    <a:pt x="2530" y="2101"/>
                  </a:cubicBezTo>
                  <a:cubicBezTo>
                    <a:pt x="2532" y="2088"/>
                    <a:pt x="2532" y="2079"/>
                    <a:pt x="2532" y="2067"/>
                  </a:cubicBezTo>
                  <a:cubicBezTo>
                    <a:pt x="2538" y="1886"/>
                    <a:pt x="2526" y="1653"/>
                    <a:pt x="2482" y="1422"/>
                  </a:cubicBezTo>
                  <a:lnTo>
                    <a:pt x="2482" y="1420"/>
                  </a:lnTo>
                  <a:cubicBezTo>
                    <a:pt x="2474" y="1369"/>
                    <a:pt x="2464" y="1319"/>
                    <a:pt x="2452" y="1270"/>
                  </a:cubicBezTo>
                  <a:cubicBezTo>
                    <a:pt x="2415" y="1122"/>
                    <a:pt x="2366" y="983"/>
                    <a:pt x="2299" y="859"/>
                  </a:cubicBezTo>
                  <a:cubicBezTo>
                    <a:pt x="2253" y="767"/>
                    <a:pt x="2197" y="685"/>
                    <a:pt x="2128" y="620"/>
                  </a:cubicBezTo>
                  <a:cubicBezTo>
                    <a:pt x="2119" y="608"/>
                    <a:pt x="2107" y="598"/>
                    <a:pt x="2096" y="589"/>
                  </a:cubicBezTo>
                  <a:cubicBezTo>
                    <a:pt x="2090" y="582"/>
                    <a:pt x="2085" y="576"/>
                    <a:pt x="2077" y="570"/>
                  </a:cubicBezTo>
                  <a:cubicBezTo>
                    <a:pt x="1954" y="470"/>
                    <a:pt x="1837" y="386"/>
                    <a:pt x="1727" y="319"/>
                  </a:cubicBezTo>
                  <a:cubicBezTo>
                    <a:pt x="1719" y="313"/>
                    <a:pt x="1711" y="307"/>
                    <a:pt x="1702" y="303"/>
                  </a:cubicBezTo>
                  <a:cubicBezTo>
                    <a:pt x="1687" y="292"/>
                    <a:pt x="1672" y="285"/>
                    <a:pt x="1659" y="279"/>
                  </a:cubicBezTo>
                  <a:cubicBezTo>
                    <a:pt x="1631" y="262"/>
                    <a:pt x="1602" y="247"/>
                    <a:pt x="1574" y="230"/>
                  </a:cubicBezTo>
                  <a:cubicBezTo>
                    <a:pt x="1540" y="213"/>
                    <a:pt x="1505" y="196"/>
                    <a:pt x="1471" y="180"/>
                  </a:cubicBezTo>
                  <a:cubicBezTo>
                    <a:pt x="1443" y="168"/>
                    <a:pt x="1417" y="157"/>
                    <a:pt x="1391" y="144"/>
                  </a:cubicBezTo>
                  <a:cubicBezTo>
                    <a:pt x="1371" y="138"/>
                    <a:pt x="1351" y="130"/>
                    <a:pt x="1331" y="122"/>
                  </a:cubicBezTo>
                  <a:cubicBezTo>
                    <a:pt x="1269" y="97"/>
                    <a:pt x="1208" y="80"/>
                    <a:pt x="1150" y="63"/>
                  </a:cubicBezTo>
                  <a:cubicBezTo>
                    <a:pt x="1108" y="52"/>
                    <a:pt x="1066" y="44"/>
                    <a:pt x="1024" y="35"/>
                  </a:cubicBezTo>
                  <a:cubicBezTo>
                    <a:pt x="889" y="9"/>
                    <a:pt x="763" y="0"/>
                    <a:pt x="647" y="0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2"/>
            <p:cNvSpPr/>
            <p:nvPr/>
          </p:nvSpPr>
          <p:spPr>
            <a:xfrm>
              <a:off x="1123481" y="4186267"/>
              <a:ext cx="394639" cy="332303"/>
            </a:xfrm>
            <a:custGeom>
              <a:avLst/>
              <a:gdLst/>
              <a:ahLst/>
              <a:cxnLst/>
              <a:rect l="l" t="t" r="r" b="b"/>
              <a:pathLst>
                <a:path w="2507" h="2111" extrusionOk="0">
                  <a:moveTo>
                    <a:pt x="0" y="0"/>
                  </a:moveTo>
                  <a:cubicBezTo>
                    <a:pt x="261" y="111"/>
                    <a:pt x="520" y="222"/>
                    <a:pt x="775" y="346"/>
                  </a:cubicBezTo>
                  <a:cubicBezTo>
                    <a:pt x="944" y="428"/>
                    <a:pt x="1109" y="516"/>
                    <a:pt x="1270" y="615"/>
                  </a:cubicBezTo>
                  <a:cubicBezTo>
                    <a:pt x="1300" y="634"/>
                    <a:pt x="1330" y="651"/>
                    <a:pt x="1360" y="672"/>
                  </a:cubicBezTo>
                  <a:cubicBezTo>
                    <a:pt x="1413" y="706"/>
                    <a:pt x="1464" y="740"/>
                    <a:pt x="1515" y="777"/>
                  </a:cubicBezTo>
                  <a:cubicBezTo>
                    <a:pt x="1529" y="786"/>
                    <a:pt x="1543" y="796"/>
                    <a:pt x="1556" y="807"/>
                  </a:cubicBezTo>
                  <a:cubicBezTo>
                    <a:pt x="1557" y="807"/>
                    <a:pt x="1559" y="809"/>
                    <a:pt x="1561" y="810"/>
                  </a:cubicBezTo>
                  <a:cubicBezTo>
                    <a:pt x="1569" y="816"/>
                    <a:pt x="1577" y="822"/>
                    <a:pt x="1585" y="828"/>
                  </a:cubicBezTo>
                  <a:cubicBezTo>
                    <a:pt x="1631" y="860"/>
                    <a:pt x="1676" y="895"/>
                    <a:pt x="1717" y="931"/>
                  </a:cubicBezTo>
                  <a:cubicBezTo>
                    <a:pt x="1732" y="942"/>
                    <a:pt x="1745" y="953"/>
                    <a:pt x="1758" y="967"/>
                  </a:cubicBezTo>
                  <a:cubicBezTo>
                    <a:pt x="1760" y="967"/>
                    <a:pt x="1762" y="967"/>
                    <a:pt x="1762" y="971"/>
                  </a:cubicBezTo>
                  <a:cubicBezTo>
                    <a:pt x="1901" y="1087"/>
                    <a:pt x="2027" y="1220"/>
                    <a:pt x="2137" y="1366"/>
                  </a:cubicBezTo>
                  <a:cubicBezTo>
                    <a:pt x="2231" y="1492"/>
                    <a:pt x="2314" y="1627"/>
                    <a:pt x="2380" y="1772"/>
                  </a:cubicBezTo>
                  <a:lnTo>
                    <a:pt x="2380" y="1775"/>
                  </a:lnTo>
                  <a:cubicBezTo>
                    <a:pt x="2419" y="1855"/>
                    <a:pt x="2451" y="1937"/>
                    <a:pt x="2479" y="2023"/>
                  </a:cubicBezTo>
                  <a:cubicBezTo>
                    <a:pt x="2489" y="2049"/>
                    <a:pt x="2497" y="2080"/>
                    <a:pt x="2505" y="2108"/>
                  </a:cubicBezTo>
                  <a:cubicBezTo>
                    <a:pt x="2505" y="2108"/>
                    <a:pt x="2506" y="2108"/>
                    <a:pt x="2507" y="2110"/>
                  </a:cubicBezTo>
                  <a:lnTo>
                    <a:pt x="2507" y="2110"/>
                  </a:lnTo>
                  <a:cubicBezTo>
                    <a:pt x="2503" y="2082"/>
                    <a:pt x="2494" y="2052"/>
                    <a:pt x="2487" y="2023"/>
                  </a:cubicBezTo>
                  <a:cubicBezTo>
                    <a:pt x="2461" y="1923"/>
                    <a:pt x="2427" y="1822"/>
                    <a:pt x="2385" y="1726"/>
                  </a:cubicBezTo>
                  <a:cubicBezTo>
                    <a:pt x="2383" y="1721"/>
                    <a:pt x="2380" y="1716"/>
                    <a:pt x="2376" y="1710"/>
                  </a:cubicBezTo>
                  <a:lnTo>
                    <a:pt x="2376" y="1706"/>
                  </a:lnTo>
                  <a:cubicBezTo>
                    <a:pt x="2318" y="1580"/>
                    <a:pt x="2250" y="1457"/>
                    <a:pt x="2168" y="1342"/>
                  </a:cubicBezTo>
                  <a:cubicBezTo>
                    <a:pt x="2081" y="1224"/>
                    <a:pt x="1985" y="1113"/>
                    <a:pt x="1878" y="1013"/>
                  </a:cubicBezTo>
                  <a:cubicBezTo>
                    <a:pt x="1850" y="985"/>
                    <a:pt x="1820" y="957"/>
                    <a:pt x="1790" y="931"/>
                  </a:cubicBezTo>
                  <a:lnTo>
                    <a:pt x="1788" y="931"/>
                  </a:lnTo>
                  <a:cubicBezTo>
                    <a:pt x="1764" y="908"/>
                    <a:pt x="1742" y="888"/>
                    <a:pt x="1717" y="871"/>
                  </a:cubicBezTo>
                  <a:cubicBezTo>
                    <a:pt x="1677" y="837"/>
                    <a:pt x="1635" y="805"/>
                    <a:pt x="1593" y="774"/>
                  </a:cubicBezTo>
                  <a:cubicBezTo>
                    <a:pt x="1585" y="768"/>
                    <a:pt x="1575" y="760"/>
                    <a:pt x="1567" y="756"/>
                  </a:cubicBezTo>
                  <a:cubicBezTo>
                    <a:pt x="1563" y="752"/>
                    <a:pt x="1559" y="748"/>
                    <a:pt x="1555" y="745"/>
                  </a:cubicBezTo>
                  <a:cubicBezTo>
                    <a:pt x="1550" y="742"/>
                    <a:pt x="1545" y="740"/>
                    <a:pt x="1541" y="736"/>
                  </a:cubicBezTo>
                  <a:cubicBezTo>
                    <a:pt x="1479" y="692"/>
                    <a:pt x="1417" y="651"/>
                    <a:pt x="1352" y="612"/>
                  </a:cubicBezTo>
                  <a:cubicBezTo>
                    <a:pt x="1320" y="591"/>
                    <a:pt x="1286" y="571"/>
                    <a:pt x="1254" y="553"/>
                  </a:cubicBezTo>
                  <a:cubicBezTo>
                    <a:pt x="1103" y="463"/>
                    <a:pt x="948" y="384"/>
                    <a:pt x="790" y="312"/>
                  </a:cubicBezTo>
                  <a:cubicBezTo>
                    <a:pt x="533" y="194"/>
                    <a:pt x="267" y="94"/>
                    <a:pt x="0" y="0"/>
                  </a:cubicBezTo>
                  <a:close/>
                  <a:moveTo>
                    <a:pt x="2507" y="2110"/>
                  </a:moveTo>
                  <a:cubicBezTo>
                    <a:pt x="2507" y="2110"/>
                    <a:pt x="2507" y="2110"/>
                    <a:pt x="2507" y="2110"/>
                  </a:cubicBezTo>
                  <a:cubicBezTo>
                    <a:pt x="2507" y="2110"/>
                    <a:pt x="2507" y="2110"/>
                    <a:pt x="2507" y="211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2"/>
            <p:cNvSpPr/>
            <p:nvPr/>
          </p:nvSpPr>
          <p:spPr>
            <a:xfrm>
              <a:off x="1518752" y="4521090"/>
              <a:ext cx="472" cy="944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0" y="1"/>
                  </a:moveTo>
                  <a:cubicBezTo>
                    <a:pt x="0" y="3"/>
                    <a:pt x="2" y="3"/>
                    <a:pt x="2" y="5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2"/>
            <p:cNvSpPr/>
            <p:nvPr/>
          </p:nvSpPr>
          <p:spPr>
            <a:xfrm>
              <a:off x="1519067" y="4522191"/>
              <a:ext cx="472" cy="787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cubicBezTo>
                    <a:pt x="2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2"/>
            <p:cNvSpPr/>
            <p:nvPr/>
          </p:nvSpPr>
          <p:spPr>
            <a:xfrm>
              <a:off x="1381171" y="4521090"/>
              <a:ext cx="211723" cy="519470"/>
            </a:xfrm>
            <a:custGeom>
              <a:avLst/>
              <a:gdLst/>
              <a:ahLst/>
              <a:cxnLst/>
              <a:rect l="l" t="t" r="r" b="b"/>
              <a:pathLst>
                <a:path w="1345" h="3300" extrusionOk="0">
                  <a:moveTo>
                    <a:pt x="896" y="1"/>
                  </a:moveTo>
                  <a:cubicBezTo>
                    <a:pt x="894" y="3"/>
                    <a:pt x="894" y="3"/>
                    <a:pt x="892" y="3"/>
                  </a:cubicBezTo>
                  <a:lnTo>
                    <a:pt x="889" y="3"/>
                  </a:lnTo>
                  <a:cubicBezTo>
                    <a:pt x="886" y="3"/>
                    <a:pt x="886" y="5"/>
                    <a:pt x="886" y="5"/>
                  </a:cubicBezTo>
                  <a:cubicBezTo>
                    <a:pt x="886" y="4"/>
                    <a:pt x="885" y="4"/>
                    <a:pt x="884" y="4"/>
                  </a:cubicBezTo>
                  <a:cubicBezTo>
                    <a:pt x="883" y="4"/>
                    <a:pt x="882" y="5"/>
                    <a:pt x="882" y="5"/>
                  </a:cubicBezTo>
                  <a:lnTo>
                    <a:pt x="876" y="5"/>
                  </a:lnTo>
                  <a:lnTo>
                    <a:pt x="876" y="6"/>
                  </a:lnTo>
                  <a:cubicBezTo>
                    <a:pt x="870" y="6"/>
                    <a:pt x="866" y="6"/>
                    <a:pt x="862" y="9"/>
                  </a:cubicBezTo>
                  <a:lnTo>
                    <a:pt x="860" y="9"/>
                  </a:lnTo>
                  <a:cubicBezTo>
                    <a:pt x="834" y="14"/>
                    <a:pt x="808" y="21"/>
                    <a:pt x="784" y="29"/>
                  </a:cubicBezTo>
                  <a:cubicBezTo>
                    <a:pt x="549" y="111"/>
                    <a:pt x="392" y="314"/>
                    <a:pt x="294" y="479"/>
                  </a:cubicBezTo>
                  <a:cubicBezTo>
                    <a:pt x="292" y="481"/>
                    <a:pt x="292" y="481"/>
                    <a:pt x="292" y="483"/>
                  </a:cubicBezTo>
                  <a:cubicBezTo>
                    <a:pt x="273" y="509"/>
                    <a:pt x="260" y="533"/>
                    <a:pt x="247" y="557"/>
                  </a:cubicBezTo>
                  <a:cubicBezTo>
                    <a:pt x="5" y="997"/>
                    <a:pt x="0" y="1754"/>
                    <a:pt x="93" y="1939"/>
                  </a:cubicBezTo>
                  <a:cubicBezTo>
                    <a:pt x="137" y="1903"/>
                    <a:pt x="324" y="1660"/>
                    <a:pt x="348" y="1630"/>
                  </a:cubicBezTo>
                  <a:lnTo>
                    <a:pt x="348" y="1630"/>
                  </a:lnTo>
                  <a:cubicBezTo>
                    <a:pt x="332" y="1670"/>
                    <a:pt x="197" y="1986"/>
                    <a:pt x="133" y="2061"/>
                  </a:cubicBezTo>
                  <a:cubicBezTo>
                    <a:pt x="159" y="2142"/>
                    <a:pt x="294" y="2512"/>
                    <a:pt x="294" y="2512"/>
                  </a:cubicBezTo>
                  <a:lnTo>
                    <a:pt x="452" y="2196"/>
                  </a:lnTo>
                  <a:lnTo>
                    <a:pt x="452" y="2196"/>
                  </a:lnTo>
                  <a:cubicBezTo>
                    <a:pt x="452" y="2196"/>
                    <a:pt x="401" y="2463"/>
                    <a:pt x="352" y="2622"/>
                  </a:cubicBezTo>
                  <a:cubicBezTo>
                    <a:pt x="398" y="2726"/>
                    <a:pt x="491" y="2913"/>
                    <a:pt x="709" y="3199"/>
                  </a:cubicBezTo>
                  <a:cubicBezTo>
                    <a:pt x="713" y="3205"/>
                    <a:pt x="718" y="3213"/>
                    <a:pt x="725" y="3221"/>
                  </a:cubicBezTo>
                  <a:cubicBezTo>
                    <a:pt x="743" y="3247"/>
                    <a:pt x="763" y="3274"/>
                    <a:pt x="785" y="3300"/>
                  </a:cubicBezTo>
                  <a:cubicBezTo>
                    <a:pt x="812" y="3181"/>
                    <a:pt x="851" y="2857"/>
                    <a:pt x="988" y="2683"/>
                  </a:cubicBezTo>
                  <a:cubicBezTo>
                    <a:pt x="952" y="2638"/>
                    <a:pt x="804" y="2403"/>
                    <a:pt x="785" y="2373"/>
                  </a:cubicBezTo>
                  <a:lnTo>
                    <a:pt x="785" y="2373"/>
                  </a:lnTo>
                  <a:cubicBezTo>
                    <a:pt x="806" y="2379"/>
                    <a:pt x="930" y="2430"/>
                    <a:pt x="1037" y="2538"/>
                  </a:cubicBezTo>
                  <a:cubicBezTo>
                    <a:pt x="1071" y="2497"/>
                    <a:pt x="1117" y="2392"/>
                    <a:pt x="1159" y="2285"/>
                  </a:cubicBezTo>
                  <a:cubicBezTo>
                    <a:pt x="1215" y="2148"/>
                    <a:pt x="1262" y="2011"/>
                    <a:pt x="1262" y="2011"/>
                  </a:cubicBezTo>
                  <a:lnTo>
                    <a:pt x="1110" y="1859"/>
                  </a:lnTo>
                  <a:lnTo>
                    <a:pt x="916" y="1662"/>
                  </a:lnTo>
                  <a:lnTo>
                    <a:pt x="916" y="1662"/>
                  </a:lnTo>
                  <a:cubicBezTo>
                    <a:pt x="916" y="1662"/>
                    <a:pt x="1016" y="1705"/>
                    <a:pt x="1110" y="1752"/>
                  </a:cubicBezTo>
                  <a:cubicBezTo>
                    <a:pt x="1157" y="1778"/>
                    <a:pt x="1202" y="1805"/>
                    <a:pt x="1234" y="1827"/>
                  </a:cubicBezTo>
                  <a:cubicBezTo>
                    <a:pt x="1262" y="1849"/>
                    <a:pt x="1279" y="1867"/>
                    <a:pt x="1279" y="1883"/>
                  </a:cubicBezTo>
                  <a:cubicBezTo>
                    <a:pt x="1285" y="1851"/>
                    <a:pt x="1290" y="1821"/>
                    <a:pt x="1294" y="1791"/>
                  </a:cubicBezTo>
                  <a:cubicBezTo>
                    <a:pt x="1332" y="1518"/>
                    <a:pt x="1345" y="1291"/>
                    <a:pt x="1338" y="1095"/>
                  </a:cubicBezTo>
                  <a:cubicBezTo>
                    <a:pt x="1330" y="862"/>
                    <a:pt x="1294" y="678"/>
                    <a:pt x="1242" y="530"/>
                  </a:cubicBezTo>
                  <a:cubicBezTo>
                    <a:pt x="1206" y="425"/>
                    <a:pt x="1161" y="338"/>
                    <a:pt x="1111" y="262"/>
                  </a:cubicBezTo>
                  <a:cubicBezTo>
                    <a:pt x="1091" y="230"/>
                    <a:pt x="1071" y="200"/>
                    <a:pt x="1049" y="171"/>
                  </a:cubicBezTo>
                  <a:cubicBezTo>
                    <a:pt x="1017" y="127"/>
                    <a:pt x="983" y="89"/>
                    <a:pt x="949" y="53"/>
                  </a:cubicBezTo>
                  <a:cubicBezTo>
                    <a:pt x="947" y="49"/>
                    <a:pt x="945" y="44"/>
                    <a:pt x="940" y="42"/>
                  </a:cubicBezTo>
                  <a:cubicBezTo>
                    <a:pt x="938" y="38"/>
                    <a:pt x="934" y="35"/>
                    <a:pt x="932" y="33"/>
                  </a:cubicBezTo>
                  <a:lnTo>
                    <a:pt x="930" y="33"/>
                  </a:lnTo>
                  <a:cubicBezTo>
                    <a:pt x="926" y="27"/>
                    <a:pt x="923" y="21"/>
                    <a:pt x="917" y="16"/>
                  </a:cubicBezTo>
                  <a:cubicBezTo>
                    <a:pt x="912" y="10"/>
                    <a:pt x="906" y="6"/>
                    <a:pt x="902" y="1"/>
                  </a:cubicBezTo>
                  <a:close/>
                </a:path>
              </a:pathLst>
            </a:custGeom>
            <a:solidFill>
              <a:srgbClr val="66A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2"/>
            <p:cNvSpPr/>
            <p:nvPr/>
          </p:nvSpPr>
          <p:spPr>
            <a:xfrm>
              <a:off x="1476564" y="4521090"/>
              <a:ext cx="46752" cy="519312"/>
            </a:xfrm>
            <a:custGeom>
              <a:avLst/>
              <a:gdLst/>
              <a:ahLst/>
              <a:cxnLst/>
              <a:rect l="l" t="t" r="r" b="b"/>
              <a:pathLst>
                <a:path w="297" h="3299" extrusionOk="0">
                  <a:moveTo>
                    <a:pt x="296" y="1"/>
                  </a:moveTo>
                  <a:cubicBezTo>
                    <a:pt x="231" y="122"/>
                    <a:pt x="186" y="255"/>
                    <a:pt x="149" y="389"/>
                  </a:cubicBezTo>
                  <a:cubicBezTo>
                    <a:pt x="114" y="522"/>
                    <a:pt x="86" y="660"/>
                    <a:pt x="66" y="798"/>
                  </a:cubicBezTo>
                  <a:cubicBezTo>
                    <a:pt x="25" y="1074"/>
                    <a:pt x="8" y="1353"/>
                    <a:pt x="4" y="1633"/>
                  </a:cubicBezTo>
                  <a:cubicBezTo>
                    <a:pt x="1" y="1913"/>
                    <a:pt x="13" y="2193"/>
                    <a:pt x="40" y="2472"/>
                  </a:cubicBezTo>
                  <a:cubicBezTo>
                    <a:pt x="68" y="2750"/>
                    <a:pt x="109" y="3028"/>
                    <a:pt x="181" y="3299"/>
                  </a:cubicBezTo>
                  <a:cubicBezTo>
                    <a:pt x="154" y="3162"/>
                    <a:pt x="131" y="3024"/>
                    <a:pt x="116" y="2885"/>
                  </a:cubicBezTo>
                  <a:cubicBezTo>
                    <a:pt x="98" y="2747"/>
                    <a:pt x="85" y="2607"/>
                    <a:pt x="74" y="2468"/>
                  </a:cubicBezTo>
                  <a:cubicBezTo>
                    <a:pt x="55" y="2191"/>
                    <a:pt x="44" y="1912"/>
                    <a:pt x="47" y="1634"/>
                  </a:cubicBezTo>
                  <a:cubicBezTo>
                    <a:pt x="50" y="1356"/>
                    <a:pt x="65" y="1078"/>
                    <a:pt x="99" y="803"/>
                  </a:cubicBezTo>
                  <a:cubicBezTo>
                    <a:pt x="117" y="666"/>
                    <a:pt x="139" y="528"/>
                    <a:pt x="170" y="394"/>
                  </a:cubicBezTo>
                  <a:cubicBezTo>
                    <a:pt x="200" y="259"/>
                    <a:pt x="240" y="126"/>
                    <a:pt x="296" y="1"/>
                  </a:cubicBezTo>
                  <a:close/>
                </a:path>
              </a:pathLst>
            </a:custGeom>
            <a:solidFill>
              <a:srgbClr val="2D8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2" name="Google Shape;2582;p42"/>
          <p:cNvSpPr/>
          <p:nvPr/>
        </p:nvSpPr>
        <p:spPr>
          <a:xfrm>
            <a:off x="715095" y="530360"/>
            <a:ext cx="262085" cy="314228"/>
          </a:xfrm>
          <a:custGeom>
            <a:avLst/>
            <a:gdLst/>
            <a:ahLst/>
            <a:cxnLst/>
            <a:rect l="l" t="t" r="r" b="b"/>
            <a:pathLst>
              <a:path w="1337" h="1603" extrusionOk="0">
                <a:moveTo>
                  <a:pt x="520" y="0"/>
                </a:moveTo>
                <a:lnTo>
                  <a:pt x="520" y="0"/>
                </a:lnTo>
                <a:cubicBezTo>
                  <a:pt x="498" y="83"/>
                  <a:pt x="495" y="272"/>
                  <a:pt x="591" y="464"/>
                </a:cubicBezTo>
                <a:cubicBezTo>
                  <a:pt x="431" y="304"/>
                  <a:pt x="212" y="211"/>
                  <a:pt x="49" y="211"/>
                </a:cubicBezTo>
                <a:cubicBezTo>
                  <a:pt x="32" y="211"/>
                  <a:pt x="16" y="212"/>
                  <a:pt x="0" y="214"/>
                </a:cubicBezTo>
                <a:cubicBezTo>
                  <a:pt x="105" y="251"/>
                  <a:pt x="236" y="374"/>
                  <a:pt x="225" y="470"/>
                </a:cubicBezTo>
                <a:cubicBezTo>
                  <a:pt x="216" y="566"/>
                  <a:pt x="263" y="764"/>
                  <a:pt x="368" y="870"/>
                </a:cubicBezTo>
                <a:cubicBezTo>
                  <a:pt x="473" y="974"/>
                  <a:pt x="479" y="1142"/>
                  <a:pt x="464" y="1206"/>
                </a:cubicBezTo>
                <a:cubicBezTo>
                  <a:pt x="448" y="1272"/>
                  <a:pt x="309" y="1504"/>
                  <a:pt x="250" y="1602"/>
                </a:cubicBezTo>
                <a:cubicBezTo>
                  <a:pt x="319" y="1581"/>
                  <a:pt x="436" y="1507"/>
                  <a:pt x="464" y="1488"/>
                </a:cubicBezTo>
                <a:cubicBezTo>
                  <a:pt x="473" y="1482"/>
                  <a:pt x="484" y="1480"/>
                  <a:pt x="497" y="1480"/>
                </a:cubicBezTo>
                <a:cubicBezTo>
                  <a:pt x="524" y="1480"/>
                  <a:pt x="556" y="1491"/>
                  <a:pt x="582" y="1504"/>
                </a:cubicBezTo>
                <a:cubicBezTo>
                  <a:pt x="616" y="1479"/>
                  <a:pt x="636" y="1427"/>
                  <a:pt x="640" y="1380"/>
                </a:cubicBezTo>
                <a:cubicBezTo>
                  <a:pt x="662" y="1391"/>
                  <a:pt x="700" y="1397"/>
                  <a:pt x="745" y="1397"/>
                </a:cubicBezTo>
                <a:cubicBezTo>
                  <a:pt x="833" y="1397"/>
                  <a:pt x="945" y="1375"/>
                  <a:pt x="1015" y="1330"/>
                </a:cubicBezTo>
                <a:cubicBezTo>
                  <a:pt x="1120" y="1262"/>
                  <a:pt x="1197" y="1083"/>
                  <a:pt x="1225" y="1049"/>
                </a:cubicBezTo>
                <a:cubicBezTo>
                  <a:pt x="1236" y="1036"/>
                  <a:pt x="1247" y="1032"/>
                  <a:pt x="1260" y="1032"/>
                </a:cubicBezTo>
                <a:cubicBezTo>
                  <a:pt x="1282" y="1032"/>
                  <a:pt x="1307" y="1045"/>
                  <a:pt x="1333" y="1049"/>
                </a:cubicBezTo>
                <a:cubicBezTo>
                  <a:pt x="1337" y="931"/>
                  <a:pt x="1286" y="897"/>
                  <a:pt x="1228" y="897"/>
                </a:cubicBezTo>
                <a:cubicBezTo>
                  <a:pt x="1179" y="897"/>
                  <a:pt x="1126" y="921"/>
                  <a:pt x="1095" y="937"/>
                </a:cubicBezTo>
                <a:cubicBezTo>
                  <a:pt x="1073" y="949"/>
                  <a:pt x="1054" y="954"/>
                  <a:pt x="1037" y="954"/>
                </a:cubicBezTo>
                <a:cubicBezTo>
                  <a:pt x="1000" y="954"/>
                  <a:pt x="974" y="932"/>
                  <a:pt x="959" y="907"/>
                </a:cubicBezTo>
                <a:cubicBezTo>
                  <a:pt x="937" y="870"/>
                  <a:pt x="959" y="714"/>
                  <a:pt x="903" y="656"/>
                </a:cubicBezTo>
                <a:cubicBezTo>
                  <a:pt x="847" y="597"/>
                  <a:pt x="572" y="164"/>
                  <a:pt x="520" y="0"/>
                </a:cubicBezTo>
                <a:close/>
              </a:path>
            </a:pathLst>
          </a:custGeom>
          <a:solidFill>
            <a:srgbClr val="FFFFFF">
              <a:alpha val="57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E04FC6-D258-5990-2B35-6394A63FA033}"/>
              </a:ext>
            </a:extLst>
          </p:cNvPr>
          <p:cNvSpPr txBox="1"/>
          <p:nvPr/>
        </p:nvSpPr>
        <p:spPr>
          <a:xfrm>
            <a:off x="0" y="1431838"/>
            <a:ext cx="310603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ym typeface="Wingdings" panose="05000000000000000000" pitchFamily="2" charset="2"/>
              </a:rPr>
              <a:t>Bước 1: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ym typeface="Wingdings" panose="05000000000000000000" pitchFamily="2" charset="2"/>
              </a:rPr>
              <a:t>Nháy chuột vào Start</a:t>
            </a:r>
            <a:endParaRPr lang="en-US" sz="20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3ECBF7-197C-F532-6988-1C9129B89F01}"/>
              </a:ext>
            </a:extLst>
          </p:cNvPr>
          <p:cNvSpPr txBox="1"/>
          <p:nvPr/>
        </p:nvSpPr>
        <p:spPr>
          <a:xfrm>
            <a:off x="977180" y="505040"/>
            <a:ext cx="770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</a:rPr>
              <a:t>Hoạt động 2: </a:t>
            </a:r>
            <a:r>
              <a:rPr lang="en-US" sz="2000"/>
              <a:t>Tìm hiểu các bước tắt máy tính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41114-74B2-F0FB-2551-9FAB1BCA5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25" r="91102"/>
          <a:stretch/>
        </p:blipFill>
        <p:spPr>
          <a:xfrm>
            <a:off x="970916" y="2428317"/>
            <a:ext cx="1164199" cy="80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E52F7-D72B-890C-85E1-84FCFCF3F9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83" r="80806"/>
          <a:stretch/>
        </p:blipFill>
        <p:spPr>
          <a:xfrm>
            <a:off x="3581681" y="3658695"/>
            <a:ext cx="1755073" cy="921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B87DA-A4C5-8692-61ED-2DB389E574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715" r="81650"/>
          <a:stretch/>
        </p:blipFill>
        <p:spPr>
          <a:xfrm>
            <a:off x="6446145" y="2735659"/>
            <a:ext cx="1677885" cy="13513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3ADDC00-1A00-A7AA-813B-02C04705FF92}"/>
              </a:ext>
            </a:extLst>
          </p:cNvPr>
          <p:cNvSpPr txBox="1"/>
          <p:nvPr/>
        </p:nvSpPr>
        <p:spPr>
          <a:xfrm>
            <a:off x="2756363" y="2390498"/>
            <a:ext cx="310603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ym typeface="Wingdings" panose="05000000000000000000" pitchFamily="2" charset="2"/>
              </a:rPr>
              <a:t>Bước 2: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ym typeface="Wingdings" panose="05000000000000000000" pitchFamily="2" charset="2"/>
              </a:rPr>
              <a:t>Nháy chuột vào Power</a:t>
            </a:r>
            <a:endParaRPr lang="en-US" sz="2000" b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79AF8A-0A0A-68FF-ADF3-4C50E0F3EE87}"/>
              </a:ext>
            </a:extLst>
          </p:cNvPr>
          <p:cNvSpPr txBox="1"/>
          <p:nvPr/>
        </p:nvSpPr>
        <p:spPr>
          <a:xfrm>
            <a:off x="5528223" y="1472054"/>
            <a:ext cx="33497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ym typeface="Wingdings" panose="05000000000000000000" pitchFamily="2" charset="2"/>
              </a:rPr>
              <a:t>Bước 3: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ym typeface="Wingdings" panose="05000000000000000000" pitchFamily="2" charset="2"/>
              </a:rPr>
              <a:t>Nháy chuột vào Shut down</a:t>
            </a:r>
            <a:endParaRPr lang="en-US" sz="2000" b="1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A564DA2-3EC5-4DD8-08AB-8860DC07B7BF}"/>
              </a:ext>
            </a:extLst>
          </p:cNvPr>
          <p:cNvSpPr/>
          <p:nvPr/>
        </p:nvSpPr>
        <p:spPr>
          <a:xfrm>
            <a:off x="725252" y="1692383"/>
            <a:ext cx="3039770" cy="1928015"/>
          </a:xfrm>
          <a:prstGeom prst="arc">
            <a:avLst>
              <a:gd name="adj1" fmla="val 16200000"/>
              <a:gd name="adj2" fmla="val 21506478"/>
            </a:avLst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1A63431-45A3-D72B-2BBF-0A1A5F3A4F40}"/>
              </a:ext>
            </a:extLst>
          </p:cNvPr>
          <p:cNvSpPr/>
          <p:nvPr/>
        </p:nvSpPr>
        <p:spPr>
          <a:xfrm rot="17973118">
            <a:off x="4170741" y="1955512"/>
            <a:ext cx="3288931" cy="2420092"/>
          </a:xfrm>
          <a:prstGeom prst="arc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3" grpId="0"/>
      <p:bldP spid="34" grpId="0"/>
      <p:bldP spid="35" grpId="0"/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Social Studies for Middle School: Turkey's Location, Culture and History by Slidesgo">
  <a:themeElements>
    <a:clrScheme name="Simple Light">
      <a:dk1>
        <a:srgbClr val="012300"/>
      </a:dk1>
      <a:lt1>
        <a:srgbClr val="ECF7EF"/>
      </a:lt1>
      <a:dk2>
        <a:srgbClr val="98EAFC"/>
      </a:dk2>
      <a:lt2>
        <a:srgbClr val="D92C31"/>
      </a:lt2>
      <a:accent1>
        <a:srgbClr val="FFCA00"/>
      </a:accent1>
      <a:accent2>
        <a:srgbClr val="ECD5C0"/>
      </a:accent2>
      <a:accent3>
        <a:srgbClr val="6C8CBD"/>
      </a:accent3>
      <a:accent4>
        <a:srgbClr val="A28E6C"/>
      </a:accent4>
      <a:accent5>
        <a:srgbClr val="66A819"/>
      </a:accent5>
      <a:accent6>
        <a:srgbClr val="2D8527"/>
      </a:accent6>
      <a:hlink>
        <a:srgbClr val="01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553</Words>
  <Application>Microsoft Office PowerPoint</Application>
  <PresentationFormat>On-screen Show (16:9)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Bebas Neue</vt:lpstr>
      <vt:lpstr>Arial</vt:lpstr>
      <vt:lpstr>Open Sans</vt:lpstr>
      <vt:lpstr>Wingdings</vt:lpstr>
      <vt:lpstr>Aladin</vt:lpstr>
      <vt:lpstr>Social Studies for Middle School: Turkey's Location, Culture and History by Slidesgo</vt:lpstr>
      <vt:lpstr>CHÀO MỪNG CÁC EM  QUAY TRỞ LẠI VỚI  MÔN TIN HỌC!</vt:lpstr>
      <vt:lpstr>KHỞI ĐỘNG</vt:lpstr>
      <vt:lpstr>BÀI 4: EM BẮT ĐẦU  SỬ DỤNG MÁY TÍNH</vt:lpstr>
      <vt:lpstr>01</vt:lpstr>
      <vt:lpstr>1. Các bước khởi động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Luyện tập</vt:lpstr>
      <vt:lpstr>3. Vận dụng</vt:lpstr>
      <vt:lpstr>Mở rộng</vt:lpstr>
      <vt:lpstr>Ôn tập lại các thao tác bật, tắt máy tính, và mở ứng dụng trong máy tính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QUAY TRỞ LẠI VỚI  MÔN TIN HỌC!</dc:title>
  <cp:lastModifiedBy>Thảo Đào</cp:lastModifiedBy>
  <cp:revision>4</cp:revision>
  <dcterms:modified xsi:type="dcterms:W3CDTF">2022-08-06T01:21:12Z</dcterms:modified>
</cp:coreProperties>
</file>