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18"/>
  </p:notesMasterIdLst>
  <p:sldIdLst>
    <p:sldId id="256" r:id="rId2"/>
    <p:sldId id="318" r:id="rId3"/>
    <p:sldId id="262" r:id="rId4"/>
    <p:sldId id="258" r:id="rId5"/>
    <p:sldId id="319" r:id="rId6"/>
    <p:sldId id="320" r:id="rId7"/>
    <p:sldId id="321" r:id="rId8"/>
    <p:sldId id="322" r:id="rId9"/>
    <p:sldId id="323" r:id="rId10"/>
    <p:sldId id="325" r:id="rId11"/>
    <p:sldId id="324" r:id="rId12"/>
    <p:sldId id="326" r:id="rId13"/>
    <p:sldId id="327" r:id="rId14"/>
    <p:sldId id="328" r:id="rId15"/>
    <p:sldId id="260" r:id="rId16"/>
    <p:sldId id="289" r:id="rId17"/>
  </p:sldIdLst>
  <p:sldSz cx="9144000" cy="5143500" type="screen16x9"/>
  <p:notesSz cx="6858000" cy="9144000"/>
  <p:embeddedFontLst>
    <p:embeddedFont>
      <p:font typeface="Assistant" pitchFamily="2" charset="-79"/>
      <p:regular r:id="rId19"/>
      <p:bold r:id="rId20"/>
    </p:embeddedFont>
    <p:embeddedFont>
      <p:font typeface="Sansita Swashed" panose="020B060402020202020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BC690ECA-3079-4E0A-B5F0-878BC080BA96}">
          <p14:sldIdLst>
            <p14:sldId id="256"/>
            <p14:sldId id="318"/>
            <p14:sldId id="262"/>
            <p14:sldId id="258"/>
            <p14:sldId id="319"/>
            <p14:sldId id="320"/>
            <p14:sldId id="321"/>
            <p14:sldId id="322"/>
            <p14:sldId id="323"/>
            <p14:sldId id="325"/>
            <p14:sldId id="324"/>
            <p14:sldId id="326"/>
            <p14:sldId id="327"/>
            <p14:sldId id="328"/>
            <p14:sldId id="260"/>
            <p14:sldId id="28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47F"/>
    <a:srgbClr val="EAEAE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2517B8-3F02-4194-BD9B-4EA150477658}">
  <a:tblStyle styleId="{AD2517B8-3F02-4194-BD9B-4EA15047765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4"/>
        <p:cNvGrpSpPr/>
        <p:nvPr/>
      </p:nvGrpSpPr>
      <p:grpSpPr>
        <a:xfrm>
          <a:off x="0" y="0"/>
          <a:ext cx="0" cy="0"/>
          <a:chOff x="0" y="0"/>
          <a:chExt cx="0" cy="0"/>
        </a:xfrm>
      </p:grpSpPr>
      <p:sp>
        <p:nvSpPr>
          <p:cNvPr id="2295" name="Google Shape;2295;g11a4c5550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6" name="Google Shape;2296;g11a4c5550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0"/>
        <p:cNvGrpSpPr/>
        <p:nvPr/>
      </p:nvGrpSpPr>
      <p:grpSpPr>
        <a:xfrm>
          <a:off x="0" y="0"/>
          <a:ext cx="0" cy="0"/>
          <a:chOff x="0" y="0"/>
          <a:chExt cx="0" cy="0"/>
        </a:xfrm>
      </p:grpSpPr>
      <p:sp>
        <p:nvSpPr>
          <p:cNvPr id="4631" name="Google Shape;4631;gdab33caf8f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2" name="Google Shape;4632;gdab33caf8f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4229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0"/>
        <p:cNvGrpSpPr/>
        <p:nvPr/>
      </p:nvGrpSpPr>
      <p:grpSpPr>
        <a:xfrm>
          <a:off x="0" y="0"/>
          <a:ext cx="0" cy="0"/>
          <a:chOff x="0" y="0"/>
          <a:chExt cx="0" cy="0"/>
        </a:xfrm>
      </p:grpSpPr>
      <p:sp>
        <p:nvSpPr>
          <p:cNvPr id="4631" name="Google Shape;4631;gdab33caf8f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2" name="Google Shape;4632;gdab33caf8f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0220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0"/>
        <p:cNvGrpSpPr/>
        <p:nvPr/>
      </p:nvGrpSpPr>
      <p:grpSpPr>
        <a:xfrm>
          <a:off x="0" y="0"/>
          <a:ext cx="0" cy="0"/>
          <a:chOff x="0" y="0"/>
          <a:chExt cx="0" cy="0"/>
        </a:xfrm>
      </p:grpSpPr>
      <p:sp>
        <p:nvSpPr>
          <p:cNvPr id="4631" name="Google Shape;4631;gdab33caf8f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2" name="Google Shape;4632;gdab33caf8f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1672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0"/>
        <p:cNvGrpSpPr/>
        <p:nvPr/>
      </p:nvGrpSpPr>
      <p:grpSpPr>
        <a:xfrm>
          <a:off x="0" y="0"/>
          <a:ext cx="0" cy="0"/>
          <a:chOff x="0" y="0"/>
          <a:chExt cx="0" cy="0"/>
        </a:xfrm>
      </p:grpSpPr>
      <p:sp>
        <p:nvSpPr>
          <p:cNvPr id="4631" name="Google Shape;4631;gdab33caf8f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2" name="Google Shape;4632;gdab33caf8f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0926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0"/>
        <p:cNvGrpSpPr/>
        <p:nvPr/>
      </p:nvGrpSpPr>
      <p:grpSpPr>
        <a:xfrm>
          <a:off x="0" y="0"/>
          <a:ext cx="0" cy="0"/>
          <a:chOff x="0" y="0"/>
          <a:chExt cx="0" cy="0"/>
        </a:xfrm>
      </p:grpSpPr>
      <p:sp>
        <p:nvSpPr>
          <p:cNvPr id="4631" name="Google Shape;4631;gdab33caf8f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2" name="Google Shape;4632;gdab33caf8f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1843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1"/>
        <p:cNvGrpSpPr/>
        <p:nvPr/>
      </p:nvGrpSpPr>
      <p:grpSpPr>
        <a:xfrm>
          <a:off x="0" y="0"/>
          <a:ext cx="0" cy="0"/>
          <a:chOff x="0" y="0"/>
          <a:chExt cx="0" cy="0"/>
        </a:xfrm>
      </p:grpSpPr>
      <p:sp>
        <p:nvSpPr>
          <p:cNvPr id="2692" name="Google Shape;2692;gdab33caf8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3" name="Google Shape;2693;gdab33caf8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1"/>
        <p:cNvGrpSpPr/>
        <p:nvPr/>
      </p:nvGrpSpPr>
      <p:grpSpPr>
        <a:xfrm>
          <a:off x="0" y="0"/>
          <a:ext cx="0" cy="0"/>
          <a:chOff x="0" y="0"/>
          <a:chExt cx="0" cy="0"/>
        </a:xfrm>
      </p:grpSpPr>
      <p:sp>
        <p:nvSpPr>
          <p:cNvPr id="4882" name="Google Shape;4882;gdab33caf8f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3" name="Google Shape;4883;gdab33caf8f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0"/>
        <p:cNvGrpSpPr/>
        <p:nvPr/>
      </p:nvGrpSpPr>
      <p:grpSpPr>
        <a:xfrm>
          <a:off x="0" y="0"/>
          <a:ext cx="0" cy="0"/>
          <a:chOff x="0" y="0"/>
          <a:chExt cx="0" cy="0"/>
        </a:xfrm>
      </p:grpSpPr>
      <p:sp>
        <p:nvSpPr>
          <p:cNvPr id="4631" name="Google Shape;4631;gdab33caf8f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2" name="Google Shape;4632;gdab33caf8f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2980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4"/>
        <p:cNvGrpSpPr/>
        <p:nvPr/>
      </p:nvGrpSpPr>
      <p:grpSpPr>
        <a:xfrm>
          <a:off x="0" y="0"/>
          <a:ext cx="0" cy="0"/>
          <a:chOff x="0" y="0"/>
          <a:chExt cx="0" cy="0"/>
        </a:xfrm>
      </p:grpSpPr>
      <p:sp>
        <p:nvSpPr>
          <p:cNvPr id="2825" name="Google Shape;2825;gdab33caf8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6" name="Google Shape;2826;gdab33caf8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1"/>
        <p:cNvGrpSpPr/>
        <p:nvPr/>
      </p:nvGrpSpPr>
      <p:grpSpPr>
        <a:xfrm>
          <a:off x="0" y="0"/>
          <a:ext cx="0" cy="0"/>
          <a:chOff x="0" y="0"/>
          <a:chExt cx="0" cy="0"/>
        </a:xfrm>
      </p:grpSpPr>
      <p:sp>
        <p:nvSpPr>
          <p:cNvPr id="2582" name="Google Shape;2582;gdab33caf8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3" name="Google Shape;2583;gdab33caf8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0"/>
        <p:cNvGrpSpPr/>
        <p:nvPr/>
      </p:nvGrpSpPr>
      <p:grpSpPr>
        <a:xfrm>
          <a:off x="0" y="0"/>
          <a:ext cx="0" cy="0"/>
          <a:chOff x="0" y="0"/>
          <a:chExt cx="0" cy="0"/>
        </a:xfrm>
      </p:grpSpPr>
      <p:sp>
        <p:nvSpPr>
          <p:cNvPr id="4631" name="Google Shape;4631;gdab33caf8f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2" name="Google Shape;4632;gdab33caf8f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9102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0"/>
        <p:cNvGrpSpPr/>
        <p:nvPr/>
      </p:nvGrpSpPr>
      <p:grpSpPr>
        <a:xfrm>
          <a:off x="0" y="0"/>
          <a:ext cx="0" cy="0"/>
          <a:chOff x="0" y="0"/>
          <a:chExt cx="0" cy="0"/>
        </a:xfrm>
      </p:grpSpPr>
      <p:sp>
        <p:nvSpPr>
          <p:cNvPr id="4631" name="Google Shape;4631;gdab33caf8f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2" name="Google Shape;4632;gdab33caf8f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9481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0"/>
        <p:cNvGrpSpPr/>
        <p:nvPr/>
      </p:nvGrpSpPr>
      <p:grpSpPr>
        <a:xfrm>
          <a:off x="0" y="0"/>
          <a:ext cx="0" cy="0"/>
          <a:chOff x="0" y="0"/>
          <a:chExt cx="0" cy="0"/>
        </a:xfrm>
      </p:grpSpPr>
      <p:sp>
        <p:nvSpPr>
          <p:cNvPr id="4631" name="Google Shape;4631;gdab33caf8f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2" name="Google Shape;4632;gdab33caf8f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3296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0"/>
        <p:cNvGrpSpPr/>
        <p:nvPr/>
      </p:nvGrpSpPr>
      <p:grpSpPr>
        <a:xfrm>
          <a:off x="0" y="0"/>
          <a:ext cx="0" cy="0"/>
          <a:chOff x="0" y="0"/>
          <a:chExt cx="0" cy="0"/>
        </a:xfrm>
      </p:grpSpPr>
      <p:sp>
        <p:nvSpPr>
          <p:cNvPr id="4631" name="Google Shape;4631;gdab33caf8f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2" name="Google Shape;4632;gdab33caf8f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0992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0"/>
        <p:cNvGrpSpPr/>
        <p:nvPr/>
      </p:nvGrpSpPr>
      <p:grpSpPr>
        <a:xfrm>
          <a:off x="0" y="0"/>
          <a:ext cx="0" cy="0"/>
          <a:chOff x="0" y="0"/>
          <a:chExt cx="0" cy="0"/>
        </a:xfrm>
      </p:grpSpPr>
      <p:sp>
        <p:nvSpPr>
          <p:cNvPr id="4631" name="Google Shape;4631;gdab33caf8f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2" name="Google Shape;4632;gdab33caf8f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715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amiljeol: Korean March 1st Movement" type="title">
  <p:cSld name="TITLE">
    <p:spTree>
      <p:nvGrpSpPr>
        <p:cNvPr id="1" name="Shape 8"/>
        <p:cNvGrpSpPr/>
        <p:nvPr/>
      </p:nvGrpSpPr>
      <p:grpSpPr>
        <a:xfrm>
          <a:off x="0" y="0"/>
          <a:ext cx="0" cy="0"/>
          <a:chOff x="0" y="0"/>
          <a:chExt cx="0" cy="0"/>
        </a:xfrm>
      </p:grpSpPr>
      <p:sp>
        <p:nvSpPr>
          <p:cNvPr id="9" name="Google Shape;9;p2"/>
          <p:cNvSpPr/>
          <p:nvPr/>
        </p:nvSpPr>
        <p:spPr>
          <a:xfrm>
            <a:off x="-25650" y="3774675"/>
            <a:ext cx="5161206" cy="957505"/>
          </a:xfrm>
          <a:custGeom>
            <a:avLst/>
            <a:gdLst/>
            <a:ahLst/>
            <a:cxnLst/>
            <a:rect l="l" t="t" r="r" b="b"/>
            <a:pathLst>
              <a:path w="226096" h="42065" extrusionOk="0">
                <a:moveTo>
                  <a:pt x="33018" y="1"/>
                </a:moveTo>
                <a:cubicBezTo>
                  <a:pt x="29112" y="1"/>
                  <a:pt x="25053" y="1393"/>
                  <a:pt x="20975" y="4928"/>
                </a:cubicBezTo>
                <a:cubicBezTo>
                  <a:pt x="13837" y="11116"/>
                  <a:pt x="9535" y="20122"/>
                  <a:pt x="0" y="24347"/>
                </a:cubicBezTo>
                <a:lnTo>
                  <a:pt x="0" y="42065"/>
                </a:lnTo>
                <a:lnTo>
                  <a:pt x="226095" y="42065"/>
                </a:lnTo>
                <a:cubicBezTo>
                  <a:pt x="226089" y="38362"/>
                  <a:pt x="190328" y="35978"/>
                  <a:pt x="185943" y="30912"/>
                </a:cubicBezTo>
                <a:cubicBezTo>
                  <a:pt x="179117" y="24742"/>
                  <a:pt x="172782" y="18850"/>
                  <a:pt x="161793" y="18850"/>
                </a:cubicBezTo>
                <a:cubicBezTo>
                  <a:pt x="159137" y="18850"/>
                  <a:pt x="156209" y="19194"/>
                  <a:pt x="152935" y="19962"/>
                </a:cubicBezTo>
                <a:cubicBezTo>
                  <a:pt x="145660" y="21676"/>
                  <a:pt x="140935" y="24373"/>
                  <a:pt x="135174" y="24373"/>
                </a:cubicBezTo>
                <a:cubicBezTo>
                  <a:pt x="132623" y="24373"/>
                  <a:pt x="129869" y="23844"/>
                  <a:pt x="126601" y="22467"/>
                </a:cubicBezTo>
                <a:cubicBezTo>
                  <a:pt x="117273" y="18537"/>
                  <a:pt x="111560" y="14016"/>
                  <a:pt x="102427" y="14016"/>
                </a:cubicBezTo>
                <a:cubicBezTo>
                  <a:pt x="99341" y="14016"/>
                  <a:pt x="95864" y="14532"/>
                  <a:pt x="91726" y="15762"/>
                </a:cubicBezTo>
                <a:cubicBezTo>
                  <a:pt x="84308" y="17966"/>
                  <a:pt x="78037" y="19823"/>
                  <a:pt x="72249" y="19823"/>
                </a:cubicBezTo>
                <a:cubicBezTo>
                  <a:pt x="66371" y="19823"/>
                  <a:pt x="60992" y="17907"/>
                  <a:pt x="55416" y="12493"/>
                </a:cubicBezTo>
                <a:cubicBezTo>
                  <a:pt x="49702" y="6946"/>
                  <a:pt x="41741" y="1"/>
                  <a:pt x="33018" y="1"/>
                </a:cubicBezTo>
                <a:close/>
              </a:path>
            </a:pathLst>
          </a:custGeom>
          <a:solidFill>
            <a:srgbClr val="468F5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4349225" y="3996503"/>
            <a:ext cx="5146510" cy="957505"/>
          </a:xfrm>
          <a:custGeom>
            <a:avLst/>
            <a:gdLst/>
            <a:ahLst/>
            <a:cxnLst/>
            <a:rect l="l" t="t" r="r" b="b"/>
            <a:pathLst>
              <a:path w="226096" h="42065" extrusionOk="0">
                <a:moveTo>
                  <a:pt x="33018" y="1"/>
                </a:moveTo>
                <a:cubicBezTo>
                  <a:pt x="29112" y="1"/>
                  <a:pt x="25053" y="1393"/>
                  <a:pt x="20975" y="4928"/>
                </a:cubicBezTo>
                <a:cubicBezTo>
                  <a:pt x="13837" y="11116"/>
                  <a:pt x="9535" y="20122"/>
                  <a:pt x="0" y="24347"/>
                </a:cubicBezTo>
                <a:lnTo>
                  <a:pt x="0" y="42065"/>
                </a:lnTo>
                <a:lnTo>
                  <a:pt x="226095" y="42065"/>
                </a:lnTo>
                <a:cubicBezTo>
                  <a:pt x="226089" y="38362"/>
                  <a:pt x="190328" y="35978"/>
                  <a:pt x="185943" y="30912"/>
                </a:cubicBezTo>
                <a:cubicBezTo>
                  <a:pt x="179117" y="24742"/>
                  <a:pt x="172782" y="18850"/>
                  <a:pt x="161793" y="18850"/>
                </a:cubicBezTo>
                <a:cubicBezTo>
                  <a:pt x="159137" y="18850"/>
                  <a:pt x="156209" y="19194"/>
                  <a:pt x="152935" y="19962"/>
                </a:cubicBezTo>
                <a:cubicBezTo>
                  <a:pt x="145660" y="21676"/>
                  <a:pt x="140935" y="24373"/>
                  <a:pt x="135174" y="24373"/>
                </a:cubicBezTo>
                <a:cubicBezTo>
                  <a:pt x="132623" y="24373"/>
                  <a:pt x="129869" y="23844"/>
                  <a:pt x="126601" y="22467"/>
                </a:cubicBezTo>
                <a:cubicBezTo>
                  <a:pt x="117273" y="18537"/>
                  <a:pt x="111560" y="14016"/>
                  <a:pt x="102427" y="14016"/>
                </a:cubicBezTo>
                <a:cubicBezTo>
                  <a:pt x="99341" y="14016"/>
                  <a:pt x="95864" y="14532"/>
                  <a:pt x="91726" y="15762"/>
                </a:cubicBezTo>
                <a:cubicBezTo>
                  <a:pt x="84308" y="17966"/>
                  <a:pt x="78037" y="19823"/>
                  <a:pt x="72249" y="19823"/>
                </a:cubicBezTo>
                <a:cubicBezTo>
                  <a:pt x="66371" y="19823"/>
                  <a:pt x="60992" y="17907"/>
                  <a:pt x="55416" y="12493"/>
                </a:cubicBezTo>
                <a:cubicBezTo>
                  <a:pt x="49702" y="6946"/>
                  <a:pt x="41741" y="1"/>
                  <a:pt x="33018" y="1"/>
                </a:cubicBezTo>
                <a:close/>
              </a:path>
            </a:pathLst>
          </a:custGeom>
          <a:solidFill>
            <a:srgbClr val="468F5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6635478" y="3937300"/>
            <a:ext cx="2534014" cy="795430"/>
          </a:xfrm>
          <a:custGeom>
            <a:avLst/>
            <a:gdLst/>
            <a:ahLst/>
            <a:cxnLst/>
            <a:rect l="l" t="t" r="r" b="b"/>
            <a:pathLst>
              <a:path w="196702" h="61745" extrusionOk="0">
                <a:moveTo>
                  <a:pt x="145437" y="0"/>
                </a:moveTo>
                <a:cubicBezTo>
                  <a:pt x="137503" y="0"/>
                  <a:pt x="130967" y="8075"/>
                  <a:pt x="126423" y="14366"/>
                </a:cubicBezTo>
                <a:cubicBezTo>
                  <a:pt x="121484" y="21207"/>
                  <a:pt x="116329" y="23300"/>
                  <a:pt x="110225" y="23300"/>
                </a:cubicBezTo>
                <a:cubicBezTo>
                  <a:pt x="106128" y="23300"/>
                  <a:pt x="101603" y="22357"/>
                  <a:pt x="96430" y="21274"/>
                </a:cubicBezTo>
                <a:cubicBezTo>
                  <a:pt x="94066" y="20781"/>
                  <a:pt x="91974" y="20557"/>
                  <a:pt x="90081" y="20557"/>
                </a:cubicBezTo>
                <a:cubicBezTo>
                  <a:pt x="80686" y="20557"/>
                  <a:pt x="76219" y="26062"/>
                  <a:pt x="67960" y="31319"/>
                </a:cubicBezTo>
                <a:cubicBezTo>
                  <a:pt x="64638" y="33436"/>
                  <a:pt x="61890" y="34143"/>
                  <a:pt x="59236" y="34143"/>
                </a:cubicBezTo>
                <a:cubicBezTo>
                  <a:pt x="55117" y="34143"/>
                  <a:pt x="51223" y="32441"/>
                  <a:pt x="45761" y="31669"/>
                </a:cubicBezTo>
                <a:cubicBezTo>
                  <a:pt x="44868" y="31543"/>
                  <a:pt x="43970" y="31483"/>
                  <a:pt x="43069" y="31483"/>
                </a:cubicBezTo>
                <a:cubicBezTo>
                  <a:pt x="27130" y="31483"/>
                  <a:pt x="10355" y="50435"/>
                  <a:pt x="1409" y="59967"/>
                </a:cubicBezTo>
                <a:cubicBezTo>
                  <a:pt x="893" y="60528"/>
                  <a:pt x="421" y="61114"/>
                  <a:pt x="1" y="61745"/>
                </a:cubicBezTo>
                <a:lnTo>
                  <a:pt x="196702" y="61745"/>
                </a:lnTo>
                <a:lnTo>
                  <a:pt x="196702" y="25296"/>
                </a:lnTo>
                <a:cubicBezTo>
                  <a:pt x="190220" y="21089"/>
                  <a:pt x="183222" y="22249"/>
                  <a:pt x="176052" y="20631"/>
                </a:cubicBezTo>
                <a:cubicBezTo>
                  <a:pt x="166148" y="18394"/>
                  <a:pt x="161559" y="9190"/>
                  <a:pt x="154459" y="3550"/>
                </a:cubicBezTo>
                <a:cubicBezTo>
                  <a:pt x="151291" y="1033"/>
                  <a:pt x="148274" y="0"/>
                  <a:pt x="145437" y="0"/>
                </a:cubicBezTo>
                <a:close/>
              </a:path>
            </a:pathLst>
          </a:custGeom>
          <a:solidFill>
            <a:srgbClr val="468F59">
              <a:alpha val="36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6565" y="4427403"/>
            <a:ext cx="9170272" cy="95687"/>
          </a:xfrm>
          <a:custGeom>
            <a:avLst/>
            <a:gdLst/>
            <a:ahLst/>
            <a:cxnLst/>
            <a:rect l="l" t="t" r="r" b="b"/>
            <a:pathLst>
              <a:path w="288396" h="3411" extrusionOk="0">
                <a:moveTo>
                  <a:pt x="1" y="1"/>
                </a:moveTo>
                <a:lnTo>
                  <a:pt x="1" y="3411"/>
                </a:lnTo>
                <a:lnTo>
                  <a:pt x="288396" y="3411"/>
                </a:lnTo>
                <a:lnTo>
                  <a:pt x="2883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9050" y="4523060"/>
            <a:ext cx="9144026" cy="135513"/>
          </a:xfrm>
          <a:custGeom>
            <a:avLst/>
            <a:gdLst/>
            <a:ahLst/>
            <a:cxnLst/>
            <a:rect l="l" t="t" r="r" b="b"/>
            <a:pathLst>
              <a:path w="286714" h="4832" extrusionOk="0">
                <a:moveTo>
                  <a:pt x="1" y="1"/>
                </a:moveTo>
                <a:lnTo>
                  <a:pt x="1" y="4832"/>
                </a:lnTo>
                <a:lnTo>
                  <a:pt x="286713" y="4832"/>
                </a:lnTo>
                <a:lnTo>
                  <a:pt x="2867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6575" y="4509900"/>
            <a:ext cx="9170272" cy="982577"/>
          </a:xfrm>
          <a:custGeom>
            <a:avLst/>
            <a:gdLst/>
            <a:ahLst/>
            <a:cxnLst/>
            <a:rect l="l" t="t" r="r" b="b"/>
            <a:pathLst>
              <a:path w="288396" h="39930" extrusionOk="0">
                <a:moveTo>
                  <a:pt x="1" y="1"/>
                </a:moveTo>
                <a:lnTo>
                  <a:pt x="1" y="39930"/>
                </a:lnTo>
                <a:lnTo>
                  <a:pt x="288396" y="39930"/>
                </a:lnTo>
                <a:lnTo>
                  <a:pt x="288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4491" y="5024662"/>
            <a:ext cx="2886587" cy="231151"/>
          </a:xfrm>
          <a:custGeom>
            <a:avLst/>
            <a:gdLst/>
            <a:ahLst/>
            <a:cxnLst/>
            <a:rect l="l" t="t" r="r" b="b"/>
            <a:pathLst>
              <a:path w="91038" h="9032" extrusionOk="0">
                <a:moveTo>
                  <a:pt x="0" y="1"/>
                </a:moveTo>
                <a:lnTo>
                  <a:pt x="0" y="9032"/>
                </a:lnTo>
                <a:lnTo>
                  <a:pt x="53466" y="9032"/>
                </a:lnTo>
                <a:lnTo>
                  <a:pt x="53447" y="9019"/>
                </a:lnTo>
                <a:cubicBezTo>
                  <a:pt x="74212" y="9019"/>
                  <a:pt x="91037" y="6998"/>
                  <a:pt x="91037" y="4513"/>
                </a:cubicBezTo>
                <a:cubicBezTo>
                  <a:pt x="91037" y="2021"/>
                  <a:pt x="74212" y="1"/>
                  <a:pt x="53447" y="1"/>
                </a:cubicBezTo>
                <a:close/>
              </a:path>
            </a:pathLst>
          </a:custGeom>
          <a:solidFill>
            <a:srgbClr val="FFD653">
              <a:alpha val="1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002532" y="4949172"/>
            <a:ext cx="6150843" cy="728004"/>
          </a:xfrm>
          <a:custGeom>
            <a:avLst/>
            <a:gdLst/>
            <a:ahLst/>
            <a:cxnLst/>
            <a:rect l="l" t="t" r="r" b="b"/>
            <a:pathLst>
              <a:path w="193987" h="28446" extrusionOk="0">
                <a:moveTo>
                  <a:pt x="193987" y="1"/>
                </a:moveTo>
                <a:cubicBezTo>
                  <a:pt x="79451" y="2487"/>
                  <a:pt x="0" y="7923"/>
                  <a:pt x="0" y="14220"/>
                </a:cubicBezTo>
                <a:cubicBezTo>
                  <a:pt x="0" y="20523"/>
                  <a:pt x="79451" y="25960"/>
                  <a:pt x="193987" y="28445"/>
                </a:cubicBezTo>
                <a:lnTo>
                  <a:pt x="193987" y="1"/>
                </a:ln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7065924" y="4169500"/>
            <a:ext cx="2154241" cy="1306983"/>
            <a:chOff x="7065924" y="3940900"/>
            <a:chExt cx="2154241" cy="1306983"/>
          </a:xfrm>
        </p:grpSpPr>
        <p:sp>
          <p:nvSpPr>
            <p:cNvPr id="18" name="Google Shape;18;p2"/>
            <p:cNvSpPr/>
            <p:nvPr/>
          </p:nvSpPr>
          <p:spPr>
            <a:xfrm>
              <a:off x="7065924" y="3940900"/>
              <a:ext cx="2154231" cy="1306983"/>
            </a:xfrm>
            <a:custGeom>
              <a:avLst/>
              <a:gdLst/>
              <a:ahLst/>
              <a:cxnLst/>
              <a:rect l="l" t="t" r="r" b="b"/>
              <a:pathLst>
                <a:path w="40715" h="24702" extrusionOk="0">
                  <a:moveTo>
                    <a:pt x="40706" y="0"/>
                  </a:moveTo>
                  <a:lnTo>
                    <a:pt x="40706" y="0"/>
                  </a:lnTo>
                  <a:lnTo>
                    <a:pt x="40706" y="0"/>
                  </a:lnTo>
                  <a:cubicBezTo>
                    <a:pt x="40709" y="0"/>
                    <a:pt x="40712" y="0"/>
                    <a:pt x="40715" y="0"/>
                  </a:cubicBezTo>
                  <a:close/>
                  <a:moveTo>
                    <a:pt x="40706" y="0"/>
                  </a:moveTo>
                  <a:cubicBezTo>
                    <a:pt x="39251" y="1"/>
                    <a:pt x="37788" y="134"/>
                    <a:pt x="36374" y="317"/>
                  </a:cubicBezTo>
                  <a:cubicBezTo>
                    <a:pt x="33750" y="625"/>
                    <a:pt x="30601" y="1458"/>
                    <a:pt x="29918" y="4007"/>
                  </a:cubicBezTo>
                  <a:cubicBezTo>
                    <a:pt x="29546" y="3141"/>
                    <a:pt x="28682" y="2749"/>
                    <a:pt x="27751" y="2749"/>
                  </a:cubicBezTo>
                  <a:cubicBezTo>
                    <a:pt x="26740" y="2749"/>
                    <a:pt x="25652" y="3212"/>
                    <a:pt x="25035" y="4032"/>
                  </a:cubicBezTo>
                  <a:cubicBezTo>
                    <a:pt x="23863" y="5583"/>
                    <a:pt x="23909" y="7682"/>
                    <a:pt x="24006" y="9615"/>
                  </a:cubicBezTo>
                  <a:lnTo>
                    <a:pt x="24006" y="9615"/>
                  </a:lnTo>
                  <a:cubicBezTo>
                    <a:pt x="23909" y="8292"/>
                    <a:pt x="22546" y="7497"/>
                    <a:pt x="21185" y="7497"/>
                  </a:cubicBezTo>
                  <a:cubicBezTo>
                    <a:pt x="20515" y="7497"/>
                    <a:pt x="19846" y="7689"/>
                    <a:pt x="19329" y="8106"/>
                  </a:cubicBezTo>
                  <a:cubicBezTo>
                    <a:pt x="17729" y="9381"/>
                    <a:pt x="17496" y="11772"/>
                    <a:pt x="17979" y="13747"/>
                  </a:cubicBezTo>
                  <a:cubicBezTo>
                    <a:pt x="15755" y="8939"/>
                    <a:pt x="11939" y="4866"/>
                    <a:pt x="7265" y="2325"/>
                  </a:cubicBezTo>
                  <a:lnTo>
                    <a:pt x="7265" y="2325"/>
                  </a:lnTo>
                  <a:cubicBezTo>
                    <a:pt x="7049" y="6823"/>
                    <a:pt x="9431" y="11364"/>
                    <a:pt x="13255" y="13755"/>
                  </a:cubicBezTo>
                  <a:cubicBezTo>
                    <a:pt x="12887" y="13596"/>
                    <a:pt x="12490" y="13521"/>
                    <a:pt x="12090" y="13521"/>
                  </a:cubicBezTo>
                  <a:cubicBezTo>
                    <a:pt x="11062" y="13521"/>
                    <a:pt x="10022" y="14019"/>
                    <a:pt x="9440" y="14871"/>
                  </a:cubicBezTo>
                  <a:cubicBezTo>
                    <a:pt x="8640" y="16063"/>
                    <a:pt x="8831" y="17812"/>
                    <a:pt x="9848" y="18812"/>
                  </a:cubicBezTo>
                  <a:cubicBezTo>
                    <a:pt x="9525" y="18710"/>
                    <a:pt x="9194" y="18663"/>
                    <a:pt x="8863" y="18663"/>
                  </a:cubicBezTo>
                  <a:cubicBezTo>
                    <a:pt x="6909" y="18663"/>
                    <a:pt x="4963" y="20316"/>
                    <a:pt x="4899" y="22311"/>
                  </a:cubicBezTo>
                  <a:cubicBezTo>
                    <a:pt x="4523" y="21673"/>
                    <a:pt x="3835" y="21386"/>
                    <a:pt x="3106" y="21386"/>
                  </a:cubicBezTo>
                  <a:cubicBezTo>
                    <a:pt x="2254" y="21386"/>
                    <a:pt x="1347" y="21778"/>
                    <a:pt x="817" y="22461"/>
                  </a:cubicBezTo>
                  <a:cubicBezTo>
                    <a:pt x="359" y="23044"/>
                    <a:pt x="100" y="23827"/>
                    <a:pt x="0" y="24702"/>
                  </a:cubicBezTo>
                  <a:lnTo>
                    <a:pt x="40706" y="24702"/>
                  </a:lnTo>
                  <a:lnTo>
                    <a:pt x="407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065924" y="4928398"/>
              <a:ext cx="521481" cy="319471"/>
            </a:xfrm>
            <a:custGeom>
              <a:avLst/>
              <a:gdLst/>
              <a:ahLst/>
              <a:cxnLst/>
              <a:rect l="l" t="t" r="r" b="b"/>
              <a:pathLst>
                <a:path w="9856" h="6038" extrusionOk="0">
                  <a:moveTo>
                    <a:pt x="8869" y="1"/>
                  </a:moveTo>
                  <a:cubicBezTo>
                    <a:pt x="6912" y="1"/>
                    <a:pt x="4969" y="1651"/>
                    <a:pt x="4907" y="3638"/>
                  </a:cubicBezTo>
                  <a:cubicBezTo>
                    <a:pt x="4528" y="3006"/>
                    <a:pt x="3841" y="2721"/>
                    <a:pt x="3115" y="2721"/>
                  </a:cubicBezTo>
                  <a:cubicBezTo>
                    <a:pt x="2263" y="2721"/>
                    <a:pt x="1356" y="3113"/>
                    <a:pt x="825" y="3797"/>
                  </a:cubicBezTo>
                  <a:cubicBezTo>
                    <a:pt x="367" y="4380"/>
                    <a:pt x="108" y="5163"/>
                    <a:pt x="0" y="6038"/>
                  </a:cubicBezTo>
                  <a:lnTo>
                    <a:pt x="5199" y="6038"/>
                  </a:lnTo>
                  <a:cubicBezTo>
                    <a:pt x="5817" y="4636"/>
                    <a:pt x="7342" y="3620"/>
                    <a:pt x="8881" y="3620"/>
                  </a:cubicBezTo>
                  <a:cubicBezTo>
                    <a:pt x="9208" y="3620"/>
                    <a:pt x="9536" y="3665"/>
                    <a:pt x="9856" y="3763"/>
                  </a:cubicBezTo>
                  <a:cubicBezTo>
                    <a:pt x="8889" y="2822"/>
                    <a:pt x="8664" y="1206"/>
                    <a:pt x="9323" y="31"/>
                  </a:cubicBezTo>
                  <a:cubicBezTo>
                    <a:pt x="9172" y="11"/>
                    <a:pt x="9021" y="1"/>
                    <a:pt x="8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447203" y="3942646"/>
              <a:ext cx="1772961" cy="919100"/>
            </a:xfrm>
            <a:custGeom>
              <a:avLst/>
              <a:gdLst/>
              <a:ahLst/>
              <a:cxnLst/>
              <a:rect l="l" t="t" r="r" b="b"/>
              <a:pathLst>
                <a:path w="33509" h="17371" extrusionOk="0">
                  <a:moveTo>
                    <a:pt x="16800" y="13239"/>
                  </a:moveTo>
                  <a:cubicBezTo>
                    <a:pt x="16802" y="13270"/>
                    <a:pt x="16803" y="13300"/>
                    <a:pt x="16805" y="13330"/>
                  </a:cubicBezTo>
                  <a:cubicBezTo>
                    <a:pt x="16804" y="13300"/>
                    <a:pt x="16802" y="13269"/>
                    <a:pt x="16800" y="13239"/>
                  </a:cubicBezTo>
                  <a:close/>
                  <a:moveTo>
                    <a:pt x="33509" y="0"/>
                  </a:moveTo>
                  <a:cubicBezTo>
                    <a:pt x="32051" y="0"/>
                    <a:pt x="30584" y="134"/>
                    <a:pt x="29168" y="309"/>
                  </a:cubicBezTo>
                  <a:cubicBezTo>
                    <a:pt x="26544" y="625"/>
                    <a:pt x="23395" y="1458"/>
                    <a:pt x="22712" y="4008"/>
                  </a:cubicBezTo>
                  <a:cubicBezTo>
                    <a:pt x="22340" y="3142"/>
                    <a:pt x="21476" y="2750"/>
                    <a:pt x="20545" y="2750"/>
                  </a:cubicBezTo>
                  <a:cubicBezTo>
                    <a:pt x="19534" y="2750"/>
                    <a:pt x="18446" y="3213"/>
                    <a:pt x="17829" y="4033"/>
                  </a:cubicBezTo>
                  <a:cubicBezTo>
                    <a:pt x="16657" y="5575"/>
                    <a:pt x="16703" y="7682"/>
                    <a:pt x="16800" y="9615"/>
                  </a:cubicBezTo>
                  <a:lnTo>
                    <a:pt x="16800" y="9615"/>
                  </a:lnTo>
                  <a:cubicBezTo>
                    <a:pt x="16703" y="8290"/>
                    <a:pt x="15335" y="7495"/>
                    <a:pt x="13972" y="7495"/>
                  </a:cubicBezTo>
                  <a:cubicBezTo>
                    <a:pt x="13305" y="7495"/>
                    <a:pt x="12638" y="7685"/>
                    <a:pt x="12123" y="8098"/>
                  </a:cubicBezTo>
                  <a:cubicBezTo>
                    <a:pt x="10523" y="9381"/>
                    <a:pt x="10290" y="11764"/>
                    <a:pt x="10773" y="13747"/>
                  </a:cubicBezTo>
                  <a:cubicBezTo>
                    <a:pt x="8549" y="8931"/>
                    <a:pt x="4733" y="4866"/>
                    <a:pt x="59" y="2325"/>
                  </a:cubicBezTo>
                  <a:lnTo>
                    <a:pt x="59" y="2325"/>
                  </a:lnTo>
                  <a:cubicBezTo>
                    <a:pt x="1" y="3633"/>
                    <a:pt x="167" y="4949"/>
                    <a:pt x="509" y="6207"/>
                  </a:cubicBezTo>
                  <a:cubicBezTo>
                    <a:pt x="4966" y="8757"/>
                    <a:pt x="8607" y="12714"/>
                    <a:pt x="10773" y="17371"/>
                  </a:cubicBezTo>
                  <a:cubicBezTo>
                    <a:pt x="10290" y="15380"/>
                    <a:pt x="10523" y="13005"/>
                    <a:pt x="12123" y="11722"/>
                  </a:cubicBezTo>
                  <a:cubicBezTo>
                    <a:pt x="12638" y="11310"/>
                    <a:pt x="13305" y="11119"/>
                    <a:pt x="13972" y="11119"/>
                  </a:cubicBezTo>
                  <a:cubicBezTo>
                    <a:pt x="15335" y="11119"/>
                    <a:pt x="16703" y="11914"/>
                    <a:pt x="16800" y="13239"/>
                  </a:cubicBezTo>
                  <a:lnTo>
                    <a:pt x="16800" y="13239"/>
                  </a:lnTo>
                  <a:cubicBezTo>
                    <a:pt x="16703" y="11306"/>
                    <a:pt x="16657" y="9199"/>
                    <a:pt x="17829" y="7657"/>
                  </a:cubicBezTo>
                  <a:cubicBezTo>
                    <a:pt x="18446" y="6837"/>
                    <a:pt x="19534" y="6374"/>
                    <a:pt x="20545" y="6374"/>
                  </a:cubicBezTo>
                  <a:cubicBezTo>
                    <a:pt x="21476" y="6374"/>
                    <a:pt x="22340" y="6766"/>
                    <a:pt x="22712" y="7632"/>
                  </a:cubicBezTo>
                  <a:cubicBezTo>
                    <a:pt x="23386" y="5091"/>
                    <a:pt x="26544" y="4258"/>
                    <a:pt x="29168" y="3933"/>
                  </a:cubicBezTo>
                  <a:cubicBezTo>
                    <a:pt x="30584" y="3766"/>
                    <a:pt x="32051" y="3633"/>
                    <a:pt x="33509" y="3625"/>
                  </a:cubicBezTo>
                  <a:lnTo>
                    <a:pt x="335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529216" y="4699531"/>
              <a:ext cx="238518" cy="216032"/>
            </a:xfrm>
            <a:custGeom>
              <a:avLst/>
              <a:gdLst/>
              <a:ahLst/>
              <a:cxnLst/>
              <a:rect l="l" t="t" r="r" b="b"/>
              <a:pathLst>
                <a:path w="4508" h="4083" extrusionOk="0">
                  <a:moveTo>
                    <a:pt x="1192" y="0"/>
                  </a:moveTo>
                  <a:cubicBezTo>
                    <a:pt x="1000" y="167"/>
                    <a:pt x="834" y="350"/>
                    <a:pt x="700" y="558"/>
                  </a:cubicBezTo>
                  <a:cubicBezTo>
                    <a:pt x="0" y="1600"/>
                    <a:pt x="50" y="3066"/>
                    <a:pt x="775" y="4082"/>
                  </a:cubicBezTo>
                  <a:cubicBezTo>
                    <a:pt x="1357" y="3293"/>
                    <a:pt x="2358" y="2833"/>
                    <a:pt x="3346" y="2833"/>
                  </a:cubicBezTo>
                  <a:cubicBezTo>
                    <a:pt x="3745" y="2833"/>
                    <a:pt x="4141" y="2908"/>
                    <a:pt x="4508" y="3066"/>
                  </a:cubicBezTo>
                  <a:cubicBezTo>
                    <a:pt x="3216" y="2266"/>
                    <a:pt x="2108" y="1208"/>
                    <a:pt x="1192" y="0"/>
                  </a:cubicBezTo>
                  <a:close/>
                </a:path>
              </a:pathLst>
            </a:custGeom>
            <a:solidFill>
              <a:srgbClr val="468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065924" y="3940900"/>
              <a:ext cx="2154231" cy="1306983"/>
            </a:xfrm>
            <a:custGeom>
              <a:avLst/>
              <a:gdLst/>
              <a:ahLst/>
              <a:cxnLst/>
              <a:rect l="l" t="t" r="r" b="b"/>
              <a:pathLst>
                <a:path w="40715" h="24702" extrusionOk="0">
                  <a:moveTo>
                    <a:pt x="40706" y="0"/>
                  </a:moveTo>
                  <a:lnTo>
                    <a:pt x="40706" y="0"/>
                  </a:lnTo>
                  <a:lnTo>
                    <a:pt x="40706" y="0"/>
                  </a:lnTo>
                  <a:cubicBezTo>
                    <a:pt x="40709" y="0"/>
                    <a:pt x="40712" y="0"/>
                    <a:pt x="40715" y="0"/>
                  </a:cubicBezTo>
                  <a:close/>
                  <a:moveTo>
                    <a:pt x="40706" y="0"/>
                  </a:moveTo>
                  <a:cubicBezTo>
                    <a:pt x="39251" y="1"/>
                    <a:pt x="37788" y="134"/>
                    <a:pt x="36374" y="317"/>
                  </a:cubicBezTo>
                  <a:cubicBezTo>
                    <a:pt x="33750" y="625"/>
                    <a:pt x="30601" y="1458"/>
                    <a:pt x="29918" y="4007"/>
                  </a:cubicBezTo>
                  <a:cubicBezTo>
                    <a:pt x="29546" y="3141"/>
                    <a:pt x="28682" y="2749"/>
                    <a:pt x="27751" y="2749"/>
                  </a:cubicBezTo>
                  <a:cubicBezTo>
                    <a:pt x="26740" y="2749"/>
                    <a:pt x="25652" y="3212"/>
                    <a:pt x="25035" y="4032"/>
                  </a:cubicBezTo>
                  <a:cubicBezTo>
                    <a:pt x="23863" y="5583"/>
                    <a:pt x="23909" y="7682"/>
                    <a:pt x="24006" y="9615"/>
                  </a:cubicBezTo>
                  <a:lnTo>
                    <a:pt x="24006" y="9615"/>
                  </a:lnTo>
                  <a:cubicBezTo>
                    <a:pt x="23909" y="8292"/>
                    <a:pt x="22546" y="7497"/>
                    <a:pt x="21185" y="7497"/>
                  </a:cubicBezTo>
                  <a:cubicBezTo>
                    <a:pt x="20515" y="7497"/>
                    <a:pt x="19846" y="7689"/>
                    <a:pt x="19329" y="8106"/>
                  </a:cubicBezTo>
                  <a:cubicBezTo>
                    <a:pt x="17729" y="9381"/>
                    <a:pt x="17496" y="11772"/>
                    <a:pt x="17979" y="13747"/>
                  </a:cubicBezTo>
                  <a:cubicBezTo>
                    <a:pt x="15755" y="8939"/>
                    <a:pt x="11939" y="4866"/>
                    <a:pt x="7265" y="2325"/>
                  </a:cubicBezTo>
                  <a:lnTo>
                    <a:pt x="7265" y="2325"/>
                  </a:lnTo>
                  <a:cubicBezTo>
                    <a:pt x="7049" y="6823"/>
                    <a:pt x="9431" y="11364"/>
                    <a:pt x="13255" y="13755"/>
                  </a:cubicBezTo>
                  <a:cubicBezTo>
                    <a:pt x="12887" y="13596"/>
                    <a:pt x="12490" y="13521"/>
                    <a:pt x="12090" y="13521"/>
                  </a:cubicBezTo>
                  <a:cubicBezTo>
                    <a:pt x="11062" y="13521"/>
                    <a:pt x="10022" y="14019"/>
                    <a:pt x="9440" y="14871"/>
                  </a:cubicBezTo>
                  <a:cubicBezTo>
                    <a:pt x="8640" y="16063"/>
                    <a:pt x="8831" y="17812"/>
                    <a:pt x="9848" y="18812"/>
                  </a:cubicBezTo>
                  <a:cubicBezTo>
                    <a:pt x="9525" y="18710"/>
                    <a:pt x="9194" y="18663"/>
                    <a:pt x="8863" y="18663"/>
                  </a:cubicBezTo>
                  <a:cubicBezTo>
                    <a:pt x="6909" y="18663"/>
                    <a:pt x="4963" y="20316"/>
                    <a:pt x="4899" y="22311"/>
                  </a:cubicBezTo>
                  <a:cubicBezTo>
                    <a:pt x="4523" y="21673"/>
                    <a:pt x="3835" y="21386"/>
                    <a:pt x="3106" y="21386"/>
                  </a:cubicBezTo>
                  <a:cubicBezTo>
                    <a:pt x="2254" y="21386"/>
                    <a:pt x="1347" y="21778"/>
                    <a:pt x="817" y="22461"/>
                  </a:cubicBezTo>
                  <a:cubicBezTo>
                    <a:pt x="359" y="23044"/>
                    <a:pt x="100" y="23827"/>
                    <a:pt x="0" y="24702"/>
                  </a:cubicBezTo>
                  <a:lnTo>
                    <a:pt x="40706" y="24702"/>
                  </a:lnTo>
                  <a:lnTo>
                    <a:pt x="40706" y="0"/>
                  </a:lnTo>
                  <a:close/>
                </a:path>
              </a:pathLst>
            </a:custGeom>
            <a:solidFill>
              <a:srgbClr val="262034">
                <a:alpha val="5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7992553" y="4303489"/>
            <a:ext cx="917208" cy="1173062"/>
            <a:chOff x="5791475" y="1450100"/>
            <a:chExt cx="1065777" cy="1363074"/>
          </a:xfrm>
        </p:grpSpPr>
        <p:sp>
          <p:nvSpPr>
            <p:cNvPr id="24" name="Google Shape;24;p2"/>
            <p:cNvSpPr/>
            <p:nvPr/>
          </p:nvSpPr>
          <p:spPr>
            <a:xfrm>
              <a:off x="6158688" y="1805226"/>
              <a:ext cx="446388" cy="1007949"/>
            </a:xfrm>
            <a:custGeom>
              <a:avLst/>
              <a:gdLst/>
              <a:ahLst/>
              <a:cxnLst/>
              <a:rect l="l" t="t" r="r" b="b"/>
              <a:pathLst>
                <a:path w="9895" h="22343" extrusionOk="0">
                  <a:moveTo>
                    <a:pt x="369" y="0"/>
                  </a:moveTo>
                  <a:cubicBezTo>
                    <a:pt x="185" y="0"/>
                    <a:pt x="0" y="179"/>
                    <a:pt x="147" y="357"/>
                  </a:cubicBezTo>
                  <a:cubicBezTo>
                    <a:pt x="1446" y="2056"/>
                    <a:pt x="2879" y="3639"/>
                    <a:pt x="4021" y="5464"/>
                  </a:cubicBezTo>
                  <a:cubicBezTo>
                    <a:pt x="5187" y="7322"/>
                    <a:pt x="6179" y="9296"/>
                    <a:pt x="6945" y="11354"/>
                  </a:cubicBezTo>
                  <a:cubicBezTo>
                    <a:pt x="8303" y="14961"/>
                    <a:pt x="8794" y="18585"/>
                    <a:pt x="8944" y="22343"/>
                  </a:cubicBezTo>
                  <a:lnTo>
                    <a:pt x="9878" y="22343"/>
                  </a:lnTo>
                  <a:cubicBezTo>
                    <a:pt x="9894" y="18469"/>
                    <a:pt x="8944" y="14478"/>
                    <a:pt x="7570" y="10929"/>
                  </a:cubicBezTo>
                  <a:cubicBezTo>
                    <a:pt x="6062" y="7055"/>
                    <a:pt x="3771" y="2789"/>
                    <a:pt x="530" y="57"/>
                  </a:cubicBezTo>
                  <a:cubicBezTo>
                    <a:pt x="483" y="17"/>
                    <a:pt x="426" y="0"/>
                    <a:pt x="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791475" y="1450100"/>
              <a:ext cx="698973" cy="699830"/>
            </a:xfrm>
            <a:custGeom>
              <a:avLst/>
              <a:gdLst/>
              <a:ahLst/>
              <a:cxnLst/>
              <a:rect l="l" t="t" r="r" b="b"/>
              <a:pathLst>
                <a:path w="15494" h="15513" extrusionOk="0">
                  <a:moveTo>
                    <a:pt x="11044" y="0"/>
                  </a:moveTo>
                  <a:cubicBezTo>
                    <a:pt x="10663" y="0"/>
                    <a:pt x="10238" y="282"/>
                    <a:pt x="9945" y="581"/>
                  </a:cubicBezTo>
                  <a:cubicBezTo>
                    <a:pt x="8587" y="1972"/>
                    <a:pt x="7904" y="3971"/>
                    <a:pt x="8120" y="5896"/>
                  </a:cubicBezTo>
                  <a:cubicBezTo>
                    <a:pt x="7580" y="4567"/>
                    <a:pt x="6717" y="3013"/>
                    <a:pt x="5282" y="3013"/>
                  </a:cubicBezTo>
                  <a:cubicBezTo>
                    <a:pt x="5279" y="3013"/>
                    <a:pt x="5275" y="3013"/>
                    <a:pt x="5271" y="3013"/>
                  </a:cubicBezTo>
                  <a:cubicBezTo>
                    <a:pt x="4038" y="3038"/>
                    <a:pt x="3121" y="4413"/>
                    <a:pt x="3346" y="5621"/>
                  </a:cubicBezTo>
                  <a:cubicBezTo>
                    <a:pt x="3575" y="6806"/>
                    <a:pt x="4629" y="7694"/>
                    <a:pt x="5794" y="8003"/>
                  </a:cubicBezTo>
                  <a:lnTo>
                    <a:pt x="5794" y="8003"/>
                  </a:lnTo>
                  <a:cubicBezTo>
                    <a:pt x="5685" y="7978"/>
                    <a:pt x="5567" y="7967"/>
                    <a:pt x="5444" y="7967"/>
                  </a:cubicBezTo>
                  <a:cubicBezTo>
                    <a:pt x="3506" y="7967"/>
                    <a:pt x="0" y="10791"/>
                    <a:pt x="2830" y="10845"/>
                  </a:cubicBezTo>
                  <a:cubicBezTo>
                    <a:pt x="2311" y="11509"/>
                    <a:pt x="477" y="14419"/>
                    <a:pt x="1577" y="14419"/>
                  </a:cubicBezTo>
                  <a:cubicBezTo>
                    <a:pt x="1802" y="14419"/>
                    <a:pt x="2149" y="14297"/>
                    <a:pt x="2655" y="14010"/>
                  </a:cubicBezTo>
                  <a:cubicBezTo>
                    <a:pt x="4571" y="12919"/>
                    <a:pt x="6379" y="11644"/>
                    <a:pt x="8045" y="10195"/>
                  </a:cubicBezTo>
                  <a:lnTo>
                    <a:pt x="8045" y="10195"/>
                  </a:lnTo>
                  <a:cubicBezTo>
                    <a:pt x="7245" y="11811"/>
                    <a:pt x="7029" y="13711"/>
                    <a:pt x="7420" y="15460"/>
                  </a:cubicBezTo>
                  <a:cubicBezTo>
                    <a:pt x="7499" y="15496"/>
                    <a:pt x="7576" y="15512"/>
                    <a:pt x="7652" y="15512"/>
                  </a:cubicBezTo>
                  <a:cubicBezTo>
                    <a:pt x="8055" y="15512"/>
                    <a:pt x="8421" y="15061"/>
                    <a:pt x="8645" y="14669"/>
                  </a:cubicBezTo>
                  <a:cubicBezTo>
                    <a:pt x="9078" y="13877"/>
                    <a:pt x="9620" y="13152"/>
                    <a:pt x="9745" y="12261"/>
                  </a:cubicBezTo>
                  <a:cubicBezTo>
                    <a:pt x="9878" y="11278"/>
                    <a:pt x="9928" y="10295"/>
                    <a:pt x="9878" y="9312"/>
                  </a:cubicBezTo>
                  <a:lnTo>
                    <a:pt x="9878" y="9312"/>
                  </a:lnTo>
                  <a:cubicBezTo>
                    <a:pt x="10078" y="9795"/>
                    <a:pt x="10328" y="10270"/>
                    <a:pt x="10678" y="10645"/>
                  </a:cubicBezTo>
                  <a:cubicBezTo>
                    <a:pt x="11167" y="11153"/>
                    <a:pt x="11888" y="11515"/>
                    <a:pt x="12602" y="11515"/>
                  </a:cubicBezTo>
                  <a:cubicBezTo>
                    <a:pt x="12824" y="11515"/>
                    <a:pt x="13046" y="11480"/>
                    <a:pt x="13260" y="11403"/>
                  </a:cubicBezTo>
                  <a:cubicBezTo>
                    <a:pt x="14194" y="11070"/>
                    <a:pt x="14943" y="9645"/>
                    <a:pt x="14302" y="8762"/>
                  </a:cubicBezTo>
                  <a:cubicBezTo>
                    <a:pt x="14085" y="8462"/>
                    <a:pt x="13760" y="8270"/>
                    <a:pt x="13435" y="8095"/>
                  </a:cubicBezTo>
                  <a:cubicBezTo>
                    <a:pt x="12782" y="7735"/>
                    <a:pt x="12109" y="7402"/>
                    <a:pt x="11391" y="7236"/>
                  </a:cubicBezTo>
                  <a:lnTo>
                    <a:pt x="11391" y="7236"/>
                  </a:lnTo>
                  <a:cubicBezTo>
                    <a:pt x="11753" y="7307"/>
                    <a:pt x="12124" y="7366"/>
                    <a:pt x="12486" y="7366"/>
                  </a:cubicBezTo>
                  <a:cubicBezTo>
                    <a:pt x="12857" y="7366"/>
                    <a:pt x="13217" y="7304"/>
                    <a:pt x="13544" y="7129"/>
                  </a:cubicBezTo>
                  <a:cubicBezTo>
                    <a:pt x="14335" y="6712"/>
                    <a:pt x="15185" y="5371"/>
                    <a:pt x="15352" y="4505"/>
                  </a:cubicBezTo>
                  <a:cubicBezTo>
                    <a:pt x="15493" y="3755"/>
                    <a:pt x="15143" y="2855"/>
                    <a:pt x="14410" y="2663"/>
                  </a:cubicBezTo>
                  <a:cubicBezTo>
                    <a:pt x="14303" y="2634"/>
                    <a:pt x="14195" y="2621"/>
                    <a:pt x="14087" y="2621"/>
                  </a:cubicBezTo>
                  <a:cubicBezTo>
                    <a:pt x="13640" y="2621"/>
                    <a:pt x="13190" y="2845"/>
                    <a:pt x="12794" y="3080"/>
                  </a:cubicBezTo>
                  <a:cubicBezTo>
                    <a:pt x="11986" y="3563"/>
                    <a:pt x="11211" y="4130"/>
                    <a:pt x="10503" y="4763"/>
                  </a:cubicBezTo>
                  <a:cubicBezTo>
                    <a:pt x="11411" y="3738"/>
                    <a:pt x="11894" y="2355"/>
                    <a:pt x="11794" y="1006"/>
                  </a:cubicBezTo>
                  <a:cubicBezTo>
                    <a:pt x="11778" y="689"/>
                    <a:pt x="11703" y="347"/>
                    <a:pt x="11461" y="147"/>
                  </a:cubicBezTo>
                  <a:cubicBezTo>
                    <a:pt x="11336" y="44"/>
                    <a:pt x="11193" y="0"/>
                    <a:pt x="1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813174" y="1815286"/>
              <a:ext cx="416073" cy="334645"/>
            </a:xfrm>
            <a:custGeom>
              <a:avLst/>
              <a:gdLst/>
              <a:ahLst/>
              <a:cxnLst/>
              <a:rect l="l" t="t" r="r" b="b"/>
              <a:pathLst>
                <a:path w="9223" h="7418" extrusionOk="0">
                  <a:moveTo>
                    <a:pt x="5340" y="0"/>
                  </a:moveTo>
                  <a:lnTo>
                    <a:pt x="5340" y="0"/>
                  </a:lnTo>
                  <a:cubicBezTo>
                    <a:pt x="4232" y="917"/>
                    <a:pt x="2907" y="242"/>
                    <a:pt x="1891" y="1242"/>
                  </a:cubicBezTo>
                  <a:cubicBezTo>
                    <a:pt x="1641" y="1475"/>
                    <a:pt x="1141" y="1925"/>
                    <a:pt x="1282" y="2333"/>
                  </a:cubicBezTo>
                  <a:cubicBezTo>
                    <a:pt x="1349" y="2507"/>
                    <a:pt x="1874" y="2800"/>
                    <a:pt x="2164" y="2800"/>
                  </a:cubicBezTo>
                  <a:cubicBezTo>
                    <a:pt x="2234" y="2800"/>
                    <a:pt x="2291" y="2782"/>
                    <a:pt x="2324" y="2741"/>
                  </a:cubicBezTo>
                  <a:lnTo>
                    <a:pt x="2324" y="2741"/>
                  </a:lnTo>
                  <a:cubicBezTo>
                    <a:pt x="1826" y="3412"/>
                    <a:pt x="1" y="6324"/>
                    <a:pt x="1099" y="6324"/>
                  </a:cubicBezTo>
                  <a:cubicBezTo>
                    <a:pt x="1323" y="6324"/>
                    <a:pt x="1669" y="6202"/>
                    <a:pt x="2174" y="5915"/>
                  </a:cubicBezTo>
                  <a:cubicBezTo>
                    <a:pt x="4090" y="4824"/>
                    <a:pt x="5898" y="3549"/>
                    <a:pt x="7564" y="2100"/>
                  </a:cubicBezTo>
                  <a:lnTo>
                    <a:pt x="7564" y="2100"/>
                  </a:lnTo>
                  <a:cubicBezTo>
                    <a:pt x="6764" y="3716"/>
                    <a:pt x="6548" y="5616"/>
                    <a:pt x="6939" y="7365"/>
                  </a:cubicBezTo>
                  <a:cubicBezTo>
                    <a:pt x="7018" y="7401"/>
                    <a:pt x="7095" y="7417"/>
                    <a:pt x="7171" y="7417"/>
                  </a:cubicBezTo>
                  <a:cubicBezTo>
                    <a:pt x="7574" y="7417"/>
                    <a:pt x="7940" y="6966"/>
                    <a:pt x="8164" y="6574"/>
                  </a:cubicBezTo>
                  <a:cubicBezTo>
                    <a:pt x="9222" y="4666"/>
                    <a:pt x="9114" y="3474"/>
                    <a:pt x="9064" y="1308"/>
                  </a:cubicBezTo>
                  <a:lnTo>
                    <a:pt x="9064" y="1308"/>
                  </a:lnTo>
                  <a:cubicBezTo>
                    <a:pt x="9005" y="1742"/>
                    <a:pt x="8822" y="2266"/>
                    <a:pt x="8397" y="2291"/>
                  </a:cubicBezTo>
                  <a:cubicBezTo>
                    <a:pt x="8389" y="2292"/>
                    <a:pt x="8381" y="2292"/>
                    <a:pt x="8373" y="2292"/>
                  </a:cubicBezTo>
                  <a:cubicBezTo>
                    <a:pt x="8224" y="2292"/>
                    <a:pt x="8082" y="2220"/>
                    <a:pt x="7947" y="2125"/>
                  </a:cubicBezTo>
                  <a:cubicBezTo>
                    <a:pt x="7356" y="1675"/>
                    <a:pt x="7264" y="834"/>
                    <a:pt x="7223" y="84"/>
                  </a:cubicBezTo>
                  <a:cubicBezTo>
                    <a:pt x="6681" y="750"/>
                    <a:pt x="6056" y="1350"/>
                    <a:pt x="5381" y="1892"/>
                  </a:cubicBezTo>
                  <a:cubicBezTo>
                    <a:pt x="5216" y="2024"/>
                    <a:pt x="4990" y="2145"/>
                    <a:pt x="4795" y="2145"/>
                  </a:cubicBezTo>
                  <a:cubicBezTo>
                    <a:pt x="4694" y="2145"/>
                    <a:pt x="4602" y="2112"/>
                    <a:pt x="4532" y="2033"/>
                  </a:cubicBezTo>
                  <a:cubicBezTo>
                    <a:pt x="4373" y="1833"/>
                    <a:pt x="4482" y="1533"/>
                    <a:pt x="4607" y="1300"/>
                  </a:cubicBezTo>
                  <a:cubicBezTo>
                    <a:pt x="4848" y="867"/>
                    <a:pt x="5090" y="434"/>
                    <a:pt x="5340" y="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081862" y="1742655"/>
              <a:ext cx="181939" cy="133488"/>
            </a:xfrm>
            <a:custGeom>
              <a:avLst/>
              <a:gdLst/>
              <a:ahLst/>
              <a:cxnLst/>
              <a:rect l="l" t="t" r="r" b="b"/>
              <a:pathLst>
                <a:path w="4033" h="2959" extrusionOk="0">
                  <a:moveTo>
                    <a:pt x="2716" y="0"/>
                  </a:moveTo>
                  <a:cubicBezTo>
                    <a:pt x="1887" y="0"/>
                    <a:pt x="900" y="1216"/>
                    <a:pt x="433" y="1660"/>
                  </a:cubicBezTo>
                  <a:cubicBezTo>
                    <a:pt x="225" y="1869"/>
                    <a:pt x="0" y="2119"/>
                    <a:pt x="34" y="2410"/>
                  </a:cubicBezTo>
                  <a:cubicBezTo>
                    <a:pt x="84" y="2718"/>
                    <a:pt x="408" y="2902"/>
                    <a:pt x="717" y="2943"/>
                  </a:cubicBezTo>
                  <a:cubicBezTo>
                    <a:pt x="789" y="2953"/>
                    <a:pt x="862" y="2958"/>
                    <a:pt x="934" y="2958"/>
                  </a:cubicBezTo>
                  <a:cubicBezTo>
                    <a:pt x="1514" y="2958"/>
                    <a:pt x="2069" y="2643"/>
                    <a:pt x="2491" y="2235"/>
                  </a:cubicBezTo>
                  <a:cubicBezTo>
                    <a:pt x="3016" y="1735"/>
                    <a:pt x="4033" y="511"/>
                    <a:pt x="3016" y="61"/>
                  </a:cubicBezTo>
                  <a:cubicBezTo>
                    <a:pt x="2919" y="19"/>
                    <a:pt x="2819" y="0"/>
                    <a:pt x="2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572682" y="1597212"/>
              <a:ext cx="284570" cy="1215962"/>
            </a:xfrm>
            <a:custGeom>
              <a:avLst/>
              <a:gdLst/>
              <a:ahLst/>
              <a:cxnLst/>
              <a:rect l="l" t="t" r="r" b="b"/>
              <a:pathLst>
                <a:path w="6308" h="26954" extrusionOk="0">
                  <a:moveTo>
                    <a:pt x="4772" y="1"/>
                  </a:moveTo>
                  <a:cubicBezTo>
                    <a:pt x="4652" y="1"/>
                    <a:pt x="4538" y="61"/>
                    <a:pt x="4466" y="211"/>
                  </a:cubicBezTo>
                  <a:cubicBezTo>
                    <a:pt x="509" y="8575"/>
                    <a:pt x="1" y="17839"/>
                    <a:pt x="184" y="26954"/>
                  </a:cubicBezTo>
                  <a:lnTo>
                    <a:pt x="2200" y="26954"/>
                  </a:lnTo>
                  <a:cubicBezTo>
                    <a:pt x="5241" y="18481"/>
                    <a:pt x="6307" y="9400"/>
                    <a:pt x="5241" y="419"/>
                  </a:cubicBezTo>
                  <a:cubicBezTo>
                    <a:pt x="5214" y="194"/>
                    <a:pt x="4985" y="1"/>
                    <a:pt x="47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585449" y="1597212"/>
              <a:ext cx="271803" cy="1215962"/>
            </a:xfrm>
            <a:custGeom>
              <a:avLst/>
              <a:gdLst/>
              <a:ahLst/>
              <a:cxnLst/>
              <a:rect l="l" t="t" r="r" b="b"/>
              <a:pathLst>
                <a:path w="6025" h="26954" extrusionOk="0">
                  <a:moveTo>
                    <a:pt x="4488" y="1"/>
                  </a:moveTo>
                  <a:cubicBezTo>
                    <a:pt x="4369" y="1"/>
                    <a:pt x="4255" y="61"/>
                    <a:pt x="4183" y="211"/>
                  </a:cubicBezTo>
                  <a:cubicBezTo>
                    <a:pt x="3850" y="927"/>
                    <a:pt x="3542" y="1652"/>
                    <a:pt x="3250" y="2377"/>
                  </a:cubicBezTo>
                  <a:cubicBezTo>
                    <a:pt x="3942" y="10716"/>
                    <a:pt x="2817" y="19089"/>
                    <a:pt x="1" y="26954"/>
                  </a:cubicBezTo>
                  <a:lnTo>
                    <a:pt x="1917" y="26954"/>
                  </a:lnTo>
                  <a:cubicBezTo>
                    <a:pt x="4950" y="18481"/>
                    <a:pt x="6024" y="9400"/>
                    <a:pt x="4950" y="419"/>
                  </a:cubicBezTo>
                  <a:cubicBezTo>
                    <a:pt x="4928" y="194"/>
                    <a:pt x="4701" y="1"/>
                    <a:pt x="4488" y="1"/>
                  </a:cubicBezTo>
                  <a:close/>
                </a:path>
              </a:pathLst>
            </a:custGeom>
            <a:solidFill>
              <a:srgbClr val="262034">
                <a:alpha val="6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txBox="1">
            <a:spLocks noGrp="1"/>
          </p:cNvSpPr>
          <p:nvPr>
            <p:ph type="ctrTitle"/>
          </p:nvPr>
        </p:nvSpPr>
        <p:spPr>
          <a:xfrm>
            <a:off x="3737000" y="543875"/>
            <a:ext cx="4635900" cy="2621100"/>
          </a:xfrm>
          <a:prstGeom prst="rect">
            <a:avLst/>
          </a:prstGeom>
        </p:spPr>
        <p:txBody>
          <a:bodyPr spcFirstLastPara="1" wrap="square" lIns="91425" tIns="91425" rIns="91425" bIns="91425" anchor="t" anchorCtr="0">
            <a:noAutofit/>
          </a:bodyPr>
          <a:lstStyle>
            <a:lvl1pPr marR="0" lvl="0" rtl="0">
              <a:lnSpc>
                <a:spcPct val="90000"/>
              </a:lnSpc>
              <a:spcBef>
                <a:spcPts val="0"/>
              </a:spcBef>
              <a:spcAft>
                <a:spcPts val="0"/>
              </a:spcAft>
              <a:buSzPts val="52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1" name="Google Shape;31;p2"/>
          <p:cNvSpPr txBox="1">
            <a:spLocks noGrp="1"/>
          </p:cNvSpPr>
          <p:nvPr>
            <p:ph type="subTitle" idx="1"/>
          </p:nvPr>
        </p:nvSpPr>
        <p:spPr>
          <a:xfrm>
            <a:off x="3737000" y="3120363"/>
            <a:ext cx="3717000" cy="37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solidFill>
                  <a:srgbClr val="221D3D"/>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8_1_1">
    <p:spTree>
      <p:nvGrpSpPr>
        <p:cNvPr id="1" name="Shape 2153"/>
        <p:cNvGrpSpPr/>
        <p:nvPr/>
      </p:nvGrpSpPr>
      <p:grpSpPr>
        <a:xfrm>
          <a:off x="0" y="0"/>
          <a:ext cx="0" cy="0"/>
          <a:chOff x="0" y="0"/>
          <a:chExt cx="0" cy="0"/>
        </a:xfrm>
      </p:grpSpPr>
      <p:sp>
        <p:nvSpPr>
          <p:cNvPr id="2154" name="Google Shape;2154;p38"/>
          <p:cNvSpPr/>
          <p:nvPr/>
        </p:nvSpPr>
        <p:spPr>
          <a:xfrm>
            <a:off x="-21923" y="4182375"/>
            <a:ext cx="3450225" cy="441577"/>
          </a:xfrm>
          <a:custGeom>
            <a:avLst/>
            <a:gdLst/>
            <a:ahLst/>
            <a:cxnLst/>
            <a:rect l="l" t="t" r="r" b="b"/>
            <a:pathLst>
              <a:path w="226096" h="42065" extrusionOk="0">
                <a:moveTo>
                  <a:pt x="33018" y="1"/>
                </a:moveTo>
                <a:cubicBezTo>
                  <a:pt x="29112" y="1"/>
                  <a:pt x="25053" y="1393"/>
                  <a:pt x="20975" y="4928"/>
                </a:cubicBezTo>
                <a:cubicBezTo>
                  <a:pt x="13837" y="11116"/>
                  <a:pt x="9535" y="20122"/>
                  <a:pt x="0" y="24347"/>
                </a:cubicBezTo>
                <a:lnTo>
                  <a:pt x="0" y="42065"/>
                </a:lnTo>
                <a:lnTo>
                  <a:pt x="226095" y="42065"/>
                </a:lnTo>
                <a:cubicBezTo>
                  <a:pt x="226089" y="38362"/>
                  <a:pt x="190328" y="35978"/>
                  <a:pt x="185943" y="30912"/>
                </a:cubicBezTo>
                <a:cubicBezTo>
                  <a:pt x="179117" y="24742"/>
                  <a:pt x="172782" y="18850"/>
                  <a:pt x="161793" y="18850"/>
                </a:cubicBezTo>
                <a:cubicBezTo>
                  <a:pt x="159137" y="18850"/>
                  <a:pt x="156209" y="19194"/>
                  <a:pt x="152935" y="19962"/>
                </a:cubicBezTo>
                <a:cubicBezTo>
                  <a:pt x="145660" y="21676"/>
                  <a:pt x="140935" y="24373"/>
                  <a:pt x="135174" y="24373"/>
                </a:cubicBezTo>
                <a:cubicBezTo>
                  <a:pt x="132623" y="24373"/>
                  <a:pt x="129869" y="23844"/>
                  <a:pt x="126601" y="22467"/>
                </a:cubicBezTo>
                <a:cubicBezTo>
                  <a:pt x="117273" y="18537"/>
                  <a:pt x="111560" y="14016"/>
                  <a:pt x="102427" y="14016"/>
                </a:cubicBezTo>
                <a:cubicBezTo>
                  <a:pt x="99341" y="14016"/>
                  <a:pt x="95864" y="14532"/>
                  <a:pt x="91726" y="15762"/>
                </a:cubicBezTo>
                <a:cubicBezTo>
                  <a:pt x="84308" y="17966"/>
                  <a:pt x="78037" y="19823"/>
                  <a:pt x="72249" y="19823"/>
                </a:cubicBezTo>
                <a:cubicBezTo>
                  <a:pt x="66371" y="19823"/>
                  <a:pt x="60992" y="17907"/>
                  <a:pt x="55416" y="12493"/>
                </a:cubicBezTo>
                <a:cubicBezTo>
                  <a:pt x="49702" y="6946"/>
                  <a:pt x="41741" y="1"/>
                  <a:pt x="33018" y="1"/>
                </a:cubicBezTo>
                <a:close/>
              </a:path>
            </a:pathLst>
          </a:custGeom>
          <a:solidFill>
            <a:srgbClr val="468F5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8"/>
          <p:cNvSpPr/>
          <p:nvPr/>
        </p:nvSpPr>
        <p:spPr>
          <a:xfrm>
            <a:off x="7671777" y="4168825"/>
            <a:ext cx="1498377" cy="468645"/>
          </a:xfrm>
          <a:custGeom>
            <a:avLst/>
            <a:gdLst/>
            <a:ahLst/>
            <a:cxnLst/>
            <a:rect l="l" t="t" r="r" b="b"/>
            <a:pathLst>
              <a:path w="196702" h="61745" extrusionOk="0">
                <a:moveTo>
                  <a:pt x="145437" y="0"/>
                </a:moveTo>
                <a:cubicBezTo>
                  <a:pt x="137503" y="0"/>
                  <a:pt x="130967" y="8075"/>
                  <a:pt x="126423" y="14366"/>
                </a:cubicBezTo>
                <a:cubicBezTo>
                  <a:pt x="121484" y="21207"/>
                  <a:pt x="116329" y="23300"/>
                  <a:pt x="110225" y="23300"/>
                </a:cubicBezTo>
                <a:cubicBezTo>
                  <a:pt x="106128" y="23300"/>
                  <a:pt x="101603" y="22357"/>
                  <a:pt x="96430" y="21274"/>
                </a:cubicBezTo>
                <a:cubicBezTo>
                  <a:pt x="94066" y="20781"/>
                  <a:pt x="91974" y="20557"/>
                  <a:pt x="90081" y="20557"/>
                </a:cubicBezTo>
                <a:cubicBezTo>
                  <a:pt x="80686" y="20557"/>
                  <a:pt x="76219" y="26062"/>
                  <a:pt x="67960" y="31319"/>
                </a:cubicBezTo>
                <a:cubicBezTo>
                  <a:pt x="64638" y="33436"/>
                  <a:pt x="61890" y="34143"/>
                  <a:pt x="59236" y="34143"/>
                </a:cubicBezTo>
                <a:cubicBezTo>
                  <a:pt x="55117" y="34143"/>
                  <a:pt x="51223" y="32441"/>
                  <a:pt x="45761" y="31669"/>
                </a:cubicBezTo>
                <a:cubicBezTo>
                  <a:pt x="44868" y="31543"/>
                  <a:pt x="43970" y="31483"/>
                  <a:pt x="43069" y="31483"/>
                </a:cubicBezTo>
                <a:cubicBezTo>
                  <a:pt x="27130" y="31483"/>
                  <a:pt x="10355" y="50435"/>
                  <a:pt x="1409" y="59967"/>
                </a:cubicBezTo>
                <a:cubicBezTo>
                  <a:pt x="893" y="60528"/>
                  <a:pt x="421" y="61114"/>
                  <a:pt x="1" y="61745"/>
                </a:cubicBezTo>
                <a:lnTo>
                  <a:pt x="196702" y="61745"/>
                </a:lnTo>
                <a:lnTo>
                  <a:pt x="196702" y="25296"/>
                </a:lnTo>
                <a:cubicBezTo>
                  <a:pt x="190220" y="21089"/>
                  <a:pt x="183222" y="22249"/>
                  <a:pt x="176052" y="20631"/>
                </a:cubicBezTo>
                <a:cubicBezTo>
                  <a:pt x="166148" y="18394"/>
                  <a:pt x="161559" y="9190"/>
                  <a:pt x="154459" y="3550"/>
                </a:cubicBezTo>
                <a:cubicBezTo>
                  <a:pt x="151291" y="1033"/>
                  <a:pt x="148274" y="0"/>
                  <a:pt x="145437" y="0"/>
                </a:cubicBezTo>
                <a:close/>
              </a:path>
            </a:pathLst>
          </a:custGeom>
          <a:solidFill>
            <a:srgbClr val="468F59">
              <a:alpha val="36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8"/>
          <p:cNvSpPr/>
          <p:nvPr/>
        </p:nvSpPr>
        <p:spPr>
          <a:xfrm>
            <a:off x="6585748" y="4168825"/>
            <a:ext cx="2567453" cy="468645"/>
          </a:xfrm>
          <a:custGeom>
            <a:avLst/>
            <a:gdLst/>
            <a:ahLst/>
            <a:cxnLst/>
            <a:rect l="l" t="t" r="r" b="b"/>
            <a:pathLst>
              <a:path w="196702" h="61745" extrusionOk="0">
                <a:moveTo>
                  <a:pt x="145437" y="0"/>
                </a:moveTo>
                <a:cubicBezTo>
                  <a:pt x="137503" y="0"/>
                  <a:pt x="130967" y="8075"/>
                  <a:pt x="126423" y="14366"/>
                </a:cubicBezTo>
                <a:cubicBezTo>
                  <a:pt x="121484" y="21207"/>
                  <a:pt x="116329" y="23300"/>
                  <a:pt x="110225" y="23300"/>
                </a:cubicBezTo>
                <a:cubicBezTo>
                  <a:pt x="106128" y="23300"/>
                  <a:pt x="101603" y="22357"/>
                  <a:pt x="96430" y="21274"/>
                </a:cubicBezTo>
                <a:cubicBezTo>
                  <a:pt x="94066" y="20781"/>
                  <a:pt x="91974" y="20557"/>
                  <a:pt x="90081" y="20557"/>
                </a:cubicBezTo>
                <a:cubicBezTo>
                  <a:pt x="80686" y="20557"/>
                  <a:pt x="76219" y="26062"/>
                  <a:pt x="67960" y="31319"/>
                </a:cubicBezTo>
                <a:cubicBezTo>
                  <a:pt x="64638" y="33436"/>
                  <a:pt x="61890" y="34143"/>
                  <a:pt x="59236" y="34143"/>
                </a:cubicBezTo>
                <a:cubicBezTo>
                  <a:pt x="55117" y="34143"/>
                  <a:pt x="51223" y="32441"/>
                  <a:pt x="45761" y="31669"/>
                </a:cubicBezTo>
                <a:cubicBezTo>
                  <a:pt x="44868" y="31543"/>
                  <a:pt x="43970" y="31483"/>
                  <a:pt x="43069" y="31483"/>
                </a:cubicBezTo>
                <a:cubicBezTo>
                  <a:pt x="27130" y="31483"/>
                  <a:pt x="10355" y="50435"/>
                  <a:pt x="1409" y="59967"/>
                </a:cubicBezTo>
                <a:cubicBezTo>
                  <a:pt x="893" y="60528"/>
                  <a:pt x="421" y="61114"/>
                  <a:pt x="1" y="61745"/>
                </a:cubicBezTo>
                <a:lnTo>
                  <a:pt x="196702" y="61745"/>
                </a:lnTo>
                <a:lnTo>
                  <a:pt x="196702" y="25296"/>
                </a:lnTo>
                <a:cubicBezTo>
                  <a:pt x="190220" y="21089"/>
                  <a:pt x="183222" y="22249"/>
                  <a:pt x="176052" y="20631"/>
                </a:cubicBezTo>
                <a:cubicBezTo>
                  <a:pt x="166148" y="18394"/>
                  <a:pt x="161559" y="9190"/>
                  <a:pt x="154459" y="3550"/>
                </a:cubicBezTo>
                <a:cubicBezTo>
                  <a:pt x="151291" y="1033"/>
                  <a:pt x="148274" y="0"/>
                  <a:pt x="145437" y="0"/>
                </a:cubicBezTo>
                <a:close/>
              </a:path>
            </a:pathLst>
          </a:custGeom>
          <a:solidFill>
            <a:srgbClr val="468F59">
              <a:alpha val="36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7" name="Google Shape;2157;p38"/>
          <p:cNvGrpSpPr/>
          <p:nvPr/>
        </p:nvGrpSpPr>
        <p:grpSpPr>
          <a:xfrm>
            <a:off x="7139261" y="4301803"/>
            <a:ext cx="944857" cy="347662"/>
            <a:chOff x="6769526" y="3527400"/>
            <a:chExt cx="1781405" cy="655471"/>
          </a:xfrm>
        </p:grpSpPr>
        <p:sp>
          <p:nvSpPr>
            <p:cNvPr id="2158" name="Google Shape;2158;p38"/>
            <p:cNvSpPr/>
            <p:nvPr/>
          </p:nvSpPr>
          <p:spPr>
            <a:xfrm>
              <a:off x="7786029" y="3527400"/>
              <a:ext cx="274297" cy="643962"/>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8"/>
            <p:cNvSpPr/>
            <p:nvPr/>
          </p:nvSpPr>
          <p:spPr>
            <a:xfrm>
              <a:off x="7785600" y="3527400"/>
              <a:ext cx="137303" cy="643962"/>
            </a:xfrm>
            <a:custGeom>
              <a:avLst/>
              <a:gdLst/>
              <a:ahLst/>
              <a:cxnLst/>
              <a:rect l="l" t="t" r="r" b="b"/>
              <a:pathLst>
                <a:path w="7999" h="37516" extrusionOk="0">
                  <a:moveTo>
                    <a:pt x="7998" y="0"/>
                  </a:moveTo>
                  <a:lnTo>
                    <a:pt x="0" y="37515"/>
                  </a:lnTo>
                  <a:lnTo>
                    <a:pt x="7998" y="37515"/>
                  </a:lnTo>
                  <a:lnTo>
                    <a:pt x="79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8"/>
            <p:cNvSpPr/>
            <p:nvPr/>
          </p:nvSpPr>
          <p:spPr>
            <a:xfrm>
              <a:off x="7958049" y="3527400"/>
              <a:ext cx="274589" cy="643962"/>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8"/>
            <p:cNvSpPr/>
            <p:nvPr/>
          </p:nvSpPr>
          <p:spPr>
            <a:xfrm>
              <a:off x="7955903" y="3926076"/>
              <a:ext cx="53366" cy="245271"/>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8"/>
            <p:cNvSpPr/>
            <p:nvPr/>
          </p:nvSpPr>
          <p:spPr>
            <a:xfrm>
              <a:off x="7957774" y="3538128"/>
              <a:ext cx="135003" cy="633371"/>
            </a:xfrm>
            <a:custGeom>
              <a:avLst/>
              <a:gdLst/>
              <a:ahLst/>
              <a:cxnLst/>
              <a:rect l="l" t="t" r="r" b="b"/>
              <a:pathLst>
                <a:path w="7865" h="36899" extrusionOk="0">
                  <a:moveTo>
                    <a:pt x="7865" y="0"/>
                  </a:moveTo>
                  <a:lnTo>
                    <a:pt x="7515" y="1616"/>
                  </a:lnTo>
                  <a:lnTo>
                    <a:pt x="6932" y="4341"/>
                  </a:lnTo>
                  <a:lnTo>
                    <a:pt x="6907" y="4507"/>
                  </a:lnTo>
                  <a:lnTo>
                    <a:pt x="5415" y="11480"/>
                  </a:lnTo>
                  <a:lnTo>
                    <a:pt x="5349" y="11755"/>
                  </a:lnTo>
                  <a:lnTo>
                    <a:pt x="2974" y="22911"/>
                  </a:lnTo>
                  <a:lnTo>
                    <a:pt x="0" y="36890"/>
                  </a:lnTo>
                  <a:lnTo>
                    <a:pt x="7417" y="36890"/>
                  </a:lnTo>
                  <a:cubicBezTo>
                    <a:pt x="7517" y="36552"/>
                    <a:pt x="7675" y="36221"/>
                    <a:pt x="7865" y="35874"/>
                  </a:cubicBezTo>
                  <a:lnTo>
                    <a:pt x="7865" y="0"/>
                  </a:lnTo>
                  <a:close/>
                  <a:moveTo>
                    <a:pt x="7417" y="36890"/>
                  </a:moveTo>
                  <a:cubicBezTo>
                    <a:pt x="7417" y="36893"/>
                    <a:pt x="7416" y="36896"/>
                    <a:pt x="7415" y="36899"/>
                  </a:cubicBezTo>
                  <a:lnTo>
                    <a:pt x="7448" y="368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8"/>
            <p:cNvSpPr/>
            <p:nvPr/>
          </p:nvSpPr>
          <p:spPr>
            <a:xfrm>
              <a:off x="7444956" y="3703925"/>
              <a:ext cx="195675" cy="45938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8"/>
            <p:cNvSpPr/>
            <p:nvPr/>
          </p:nvSpPr>
          <p:spPr>
            <a:xfrm>
              <a:off x="7444650" y="3703925"/>
              <a:ext cx="97948" cy="459383"/>
            </a:xfrm>
            <a:custGeom>
              <a:avLst/>
              <a:gdLst/>
              <a:ahLst/>
              <a:cxnLst/>
              <a:rect l="l" t="t" r="r" b="b"/>
              <a:pathLst>
                <a:path w="7999" h="37516" extrusionOk="0">
                  <a:moveTo>
                    <a:pt x="7998" y="0"/>
                  </a:moveTo>
                  <a:lnTo>
                    <a:pt x="0" y="37515"/>
                  </a:lnTo>
                  <a:lnTo>
                    <a:pt x="7998" y="37515"/>
                  </a:lnTo>
                  <a:lnTo>
                    <a:pt x="79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8"/>
            <p:cNvSpPr/>
            <p:nvPr/>
          </p:nvSpPr>
          <p:spPr>
            <a:xfrm>
              <a:off x="7567669" y="3703925"/>
              <a:ext cx="195883" cy="459383"/>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8"/>
            <p:cNvSpPr/>
            <p:nvPr/>
          </p:nvSpPr>
          <p:spPr>
            <a:xfrm>
              <a:off x="7566138" y="3988325"/>
              <a:ext cx="38070" cy="174969"/>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8"/>
            <p:cNvSpPr/>
            <p:nvPr/>
          </p:nvSpPr>
          <p:spPr>
            <a:xfrm>
              <a:off x="7567473" y="3711577"/>
              <a:ext cx="96307" cy="451828"/>
            </a:xfrm>
            <a:custGeom>
              <a:avLst/>
              <a:gdLst/>
              <a:ahLst/>
              <a:cxnLst/>
              <a:rect l="l" t="t" r="r" b="b"/>
              <a:pathLst>
                <a:path w="7865" h="36899" extrusionOk="0">
                  <a:moveTo>
                    <a:pt x="7865" y="0"/>
                  </a:moveTo>
                  <a:lnTo>
                    <a:pt x="7515" y="1616"/>
                  </a:lnTo>
                  <a:lnTo>
                    <a:pt x="6932" y="4341"/>
                  </a:lnTo>
                  <a:lnTo>
                    <a:pt x="6907" y="4507"/>
                  </a:lnTo>
                  <a:lnTo>
                    <a:pt x="5415" y="11480"/>
                  </a:lnTo>
                  <a:lnTo>
                    <a:pt x="5349" y="11755"/>
                  </a:lnTo>
                  <a:lnTo>
                    <a:pt x="2974" y="22911"/>
                  </a:lnTo>
                  <a:lnTo>
                    <a:pt x="0" y="36890"/>
                  </a:lnTo>
                  <a:lnTo>
                    <a:pt x="7417" y="36890"/>
                  </a:lnTo>
                  <a:cubicBezTo>
                    <a:pt x="7517" y="36552"/>
                    <a:pt x="7675" y="36221"/>
                    <a:pt x="7865" y="35874"/>
                  </a:cubicBezTo>
                  <a:lnTo>
                    <a:pt x="7865" y="0"/>
                  </a:lnTo>
                  <a:close/>
                  <a:moveTo>
                    <a:pt x="7417" y="36890"/>
                  </a:moveTo>
                  <a:cubicBezTo>
                    <a:pt x="7417" y="36893"/>
                    <a:pt x="7416" y="36896"/>
                    <a:pt x="7415" y="36899"/>
                  </a:cubicBezTo>
                  <a:lnTo>
                    <a:pt x="7448" y="368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8"/>
            <p:cNvSpPr/>
            <p:nvPr/>
          </p:nvSpPr>
          <p:spPr>
            <a:xfrm>
              <a:off x="7111229" y="3671451"/>
              <a:ext cx="217807" cy="51134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8"/>
            <p:cNvSpPr/>
            <p:nvPr/>
          </p:nvSpPr>
          <p:spPr>
            <a:xfrm>
              <a:off x="7182275" y="3838777"/>
              <a:ext cx="73351" cy="344022"/>
            </a:xfrm>
            <a:custGeom>
              <a:avLst/>
              <a:gdLst/>
              <a:ahLst/>
              <a:cxnLst/>
              <a:rect l="l" t="t" r="r" b="b"/>
              <a:pathLst>
                <a:path w="7999" h="37516" extrusionOk="0">
                  <a:moveTo>
                    <a:pt x="7998" y="0"/>
                  </a:moveTo>
                  <a:lnTo>
                    <a:pt x="0" y="37515"/>
                  </a:lnTo>
                  <a:lnTo>
                    <a:pt x="7998" y="37515"/>
                  </a:lnTo>
                  <a:lnTo>
                    <a:pt x="79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8"/>
            <p:cNvSpPr/>
            <p:nvPr/>
          </p:nvSpPr>
          <p:spPr>
            <a:xfrm>
              <a:off x="7274403" y="3838777"/>
              <a:ext cx="146692" cy="344022"/>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8"/>
            <p:cNvSpPr/>
            <p:nvPr/>
          </p:nvSpPr>
          <p:spPr>
            <a:xfrm>
              <a:off x="7273257" y="4051760"/>
              <a:ext cx="28510" cy="131030"/>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8"/>
            <p:cNvSpPr/>
            <p:nvPr/>
          </p:nvSpPr>
          <p:spPr>
            <a:xfrm>
              <a:off x="7274256" y="3844508"/>
              <a:ext cx="72122" cy="338364"/>
            </a:xfrm>
            <a:custGeom>
              <a:avLst/>
              <a:gdLst/>
              <a:ahLst/>
              <a:cxnLst/>
              <a:rect l="l" t="t" r="r" b="b"/>
              <a:pathLst>
                <a:path w="7865" h="36899" extrusionOk="0">
                  <a:moveTo>
                    <a:pt x="7865" y="0"/>
                  </a:moveTo>
                  <a:lnTo>
                    <a:pt x="7515" y="1616"/>
                  </a:lnTo>
                  <a:lnTo>
                    <a:pt x="6932" y="4341"/>
                  </a:lnTo>
                  <a:lnTo>
                    <a:pt x="6907" y="4507"/>
                  </a:lnTo>
                  <a:lnTo>
                    <a:pt x="5415" y="11480"/>
                  </a:lnTo>
                  <a:lnTo>
                    <a:pt x="5349" y="11755"/>
                  </a:lnTo>
                  <a:lnTo>
                    <a:pt x="2974" y="22911"/>
                  </a:lnTo>
                  <a:lnTo>
                    <a:pt x="0" y="36890"/>
                  </a:lnTo>
                  <a:lnTo>
                    <a:pt x="7417" y="36890"/>
                  </a:lnTo>
                  <a:cubicBezTo>
                    <a:pt x="7517" y="36552"/>
                    <a:pt x="7675" y="36221"/>
                    <a:pt x="7865" y="35874"/>
                  </a:cubicBezTo>
                  <a:lnTo>
                    <a:pt x="7865" y="0"/>
                  </a:lnTo>
                  <a:close/>
                  <a:moveTo>
                    <a:pt x="7417" y="36890"/>
                  </a:moveTo>
                  <a:cubicBezTo>
                    <a:pt x="7417" y="36893"/>
                    <a:pt x="7416" y="36896"/>
                    <a:pt x="7415" y="36899"/>
                  </a:cubicBezTo>
                  <a:lnTo>
                    <a:pt x="7448" y="368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8"/>
            <p:cNvSpPr/>
            <p:nvPr/>
          </p:nvSpPr>
          <p:spPr>
            <a:xfrm>
              <a:off x="6983676" y="3918025"/>
              <a:ext cx="104580" cy="245261"/>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8"/>
            <p:cNvSpPr/>
            <p:nvPr/>
          </p:nvSpPr>
          <p:spPr>
            <a:xfrm>
              <a:off x="6911575" y="3994130"/>
              <a:ext cx="72106" cy="169103"/>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8"/>
            <p:cNvSpPr/>
            <p:nvPr/>
          </p:nvSpPr>
          <p:spPr>
            <a:xfrm>
              <a:off x="8215279" y="3660001"/>
              <a:ext cx="217807" cy="51134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8"/>
            <p:cNvSpPr/>
            <p:nvPr/>
          </p:nvSpPr>
          <p:spPr>
            <a:xfrm>
              <a:off x="8446351" y="3918025"/>
              <a:ext cx="104580" cy="245261"/>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8"/>
            <p:cNvSpPr/>
            <p:nvPr/>
          </p:nvSpPr>
          <p:spPr>
            <a:xfrm>
              <a:off x="6769526" y="3918025"/>
              <a:ext cx="104580" cy="245261"/>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8" name="Google Shape;2178;p38"/>
          <p:cNvGrpSpPr/>
          <p:nvPr/>
        </p:nvGrpSpPr>
        <p:grpSpPr>
          <a:xfrm flipH="1">
            <a:off x="1988005" y="4301876"/>
            <a:ext cx="944857" cy="347689"/>
            <a:chOff x="6769526" y="3527400"/>
            <a:chExt cx="1781405" cy="655398"/>
          </a:xfrm>
        </p:grpSpPr>
        <p:sp>
          <p:nvSpPr>
            <p:cNvPr id="2179" name="Google Shape;2179;p38"/>
            <p:cNvSpPr/>
            <p:nvPr/>
          </p:nvSpPr>
          <p:spPr>
            <a:xfrm>
              <a:off x="7786029" y="3527400"/>
              <a:ext cx="274297" cy="643962"/>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8"/>
            <p:cNvSpPr/>
            <p:nvPr/>
          </p:nvSpPr>
          <p:spPr>
            <a:xfrm>
              <a:off x="7958049" y="3527400"/>
              <a:ext cx="274589" cy="643962"/>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8"/>
            <p:cNvSpPr/>
            <p:nvPr/>
          </p:nvSpPr>
          <p:spPr>
            <a:xfrm>
              <a:off x="7955903" y="3926076"/>
              <a:ext cx="53366" cy="245271"/>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8"/>
            <p:cNvSpPr/>
            <p:nvPr/>
          </p:nvSpPr>
          <p:spPr>
            <a:xfrm>
              <a:off x="7444956" y="3703925"/>
              <a:ext cx="195675" cy="45938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8"/>
            <p:cNvSpPr/>
            <p:nvPr/>
          </p:nvSpPr>
          <p:spPr>
            <a:xfrm>
              <a:off x="7567669" y="3703925"/>
              <a:ext cx="195883" cy="459383"/>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8"/>
            <p:cNvSpPr/>
            <p:nvPr/>
          </p:nvSpPr>
          <p:spPr>
            <a:xfrm>
              <a:off x="7566138" y="3988325"/>
              <a:ext cx="38070" cy="174969"/>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8"/>
            <p:cNvSpPr/>
            <p:nvPr/>
          </p:nvSpPr>
          <p:spPr>
            <a:xfrm>
              <a:off x="7111229" y="3671451"/>
              <a:ext cx="217807" cy="51134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8"/>
            <p:cNvSpPr/>
            <p:nvPr/>
          </p:nvSpPr>
          <p:spPr>
            <a:xfrm>
              <a:off x="7274403" y="3838777"/>
              <a:ext cx="146692" cy="344022"/>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8"/>
            <p:cNvSpPr/>
            <p:nvPr/>
          </p:nvSpPr>
          <p:spPr>
            <a:xfrm>
              <a:off x="7273257" y="4051760"/>
              <a:ext cx="28510" cy="131030"/>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8"/>
            <p:cNvSpPr/>
            <p:nvPr/>
          </p:nvSpPr>
          <p:spPr>
            <a:xfrm>
              <a:off x="6983676" y="3918025"/>
              <a:ext cx="104580" cy="245261"/>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8"/>
            <p:cNvSpPr/>
            <p:nvPr/>
          </p:nvSpPr>
          <p:spPr>
            <a:xfrm>
              <a:off x="6911575" y="3994130"/>
              <a:ext cx="72106" cy="169103"/>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8"/>
            <p:cNvSpPr/>
            <p:nvPr/>
          </p:nvSpPr>
          <p:spPr>
            <a:xfrm>
              <a:off x="8215279" y="3660001"/>
              <a:ext cx="217807" cy="51134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8"/>
            <p:cNvSpPr/>
            <p:nvPr/>
          </p:nvSpPr>
          <p:spPr>
            <a:xfrm>
              <a:off x="8446351" y="3918025"/>
              <a:ext cx="104580" cy="245261"/>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8"/>
            <p:cNvSpPr/>
            <p:nvPr/>
          </p:nvSpPr>
          <p:spPr>
            <a:xfrm>
              <a:off x="6769526" y="3918025"/>
              <a:ext cx="104580" cy="245261"/>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3" name="Google Shape;2193;p38"/>
          <p:cNvSpPr/>
          <p:nvPr/>
        </p:nvSpPr>
        <p:spPr>
          <a:xfrm>
            <a:off x="-31825" y="4182364"/>
            <a:ext cx="2381921" cy="441577"/>
          </a:xfrm>
          <a:custGeom>
            <a:avLst/>
            <a:gdLst/>
            <a:ahLst/>
            <a:cxnLst/>
            <a:rect l="l" t="t" r="r" b="b"/>
            <a:pathLst>
              <a:path w="226096" h="42065" extrusionOk="0">
                <a:moveTo>
                  <a:pt x="33018" y="1"/>
                </a:moveTo>
                <a:cubicBezTo>
                  <a:pt x="29112" y="1"/>
                  <a:pt x="25053" y="1393"/>
                  <a:pt x="20975" y="4928"/>
                </a:cubicBezTo>
                <a:cubicBezTo>
                  <a:pt x="13837" y="11116"/>
                  <a:pt x="9535" y="20122"/>
                  <a:pt x="0" y="24347"/>
                </a:cubicBezTo>
                <a:lnTo>
                  <a:pt x="0" y="42065"/>
                </a:lnTo>
                <a:lnTo>
                  <a:pt x="226095" y="42065"/>
                </a:lnTo>
                <a:cubicBezTo>
                  <a:pt x="226089" y="38362"/>
                  <a:pt x="190328" y="35978"/>
                  <a:pt x="185943" y="30912"/>
                </a:cubicBezTo>
                <a:cubicBezTo>
                  <a:pt x="179117" y="24742"/>
                  <a:pt x="172782" y="18850"/>
                  <a:pt x="161793" y="18850"/>
                </a:cubicBezTo>
                <a:cubicBezTo>
                  <a:pt x="159137" y="18850"/>
                  <a:pt x="156209" y="19194"/>
                  <a:pt x="152935" y="19962"/>
                </a:cubicBezTo>
                <a:cubicBezTo>
                  <a:pt x="145660" y="21676"/>
                  <a:pt x="140935" y="24373"/>
                  <a:pt x="135174" y="24373"/>
                </a:cubicBezTo>
                <a:cubicBezTo>
                  <a:pt x="132623" y="24373"/>
                  <a:pt x="129869" y="23844"/>
                  <a:pt x="126601" y="22467"/>
                </a:cubicBezTo>
                <a:cubicBezTo>
                  <a:pt x="117273" y="18537"/>
                  <a:pt x="111560" y="14016"/>
                  <a:pt x="102427" y="14016"/>
                </a:cubicBezTo>
                <a:cubicBezTo>
                  <a:pt x="99341" y="14016"/>
                  <a:pt x="95864" y="14532"/>
                  <a:pt x="91726" y="15762"/>
                </a:cubicBezTo>
                <a:cubicBezTo>
                  <a:pt x="84308" y="17966"/>
                  <a:pt x="78037" y="19823"/>
                  <a:pt x="72249" y="19823"/>
                </a:cubicBezTo>
                <a:cubicBezTo>
                  <a:pt x="66371" y="19823"/>
                  <a:pt x="60992" y="17907"/>
                  <a:pt x="55416" y="12493"/>
                </a:cubicBezTo>
                <a:cubicBezTo>
                  <a:pt x="49702" y="6946"/>
                  <a:pt x="41741" y="1"/>
                  <a:pt x="33018" y="1"/>
                </a:cubicBezTo>
                <a:close/>
              </a:path>
            </a:pathLst>
          </a:custGeom>
          <a:solidFill>
            <a:srgbClr val="468F5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8"/>
          <p:cNvSpPr/>
          <p:nvPr/>
        </p:nvSpPr>
        <p:spPr>
          <a:xfrm>
            <a:off x="-22750" y="4752378"/>
            <a:ext cx="9214252" cy="409382"/>
          </a:xfrm>
          <a:custGeom>
            <a:avLst/>
            <a:gdLst/>
            <a:ahLst/>
            <a:cxnLst/>
            <a:rect l="l" t="t" r="r" b="b"/>
            <a:pathLst>
              <a:path w="288396" h="39930" extrusionOk="0">
                <a:moveTo>
                  <a:pt x="1" y="1"/>
                </a:moveTo>
                <a:lnTo>
                  <a:pt x="1" y="39930"/>
                </a:lnTo>
                <a:lnTo>
                  <a:pt x="288396" y="39930"/>
                </a:lnTo>
                <a:lnTo>
                  <a:pt x="288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8"/>
          <p:cNvSpPr/>
          <p:nvPr/>
        </p:nvSpPr>
        <p:spPr>
          <a:xfrm>
            <a:off x="-22741" y="4595450"/>
            <a:ext cx="9214252" cy="95687"/>
          </a:xfrm>
          <a:custGeom>
            <a:avLst/>
            <a:gdLst/>
            <a:ahLst/>
            <a:cxnLst/>
            <a:rect l="l" t="t" r="r" b="b"/>
            <a:pathLst>
              <a:path w="288396" h="3411" extrusionOk="0">
                <a:moveTo>
                  <a:pt x="1" y="1"/>
                </a:moveTo>
                <a:lnTo>
                  <a:pt x="1" y="3411"/>
                </a:lnTo>
                <a:lnTo>
                  <a:pt x="288396" y="3411"/>
                </a:lnTo>
                <a:lnTo>
                  <a:pt x="2883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8"/>
          <p:cNvSpPr/>
          <p:nvPr/>
        </p:nvSpPr>
        <p:spPr>
          <a:xfrm flipH="1">
            <a:off x="7455861" y="4831431"/>
            <a:ext cx="1698086" cy="135525"/>
          </a:xfrm>
          <a:custGeom>
            <a:avLst/>
            <a:gdLst/>
            <a:ahLst/>
            <a:cxnLst/>
            <a:rect l="l" t="t" r="r" b="b"/>
            <a:pathLst>
              <a:path w="91038" h="9032" extrusionOk="0">
                <a:moveTo>
                  <a:pt x="0" y="1"/>
                </a:moveTo>
                <a:lnTo>
                  <a:pt x="0" y="9032"/>
                </a:lnTo>
                <a:lnTo>
                  <a:pt x="53466" y="9032"/>
                </a:lnTo>
                <a:lnTo>
                  <a:pt x="53447" y="9019"/>
                </a:lnTo>
                <a:cubicBezTo>
                  <a:pt x="74212" y="9019"/>
                  <a:pt x="91037" y="6998"/>
                  <a:pt x="91037" y="4513"/>
                </a:cubicBezTo>
                <a:cubicBezTo>
                  <a:pt x="91037" y="2021"/>
                  <a:pt x="74212" y="1"/>
                  <a:pt x="53447" y="1"/>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8"/>
          <p:cNvSpPr/>
          <p:nvPr/>
        </p:nvSpPr>
        <p:spPr>
          <a:xfrm flipH="1">
            <a:off x="-21930" y="4897386"/>
            <a:ext cx="3471397" cy="409409"/>
          </a:xfrm>
          <a:custGeom>
            <a:avLst/>
            <a:gdLst/>
            <a:ahLst/>
            <a:cxnLst/>
            <a:rect l="l" t="t" r="r" b="b"/>
            <a:pathLst>
              <a:path w="193987" h="28446" extrusionOk="0">
                <a:moveTo>
                  <a:pt x="193987" y="1"/>
                </a:moveTo>
                <a:cubicBezTo>
                  <a:pt x="79451" y="2487"/>
                  <a:pt x="0" y="7923"/>
                  <a:pt x="0" y="14220"/>
                </a:cubicBezTo>
                <a:cubicBezTo>
                  <a:pt x="0" y="20523"/>
                  <a:pt x="79451" y="25960"/>
                  <a:pt x="193987" y="28445"/>
                </a:cubicBezTo>
                <a:lnTo>
                  <a:pt x="193987" y="1"/>
                </a:ln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8"/>
          <p:cNvSpPr/>
          <p:nvPr/>
        </p:nvSpPr>
        <p:spPr>
          <a:xfrm>
            <a:off x="-22750" y="4667149"/>
            <a:ext cx="9214988" cy="95698"/>
          </a:xfrm>
          <a:custGeom>
            <a:avLst/>
            <a:gdLst/>
            <a:ahLst/>
            <a:cxnLst/>
            <a:rect l="l" t="t" r="r" b="b"/>
            <a:pathLst>
              <a:path w="286714" h="4832" extrusionOk="0">
                <a:moveTo>
                  <a:pt x="1" y="1"/>
                </a:moveTo>
                <a:lnTo>
                  <a:pt x="1" y="4832"/>
                </a:lnTo>
                <a:lnTo>
                  <a:pt x="286713" y="4832"/>
                </a:lnTo>
                <a:lnTo>
                  <a:pt x="2867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8"/>
          <p:cNvSpPr/>
          <p:nvPr/>
        </p:nvSpPr>
        <p:spPr>
          <a:xfrm>
            <a:off x="8667014" y="4301803"/>
            <a:ext cx="145498" cy="34158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8"/>
          <p:cNvSpPr/>
          <p:nvPr/>
        </p:nvSpPr>
        <p:spPr>
          <a:xfrm>
            <a:off x="8666787" y="4301803"/>
            <a:ext cx="72831" cy="341583"/>
          </a:xfrm>
          <a:custGeom>
            <a:avLst/>
            <a:gdLst/>
            <a:ahLst/>
            <a:cxnLst/>
            <a:rect l="l" t="t" r="r" b="b"/>
            <a:pathLst>
              <a:path w="7999" h="37516" extrusionOk="0">
                <a:moveTo>
                  <a:pt x="7998" y="0"/>
                </a:moveTo>
                <a:lnTo>
                  <a:pt x="0" y="37515"/>
                </a:lnTo>
                <a:lnTo>
                  <a:pt x="7998" y="37515"/>
                </a:lnTo>
                <a:lnTo>
                  <a:pt x="79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8"/>
          <p:cNvSpPr/>
          <p:nvPr/>
        </p:nvSpPr>
        <p:spPr>
          <a:xfrm>
            <a:off x="8758254" y="4301803"/>
            <a:ext cx="145653" cy="341583"/>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8"/>
          <p:cNvSpPr/>
          <p:nvPr/>
        </p:nvSpPr>
        <p:spPr>
          <a:xfrm>
            <a:off x="8757116" y="4513261"/>
            <a:ext cx="28307" cy="130101"/>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8"/>
          <p:cNvSpPr/>
          <p:nvPr/>
        </p:nvSpPr>
        <p:spPr>
          <a:xfrm>
            <a:off x="8758108" y="4307493"/>
            <a:ext cx="71611" cy="335965"/>
          </a:xfrm>
          <a:custGeom>
            <a:avLst/>
            <a:gdLst/>
            <a:ahLst/>
            <a:cxnLst/>
            <a:rect l="l" t="t" r="r" b="b"/>
            <a:pathLst>
              <a:path w="7865" h="36899" extrusionOk="0">
                <a:moveTo>
                  <a:pt x="7865" y="0"/>
                </a:moveTo>
                <a:lnTo>
                  <a:pt x="7515" y="1616"/>
                </a:lnTo>
                <a:lnTo>
                  <a:pt x="6932" y="4341"/>
                </a:lnTo>
                <a:lnTo>
                  <a:pt x="6907" y="4507"/>
                </a:lnTo>
                <a:lnTo>
                  <a:pt x="5415" y="11480"/>
                </a:lnTo>
                <a:lnTo>
                  <a:pt x="5349" y="11755"/>
                </a:lnTo>
                <a:lnTo>
                  <a:pt x="2974" y="22911"/>
                </a:lnTo>
                <a:lnTo>
                  <a:pt x="0" y="36890"/>
                </a:lnTo>
                <a:lnTo>
                  <a:pt x="7417" y="36890"/>
                </a:lnTo>
                <a:cubicBezTo>
                  <a:pt x="7517" y="36552"/>
                  <a:pt x="7675" y="36221"/>
                  <a:pt x="7865" y="35874"/>
                </a:cubicBezTo>
                <a:lnTo>
                  <a:pt x="7865" y="0"/>
                </a:lnTo>
                <a:close/>
                <a:moveTo>
                  <a:pt x="7417" y="36890"/>
                </a:moveTo>
                <a:cubicBezTo>
                  <a:pt x="7417" y="36893"/>
                  <a:pt x="7416" y="36896"/>
                  <a:pt x="7415" y="36899"/>
                </a:cubicBezTo>
                <a:lnTo>
                  <a:pt x="7448" y="368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8"/>
          <p:cNvSpPr/>
          <p:nvPr/>
        </p:nvSpPr>
        <p:spPr>
          <a:xfrm>
            <a:off x="8486109" y="4395432"/>
            <a:ext cx="103790" cy="243666"/>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8"/>
          <p:cNvSpPr/>
          <p:nvPr/>
        </p:nvSpPr>
        <p:spPr>
          <a:xfrm>
            <a:off x="8485947" y="4395432"/>
            <a:ext cx="51954" cy="243666"/>
          </a:xfrm>
          <a:custGeom>
            <a:avLst/>
            <a:gdLst/>
            <a:ahLst/>
            <a:cxnLst/>
            <a:rect l="l" t="t" r="r" b="b"/>
            <a:pathLst>
              <a:path w="7999" h="37516" extrusionOk="0">
                <a:moveTo>
                  <a:pt x="7998" y="0"/>
                </a:moveTo>
                <a:lnTo>
                  <a:pt x="0" y="37515"/>
                </a:lnTo>
                <a:lnTo>
                  <a:pt x="7998" y="37515"/>
                </a:lnTo>
                <a:lnTo>
                  <a:pt x="79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8"/>
          <p:cNvSpPr/>
          <p:nvPr/>
        </p:nvSpPr>
        <p:spPr>
          <a:xfrm>
            <a:off x="8551196" y="4395432"/>
            <a:ext cx="103901" cy="243666"/>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8"/>
          <p:cNvSpPr/>
          <p:nvPr/>
        </p:nvSpPr>
        <p:spPr>
          <a:xfrm>
            <a:off x="8550384" y="4546278"/>
            <a:ext cx="20193" cy="92807"/>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8"/>
          <p:cNvSpPr/>
          <p:nvPr/>
        </p:nvSpPr>
        <p:spPr>
          <a:xfrm>
            <a:off x="8551092" y="4399491"/>
            <a:ext cx="51083" cy="239659"/>
          </a:xfrm>
          <a:custGeom>
            <a:avLst/>
            <a:gdLst/>
            <a:ahLst/>
            <a:cxnLst/>
            <a:rect l="l" t="t" r="r" b="b"/>
            <a:pathLst>
              <a:path w="7865" h="36899" extrusionOk="0">
                <a:moveTo>
                  <a:pt x="7865" y="0"/>
                </a:moveTo>
                <a:lnTo>
                  <a:pt x="7515" y="1616"/>
                </a:lnTo>
                <a:lnTo>
                  <a:pt x="6932" y="4341"/>
                </a:lnTo>
                <a:lnTo>
                  <a:pt x="6907" y="4507"/>
                </a:lnTo>
                <a:lnTo>
                  <a:pt x="5415" y="11480"/>
                </a:lnTo>
                <a:lnTo>
                  <a:pt x="5349" y="11755"/>
                </a:lnTo>
                <a:lnTo>
                  <a:pt x="2974" y="22911"/>
                </a:lnTo>
                <a:lnTo>
                  <a:pt x="0" y="36890"/>
                </a:lnTo>
                <a:lnTo>
                  <a:pt x="7417" y="36890"/>
                </a:lnTo>
                <a:cubicBezTo>
                  <a:pt x="7517" y="36552"/>
                  <a:pt x="7675" y="36221"/>
                  <a:pt x="7865" y="35874"/>
                </a:cubicBezTo>
                <a:lnTo>
                  <a:pt x="7865" y="0"/>
                </a:lnTo>
                <a:close/>
                <a:moveTo>
                  <a:pt x="7417" y="36890"/>
                </a:moveTo>
                <a:cubicBezTo>
                  <a:pt x="7417" y="36893"/>
                  <a:pt x="7416" y="36896"/>
                  <a:pt x="7415" y="36899"/>
                </a:cubicBezTo>
                <a:lnTo>
                  <a:pt x="7448" y="368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8"/>
          <p:cNvSpPr/>
          <p:nvPr/>
        </p:nvSpPr>
        <p:spPr>
          <a:xfrm>
            <a:off x="8309101" y="4378208"/>
            <a:ext cx="115535" cy="271241"/>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8"/>
          <p:cNvSpPr/>
          <p:nvPr/>
        </p:nvSpPr>
        <p:spPr>
          <a:xfrm>
            <a:off x="8346783" y="4466958"/>
            <a:ext cx="38915" cy="182515"/>
          </a:xfrm>
          <a:custGeom>
            <a:avLst/>
            <a:gdLst/>
            <a:ahLst/>
            <a:cxnLst/>
            <a:rect l="l" t="t" r="r" b="b"/>
            <a:pathLst>
              <a:path w="7999" h="37516" extrusionOk="0">
                <a:moveTo>
                  <a:pt x="7998" y="0"/>
                </a:moveTo>
                <a:lnTo>
                  <a:pt x="0" y="37515"/>
                </a:lnTo>
                <a:lnTo>
                  <a:pt x="7998" y="37515"/>
                </a:lnTo>
                <a:lnTo>
                  <a:pt x="79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8"/>
          <p:cNvSpPr/>
          <p:nvPr/>
        </p:nvSpPr>
        <p:spPr>
          <a:xfrm>
            <a:off x="8395648" y="4466958"/>
            <a:ext cx="77825" cy="182515"/>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8"/>
          <p:cNvSpPr/>
          <p:nvPr/>
        </p:nvSpPr>
        <p:spPr>
          <a:xfrm>
            <a:off x="8395040" y="4579924"/>
            <a:ext cx="15125" cy="69516"/>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8"/>
          <p:cNvSpPr/>
          <p:nvPr/>
        </p:nvSpPr>
        <p:spPr>
          <a:xfrm>
            <a:off x="8395570" y="4469997"/>
            <a:ext cx="38263" cy="179514"/>
          </a:xfrm>
          <a:custGeom>
            <a:avLst/>
            <a:gdLst/>
            <a:ahLst/>
            <a:cxnLst/>
            <a:rect l="l" t="t" r="r" b="b"/>
            <a:pathLst>
              <a:path w="7865" h="36899" extrusionOk="0">
                <a:moveTo>
                  <a:pt x="7865" y="0"/>
                </a:moveTo>
                <a:lnTo>
                  <a:pt x="7515" y="1616"/>
                </a:lnTo>
                <a:lnTo>
                  <a:pt x="6932" y="4341"/>
                </a:lnTo>
                <a:lnTo>
                  <a:pt x="6907" y="4507"/>
                </a:lnTo>
                <a:lnTo>
                  <a:pt x="5415" y="11480"/>
                </a:lnTo>
                <a:lnTo>
                  <a:pt x="5349" y="11755"/>
                </a:lnTo>
                <a:lnTo>
                  <a:pt x="2974" y="22911"/>
                </a:lnTo>
                <a:lnTo>
                  <a:pt x="0" y="36890"/>
                </a:lnTo>
                <a:lnTo>
                  <a:pt x="7417" y="36890"/>
                </a:lnTo>
                <a:cubicBezTo>
                  <a:pt x="7517" y="36552"/>
                  <a:pt x="7675" y="36221"/>
                  <a:pt x="7865" y="35874"/>
                </a:cubicBezTo>
                <a:lnTo>
                  <a:pt x="7865" y="0"/>
                </a:lnTo>
                <a:close/>
                <a:moveTo>
                  <a:pt x="7417" y="36890"/>
                </a:moveTo>
                <a:cubicBezTo>
                  <a:pt x="7417" y="36893"/>
                  <a:pt x="7416" y="36896"/>
                  <a:pt x="7415" y="36899"/>
                </a:cubicBezTo>
                <a:lnTo>
                  <a:pt x="7448" y="368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8"/>
          <p:cNvSpPr/>
          <p:nvPr/>
        </p:nvSpPr>
        <p:spPr>
          <a:xfrm>
            <a:off x="8241446" y="4508991"/>
            <a:ext cx="55470" cy="130087"/>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8"/>
          <p:cNvSpPr/>
          <p:nvPr/>
        </p:nvSpPr>
        <p:spPr>
          <a:xfrm>
            <a:off x="8203204" y="4549357"/>
            <a:ext cx="38233" cy="89663"/>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8"/>
          <p:cNvSpPr/>
          <p:nvPr/>
        </p:nvSpPr>
        <p:spPr>
          <a:xfrm>
            <a:off x="8894689" y="4372135"/>
            <a:ext cx="115535" cy="271241"/>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8"/>
          <p:cNvSpPr/>
          <p:nvPr/>
        </p:nvSpPr>
        <p:spPr>
          <a:xfrm>
            <a:off x="9017249" y="4508991"/>
            <a:ext cx="55470" cy="130087"/>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8"/>
          <p:cNvSpPr/>
          <p:nvPr/>
        </p:nvSpPr>
        <p:spPr>
          <a:xfrm>
            <a:off x="8127861" y="4508991"/>
            <a:ext cx="55470" cy="130087"/>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8"/>
          <p:cNvSpPr/>
          <p:nvPr/>
        </p:nvSpPr>
        <p:spPr>
          <a:xfrm flipH="1">
            <a:off x="312486" y="4301876"/>
            <a:ext cx="145498" cy="34158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8"/>
          <p:cNvSpPr/>
          <p:nvPr/>
        </p:nvSpPr>
        <p:spPr>
          <a:xfrm flipH="1">
            <a:off x="221092" y="4301876"/>
            <a:ext cx="145653" cy="341583"/>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8"/>
          <p:cNvSpPr/>
          <p:nvPr/>
        </p:nvSpPr>
        <p:spPr>
          <a:xfrm flipH="1">
            <a:off x="339575" y="4513374"/>
            <a:ext cx="28307" cy="130101"/>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8"/>
          <p:cNvSpPr/>
          <p:nvPr/>
        </p:nvSpPr>
        <p:spPr>
          <a:xfrm flipH="1">
            <a:off x="535099" y="4395523"/>
            <a:ext cx="103790" cy="243666"/>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8"/>
          <p:cNvSpPr/>
          <p:nvPr/>
        </p:nvSpPr>
        <p:spPr>
          <a:xfrm flipH="1">
            <a:off x="469902" y="4395523"/>
            <a:ext cx="103901" cy="243666"/>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8"/>
          <p:cNvSpPr/>
          <p:nvPr/>
        </p:nvSpPr>
        <p:spPr>
          <a:xfrm flipH="1">
            <a:off x="554421" y="4546397"/>
            <a:ext cx="20193" cy="92807"/>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8"/>
          <p:cNvSpPr/>
          <p:nvPr/>
        </p:nvSpPr>
        <p:spPr>
          <a:xfrm flipH="1">
            <a:off x="700362" y="4378295"/>
            <a:ext cx="115535" cy="271241"/>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8"/>
          <p:cNvSpPr/>
          <p:nvPr/>
        </p:nvSpPr>
        <p:spPr>
          <a:xfrm flipH="1">
            <a:off x="651525" y="4467062"/>
            <a:ext cx="77825" cy="182515"/>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8"/>
          <p:cNvSpPr/>
          <p:nvPr/>
        </p:nvSpPr>
        <p:spPr>
          <a:xfrm flipH="1">
            <a:off x="714833" y="4580050"/>
            <a:ext cx="15125" cy="69516"/>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8"/>
          <p:cNvSpPr/>
          <p:nvPr/>
        </p:nvSpPr>
        <p:spPr>
          <a:xfrm flipH="1">
            <a:off x="828082" y="4509103"/>
            <a:ext cx="55470" cy="130087"/>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8"/>
          <p:cNvSpPr/>
          <p:nvPr/>
        </p:nvSpPr>
        <p:spPr>
          <a:xfrm flipH="1">
            <a:off x="883561" y="4549477"/>
            <a:ext cx="38233" cy="89663"/>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8"/>
          <p:cNvSpPr/>
          <p:nvPr/>
        </p:nvSpPr>
        <p:spPr>
          <a:xfrm flipH="1">
            <a:off x="114774" y="4372221"/>
            <a:ext cx="115535" cy="271241"/>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8"/>
          <p:cNvSpPr/>
          <p:nvPr/>
        </p:nvSpPr>
        <p:spPr>
          <a:xfrm flipH="1">
            <a:off x="52279" y="4509103"/>
            <a:ext cx="55470" cy="130087"/>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8"/>
          <p:cNvSpPr/>
          <p:nvPr/>
        </p:nvSpPr>
        <p:spPr>
          <a:xfrm flipH="1">
            <a:off x="941667" y="4509103"/>
            <a:ext cx="55470" cy="130087"/>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8"/>
          <p:cNvSpPr/>
          <p:nvPr/>
        </p:nvSpPr>
        <p:spPr>
          <a:xfrm>
            <a:off x="6994979" y="100154"/>
            <a:ext cx="1268254" cy="237230"/>
          </a:xfrm>
          <a:custGeom>
            <a:avLst/>
            <a:gdLst/>
            <a:ahLst/>
            <a:cxnLst/>
            <a:rect l="l" t="t" r="r" b="b"/>
            <a:pathLst>
              <a:path w="74439" h="13924" extrusionOk="0">
                <a:moveTo>
                  <a:pt x="45306" y="1"/>
                </a:moveTo>
                <a:cubicBezTo>
                  <a:pt x="44279" y="1"/>
                  <a:pt x="43224" y="239"/>
                  <a:pt x="42322" y="652"/>
                </a:cubicBezTo>
                <a:cubicBezTo>
                  <a:pt x="40514" y="1468"/>
                  <a:pt x="39206" y="2843"/>
                  <a:pt x="37990" y="4193"/>
                </a:cubicBezTo>
                <a:cubicBezTo>
                  <a:pt x="36589" y="5759"/>
                  <a:pt x="34801" y="7527"/>
                  <a:pt x="32506" y="7527"/>
                </a:cubicBezTo>
                <a:cubicBezTo>
                  <a:pt x="32372" y="7527"/>
                  <a:pt x="32237" y="7521"/>
                  <a:pt x="32100" y="7508"/>
                </a:cubicBezTo>
                <a:cubicBezTo>
                  <a:pt x="30375" y="7342"/>
                  <a:pt x="29092" y="6175"/>
                  <a:pt x="27668" y="5359"/>
                </a:cubicBezTo>
                <a:cubicBezTo>
                  <a:pt x="26370" y="4621"/>
                  <a:pt x="24745" y="4200"/>
                  <a:pt x="23170" y="4200"/>
                </a:cubicBezTo>
                <a:cubicBezTo>
                  <a:pt x="21651" y="4200"/>
                  <a:pt x="20179" y="4592"/>
                  <a:pt x="19095" y="5467"/>
                </a:cubicBezTo>
                <a:cubicBezTo>
                  <a:pt x="17837" y="6484"/>
                  <a:pt x="17229" y="8008"/>
                  <a:pt x="15788" y="8825"/>
                </a:cubicBezTo>
                <a:cubicBezTo>
                  <a:pt x="14892" y="9326"/>
                  <a:pt x="13875" y="9476"/>
                  <a:pt x="12802" y="9476"/>
                </a:cubicBezTo>
                <a:cubicBezTo>
                  <a:pt x="11201" y="9476"/>
                  <a:pt x="9478" y="9141"/>
                  <a:pt x="7856" y="9141"/>
                </a:cubicBezTo>
                <a:cubicBezTo>
                  <a:pt x="4649" y="9141"/>
                  <a:pt x="1516" y="10674"/>
                  <a:pt x="0" y="12990"/>
                </a:cubicBezTo>
                <a:lnTo>
                  <a:pt x="74439" y="13923"/>
                </a:lnTo>
                <a:cubicBezTo>
                  <a:pt x="72903" y="11834"/>
                  <a:pt x="70000" y="10543"/>
                  <a:pt x="67074" y="10543"/>
                </a:cubicBezTo>
                <a:cubicBezTo>
                  <a:pt x="66699" y="10543"/>
                  <a:pt x="66323" y="10564"/>
                  <a:pt x="65949" y="10608"/>
                </a:cubicBezTo>
                <a:cubicBezTo>
                  <a:pt x="65112" y="10705"/>
                  <a:pt x="64243" y="10899"/>
                  <a:pt x="63418" y="10899"/>
                </a:cubicBezTo>
                <a:cubicBezTo>
                  <a:pt x="62979" y="10899"/>
                  <a:pt x="62553" y="10844"/>
                  <a:pt x="62150" y="10691"/>
                </a:cubicBezTo>
                <a:cubicBezTo>
                  <a:pt x="59559" y="9716"/>
                  <a:pt x="60184" y="5759"/>
                  <a:pt x="57443" y="5192"/>
                </a:cubicBezTo>
                <a:cubicBezTo>
                  <a:pt x="57245" y="5153"/>
                  <a:pt x="57047" y="5136"/>
                  <a:pt x="56847" y="5136"/>
                </a:cubicBezTo>
                <a:cubicBezTo>
                  <a:pt x="55806" y="5136"/>
                  <a:pt x="54748" y="5589"/>
                  <a:pt x="53688" y="5589"/>
                </a:cubicBezTo>
                <a:cubicBezTo>
                  <a:pt x="53584" y="5589"/>
                  <a:pt x="53481" y="5585"/>
                  <a:pt x="53378" y="5576"/>
                </a:cubicBezTo>
                <a:cubicBezTo>
                  <a:pt x="50678" y="5326"/>
                  <a:pt x="50220" y="2176"/>
                  <a:pt x="48121" y="768"/>
                </a:cubicBezTo>
                <a:cubicBezTo>
                  <a:pt x="47327" y="236"/>
                  <a:pt x="46330" y="1"/>
                  <a:pt x="45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4" name="Google Shape;2234;p38"/>
          <p:cNvGrpSpPr/>
          <p:nvPr/>
        </p:nvGrpSpPr>
        <p:grpSpPr>
          <a:xfrm>
            <a:off x="7719601" y="0"/>
            <a:ext cx="1424424" cy="1097016"/>
            <a:chOff x="7719601" y="0"/>
            <a:chExt cx="1424424" cy="1097016"/>
          </a:xfrm>
        </p:grpSpPr>
        <p:sp>
          <p:nvSpPr>
            <p:cNvPr id="2235" name="Google Shape;2235;p38"/>
            <p:cNvSpPr/>
            <p:nvPr/>
          </p:nvSpPr>
          <p:spPr>
            <a:xfrm>
              <a:off x="7719601" y="219"/>
              <a:ext cx="1424424" cy="1096797"/>
            </a:xfrm>
            <a:custGeom>
              <a:avLst/>
              <a:gdLst/>
              <a:ahLst/>
              <a:cxnLst/>
              <a:rect l="l" t="t" r="r" b="b"/>
              <a:pathLst>
                <a:path w="52029" h="40062" extrusionOk="0">
                  <a:moveTo>
                    <a:pt x="3658" y="1"/>
                  </a:moveTo>
                  <a:cubicBezTo>
                    <a:pt x="3000" y="501"/>
                    <a:pt x="2384" y="1042"/>
                    <a:pt x="1875" y="1700"/>
                  </a:cubicBezTo>
                  <a:cubicBezTo>
                    <a:pt x="526" y="3417"/>
                    <a:pt x="1" y="5983"/>
                    <a:pt x="1234" y="7790"/>
                  </a:cubicBezTo>
                  <a:cubicBezTo>
                    <a:pt x="2129" y="9104"/>
                    <a:pt x="3495" y="9605"/>
                    <a:pt x="5028" y="9605"/>
                  </a:cubicBezTo>
                  <a:cubicBezTo>
                    <a:pt x="6664" y="9605"/>
                    <a:pt x="8489" y="9035"/>
                    <a:pt x="10132" y="8274"/>
                  </a:cubicBezTo>
                  <a:lnTo>
                    <a:pt x="10132" y="8274"/>
                  </a:lnTo>
                  <a:cubicBezTo>
                    <a:pt x="8249" y="9865"/>
                    <a:pt x="7649" y="13047"/>
                    <a:pt x="9257" y="15022"/>
                  </a:cubicBezTo>
                  <a:cubicBezTo>
                    <a:pt x="10127" y="16082"/>
                    <a:pt x="11471" y="16583"/>
                    <a:pt x="12831" y="16583"/>
                  </a:cubicBezTo>
                  <a:cubicBezTo>
                    <a:pt x="14633" y="16583"/>
                    <a:pt x="16463" y="15701"/>
                    <a:pt x="17246" y="14072"/>
                  </a:cubicBezTo>
                  <a:lnTo>
                    <a:pt x="17246" y="14072"/>
                  </a:lnTo>
                  <a:cubicBezTo>
                    <a:pt x="16272" y="17205"/>
                    <a:pt x="15788" y="21554"/>
                    <a:pt x="18796" y="22911"/>
                  </a:cubicBezTo>
                  <a:cubicBezTo>
                    <a:pt x="19276" y="23127"/>
                    <a:pt x="19774" y="23222"/>
                    <a:pt x="20275" y="23222"/>
                  </a:cubicBezTo>
                  <a:cubicBezTo>
                    <a:pt x="21931" y="23222"/>
                    <a:pt x="23628" y="22185"/>
                    <a:pt x="24894" y="20995"/>
                  </a:cubicBezTo>
                  <a:cubicBezTo>
                    <a:pt x="26536" y="19446"/>
                    <a:pt x="27993" y="17521"/>
                    <a:pt x="30143" y="16805"/>
                  </a:cubicBezTo>
                  <a:lnTo>
                    <a:pt x="30143" y="16805"/>
                  </a:lnTo>
                  <a:cubicBezTo>
                    <a:pt x="27535" y="18071"/>
                    <a:pt x="28360" y="22453"/>
                    <a:pt x="30959" y="23720"/>
                  </a:cubicBezTo>
                  <a:cubicBezTo>
                    <a:pt x="31817" y="24135"/>
                    <a:pt x="32732" y="24310"/>
                    <a:pt x="33665" y="24310"/>
                  </a:cubicBezTo>
                  <a:cubicBezTo>
                    <a:pt x="35331" y="24310"/>
                    <a:pt x="37053" y="23751"/>
                    <a:pt x="38607" y="23003"/>
                  </a:cubicBezTo>
                  <a:lnTo>
                    <a:pt x="38607" y="23003"/>
                  </a:lnTo>
                  <a:cubicBezTo>
                    <a:pt x="36450" y="24278"/>
                    <a:pt x="35308" y="27194"/>
                    <a:pt x="36366" y="29460"/>
                  </a:cubicBezTo>
                  <a:cubicBezTo>
                    <a:pt x="37095" y="31022"/>
                    <a:pt x="38857" y="31945"/>
                    <a:pt x="40560" y="31945"/>
                  </a:cubicBezTo>
                  <a:cubicBezTo>
                    <a:pt x="41309" y="31945"/>
                    <a:pt x="42047" y="31766"/>
                    <a:pt x="42681" y="31384"/>
                  </a:cubicBezTo>
                  <a:lnTo>
                    <a:pt x="42681" y="31384"/>
                  </a:lnTo>
                  <a:cubicBezTo>
                    <a:pt x="40873" y="33034"/>
                    <a:pt x="40815" y="36291"/>
                    <a:pt x="42498" y="38157"/>
                  </a:cubicBezTo>
                  <a:cubicBezTo>
                    <a:pt x="43663" y="39442"/>
                    <a:pt x="45396" y="40061"/>
                    <a:pt x="47151" y="40061"/>
                  </a:cubicBezTo>
                  <a:cubicBezTo>
                    <a:pt x="48206" y="40061"/>
                    <a:pt x="49269" y="39837"/>
                    <a:pt x="50221" y="39399"/>
                  </a:cubicBezTo>
                  <a:cubicBezTo>
                    <a:pt x="50871" y="39091"/>
                    <a:pt x="51479" y="38707"/>
                    <a:pt x="52029" y="38257"/>
                  </a:cubicBezTo>
                  <a:lnTo>
                    <a:pt x="520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8"/>
            <p:cNvSpPr/>
            <p:nvPr/>
          </p:nvSpPr>
          <p:spPr>
            <a:xfrm>
              <a:off x="7719601" y="0"/>
              <a:ext cx="1424424" cy="1096633"/>
            </a:xfrm>
            <a:custGeom>
              <a:avLst/>
              <a:gdLst/>
              <a:ahLst/>
              <a:cxnLst/>
              <a:rect l="l" t="t" r="r" b="b"/>
              <a:pathLst>
                <a:path w="52029" h="40056" extrusionOk="0">
                  <a:moveTo>
                    <a:pt x="3658" y="1"/>
                  </a:moveTo>
                  <a:cubicBezTo>
                    <a:pt x="3000" y="500"/>
                    <a:pt x="2384" y="1042"/>
                    <a:pt x="1875" y="1692"/>
                  </a:cubicBezTo>
                  <a:cubicBezTo>
                    <a:pt x="526" y="3416"/>
                    <a:pt x="1" y="5974"/>
                    <a:pt x="1226" y="7790"/>
                  </a:cubicBezTo>
                  <a:cubicBezTo>
                    <a:pt x="2123" y="9103"/>
                    <a:pt x="3490" y="9604"/>
                    <a:pt x="5023" y="9604"/>
                  </a:cubicBezTo>
                  <a:cubicBezTo>
                    <a:pt x="6660" y="9604"/>
                    <a:pt x="8487" y="9031"/>
                    <a:pt x="10132" y="8265"/>
                  </a:cubicBezTo>
                  <a:lnTo>
                    <a:pt x="10132" y="8265"/>
                  </a:lnTo>
                  <a:cubicBezTo>
                    <a:pt x="8249" y="9856"/>
                    <a:pt x="7641" y="13047"/>
                    <a:pt x="9257" y="15013"/>
                  </a:cubicBezTo>
                  <a:cubicBezTo>
                    <a:pt x="10127" y="16077"/>
                    <a:pt x="11473" y="16581"/>
                    <a:pt x="12833" y="16581"/>
                  </a:cubicBezTo>
                  <a:cubicBezTo>
                    <a:pt x="14635" y="16581"/>
                    <a:pt x="16463" y="15697"/>
                    <a:pt x="17246" y="14063"/>
                  </a:cubicBezTo>
                  <a:lnTo>
                    <a:pt x="17246" y="14063"/>
                  </a:lnTo>
                  <a:cubicBezTo>
                    <a:pt x="16263" y="17204"/>
                    <a:pt x="15788" y="21553"/>
                    <a:pt x="18796" y="22911"/>
                  </a:cubicBezTo>
                  <a:cubicBezTo>
                    <a:pt x="19276" y="23126"/>
                    <a:pt x="19774" y="23221"/>
                    <a:pt x="20275" y="23221"/>
                  </a:cubicBezTo>
                  <a:cubicBezTo>
                    <a:pt x="21931" y="23221"/>
                    <a:pt x="23628" y="22184"/>
                    <a:pt x="24894" y="20995"/>
                  </a:cubicBezTo>
                  <a:cubicBezTo>
                    <a:pt x="26536" y="19437"/>
                    <a:pt x="27993" y="17513"/>
                    <a:pt x="30143" y="16804"/>
                  </a:cubicBezTo>
                  <a:lnTo>
                    <a:pt x="30143" y="16804"/>
                  </a:lnTo>
                  <a:cubicBezTo>
                    <a:pt x="27535" y="18062"/>
                    <a:pt x="28360" y="22453"/>
                    <a:pt x="30959" y="23719"/>
                  </a:cubicBezTo>
                  <a:cubicBezTo>
                    <a:pt x="31817" y="24135"/>
                    <a:pt x="32732" y="24310"/>
                    <a:pt x="33665" y="24310"/>
                  </a:cubicBezTo>
                  <a:cubicBezTo>
                    <a:pt x="35331" y="24310"/>
                    <a:pt x="37053" y="23751"/>
                    <a:pt x="38607" y="23003"/>
                  </a:cubicBezTo>
                  <a:lnTo>
                    <a:pt x="38607" y="23003"/>
                  </a:lnTo>
                  <a:cubicBezTo>
                    <a:pt x="36450" y="24269"/>
                    <a:pt x="35308" y="27185"/>
                    <a:pt x="36366" y="29459"/>
                  </a:cubicBezTo>
                  <a:cubicBezTo>
                    <a:pt x="37095" y="31021"/>
                    <a:pt x="38857" y="31945"/>
                    <a:pt x="40560" y="31945"/>
                  </a:cubicBezTo>
                  <a:cubicBezTo>
                    <a:pt x="41309" y="31945"/>
                    <a:pt x="42047" y="31766"/>
                    <a:pt x="42681" y="31384"/>
                  </a:cubicBezTo>
                  <a:lnTo>
                    <a:pt x="42681" y="31384"/>
                  </a:lnTo>
                  <a:cubicBezTo>
                    <a:pt x="40873" y="33033"/>
                    <a:pt x="40815" y="36291"/>
                    <a:pt x="42498" y="38157"/>
                  </a:cubicBezTo>
                  <a:cubicBezTo>
                    <a:pt x="43661" y="39439"/>
                    <a:pt x="45390" y="40055"/>
                    <a:pt x="47140" y="40055"/>
                  </a:cubicBezTo>
                  <a:cubicBezTo>
                    <a:pt x="48199" y="40055"/>
                    <a:pt x="49266" y="39830"/>
                    <a:pt x="50221" y="39390"/>
                  </a:cubicBezTo>
                  <a:cubicBezTo>
                    <a:pt x="50871" y="39090"/>
                    <a:pt x="51479" y="38707"/>
                    <a:pt x="52029" y="38265"/>
                  </a:cubicBezTo>
                  <a:lnTo>
                    <a:pt x="52029" y="36291"/>
                  </a:lnTo>
                  <a:cubicBezTo>
                    <a:pt x="51636" y="36352"/>
                    <a:pt x="51237" y="36384"/>
                    <a:pt x="50840" y="36384"/>
                  </a:cubicBezTo>
                  <a:cubicBezTo>
                    <a:pt x="49083" y="36384"/>
                    <a:pt x="47351" y="35774"/>
                    <a:pt x="46189" y="34483"/>
                  </a:cubicBezTo>
                  <a:cubicBezTo>
                    <a:pt x="44497" y="32617"/>
                    <a:pt x="44564" y="29359"/>
                    <a:pt x="46364" y="27710"/>
                  </a:cubicBezTo>
                  <a:lnTo>
                    <a:pt x="46364" y="27710"/>
                  </a:lnTo>
                  <a:cubicBezTo>
                    <a:pt x="45728" y="28093"/>
                    <a:pt x="44990" y="28272"/>
                    <a:pt x="44240" y="28272"/>
                  </a:cubicBezTo>
                  <a:cubicBezTo>
                    <a:pt x="42543" y="28272"/>
                    <a:pt x="40791" y="27352"/>
                    <a:pt x="40057" y="25785"/>
                  </a:cubicBezTo>
                  <a:cubicBezTo>
                    <a:pt x="38991" y="23511"/>
                    <a:pt x="40140" y="20587"/>
                    <a:pt x="42290" y="19320"/>
                  </a:cubicBezTo>
                  <a:lnTo>
                    <a:pt x="42290" y="19320"/>
                  </a:lnTo>
                  <a:cubicBezTo>
                    <a:pt x="40735" y="20068"/>
                    <a:pt x="39012" y="20631"/>
                    <a:pt x="37348" y="20631"/>
                  </a:cubicBezTo>
                  <a:cubicBezTo>
                    <a:pt x="36417" y="20631"/>
                    <a:pt x="35505" y="20455"/>
                    <a:pt x="34650" y="20037"/>
                  </a:cubicBezTo>
                  <a:cubicBezTo>
                    <a:pt x="32042" y="18762"/>
                    <a:pt x="31226" y="14380"/>
                    <a:pt x="33825" y="13122"/>
                  </a:cubicBezTo>
                  <a:lnTo>
                    <a:pt x="33825" y="13122"/>
                  </a:lnTo>
                  <a:cubicBezTo>
                    <a:pt x="31684" y="13830"/>
                    <a:pt x="30226" y="15755"/>
                    <a:pt x="28577" y="17304"/>
                  </a:cubicBezTo>
                  <a:cubicBezTo>
                    <a:pt x="27319" y="18498"/>
                    <a:pt x="25621" y="19535"/>
                    <a:pt x="23971" y="19535"/>
                  </a:cubicBezTo>
                  <a:cubicBezTo>
                    <a:pt x="23467" y="19535"/>
                    <a:pt x="22968" y="19439"/>
                    <a:pt x="22487" y="19220"/>
                  </a:cubicBezTo>
                  <a:cubicBezTo>
                    <a:pt x="19479" y="17879"/>
                    <a:pt x="19954" y="13530"/>
                    <a:pt x="20937" y="10381"/>
                  </a:cubicBezTo>
                  <a:lnTo>
                    <a:pt x="20937" y="10381"/>
                  </a:lnTo>
                  <a:cubicBezTo>
                    <a:pt x="20150" y="12017"/>
                    <a:pt x="18323" y="12897"/>
                    <a:pt x="16524" y="12897"/>
                  </a:cubicBezTo>
                  <a:cubicBezTo>
                    <a:pt x="15162" y="12897"/>
                    <a:pt x="13816" y="12393"/>
                    <a:pt x="12947" y="11331"/>
                  </a:cubicBezTo>
                  <a:cubicBezTo>
                    <a:pt x="11331" y="9365"/>
                    <a:pt x="11948" y="6182"/>
                    <a:pt x="13822" y="4591"/>
                  </a:cubicBezTo>
                  <a:lnTo>
                    <a:pt x="13822" y="4591"/>
                  </a:lnTo>
                  <a:cubicBezTo>
                    <a:pt x="12174" y="5357"/>
                    <a:pt x="10349" y="5930"/>
                    <a:pt x="8713" y="5930"/>
                  </a:cubicBezTo>
                  <a:cubicBezTo>
                    <a:pt x="7183" y="5930"/>
                    <a:pt x="5818" y="5429"/>
                    <a:pt x="4916" y="4116"/>
                  </a:cubicBezTo>
                  <a:cubicBezTo>
                    <a:pt x="4108" y="2916"/>
                    <a:pt x="4066" y="1392"/>
                    <a:pt x="45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7" name="Google Shape;2237;p38"/>
          <p:cNvGrpSpPr/>
          <p:nvPr/>
        </p:nvGrpSpPr>
        <p:grpSpPr>
          <a:xfrm rot="10800000">
            <a:off x="8427103" y="100143"/>
            <a:ext cx="648777" cy="413928"/>
            <a:chOff x="-917837" y="810550"/>
            <a:chExt cx="3291615" cy="2100092"/>
          </a:xfrm>
        </p:grpSpPr>
        <p:sp>
          <p:nvSpPr>
            <p:cNvPr id="2238" name="Google Shape;2238;p38"/>
            <p:cNvSpPr/>
            <p:nvPr/>
          </p:nvSpPr>
          <p:spPr>
            <a:xfrm>
              <a:off x="-917837" y="810550"/>
              <a:ext cx="3291608" cy="2100087"/>
            </a:xfrm>
            <a:custGeom>
              <a:avLst/>
              <a:gdLst/>
              <a:ahLst/>
              <a:cxnLst/>
              <a:rect l="l" t="t" r="r" b="b"/>
              <a:pathLst>
                <a:path w="19462" h="12417" extrusionOk="0">
                  <a:moveTo>
                    <a:pt x="9611" y="1"/>
                  </a:moveTo>
                  <a:cubicBezTo>
                    <a:pt x="9349" y="1"/>
                    <a:pt x="9089" y="56"/>
                    <a:pt x="8848" y="178"/>
                  </a:cubicBezTo>
                  <a:cubicBezTo>
                    <a:pt x="7556" y="819"/>
                    <a:pt x="7515" y="2602"/>
                    <a:pt x="7648" y="4043"/>
                  </a:cubicBezTo>
                  <a:cubicBezTo>
                    <a:pt x="6940" y="2236"/>
                    <a:pt x="5415" y="778"/>
                    <a:pt x="3566" y="170"/>
                  </a:cubicBezTo>
                  <a:cubicBezTo>
                    <a:pt x="3352" y="95"/>
                    <a:pt x="3105" y="47"/>
                    <a:pt x="2870" y="47"/>
                  </a:cubicBezTo>
                  <a:cubicBezTo>
                    <a:pt x="2500" y="47"/>
                    <a:pt x="2159" y="165"/>
                    <a:pt x="2016" y="486"/>
                  </a:cubicBezTo>
                  <a:cubicBezTo>
                    <a:pt x="1891" y="769"/>
                    <a:pt x="1983" y="1103"/>
                    <a:pt x="2108" y="1394"/>
                  </a:cubicBezTo>
                  <a:cubicBezTo>
                    <a:pt x="2649" y="2636"/>
                    <a:pt x="3724" y="3652"/>
                    <a:pt x="4999" y="4135"/>
                  </a:cubicBezTo>
                  <a:cubicBezTo>
                    <a:pt x="4082" y="3894"/>
                    <a:pt x="3133" y="3752"/>
                    <a:pt x="2183" y="3685"/>
                  </a:cubicBezTo>
                  <a:cubicBezTo>
                    <a:pt x="2060" y="3676"/>
                    <a:pt x="1935" y="3671"/>
                    <a:pt x="1810" y="3671"/>
                  </a:cubicBezTo>
                  <a:cubicBezTo>
                    <a:pt x="1348" y="3671"/>
                    <a:pt x="886" y="3750"/>
                    <a:pt x="558" y="4052"/>
                  </a:cubicBezTo>
                  <a:cubicBezTo>
                    <a:pt x="0" y="4560"/>
                    <a:pt x="100" y="5526"/>
                    <a:pt x="583" y="6126"/>
                  </a:cubicBezTo>
                  <a:cubicBezTo>
                    <a:pt x="1133" y="6809"/>
                    <a:pt x="2508" y="7609"/>
                    <a:pt x="3399" y="7626"/>
                  </a:cubicBezTo>
                  <a:cubicBezTo>
                    <a:pt x="3405" y="7626"/>
                    <a:pt x="3412" y="7626"/>
                    <a:pt x="3418" y="7626"/>
                  </a:cubicBezTo>
                  <a:cubicBezTo>
                    <a:pt x="4116" y="7626"/>
                    <a:pt x="4734" y="7226"/>
                    <a:pt x="5295" y="6781"/>
                  </a:cubicBezTo>
                  <a:lnTo>
                    <a:pt x="5295" y="6781"/>
                  </a:lnTo>
                  <a:cubicBezTo>
                    <a:pt x="4766" y="7247"/>
                    <a:pt x="4352" y="7837"/>
                    <a:pt x="3957" y="8426"/>
                  </a:cubicBezTo>
                  <a:cubicBezTo>
                    <a:pt x="3757" y="8726"/>
                    <a:pt x="3549" y="9050"/>
                    <a:pt x="3499" y="9409"/>
                  </a:cubicBezTo>
                  <a:cubicBezTo>
                    <a:pt x="3352" y="10418"/>
                    <a:pt x="4492" y="11298"/>
                    <a:pt x="5437" y="11298"/>
                  </a:cubicBezTo>
                  <a:cubicBezTo>
                    <a:pt x="5506" y="11298"/>
                    <a:pt x="5574" y="11293"/>
                    <a:pt x="5640" y="11283"/>
                  </a:cubicBezTo>
                  <a:cubicBezTo>
                    <a:pt x="6590" y="11167"/>
                    <a:pt x="7331" y="10300"/>
                    <a:pt x="7581" y="9425"/>
                  </a:cubicBezTo>
                  <a:cubicBezTo>
                    <a:pt x="7723" y="8926"/>
                    <a:pt x="7715" y="8392"/>
                    <a:pt x="7673" y="7876"/>
                  </a:cubicBezTo>
                  <a:lnTo>
                    <a:pt x="7673" y="7876"/>
                  </a:lnTo>
                  <a:cubicBezTo>
                    <a:pt x="8081" y="8776"/>
                    <a:pt x="8581" y="9634"/>
                    <a:pt x="9148" y="10433"/>
                  </a:cubicBezTo>
                  <a:cubicBezTo>
                    <a:pt x="9681" y="11167"/>
                    <a:pt x="10497" y="11558"/>
                    <a:pt x="11247" y="12058"/>
                  </a:cubicBezTo>
                  <a:cubicBezTo>
                    <a:pt x="11523" y="12240"/>
                    <a:pt x="11894" y="12416"/>
                    <a:pt x="12211" y="12416"/>
                  </a:cubicBezTo>
                  <a:cubicBezTo>
                    <a:pt x="12400" y="12416"/>
                    <a:pt x="12570" y="12353"/>
                    <a:pt x="12688" y="12191"/>
                  </a:cubicBezTo>
                  <a:cubicBezTo>
                    <a:pt x="12230" y="10450"/>
                    <a:pt x="11164" y="8884"/>
                    <a:pt x="9706" y="7817"/>
                  </a:cubicBezTo>
                  <a:lnTo>
                    <a:pt x="9706" y="7817"/>
                  </a:lnTo>
                  <a:cubicBezTo>
                    <a:pt x="11847" y="8326"/>
                    <a:pt x="14046" y="8634"/>
                    <a:pt x="16254" y="8717"/>
                  </a:cubicBezTo>
                  <a:cubicBezTo>
                    <a:pt x="16345" y="8721"/>
                    <a:pt x="16431" y="8723"/>
                    <a:pt x="16512" y="8723"/>
                  </a:cubicBezTo>
                  <a:cubicBezTo>
                    <a:pt x="19461" y="8723"/>
                    <a:pt x="15530" y="6407"/>
                    <a:pt x="14638" y="6010"/>
                  </a:cubicBezTo>
                  <a:cubicBezTo>
                    <a:pt x="16421" y="5029"/>
                    <a:pt x="14629" y="4298"/>
                    <a:pt x="12846" y="4298"/>
                  </a:cubicBezTo>
                  <a:cubicBezTo>
                    <a:pt x="11990" y="4298"/>
                    <a:pt x="11136" y="4466"/>
                    <a:pt x="10680" y="4856"/>
                  </a:cubicBezTo>
                  <a:lnTo>
                    <a:pt x="10680" y="4856"/>
                  </a:lnTo>
                  <a:cubicBezTo>
                    <a:pt x="11572" y="4046"/>
                    <a:pt x="12100" y="2759"/>
                    <a:pt x="11755" y="1602"/>
                  </a:cubicBezTo>
                  <a:cubicBezTo>
                    <a:pt x="11476" y="688"/>
                    <a:pt x="10531" y="1"/>
                    <a:pt x="9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8"/>
            <p:cNvSpPr/>
            <p:nvPr/>
          </p:nvSpPr>
          <p:spPr>
            <a:xfrm>
              <a:off x="436224" y="1551344"/>
              <a:ext cx="1937553" cy="1359298"/>
            </a:xfrm>
            <a:custGeom>
              <a:avLst/>
              <a:gdLst/>
              <a:ahLst/>
              <a:cxnLst/>
              <a:rect l="l" t="t" r="r" b="b"/>
              <a:pathLst>
                <a:path w="11456" h="8037" extrusionOk="0">
                  <a:moveTo>
                    <a:pt x="5740" y="0"/>
                  </a:moveTo>
                  <a:cubicBezTo>
                    <a:pt x="4827" y="0"/>
                    <a:pt x="4105" y="628"/>
                    <a:pt x="3153" y="628"/>
                  </a:cubicBezTo>
                  <a:cubicBezTo>
                    <a:pt x="3008" y="628"/>
                    <a:pt x="2857" y="614"/>
                    <a:pt x="2700" y="580"/>
                  </a:cubicBezTo>
                  <a:lnTo>
                    <a:pt x="2700" y="580"/>
                  </a:lnTo>
                  <a:cubicBezTo>
                    <a:pt x="3099" y="847"/>
                    <a:pt x="3516" y="1113"/>
                    <a:pt x="3933" y="1388"/>
                  </a:cubicBezTo>
                  <a:cubicBezTo>
                    <a:pt x="4158" y="1521"/>
                    <a:pt x="4407" y="1738"/>
                    <a:pt x="4341" y="1988"/>
                  </a:cubicBezTo>
                  <a:cubicBezTo>
                    <a:pt x="4280" y="2217"/>
                    <a:pt x="4045" y="2289"/>
                    <a:pt x="3803" y="2289"/>
                  </a:cubicBezTo>
                  <a:cubicBezTo>
                    <a:pt x="3711" y="2289"/>
                    <a:pt x="3618" y="2279"/>
                    <a:pt x="3533" y="2263"/>
                  </a:cubicBezTo>
                  <a:cubicBezTo>
                    <a:pt x="2683" y="2096"/>
                    <a:pt x="1850" y="1846"/>
                    <a:pt x="1058" y="1505"/>
                  </a:cubicBezTo>
                  <a:lnTo>
                    <a:pt x="1058" y="1505"/>
                  </a:lnTo>
                  <a:cubicBezTo>
                    <a:pt x="1375" y="2179"/>
                    <a:pt x="1675" y="2971"/>
                    <a:pt x="1350" y="3646"/>
                  </a:cubicBezTo>
                  <a:cubicBezTo>
                    <a:pt x="1292" y="3796"/>
                    <a:pt x="1183" y="3937"/>
                    <a:pt x="1042" y="4004"/>
                  </a:cubicBezTo>
                  <a:cubicBezTo>
                    <a:pt x="977" y="4033"/>
                    <a:pt x="912" y="4047"/>
                    <a:pt x="848" y="4047"/>
                  </a:cubicBezTo>
                  <a:cubicBezTo>
                    <a:pt x="526" y="4047"/>
                    <a:pt x="208" y="3722"/>
                    <a:pt x="0" y="3437"/>
                  </a:cubicBezTo>
                  <a:lnTo>
                    <a:pt x="0" y="3437"/>
                  </a:lnTo>
                  <a:cubicBezTo>
                    <a:pt x="950" y="5379"/>
                    <a:pt x="1417" y="6470"/>
                    <a:pt x="3241" y="7678"/>
                  </a:cubicBezTo>
                  <a:cubicBezTo>
                    <a:pt x="3517" y="7860"/>
                    <a:pt x="3888" y="8036"/>
                    <a:pt x="4205" y="8036"/>
                  </a:cubicBezTo>
                  <a:cubicBezTo>
                    <a:pt x="4394" y="8036"/>
                    <a:pt x="4564" y="7973"/>
                    <a:pt x="4682" y="7811"/>
                  </a:cubicBezTo>
                  <a:cubicBezTo>
                    <a:pt x="4224" y="6070"/>
                    <a:pt x="3158" y="4504"/>
                    <a:pt x="1700" y="3437"/>
                  </a:cubicBezTo>
                  <a:lnTo>
                    <a:pt x="1700" y="3437"/>
                  </a:lnTo>
                  <a:cubicBezTo>
                    <a:pt x="3841" y="3946"/>
                    <a:pt x="6040" y="4254"/>
                    <a:pt x="8248" y="4337"/>
                  </a:cubicBezTo>
                  <a:cubicBezTo>
                    <a:pt x="8339" y="4341"/>
                    <a:pt x="8425" y="4343"/>
                    <a:pt x="8506" y="4343"/>
                  </a:cubicBezTo>
                  <a:cubicBezTo>
                    <a:pt x="11455" y="4343"/>
                    <a:pt x="7524" y="2027"/>
                    <a:pt x="6632" y="1621"/>
                  </a:cubicBezTo>
                  <a:lnTo>
                    <a:pt x="6632" y="1621"/>
                  </a:lnTo>
                  <a:cubicBezTo>
                    <a:pt x="6648" y="1628"/>
                    <a:pt x="6665" y="1631"/>
                    <a:pt x="6682" y="1631"/>
                  </a:cubicBezTo>
                  <a:cubicBezTo>
                    <a:pt x="6939" y="1631"/>
                    <a:pt x="7388" y="997"/>
                    <a:pt x="7365" y="772"/>
                  </a:cubicBezTo>
                  <a:cubicBezTo>
                    <a:pt x="7307" y="347"/>
                    <a:pt x="6657" y="188"/>
                    <a:pt x="6324" y="88"/>
                  </a:cubicBezTo>
                  <a:cubicBezTo>
                    <a:pt x="6119" y="26"/>
                    <a:pt x="5926" y="0"/>
                    <a:pt x="5740" y="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8"/>
            <p:cNvSpPr/>
            <p:nvPr/>
          </p:nvSpPr>
          <p:spPr>
            <a:xfrm>
              <a:off x="109294" y="1640983"/>
              <a:ext cx="766666" cy="360416"/>
            </a:xfrm>
            <a:custGeom>
              <a:avLst/>
              <a:gdLst/>
              <a:ahLst/>
              <a:cxnLst/>
              <a:rect l="l" t="t" r="r" b="b"/>
              <a:pathLst>
                <a:path w="4533" h="2131" extrusionOk="0">
                  <a:moveTo>
                    <a:pt x="1530" y="0"/>
                  </a:moveTo>
                  <a:cubicBezTo>
                    <a:pt x="1187" y="0"/>
                    <a:pt x="888" y="84"/>
                    <a:pt x="700" y="317"/>
                  </a:cubicBezTo>
                  <a:cubicBezTo>
                    <a:pt x="0" y="1175"/>
                    <a:pt x="1483" y="1799"/>
                    <a:pt x="2167" y="2008"/>
                  </a:cubicBezTo>
                  <a:cubicBezTo>
                    <a:pt x="2434" y="2084"/>
                    <a:pt x="2715" y="2130"/>
                    <a:pt x="2992" y="2130"/>
                  </a:cubicBezTo>
                  <a:cubicBezTo>
                    <a:pt x="3380" y="2130"/>
                    <a:pt x="3758" y="2040"/>
                    <a:pt x="4074" y="1816"/>
                  </a:cubicBezTo>
                  <a:cubicBezTo>
                    <a:pt x="4324" y="1633"/>
                    <a:pt x="4533" y="1316"/>
                    <a:pt x="4433" y="1025"/>
                  </a:cubicBezTo>
                  <a:cubicBezTo>
                    <a:pt x="4341" y="758"/>
                    <a:pt x="4016" y="633"/>
                    <a:pt x="3733" y="550"/>
                  </a:cubicBezTo>
                  <a:cubicBezTo>
                    <a:pt x="3252" y="407"/>
                    <a:pt x="2284" y="0"/>
                    <a:pt x="15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1" name="Google Shape;2241;p38"/>
          <p:cNvGrpSpPr/>
          <p:nvPr/>
        </p:nvGrpSpPr>
        <p:grpSpPr>
          <a:xfrm>
            <a:off x="8034635" y="344303"/>
            <a:ext cx="491767" cy="313754"/>
            <a:chOff x="-917837" y="810550"/>
            <a:chExt cx="3291615" cy="2100092"/>
          </a:xfrm>
        </p:grpSpPr>
        <p:sp>
          <p:nvSpPr>
            <p:cNvPr id="2242" name="Google Shape;2242;p38"/>
            <p:cNvSpPr/>
            <p:nvPr/>
          </p:nvSpPr>
          <p:spPr>
            <a:xfrm>
              <a:off x="-917837" y="810550"/>
              <a:ext cx="3291608" cy="2100087"/>
            </a:xfrm>
            <a:custGeom>
              <a:avLst/>
              <a:gdLst/>
              <a:ahLst/>
              <a:cxnLst/>
              <a:rect l="l" t="t" r="r" b="b"/>
              <a:pathLst>
                <a:path w="19462" h="12417" extrusionOk="0">
                  <a:moveTo>
                    <a:pt x="9611" y="1"/>
                  </a:moveTo>
                  <a:cubicBezTo>
                    <a:pt x="9349" y="1"/>
                    <a:pt x="9089" y="56"/>
                    <a:pt x="8848" y="178"/>
                  </a:cubicBezTo>
                  <a:cubicBezTo>
                    <a:pt x="7556" y="819"/>
                    <a:pt x="7515" y="2602"/>
                    <a:pt x="7648" y="4043"/>
                  </a:cubicBezTo>
                  <a:cubicBezTo>
                    <a:pt x="6940" y="2236"/>
                    <a:pt x="5415" y="778"/>
                    <a:pt x="3566" y="170"/>
                  </a:cubicBezTo>
                  <a:cubicBezTo>
                    <a:pt x="3352" y="95"/>
                    <a:pt x="3105" y="47"/>
                    <a:pt x="2870" y="47"/>
                  </a:cubicBezTo>
                  <a:cubicBezTo>
                    <a:pt x="2500" y="47"/>
                    <a:pt x="2159" y="165"/>
                    <a:pt x="2016" y="486"/>
                  </a:cubicBezTo>
                  <a:cubicBezTo>
                    <a:pt x="1891" y="769"/>
                    <a:pt x="1983" y="1103"/>
                    <a:pt x="2108" y="1394"/>
                  </a:cubicBezTo>
                  <a:cubicBezTo>
                    <a:pt x="2649" y="2636"/>
                    <a:pt x="3724" y="3652"/>
                    <a:pt x="4999" y="4135"/>
                  </a:cubicBezTo>
                  <a:cubicBezTo>
                    <a:pt x="4082" y="3894"/>
                    <a:pt x="3133" y="3752"/>
                    <a:pt x="2183" y="3685"/>
                  </a:cubicBezTo>
                  <a:cubicBezTo>
                    <a:pt x="2060" y="3676"/>
                    <a:pt x="1935" y="3671"/>
                    <a:pt x="1810" y="3671"/>
                  </a:cubicBezTo>
                  <a:cubicBezTo>
                    <a:pt x="1348" y="3671"/>
                    <a:pt x="886" y="3750"/>
                    <a:pt x="558" y="4052"/>
                  </a:cubicBezTo>
                  <a:cubicBezTo>
                    <a:pt x="0" y="4560"/>
                    <a:pt x="100" y="5526"/>
                    <a:pt x="583" y="6126"/>
                  </a:cubicBezTo>
                  <a:cubicBezTo>
                    <a:pt x="1133" y="6809"/>
                    <a:pt x="2508" y="7609"/>
                    <a:pt x="3399" y="7626"/>
                  </a:cubicBezTo>
                  <a:cubicBezTo>
                    <a:pt x="3405" y="7626"/>
                    <a:pt x="3412" y="7626"/>
                    <a:pt x="3418" y="7626"/>
                  </a:cubicBezTo>
                  <a:cubicBezTo>
                    <a:pt x="4116" y="7626"/>
                    <a:pt x="4734" y="7226"/>
                    <a:pt x="5295" y="6781"/>
                  </a:cubicBezTo>
                  <a:lnTo>
                    <a:pt x="5295" y="6781"/>
                  </a:lnTo>
                  <a:cubicBezTo>
                    <a:pt x="4766" y="7247"/>
                    <a:pt x="4352" y="7837"/>
                    <a:pt x="3957" y="8426"/>
                  </a:cubicBezTo>
                  <a:cubicBezTo>
                    <a:pt x="3757" y="8726"/>
                    <a:pt x="3549" y="9050"/>
                    <a:pt x="3499" y="9409"/>
                  </a:cubicBezTo>
                  <a:cubicBezTo>
                    <a:pt x="3352" y="10418"/>
                    <a:pt x="4492" y="11298"/>
                    <a:pt x="5437" y="11298"/>
                  </a:cubicBezTo>
                  <a:cubicBezTo>
                    <a:pt x="5506" y="11298"/>
                    <a:pt x="5574" y="11293"/>
                    <a:pt x="5640" y="11283"/>
                  </a:cubicBezTo>
                  <a:cubicBezTo>
                    <a:pt x="6590" y="11167"/>
                    <a:pt x="7331" y="10300"/>
                    <a:pt x="7581" y="9425"/>
                  </a:cubicBezTo>
                  <a:cubicBezTo>
                    <a:pt x="7723" y="8926"/>
                    <a:pt x="7715" y="8392"/>
                    <a:pt x="7673" y="7876"/>
                  </a:cubicBezTo>
                  <a:lnTo>
                    <a:pt x="7673" y="7876"/>
                  </a:lnTo>
                  <a:cubicBezTo>
                    <a:pt x="8081" y="8776"/>
                    <a:pt x="8581" y="9634"/>
                    <a:pt x="9148" y="10433"/>
                  </a:cubicBezTo>
                  <a:cubicBezTo>
                    <a:pt x="9681" y="11167"/>
                    <a:pt x="10497" y="11558"/>
                    <a:pt x="11247" y="12058"/>
                  </a:cubicBezTo>
                  <a:cubicBezTo>
                    <a:pt x="11523" y="12240"/>
                    <a:pt x="11894" y="12416"/>
                    <a:pt x="12211" y="12416"/>
                  </a:cubicBezTo>
                  <a:cubicBezTo>
                    <a:pt x="12400" y="12416"/>
                    <a:pt x="12570" y="12353"/>
                    <a:pt x="12688" y="12191"/>
                  </a:cubicBezTo>
                  <a:cubicBezTo>
                    <a:pt x="12230" y="10450"/>
                    <a:pt x="11164" y="8884"/>
                    <a:pt x="9706" y="7817"/>
                  </a:cubicBezTo>
                  <a:lnTo>
                    <a:pt x="9706" y="7817"/>
                  </a:lnTo>
                  <a:cubicBezTo>
                    <a:pt x="11847" y="8326"/>
                    <a:pt x="14046" y="8634"/>
                    <a:pt x="16254" y="8717"/>
                  </a:cubicBezTo>
                  <a:cubicBezTo>
                    <a:pt x="16345" y="8721"/>
                    <a:pt x="16431" y="8723"/>
                    <a:pt x="16512" y="8723"/>
                  </a:cubicBezTo>
                  <a:cubicBezTo>
                    <a:pt x="19461" y="8723"/>
                    <a:pt x="15530" y="6407"/>
                    <a:pt x="14638" y="6010"/>
                  </a:cubicBezTo>
                  <a:cubicBezTo>
                    <a:pt x="16421" y="5029"/>
                    <a:pt x="14629" y="4298"/>
                    <a:pt x="12846" y="4298"/>
                  </a:cubicBezTo>
                  <a:cubicBezTo>
                    <a:pt x="11990" y="4298"/>
                    <a:pt x="11136" y="4466"/>
                    <a:pt x="10680" y="4856"/>
                  </a:cubicBezTo>
                  <a:lnTo>
                    <a:pt x="10680" y="4856"/>
                  </a:lnTo>
                  <a:cubicBezTo>
                    <a:pt x="11572" y="4046"/>
                    <a:pt x="12100" y="2759"/>
                    <a:pt x="11755" y="1602"/>
                  </a:cubicBezTo>
                  <a:cubicBezTo>
                    <a:pt x="11476" y="688"/>
                    <a:pt x="10531" y="1"/>
                    <a:pt x="9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8"/>
            <p:cNvSpPr/>
            <p:nvPr/>
          </p:nvSpPr>
          <p:spPr>
            <a:xfrm>
              <a:off x="436224" y="1551344"/>
              <a:ext cx="1937553" cy="1359298"/>
            </a:xfrm>
            <a:custGeom>
              <a:avLst/>
              <a:gdLst/>
              <a:ahLst/>
              <a:cxnLst/>
              <a:rect l="l" t="t" r="r" b="b"/>
              <a:pathLst>
                <a:path w="11456" h="8037" extrusionOk="0">
                  <a:moveTo>
                    <a:pt x="5740" y="0"/>
                  </a:moveTo>
                  <a:cubicBezTo>
                    <a:pt x="4827" y="0"/>
                    <a:pt x="4105" y="628"/>
                    <a:pt x="3153" y="628"/>
                  </a:cubicBezTo>
                  <a:cubicBezTo>
                    <a:pt x="3008" y="628"/>
                    <a:pt x="2857" y="614"/>
                    <a:pt x="2700" y="580"/>
                  </a:cubicBezTo>
                  <a:lnTo>
                    <a:pt x="2700" y="580"/>
                  </a:lnTo>
                  <a:cubicBezTo>
                    <a:pt x="3099" y="847"/>
                    <a:pt x="3516" y="1113"/>
                    <a:pt x="3933" y="1388"/>
                  </a:cubicBezTo>
                  <a:cubicBezTo>
                    <a:pt x="4158" y="1521"/>
                    <a:pt x="4407" y="1738"/>
                    <a:pt x="4341" y="1988"/>
                  </a:cubicBezTo>
                  <a:cubicBezTo>
                    <a:pt x="4280" y="2217"/>
                    <a:pt x="4045" y="2289"/>
                    <a:pt x="3803" y="2289"/>
                  </a:cubicBezTo>
                  <a:cubicBezTo>
                    <a:pt x="3711" y="2289"/>
                    <a:pt x="3618" y="2279"/>
                    <a:pt x="3533" y="2263"/>
                  </a:cubicBezTo>
                  <a:cubicBezTo>
                    <a:pt x="2683" y="2096"/>
                    <a:pt x="1850" y="1846"/>
                    <a:pt x="1058" y="1505"/>
                  </a:cubicBezTo>
                  <a:lnTo>
                    <a:pt x="1058" y="1505"/>
                  </a:lnTo>
                  <a:cubicBezTo>
                    <a:pt x="1375" y="2179"/>
                    <a:pt x="1675" y="2971"/>
                    <a:pt x="1350" y="3646"/>
                  </a:cubicBezTo>
                  <a:cubicBezTo>
                    <a:pt x="1292" y="3796"/>
                    <a:pt x="1183" y="3937"/>
                    <a:pt x="1042" y="4004"/>
                  </a:cubicBezTo>
                  <a:cubicBezTo>
                    <a:pt x="977" y="4033"/>
                    <a:pt x="912" y="4047"/>
                    <a:pt x="848" y="4047"/>
                  </a:cubicBezTo>
                  <a:cubicBezTo>
                    <a:pt x="526" y="4047"/>
                    <a:pt x="208" y="3722"/>
                    <a:pt x="0" y="3437"/>
                  </a:cubicBezTo>
                  <a:lnTo>
                    <a:pt x="0" y="3437"/>
                  </a:lnTo>
                  <a:cubicBezTo>
                    <a:pt x="950" y="5379"/>
                    <a:pt x="1417" y="6470"/>
                    <a:pt x="3241" y="7678"/>
                  </a:cubicBezTo>
                  <a:cubicBezTo>
                    <a:pt x="3517" y="7860"/>
                    <a:pt x="3888" y="8036"/>
                    <a:pt x="4205" y="8036"/>
                  </a:cubicBezTo>
                  <a:cubicBezTo>
                    <a:pt x="4394" y="8036"/>
                    <a:pt x="4564" y="7973"/>
                    <a:pt x="4682" y="7811"/>
                  </a:cubicBezTo>
                  <a:cubicBezTo>
                    <a:pt x="4224" y="6070"/>
                    <a:pt x="3158" y="4504"/>
                    <a:pt x="1700" y="3437"/>
                  </a:cubicBezTo>
                  <a:lnTo>
                    <a:pt x="1700" y="3437"/>
                  </a:lnTo>
                  <a:cubicBezTo>
                    <a:pt x="3841" y="3946"/>
                    <a:pt x="6040" y="4254"/>
                    <a:pt x="8248" y="4337"/>
                  </a:cubicBezTo>
                  <a:cubicBezTo>
                    <a:pt x="8339" y="4341"/>
                    <a:pt x="8425" y="4343"/>
                    <a:pt x="8506" y="4343"/>
                  </a:cubicBezTo>
                  <a:cubicBezTo>
                    <a:pt x="11455" y="4343"/>
                    <a:pt x="7524" y="2027"/>
                    <a:pt x="6632" y="1621"/>
                  </a:cubicBezTo>
                  <a:lnTo>
                    <a:pt x="6632" y="1621"/>
                  </a:lnTo>
                  <a:cubicBezTo>
                    <a:pt x="6648" y="1628"/>
                    <a:pt x="6665" y="1631"/>
                    <a:pt x="6682" y="1631"/>
                  </a:cubicBezTo>
                  <a:cubicBezTo>
                    <a:pt x="6939" y="1631"/>
                    <a:pt x="7388" y="997"/>
                    <a:pt x="7365" y="772"/>
                  </a:cubicBezTo>
                  <a:cubicBezTo>
                    <a:pt x="7307" y="347"/>
                    <a:pt x="6657" y="188"/>
                    <a:pt x="6324" y="88"/>
                  </a:cubicBezTo>
                  <a:cubicBezTo>
                    <a:pt x="6119" y="26"/>
                    <a:pt x="5926" y="0"/>
                    <a:pt x="5740" y="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8"/>
            <p:cNvSpPr/>
            <p:nvPr/>
          </p:nvSpPr>
          <p:spPr>
            <a:xfrm>
              <a:off x="109294" y="1640983"/>
              <a:ext cx="766666" cy="360416"/>
            </a:xfrm>
            <a:custGeom>
              <a:avLst/>
              <a:gdLst/>
              <a:ahLst/>
              <a:cxnLst/>
              <a:rect l="l" t="t" r="r" b="b"/>
              <a:pathLst>
                <a:path w="4533" h="2131" extrusionOk="0">
                  <a:moveTo>
                    <a:pt x="1530" y="0"/>
                  </a:moveTo>
                  <a:cubicBezTo>
                    <a:pt x="1187" y="0"/>
                    <a:pt x="888" y="84"/>
                    <a:pt x="700" y="317"/>
                  </a:cubicBezTo>
                  <a:cubicBezTo>
                    <a:pt x="0" y="1175"/>
                    <a:pt x="1483" y="1799"/>
                    <a:pt x="2167" y="2008"/>
                  </a:cubicBezTo>
                  <a:cubicBezTo>
                    <a:pt x="2434" y="2084"/>
                    <a:pt x="2715" y="2130"/>
                    <a:pt x="2992" y="2130"/>
                  </a:cubicBezTo>
                  <a:cubicBezTo>
                    <a:pt x="3380" y="2130"/>
                    <a:pt x="3758" y="2040"/>
                    <a:pt x="4074" y="1816"/>
                  </a:cubicBezTo>
                  <a:cubicBezTo>
                    <a:pt x="4324" y="1633"/>
                    <a:pt x="4533" y="1316"/>
                    <a:pt x="4433" y="1025"/>
                  </a:cubicBezTo>
                  <a:cubicBezTo>
                    <a:pt x="4341" y="758"/>
                    <a:pt x="4016" y="633"/>
                    <a:pt x="3733" y="550"/>
                  </a:cubicBezTo>
                  <a:cubicBezTo>
                    <a:pt x="3252" y="407"/>
                    <a:pt x="2284" y="0"/>
                    <a:pt x="15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5" name="Google Shape;2245;p38"/>
          <p:cNvSpPr/>
          <p:nvPr/>
        </p:nvSpPr>
        <p:spPr>
          <a:xfrm>
            <a:off x="-112271" y="898529"/>
            <a:ext cx="1268254" cy="237230"/>
          </a:xfrm>
          <a:custGeom>
            <a:avLst/>
            <a:gdLst/>
            <a:ahLst/>
            <a:cxnLst/>
            <a:rect l="l" t="t" r="r" b="b"/>
            <a:pathLst>
              <a:path w="74439" h="13924" extrusionOk="0">
                <a:moveTo>
                  <a:pt x="45306" y="1"/>
                </a:moveTo>
                <a:cubicBezTo>
                  <a:pt x="44279" y="1"/>
                  <a:pt x="43224" y="239"/>
                  <a:pt x="42322" y="652"/>
                </a:cubicBezTo>
                <a:cubicBezTo>
                  <a:pt x="40514" y="1468"/>
                  <a:pt x="39206" y="2843"/>
                  <a:pt x="37990" y="4193"/>
                </a:cubicBezTo>
                <a:cubicBezTo>
                  <a:pt x="36589" y="5759"/>
                  <a:pt x="34801" y="7527"/>
                  <a:pt x="32506" y="7527"/>
                </a:cubicBezTo>
                <a:cubicBezTo>
                  <a:pt x="32372" y="7527"/>
                  <a:pt x="32237" y="7521"/>
                  <a:pt x="32100" y="7508"/>
                </a:cubicBezTo>
                <a:cubicBezTo>
                  <a:pt x="30375" y="7342"/>
                  <a:pt x="29092" y="6175"/>
                  <a:pt x="27668" y="5359"/>
                </a:cubicBezTo>
                <a:cubicBezTo>
                  <a:pt x="26370" y="4621"/>
                  <a:pt x="24745" y="4200"/>
                  <a:pt x="23170" y="4200"/>
                </a:cubicBezTo>
                <a:cubicBezTo>
                  <a:pt x="21651" y="4200"/>
                  <a:pt x="20179" y="4592"/>
                  <a:pt x="19095" y="5467"/>
                </a:cubicBezTo>
                <a:cubicBezTo>
                  <a:pt x="17837" y="6484"/>
                  <a:pt x="17229" y="8008"/>
                  <a:pt x="15788" y="8825"/>
                </a:cubicBezTo>
                <a:cubicBezTo>
                  <a:pt x="14892" y="9326"/>
                  <a:pt x="13875" y="9476"/>
                  <a:pt x="12802" y="9476"/>
                </a:cubicBezTo>
                <a:cubicBezTo>
                  <a:pt x="11201" y="9476"/>
                  <a:pt x="9478" y="9141"/>
                  <a:pt x="7856" y="9141"/>
                </a:cubicBezTo>
                <a:cubicBezTo>
                  <a:pt x="4649" y="9141"/>
                  <a:pt x="1516" y="10674"/>
                  <a:pt x="0" y="12990"/>
                </a:cubicBezTo>
                <a:lnTo>
                  <a:pt x="74439" y="13923"/>
                </a:lnTo>
                <a:cubicBezTo>
                  <a:pt x="72903" y="11834"/>
                  <a:pt x="70000" y="10543"/>
                  <a:pt x="67074" y="10543"/>
                </a:cubicBezTo>
                <a:cubicBezTo>
                  <a:pt x="66699" y="10543"/>
                  <a:pt x="66323" y="10564"/>
                  <a:pt x="65949" y="10608"/>
                </a:cubicBezTo>
                <a:cubicBezTo>
                  <a:pt x="65112" y="10705"/>
                  <a:pt x="64243" y="10899"/>
                  <a:pt x="63418" y="10899"/>
                </a:cubicBezTo>
                <a:cubicBezTo>
                  <a:pt x="62979" y="10899"/>
                  <a:pt x="62553" y="10844"/>
                  <a:pt x="62150" y="10691"/>
                </a:cubicBezTo>
                <a:cubicBezTo>
                  <a:pt x="59559" y="9716"/>
                  <a:pt x="60184" y="5759"/>
                  <a:pt x="57443" y="5192"/>
                </a:cubicBezTo>
                <a:cubicBezTo>
                  <a:pt x="57245" y="5153"/>
                  <a:pt x="57047" y="5136"/>
                  <a:pt x="56847" y="5136"/>
                </a:cubicBezTo>
                <a:cubicBezTo>
                  <a:pt x="55806" y="5136"/>
                  <a:pt x="54748" y="5589"/>
                  <a:pt x="53688" y="5589"/>
                </a:cubicBezTo>
                <a:cubicBezTo>
                  <a:pt x="53584" y="5589"/>
                  <a:pt x="53481" y="5585"/>
                  <a:pt x="53378" y="5576"/>
                </a:cubicBezTo>
                <a:cubicBezTo>
                  <a:pt x="50678" y="5326"/>
                  <a:pt x="50220" y="2176"/>
                  <a:pt x="48121" y="768"/>
                </a:cubicBezTo>
                <a:cubicBezTo>
                  <a:pt x="47327" y="236"/>
                  <a:pt x="46330" y="1"/>
                  <a:pt x="45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8"/>
          <p:cNvSpPr/>
          <p:nvPr/>
        </p:nvSpPr>
        <p:spPr>
          <a:xfrm>
            <a:off x="1307829" y="100154"/>
            <a:ext cx="1268254" cy="237230"/>
          </a:xfrm>
          <a:custGeom>
            <a:avLst/>
            <a:gdLst/>
            <a:ahLst/>
            <a:cxnLst/>
            <a:rect l="l" t="t" r="r" b="b"/>
            <a:pathLst>
              <a:path w="74439" h="13924" extrusionOk="0">
                <a:moveTo>
                  <a:pt x="45306" y="1"/>
                </a:moveTo>
                <a:cubicBezTo>
                  <a:pt x="44279" y="1"/>
                  <a:pt x="43224" y="239"/>
                  <a:pt x="42322" y="652"/>
                </a:cubicBezTo>
                <a:cubicBezTo>
                  <a:pt x="40514" y="1468"/>
                  <a:pt x="39206" y="2843"/>
                  <a:pt x="37990" y="4193"/>
                </a:cubicBezTo>
                <a:cubicBezTo>
                  <a:pt x="36589" y="5759"/>
                  <a:pt x="34801" y="7527"/>
                  <a:pt x="32506" y="7527"/>
                </a:cubicBezTo>
                <a:cubicBezTo>
                  <a:pt x="32372" y="7527"/>
                  <a:pt x="32237" y="7521"/>
                  <a:pt x="32100" y="7508"/>
                </a:cubicBezTo>
                <a:cubicBezTo>
                  <a:pt x="30375" y="7342"/>
                  <a:pt x="29092" y="6175"/>
                  <a:pt x="27668" y="5359"/>
                </a:cubicBezTo>
                <a:cubicBezTo>
                  <a:pt x="26370" y="4621"/>
                  <a:pt x="24745" y="4200"/>
                  <a:pt x="23170" y="4200"/>
                </a:cubicBezTo>
                <a:cubicBezTo>
                  <a:pt x="21651" y="4200"/>
                  <a:pt x="20179" y="4592"/>
                  <a:pt x="19095" y="5467"/>
                </a:cubicBezTo>
                <a:cubicBezTo>
                  <a:pt x="17837" y="6484"/>
                  <a:pt x="17229" y="8008"/>
                  <a:pt x="15788" y="8825"/>
                </a:cubicBezTo>
                <a:cubicBezTo>
                  <a:pt x="14892" y="9326"/>
                  <a:pt x="13875" y="9476"/>
                  <a:pt x="12802" y="9476"/>
                </a:cubicBezTo>
                <a:cubicBezTo>
                  <a:pt x="11201" y="9476"/>
                  <a:pt x="9478" y="9141"/>
                  <a:pt x="7856" y="9141"/>
                </a:cubicBezTo>
                <a:cubicBezTo>
                  <a:pt x="4649" y="9141"/>
                  <a:pt x="1516" y="10674"/>
                  <a:pt x="0" y="12990"/>
                </a:cubicBezTo>
                <a:lnTo>
                  <a:pt x="74439" y="13923"/>
                </a:lnTo>
                <a:cubicBezTo>
                  <a:pt x="72903" y="11834"/>
                  <a:pt x="70000" y="10543"/>
                  <a:pt x="67074" y="10543"/>
                </a:cubicBezTo>
                <a:cubicBezTo>
                  <a:pt x="66699" y="10543"/>
                  <a:pt x="66323" y="10564"/>
                  <a:pt x="65949" y="10608"/>
                </a:cubicBezTo>
                <a:cubicBezTo>
                  <a:pt x="65112" y="10705"/>
                  <a:pt x="64243" y="10899"/>
                  <a:pt x="63418" y="10899"/>
                </a:cubicBezTo>
                <a:cubicBezTo>
                  <a:pt x="62979" y="10899"/>
                  <a:pt x="62553" y="10844"/>
                  <a:pt x="62150" y="10691"/>
                </a:cubicBezTo>
                <a:cubicBezTo>
                  <a:pt x="59559" y="9716"/>
                  <a:pt x="60184" y="5759"/>
                  <a:pt x="57443" y="5192"/>
                </a:cubicBezTo>
                <a:cubicBezTo>
                  <a:pt x="57245" y="5153"/>
                  <a:pt x="57047" y="5136"/>
                  <a:pt x="56847" y="5136"/>
                </a:cubicBezTo>
                <a:cubicBezTo>
                  <a:pt x="55806" y="5136"/>
                  <a:pt x="54748" y="5589"/>
                  <a:pt x="53688" y="5589"/>
                </a:cubicBezTo>
                <a:cubicBezTo>
                  <a:pt x="53584" y="5589"/>
                  <a:pt x="53481" y="5585"/>
                  <a:pt x="53378" y="5576"/>
                </a:cubicBezTo>
                <a:cubicBezTo>
                  <a:pt x="50678" y="5326"/>
                  <a:pt x="50220" y="2176"/>
                  <a:pt x="48121" y="768"/>
                </a:cubicBezTo>
                <a:cubicBezTo>
                  <a:pt x="47327" y="236"/>
                  <a:pt x="46330" y="1"/>
                  <a:pt x="45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7" name="Google Shape;2247;p38"/>
          <p:cNvGrpSpPr/>
          <p:nvPr/>
        </p:nvGrpSpPr>
        <p:grpSpPr>
          <a:xfrm>
            <a:off x="5569681" y="898493"/>
            <a:ext cx="2839262" cy="3998692"/>
            <a:chOff x="3649450" y="658046"/>
            <a:chExt cx="2381931" cy="3354607"/>
          </a:xfrm>
        </p:grpSpPr>
        <p:sp>
          <p:nvSpPr>
            <p:cNvPr id="2248" name="Google Shape;2248;p38"/>
            <p:cNvSpPr/>
            <p:nvPr/>
          </p:nvSpPr>
          <p:spPr>
            <a:xfrm>
              <a:off x="4857433" y="666143"/>
              <a:ext cx="464204" cy="198927"/>
            </a:xfrm>
            <a:custGeom>
              <a:avLst/>
              <a:gdLst/>
              <a:ahLst/>
              <a:cxnLst/>
              <a:rect l="l" t="t" r="r" b="b"/>
              <a:pathLst>
                <a:path w="11523" h="4938" extrusionOk="0">
                  <a:moveTo>
                    <a:pt x="9091" y="0"/>
                  </a:moveTo>
                  <a:cubicBezTo>
                    <a:pt x="6873" y="0"/>
                    <a:pt x="4659" y="850"/>
                    <a:pt x="2441" y="850"/>
                  </a:cubicBezTo>
                  <a:cubicBezTo>
                    <a:pt x="1628" y="850"/>
                    <a:pt x="815" y="736"/>
                    <a:pt x="1" y="423"/>
                  </a:cubicBezTo>
                  <a:lnTo>
                    <a:pt x="1" y="4511"/>
                  </a:lnTo>
                  <a:cubicBezTo>
                    <a:pt x="815" y="4823"/>
                    <a:pt x="1628" y="4938"/>
                    <a:pt x="2441" y="4938"/>
                  </a:cubicBezTo>
                  <a:cubicBezTo>
                    <a:pt x="4659" y="4938"/>
                    <a:pt x="6873" y="4088"/>
                    <a:pt x="9091" y="4088"/>
                  </a:cubicBezTo>
                  <a:cubicBezTo>
                    <a:pt x="9901" y="4088"/>
                    <a:pt x="10711" y="4201"/>
                    <a:pt x="11522" y="4511"/>
                  </a:cubicBezTo>
                  <a:cubicBezTo>
                    <a:pt x="10622" y="3499"/>
                    <a:pt x="9721" y="2730"/>
                    <a:pt x="8834" y="2086"/>
                  </a:cubicBezTo>
                  <a:cubicBezTo>
                    <a:pt x="9735" y="1372"/>
                    <a:pt x="10622" y="777"/>
                    <a:pt x="11522" y="423"/>
                  </a:cubicBezTo>
                  <a:cubicBezTo>
                    <a:pt x="10711" y="113"/>
                    <a:pt x="9901" y="0"/>
                    <a:pt x="90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8"/>
            <p:cNvSpPr/>
            <p:nvPr/>
          </p:nvSpPr>
          <p:spPr>
            <a:xfrm>
              <a:off x="4843776" y="658046"/>
              <a:ext cx="29891" cy="419528"/>
            </a:xfrm>
            <a:custGeom>
              <a:avLst/>
              <a:gdLst/>
              <a:ahLst/>
              <a:cxnLst/>
              <a:rect l="l" t="t" r="r" b="b"/>
              <a:pathLst>
                <a:path w="742" h="10414" extrusionOk="0">
                  <a:moveTo>
                    <a:pt x="0" y="1"/>
                  </a:moveTo>
                  <a:lnTo>
                    <a:pt x="0" y="10414"/>
                  </a:lnTo>
                  <a:lnTo>
                    <a:pt x="741" y="10414"/>
                  </a:lnTo>
                  <a:lnTo>
                    <a:pt x="7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8"/>
            <p:cNvSpPr/>
            <p:nvPr/>
          </p:nvSpPr>
          <p:spPr>
            <a:xfrm>
              <a:off x="4579185" y="909263"/>
              <a:ext cx="558793" cy="888405"/>
            </a:xfrm>
            <a:custGeom>
              <a:avLst/>
              <a:gdLst/>
              <a:ahLst/>
              <a:cxnLst/>
              <a:rect l="l" t="t" r="r" b="b"/>
              <a:pathLst>
                <a:path w="13871" h="22053" extrusionOk="0">
                  <a:moveTo>
                    <a:pt x="6942" y="0"/>
                  </a:moveTo>
                  <a:lnTo>
                    <a:pt x="0" y="21575"/>
                  </a:lnTo>
                  <a:lnTo>
                    <a:pt x="6942" y="22053"/>
                  </a:lnTo>
                  <a:lnTo>
                    <a:pt x="13870" y="21575"/>
                  </a:lnTo>
                  <a:lnTo>
                    <a:pt x="69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8"/>
            <p:cNvSpPr/>
            <p:nvPr/>
          </p:nvSpPr>
          <p:spPr>
            <a:xfrm>
              <a:off x="4590062" y="1829168"/>
              <a:ext cx="536475" cy="1805292"/>
            </a:xfrm>
            <a:custGeom>
              <a:avLst/>
              <a:gdLst/>
              <a:ahLst/>
              <a:cxnLst/>
              <a:rect l="l" t="t" r="r" b="b"/>
              <a:pathLst>
                <a:path w="13317" h="44813" extrusionOk="0">
                  <a:moveTo>
                    <a:pt x="0" y="1"/>
                  </a:moveTo>
                  <a:lnTo>
                    <a:pt x="0" y="44813"/>
                  </a:lnTo>
                  <a:lnTo>
                    <a:pt x="13316" y="44813"/>
                  </a:lnTo>
                  <a:lnTo>
                    <a:pt x="1331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8"/>
            <p:cNvSpPr/>
            <p:nvPr/>
          </p:nvSpPr>
          <p:spPr>
            <a:xfrm>
              <a:off x="4531447" y="1652882"/>
              <a:ext cx="654833" cy="248639"/>
            </a:xfrm>
            <a:custGeom>
              <a:avLst/>
              <a:gdLst/>
              <a:ahLst/>
              <a:cxnLst/>
              <a:rect l="l" t="t" r="r" b="b"/>
              <a:pathLst>
                <a:path w="16255" h="6172" extrusionOk="0">
                  <a:moveTo>
                    <a:pt x="8577" y="1"/>
                  </a:moveTo>
                  <a:cubicBezTo>
                    <a:pt x="7857" y="1"/>
                    <a:pt x="7139" y="6"/>
                    <a:pt x="6423" y="19"/>
                  </a:cubicBezTo>
                  <a:cubicBezTo>
                    <a:pt x="6437" y="836"/>
                    <a:pt x="6451" y="1654"/>
                    <a:pt x="6457" y="2478"/>
                  </a:cubicBezTo>
                  <a:cubicBezTo>
                    <a:pt x="5467" y="2492"/>
                    <a:pt x="4469" y="2520"/>
                    <a:pt x="3478" y="2555"/>
                  </a:cubicBezTo>
                  <a:cubicBezTo>
                    <a:pt x="3457" y="1730"/>
                    <a:pt x="3423" y="919"/>
                    <a:pt x="3395" y="95"/>
                  </a:cubicBezTo>
                  <a:cubicBezTo>
                    <a:pt x="2259" y="137"/>
                    <a:pt x="1137" y="192"/>
                    <a:pt x="0" y="261"/>
                  </a:cubicBezTo>
                  <a:lnTo>
                    <a:pt x="464" y="6171"/>
                  </a:lnTo>
                  <a:cubicBezTo>
                    <a:pt x="3166" y="6013"/>
                    <a:pt x="5871" y="5933"/>
                    <a:pt x="8577" y="5933"/>
                  </a:cubicBezTo>
                  <a:cubicBezTo>
                    <a:pt x="10972" y="5933"/>
                    <a:pt x="13368" y="5996"/>
                    <a:pt x="15762" y="6123"/>
                  </a:cubicBezTo>
                  <a:lnTo>
                    <a:pt x="16254" y="206"/>
                  </a:lnTo>
                  <a:cubicBezTo>
                    <a:pt x="15125" y="157"/>
                    <a:pt x="13988" y="102"/>
                    <a:pt x="12852" y="67"/>
                  </a:cubicBezTo>
                  <a:cubicBezTo>
                    <a:pt x="12825" y="892"/>
                    <a:pt x="12804" y="1702"/>
                    <a:pt x="12776" y="2527"/>
                  </a:cubicBezTo>
                  <a:cubicBezTo>
                    <a:pt x="11778" y="2499"/>
                    <a:pt x="10781" y="2478"/>
                    <a:pt x="9797" y="2464"/>
                  </a:cubicBezTo>
                  <a:cubicBezTo>
                    <a:pt x="9804" y="1647"/>
                    <a:pt x="9811" y="822"/>
                    <a:pt x="9825" y="5"/>
                  </a:cubicBezTo>
                  <a:cubicBezTo>
                    <a:pt x="9409" y="2"/>
                    <a:pt x="8993" y="1"/>
                    <a:pt x="8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8"/>
            <p:cNvSpPr/>
            <p:nvPr/>
          </p:nvSpPr>
          <p:spPr>
            <a:xfrm>
              <a:off x="4894535" y="2445165"/>
              <a:ext cx="59501" cy="29609"/>
            </a:xfrm>
            <a:custGeom>
              <a:avLst/>
              <a:gdLst/>
              <a:ahLst/>
              <a:cxnLst/>
              <a:rect l="l" t="t" r="r" b="b"/>
              <a:pathLst>
                <a:path w="1477" h="735" extrusionOk="0">
                  <a:moveTo>
                    <a:pt x="1" y="0"/>
                  </a:moveTo>
                  <a:lnTo>
                    <a:pt x="1" y="735"/>
                  </a:lnTo>
                  <a:lnTo>
                    <a:pt x="1477" y="735"/>
                  </a:lnTo>
                  <a:lnTo>
                    <a:pt x="1477" y="0"/>
                  </a:lnTo>
                  <a:close/>
                </a:path>
              </a:pathLst>
            </a:custGeom>
            <a:solidFill>
              <a:srgbClr val="ECB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8"/>
            <p:cNvSpPr/>
            <p:nvPr/>
          </p:nvSpPr>
          <p:spPr>
            <a:xfrm>
              <a:off x="4889822" y="2667618"/>
              <a:ext cx="84035" cy="54465"/>
            </a:xfrm>
            <a:custGeom>
              <a:avLst/>
              <a:gdLst/>
              <a:ahLst/>
              <a:cxnLst/>
              <a:rect l="l" t="t" r="r" b="b"/>
              <a:pathLst>
                <a:path w="2086" h="1352" extrusionOk="0">
                  <a:moveTo>
                    <a:pt x="0" y="0"/>
                  </a:moveTo>
                  <a:lnTo>
                    <a:pt x="0" y="1351"/>
                  </a:lnTo>
                  <a:lnTo>
                    <a:pt x="2086" y="1351"/>
                  </a:lnTo>
                  <a:lnTo>
                    <a:pt x="2086" y="0"/>
                  </a:lnTo>
                  <a:close/>
                </a:path>
              </a:pathLst>
            </a:custGeom>
            <a:solidFill>
              <a:srgbClr val="ECB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8"/>
            <p:cNvSpPr/>
            <p:nvPr/>
          </p:nvSpPr>
          <p:spPr>
            <a:xfrm>
              <a:off x="4701691" y="2569081"/>
              <a:ext cx="113926" cy="49430"/>
            </a:xfrm>
            <a:custGeom>
              <a:avLst/>
              <a:gdLst/>
              <a:ahLst/>
              <a:cxnLst/>
              <a:rect l="l" t="t" r="r" b="b"/>
              <a:pathLst>
                <a:path w="2828" h="1227" extrusionOk="0">
                  <a:moveTo>
                    <a:pt x="1" y="0"/>
                  </a:moveTo>
                  <a:lnTo>
                    <a:pt x="1" y="1227"/>
                  </a:lnTo>
                  <a:lnTo>
                    <a:pt x="2827" y="1227"/>
                  </a:lnTo>
                  <a:lnTo>
                    <a:pt x="2827" y="0"/>
                  </a:lnTo>
                  <a:close/>
                </a:path>
              </a:pathLst>
            </a:custGeom>
            <a:solidFill>
              <a:srgbClr val="ECB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8"/>
            <p:cNvSpPr/>
            <p:nvPr/>
          </p:nvSpPr>
          <p:spPr>
            <a:xfrm>
              <a:off x="4721230" y="2935271"/>
              <a:ext cx="138460" cy="54465"/>
            </a:xfrm>
            <a:custGeom>
              <a:avLst/>
              <a:gdLst/>
              <a:ahLst/>
              <a:cxnLst/>
              <a:rect l="l" t="t" r="r" b="b"/>
              <a:pathLst>
                <a:path w="3437" h="1352" extrusionOk="0">
                  <a:moveTo>
                    <a:pt x="1" y="0"/>
                  </a:moveTo>
                  <a:lnTo>
                    <a:pt x="1" y="1351"/>
                  </a:lnTo>
                  <a:lnTo>
                    <a:pt x="3437" y="1351"/>
                  </a:lnTo>
                  <a:lnTo>
                    <a:pt x="3437" y="0"/>
                  </a:lnTo>
                  <a:close/>
                </a:path>
              </a:pathLst>
            </a:custGeom>
            <a:solidFill>
              <a:srgbClr val="ECB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8"/>
            <p:cNvSpPr/>
            <p:nvPr/>
          </p:nvSpPr>
          <p:spPr>
            <a:xfrm>
              <a:off x="4894535" y="2841206"/>
              <a:ext cx="79321" cy="29609"/>
            </a:xfrm>
            <a:custGeom>
              <a:avLst/>
              <a:gdLst/>
              <a:ahLst/>
              <a:cxnLst/>
              <a:rect l="l" t="t" r="r" b="b"/>
              <a:pathLst>
                <a:path w="1969" h="735" extrusionOk="0">
                  <a:moveTo>
                    <a:pt x="1" y="0"/>
                  </a:moveTo>
                  <a:lnTo>
                    <a:pt x="1" y="735"/>
                  </a:lnTo>
                  <a:lnTo>
                    <a:pt x="1969" y="735"/>
                  </a:lnTo>
                  <a:lnTo>
                    <a:pt x="1969" y="0"/>
                  </a:lnTo>
                  <a:close/>
                </a:path>
              </a:pathLst>
            </a:custGeom>
            <a:solidFill>
              <a:srgbClr val="ECB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8"/>
            <p:cNvSpPr/>
            <p:nvPr/>
          </p:nvSpPr>
          <p:spPr>
            <a:xfrm>
              <a:off x="4815577" y="3207395"/>
              <a:ext cx="128711" cy="54465"/>
            </a:xfrm>
            <a:custGeom>
              <a:avLst/>
              <a:gdLst/>
              <a:ahLst/>
              <a:cxnLst/>
              <a:rect l="l" t="t" r="r" b="b"/>
              <a:pathLst>
                <a:path w="3195" h="1352" extrusionOk="0">
                  <a:moveTo>
                    <a:pt x="0" y="0"/>
                  </a:moveTo>
                  <a:lnTo>
                    <a:pt x="0" y="1351"/>
                  </a:lnTo>
                  <a:lnTo>
                    <a:pt x="3194" y="1351"/>
                  </a:lnTo>
                  <a:lnTo>
                    <a:pt x="3194" y="0"/>
                  </a:lnTo>
                  <a:close/>
                </a:path>
              </a:pathLst>
            </a:custGeom>
            <a:solidFill>
              <a:srgbClr val="ECB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8"/>
            <p:cNvSpPr/>
            <p:nvPr/>
          </p:nvSpPr>
          <p:spPr>
            <a:xfrm>
              <a:off x="4894535" y="3444915"/>
              <a:ext cx="64255" cy="49712"/>
            </a:xfrm>
            <a:custGeom>
              <a:avLst/>
              <a:gdLst/>
              <a:ahLst/>
              <a:cxnLst/>
              <a:rect l="l" t="t" r="r" b="b"/>
              <a:pathLst>
                <a:path w="1595" h="1234" extrusionOk="0">
                  <a:moveTo>
                    <a:pt x="1" y="0"/>
                  </a:moveTo>
                  <a:lnTo>
                    <a:pt x="1" y="1233"/>
                  </a:lnTo>
                  <a:lnTo>
                    <a:pt x="1594" y="1233"/>
                  </a:lnTo>
                  <a:lnTo>
                    <a:pt x="1594" y="0"/>
                  </a:lnTo>
                  <a:close/>
                </a:path>
              </a:pathLst>
            </a:custGeom>
            <a:solidFill>
              <a:srgbClr val="ECB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8"/>
            <p:cNvSpPr/>
            <p:nvPr/>
          </p:nvSpPr>
          <p:spPr>
            <a:xfrm>
              <a:off x="4612380" y="3484797"/>
              <a:ext cx="64214" cy="44716"/>
            </a:xfrm>
            <a:custGeom>
              <a:avLst/>
              <a:gdLst/>
              <a:ahLst/>
              <a:cxnLst/>
              <a:rect l="l" t="t" r="r" b="b"/>
              <a:pathLst>
                <a:path w="1594" h="1110" extrusionOk="0">
                  <a:moveTo>
                    <a:pt x="0" y="1"/>
                  </a:moveTo>
                  <a:lnTo>
                    <a:pt x="0" y="1110"/>
                  </a:lnTo>
                  <a:lnTo>
                    <a:pt x="1594" y="1110"/>
                  </a:lnTo>
                  <a:lnTo>
                    <a:pt x="1594" y="1"/>
                  </a:lnTo>
                  <a:close/>
                </a:path>
              </a:pathLst>
            </a:custGeom>
            <a:solidFill>
              <a:srgbClr val="ECB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8"/>
            <p:cNvSpPr/>
            <p:nvPr/>
          </p:nvSpPr>
          <p:spPr>
            <a:xfrm>
              <a:off x="4800510" y="3573867"/>
              <a:ext cx="118921" cy="44676"/>
            </a:xfrm>
            <a:custGeom>
              <a:avLst/>
              <a:gdLst/>
              <a:ahLst/>
              <a:cxnLst/>
              <a:rect l="l" t="t" r="r" b="b"/>
              <a:pathLst>
                <a:path w="2952" h="1109" extrusionOk="0">
                  <a:moveTo>
                    <a:pt x="0" y="0"/>
                  </a:moveTo>
                  <a:lnTo>
                    <a:pt x="0" y="1109"/>
                  </a:lnTo>
                  <a:lnTo>
                    <a:pt x="2952" y="1109"/>
                  </a:lnTo>
                  <a:lnTo>
                    <a:pt x="2952" y="0"/>
                  </a:lnTo>
                  <a:close/>
                </a:path>
              </a:pathLst>
            </a:custGeom>
            <a:solidFill>
              <a:srgbClr val="ECB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8"/>
            <p:cNvSpPr/>
            <p:nvPr/>
          </p:nvSpPr>
          <p:spPr>
            <a:xfrm>
              <a:off x="4741332" y="3328814"/>
              <a:ext cx="56681" cy="29327"/>
            </a:xfrm>
            <a:custGeom>
              <a:avLst/>
              <a:gdLst/>
              <a:ahLst/>
              <a:cxnLst/>
              <a:rect l="l" t="t" r="r" b="b"/>
              <a:pathLst>
                <a:path w="1407" h="728" extrusionOk="0">
                  <a:moveTo>
                    <a:pt x="0" y="0"/>
                  </a:moveTo>
                  <a:lnTo>
                    <a:pt x="0" y="728"/>
                  </a:lnTo>
                  <a:lnTo>
                    <a:pt x="1407" y="728"/>
                  </a:lnTo>
                  <a:lnTo>
                    <a:pt x="1407" y="0"/>
                  </a:lnTo>
                  <a:close/>
                </a:path>
              </a:pathLst>
            </a:custGeom>
            <a:solidFill>
              <a:srgbClr val="ECB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8"/>
            <p:cNvSpPr/>
            <p:nvPr/>
          </p:nvSpPr>
          <p:spPr>
            <a:xfrm>
              <a:off x="4666805" y="3078725"/>
              <a:ext cx="69532" cy="29609"/>
            </a:xfrm>
            <a:custGeom>
              <a:avLst/>
              <a:gdLst/>
              <a:ahLst/>
              <a:cxnLst/>
              <a:rect l="l" t="t" r="r" b="b"/>
              <a:pathLst>
                <a:path w="1726" h="735" extrusionOk="0">
                  <a:moveTo>
                    <a:pt x="1" y="0"/>
                  </a:moveTo>
                  <a:lnTo>
                    <a:pt x="1" y="735"/>
                  </a:lnTo>
                  <a:lnTo>
                    <a:pt x="1726" y="735"/>
                  </a:lnTo>
                  <a:lnTo>
                    <a:pt x="1726" y="0"/>
                  </a:lnTo>
                  <a:close/>
                </a:path>
              </a:pathLst>
            </a:custGeom>
            <a:solidFill>
              <a:srgbClr val="ECB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8"/>
            <p:cNvSpPr/>
            <p:nvPr/>
          </p:nvSpPr>
          <p:spPr>
            <a:xfrm>
              <a:off x="3759992" y="3114901"/>
              <a:ext cx="2158913" cy="895213"/>
            </a:xfrm>
            <a:custGeom>
              <a:avLst/>
              <a:gdLst/>
              <a:ahLst/>
              <a:cxnLst/>
              <a:rect l="l" t="t" r="r" b="b"/>
              <a:pathLst>
                <a:path w="53591" h="22222" extrusionOk="0">
                  <a:moveTo>
                    <a:pt x="31052" y="1"/>
                  </a:moveTo>
                  <a:cubicBezTo>
                    <a:pt x="29562" y="1"/>
                    <a:pt x="28124" y="83"/>
                    <a:pt x="26785" y="273"/>
                  </a:cubicBezTo>
                  <a:cubicBezTo>
                    <a:pt x="25450" y="84"/>
                    <a:pt x="24016" y="1"/>
                    <a:pt x="22531" y="1"/>
                  </a:cubicBezTo>
                  <a:cubicBezTo>
                    <a:pt x="12449" y="1"/>
                    <a:pt x="1" y="3807"/>
                    <a:pt x="1" y="3807"/>
                  </a:cubicBezTo>
                  <a:lnTo>
                    <a:pt x="1358" y="22222"/>
                  </a:lnTo>
                  <a:lnTo>
                    <a:pt x="52233" y="22222"/>
                  </a:lnTo>
                  <a:lnTo>
                    <a:pt x="53591" y="3807"/>
                  </a:lnTo>
                  <a:cubicBezTo>
                    <a:pt x="53579" y="3795"/>
                    <a:pt x="41137" y="1"/>
                    <a:pt x="310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8"/>
            <p:cNvSpPr/>
            <p:nvPr/>
          </p:nvSpPr>
          <p:spPr>
            <a:xfrm>
              <a:off x="3980753" y="2430622"/>
              <a:ext cx="1717390" cy="712037"/>
            </a:xfrm>
            <a:custGeom>
              <a:avLst/>
              <a:gdLst/>
              <a:ahLst/>
              <a:cxnLst/>
              <a:rect l="l" t="t" r="r" b="b"/>
              <a:pathLst>
                <a:path w="42631" h="17675" extrusionOk="0">
                  <a:moveTo>
                    <a:pt x="17925" y="0"/>
                  </a:moveTo>
                  <a:cubicBezTo>
                    <a:pt x="9908" y="0"/>
                    <a:pt x="1" y="3022"/>
                    <a:pt x="1" y="3022"/>
                  </a:cubicBezTo>
                  <a:lnTo>
                    <a:pt x="1089" y="17675"/>
                  </a:lnTo>
                  <a:lnTo>
                    <a:pt x="41550" y="17675"/>
                  </a:lnTo>
                  <a:lnTo>
                    <a:pt x="42630" y="3015"/>
                  </a:lnTo>
                  <a:lnTo>
                    <a:pt x="42630" y="3015"/>
                  </a:lnTo>
                  <a:cubicBezTo>
                    <a:pt x="42630" y="3015"/>
                    <a:pt x="42630" y="3015"/>
                    <a:pt x="42630" y="3015"/>
                  </a:cubicBezTo>
                  <a:cubicBezTo>
                    <a:pt x="42585" y="3015"/>
                    <a:pt x="32691" y="0"/>
                    <a:pt x="24683" y="0"/>
                  </a:cubicBezTo>
                  <a:cubicBezTo>
                    <a:pt x="23504" y="0"/>
                    <a:pt x="22365" y="66"/>
                    <a:pt x="21305" y="216"/>
                  </a:cubicBezTo>
                  <a:cubicBezTo>
                    <a:pt x="20245" y="66"/>
                    <a:pt x="19105" y="0"/>
                    <a:pt x="179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8"/>
            <p:cNvSpPr/>
            <p:nvPr/>
          </p:nvSpPr>
          <p:spPr>
            <a:xfrm>
              <a:off x="3892005" y="2298689"/>
              <a:ext cx="1894322" cy="318171"/>
            </a:xfrm>
            <a:custGeom>
              <a:avLst/>
              <a:gdLst/>
              <a:ahLst/>
              <a:cxnLst/>
              <a:rect l="l" t="t" r="r" b="b"/>
              <a:pathLst>
                <a:path w="47023" h="7898" extrusionOk="0">
                  <a:moveTo>
                    <a:pt x="23526" y="1"/>
                  </a:moveTo>
                  <a:cubicBezTo>
                    <a:pt x="23191" y="1"/>
                    <a:pt x="22857" y="2"/>
                    <a:pt x="22524" y="6"/>
                  </a:cubicBezTo>
                  <a:cubicBezTo>
                    <a:pt x="22531" y="574"/>
                    <a:pt x="22531" y="1149"/>
                    <a:pt x="22545" y="1717"/>
                  </a:cubicBezTo>
                  <a:cubicBezTo>
                    <a:pt x="21956" y="1731"/>
                    <a:pt x="21374" y="1745"/>
                    <a:pt x="20785" y="1766"/>
                  </a:cubicBezTo>
                  <a:cubicBezTo>
                    <a:pt x="20765" y="1191"/>
                    <a:pt x="20751" y="622"/>
                    <a:pt x="20730" y="54"/>
                  </a:cubicBezTo>
                  <a:cubicBezTo>
                    <a:pt x="20065" y="82"/>
                    <a:pt x="19400" y="117"/>
                    <a:pt x="18735" y="158"/>
                  </a:cubicBezTo>
                  <a:cubicBezTo>
                    <a:pt x="18755" y="733"/>
                    <a:pt x="18783" y="1295"/>
                    <a:pt x="18818" y="1870"/>
                  </a:cubicBezTo>
                  <a:cubicBezTo>
                    <a:pt x="18229" y="1911"/>
                    <a:pt x="17647" y="1953"/>
                    <a:pt x="17058" y="2008"/>
                  </a:cubicBezTo>
                  <a:cubicBezTo>
                    <a:pt x="17023" y="1433"/>
                    <a:pt x="16982" y="872"/>
                    <a:pt x="16947" y="297"/>
                  </a:cubicBezTo>
                  <a:cubicBezTo>
                    <a:pt x="16282" y="359"/>
                    <a:pt x="15617" y="429"/>
                    <a:pt x="14945" y="505"/>
                  </a:cubicBezTo>
                  <a:cubicBezTo>
                    <a:pt x="15000" y="1080"/>
                    <a:pt x="15042" y="1641"/>
                    <a:pt x="15097" y="2216"/>
                  </a:cubicBezTo>
                  <a:cubicBezTo>
                    <a:pt x="14515" y="2285"/>
                    <a:pt x="13926" y="2361"/>
                    <a:pt x="13344" y="2445"/>
                  </a:cubicBezTo>
                  <a:cubicBezTo>
                    <a:pt x="13282" y="1883"/>
                    <a:pt x="13227" y="1315"/>
                    <a:pt x="13164" y="747"/>
                  </a:cubicBezTo>
                  <a:cubicBezTo>
                    <a:pt x="12499" y="844"/>
                    <a:pt x="11841" y="948"/>
                    <a:pt x="11169" y="1073"/>
                  </a:cubicBezTo>
                  <a:cubicBezTo>
                    <a:pt x="11238" y="1634"/>
                    <a:pt x="11308" y="2195"/>
                    <a:pt x="11391" y="2756"/>
                  </a:cubicBezTo>
                  <a:cubicBezTo>
                    <a:pt x="10809" y="2867"/>
                    <a:pt x="10227" y="2964"/>
                    <a:pt x="9645" y="3089"/>
                  </a:cubicBezTo>
                  <a:cubicBezTo>
                    <a:pt x="9569" y="2528"/>
                    <a:pt x="9485" y="1960"/>
                    <a:pt x="9402" y="1398"/>
                  </a:cubicBezTo>
                  <a:cubicBezTo>
                    <a:pt x="8744" y="1530"/>
                    <a:pt x="8086" y="1676"/>
                    <a:pt x="7428" y="1821"/>
                  </a:cubicBezTo>
                  <a:cubicBezTo>
                    <a:pt x="7525" y="2389"/>
                    <a:pt x="7615" y="2943"/>
                    <a:pt x="7705" y="3505"/>
                  </a:cubicBezTo>
                  <a:cubicBezTo>
                    <a:pt x="7130" y="3636"/>
                    <a:pt x="6555" y="3775"/>
                    <a:pt x="5973" y="3920"/>
                  </a:cubicBezTo>
                  <a:cubicBezTo>
                    <a:pt x="5869" y="3366"/>
                    <a:pt x="5765" y="2805"/>
                    <a:pt x="5661" y="2251"/>
                  </a:cubicBezTo>
                  <a:cubicBezTo>
                    <a:pt x="5003" y="2410"/>
                    <a:pt x="4358" y="2597"/>
                    <a:pt x="3700" y="2777"/>
                  </a:cubicBezTo>
                  <a:lnTo>
                    <a:pt x="4033" y="4440"/>
                  </a:lnTo>
                  <a:cubicBezTo>
                    <a:pt x="3465" y="4606"/>
                    <a:pt x="2890" y="4779"/>
                    <a:pt x="2322" y="4953"/>
                  </a:cubicBezTo>
                  <a:cubicBezTo>
                    <a:pt x="2197" y="4398"/>
                    <a:pt x="2072" y="3851"/>
                    <a:pt x="1947" y="3297"/>
                  </a:cubicBezTo>
                  <a:cubicBezTo>
                    <a:pt x="1296" y="3498"/>
                    <a:pt x="652" y="3712"/>
                    <a:pt x="1" y="3934"/>
                  </a:cubicBezTo>
                  <a:cubicBezTo>
                    <a:pt x="139" y="4482"/>
                    <a:pt x="271" y="5029"/>
                    <a:pt x="409" y="5583"/>
                  </a:cubicBezTo>
                  <a:lnTo>
                    <a:pt x="977" y="7897"/>
                  </a:lnTo>
                  <a:cubicBezTo>
                    <a:pt x="8339" y="5375"/>
                    <a:pt x="15927" y="4114"/>
                    <a:pt x="23514" y="4114"/>
                  </a:cubicBezTo>
                  <a:cubicBezTo>
                    <a:pt x="31102" y="4114"/>
                    <a:pt x="38688" y="5375"/>
                    <a:pt x="46046" y="7897"/>
                  </a:cubicBezTo>
                  <a:cubicBezTo>
                    <a:pt x="46379" y="6581"/>
                    <a:pt x="46697" y="5264"/>
                    <a:pt x="47023" y="3934"/>
                  </a:cubicBezTo>
                  <a:cubicBezTo>
                    <a:pt x="46379" y="3712"/>
                    <a:pt x="45727" y="3498"/>
                    <a:pt x="45076" y="3297"/>
                  </a:cubicBezTo>
                  <a:cubicBezTo>
                    <a:pt x="44958" y="3851"/>
                    <a:pt x="44827" y="4398"/>
                    <a:pt x="44702" y="4953"/>
                  </a:cubicBezTo>
                  <a:cubicBezTo>
                    <a:pt x="44134" y="4773"/>
                    <a:pt x="43559" y="4606"/>
                    <a:pt x="42991" y="4440"/>
                  </a:cubicBezTo>
                  <a:lnTo>
                    <a:pt x="43330" y="2777"/>
                  </a:lnTo>
                  <a:cubicBezTo>
                    <a:pt x="42679" y="2583"/>
                    <a:pt x="42021" y="2410"/>
                    <a:pt x="41362" y="2251"/>
                  </a:cubicBezTo>
                  <a:cubicBezTo>
                    <a:pt x="41259" y="2805"/>
                    <a:pt x="41155" y="3366"/>
                    <a:pt x="41051" y="3920"/>
                  </a:cubicBezTo>
                  <a:cubicBezTo>
                    <a:pt x="40469" y="3775"/>
                    <a:pt x="39901" y="3636"/>
                    <a:pt x="39319" y="3505"/>
                  </a:cubicBezTo>
                  <a:cubicBezTo>
                    <a:pt x="39416" y="2943"/>
                    <a:pt x="39499" y="2389"/>
                    <a:pt x="39596" y="1828"/>
                  </a:cubicBezTo>
                  <a:cubicBezTo>
                    <a:pt x="38938" y="1676"/>
                    <a:pt x="38279" y="1530"/>
                    <a:pt x="37621" y="1398"/>
                  </a:cubicBezTo>
                  <a:cubicBezTo>
                    <a:pt x="37545" y="1967"/>
                    <a:pt x="37455" y="2528"/>
                    <a:pt x="37379" y="3089"/>
                  </a:cubicBezTo>
                  <a:cubicBezTo>
                    <a:pt x="36804" y="2978"/>
                    <a:pt x="36236" y="2867"/>
                    <a:pt x="35660" y="2770"/>
                  </a:cubicBezTo>
                  <a:cubicBezTo>
                    <a:pt x="35730" y="2209"/>
                    <a:pt x="35799" y="1641"/>
                    <a:pt x="35882" y="1080"/>
                  </a:cubicBezTo>
                  <a:cubicBezTo>
                    <a:pt x="35224" y="969"/>
                    <a:pt x="34552" y="851"/>
                    <a:pt x="33887" y="761"/>
                  </a:cubicBezTo>
                  <a:cubicBezTo>
                    <a:pt x="33824" y="1322"/>
                    <a:pt x="33769" y="1890"/>
                    <a:pt x="33707" y="2458"/>
                  </a:cubicBezTo>
                  <a:cubicBezTo>
                    <a:pt x="33125" y="2368"/>
                    <a:pt x="32536" y="2292"/>
                    <a:pt x="31954" y="2223"/>
                  </a:cubicBezTo>
                  <a:cubicBezTo>
                    <a:pt x="32009" y="1648"/>
                    <a:pt x="32051" y="1087"/>
                    <a:pt x="32106" y="519"/>
                  </a:cubicBezTo>
                  <a:cubicBezTo>
                    <a:pt x="31434" y="435"/>
                    <a:pt x="30769" y="366"/>
                    <a:pt x="30104" y="297"/>
                  </a:cubicBezTo>
                  <a:cubicBezTo>
                    <a:pt x="30069" y="872"/>
                    <a:pt x="30028" y="1433"/>
                    <a:pt x="29993" y="2008"/>
                  </a:cubicBezTo>
                  <a:cubicBezTo>
                    <a:pt x="29404" y="1953"/>
                    <a:pt x="28822" y="1904"/>
                    <a:pt x="28233" y="1870"/>
                  </a:cubicBezTo>
                  <a:cubicBezTo>
                    <a:pt x="28261" y="1295"/>
                    <a:pt x="28282" y="733"/>
                    <a:pt x="28316" y="158"/>
                  </a:cubicBezTo>
                  <a:cubicBezTo>
                    <a:pt x="27651" y="117"/>
                    <a:pt x="26986" y="82"/>
                    <a:pt x="26321" y="54"/>
                  </a:cubicBezTo>
                  <a:cubicBezTo>
                    <a:pt x="26300" y="629"/>
                    <a:pt x="26286" y="1198"/>
                    <a:pt x="26266" y="1766"/>
                  </a:cubicBezTo>
                  <a:cubicBezTo>
                    <a:pt x="25677" y="1738"/>
                    <a:pt x="25095" y="1731"/>
                    <a:pt x="24506" y="1717"/>
                  </a:cubicBezTo>
                  <a:cubicBezTo>
                    <a:pt x="24520" y="1149"/>
                    <a:pt x="24520" y="574"/>
                    <a:pt x="24527" y="6"/>
                  </a:cubicBezTo>
                  <a:cubicBezTo>
                    <a:pt x="24194" y="2"/>
                    <a:pt x="23860" y="1"/>
                    <a:pt x="235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8"/>
            <p:cNvSpPr/>
            <p:nvPr/>
          </p:nvSpPr>
          <p:spPr>
            <a:xfrm>
              <a:off x="3649450" y="3009274"/>
              <a:ext cx="2381931" cy="338837"/>
            </a:xfrm>
            <a:custGeom>
              <a:avLst/>
              <a:gdLst/>
              <a:ahLst/>
              <a:cxnLst/>
              <a:rect l="l" t="t" r="r" b="b"/>
              <a:pathLst>
                <a:path w="59127" h="8411" extrusionOk="0">
                  <a:moveTo>
                    <a:pt x="29573" y="1"/>
                  </a:moveTo>
                  <a:cubicBezTo>
                    <a:pt x="29153" y="1"/>
                    <a:pt x="28732" y="3"/>
                    <a:pt x="28310" y="6"/>
                  </a:cubicBezTo>
                  <a:cubicBezTo>
                    <a:pt x="28317" y="616"/>
                    <a:pt x="28331" y="1219"/>
                    <a:pt x="28331" y="1835"/>
                  </a:cubicBezTo>
                  <a:cubicBezTo>
                    <a:pt x="27596" y="1842"/>
                    <a:pt x="26855" y="1863"/>
                    <a:pt x="26121" y="1891"/>
                  </a:cubicBezTo>
                  <a:cubicBezTo>
                    <a:pt x="26100" y="1281"/>
                    <a:pt x="26079" y="678"/>
                    <a:pt x="26058" y="62"/>
                  </a:cubicBezTo>
                  <a:cubicBezTo>
                    <a:pt x="25220" y="82"/>
                    <a:pt x="24382" y="131"/>
                    <a:pt x="23536" y="172"/>
                  </a:cubicBezTo>
                  <a:lnTo>
                    <a:pt x="23640" y="1988"/>
                  </a:lnTo>
                  <a:cubicBezTo>
                    <a:pt x="22906" y="2036"/>
                    <a:pt x="22171" y="2085"/>
                    <a:pt x="21437" y="2140"/>
                  </a:cubicBezTo>
                  <a:cubicBezTo>
                    <a:pt x="21389" y="1530"/>
                    <a:pt x="21340" y="928"/>
                    <a:pt x="21298" y="318"/>
                  </a:cubicBezTo>
                  <a:cubicBezTo>
                    <a:pt x="20453" y="387"/>
                    <a:pt x="19622" y="457"/>
                    <a:pt x="18783" y="547"/>
                  </a:cubicBezTo>
                  <a:lnTo>
                    <a:pt x="18964" y="2362"/>
                  </a:lnTo>
                  <a:cubicBezTo>
                    <a:pt x="18229" y="2445"/>
                    <a:pt x="17495" y="2521"/>
                    <a:pt x="16767" y="2618"/>
                  </a:cubicBezTo>
                  <a:cubicBezTo>
                    <a:pt x="16691" y="2008"/>
                    <a:pt x="16622" y="1413"/>
                    <a:pt x="16539" y="803"/>
                  </a:cubicBezTo>
                  <a:cubicBezTo>
                    <a:pt x="15707" y="907"/>
                    <a:pt x="14869" y="1025"/>
                    <a:pt x="14038" y="1142"/>
                  </a:cubicBezTo>
                  <a:cubicBezTo>
                    <a:pt x="14128" y="1738"/>
                    <a:pt x="14218" y="2348"/>
                    <a:pt x="14308" y="2944"/>
                  </a:cubicBezTo>
                  <a:cubicBezTo>
                    <a:pt x="13580" y="3048"/>
                    <a:pt x="12846" y="3172"/>
                    <a:pt x="12118" y="3290"/>
                  </a:cubicBezTo>
                  <a:cubicBezTo>
                    <a:pt x="12015" y="2694"/>
                    <a:pt x="11911" y="2099"/>
                    <a:pt x="11814" y="1489"/>
                  </a:cubicBezTo>
                  <a:cubicBezTo>
                    <a:pt x="10982" y="1627"/>
                    <a:pt x="10151" y="1787"/>
                    <a:pt x="9326" y="1939"/>
                  </a:cubicBezTo>
                  <a:cubicBezTo>
                    <a:pt x="9437" y="2535"/>
                    <a:pt x="9562" y="3138"/>
                    <a:pt x="9673" y="3734"/>
                  </a:cubicBezTo>
                  <a:cubicBezTo>
                    <a:pt x="8945" y="3872"/>
                    <a:pt x="8218" y="4025"/>
                    <a:pt x="7497" y="4184"/>
                  </a:cubicBezTo>
                  <a:cubicBezTo>
                    <a:pt x="7373" y="3588"/>
                    <a:pt x="7241" y="2999"/>
                    <a:pt x="7109" y="2396"/>
                  </a:cubicBezTo>
                  <a:cubicBezTo>
                    <a:pt x="6285" y="2583"/>
                    <a:pt x="5467" y="2764"/>
                    <a:pt x="4643" y="2965"/>
                  </a:cubicBezTo>
                  <a:cubicBezTo>
                    <a:pt x="4788" y="3553"/>
                    <a:pt x="4927" y="4149"/>
                    <a:pt x="5072" y="4738"/>
                  </a:cubicBezTo>
                  <a:cubicBezTo>
                    <a:pt x="4359" y="4911"/>
                    <a:pt x="3638" y="5092"/>
                    <a:pt x="2918" y="5286"/>
                  </a:cubicBezTo>
                  <a:lnTo>
                    <a:pt x="2454" y="3519"/>
                  </a:lnTo>
                  <a:cubicBezTo>
                    <a:pt x="1636" y="3734"/>
                    <a:pt x="812" y="3955"/>
                    <a:pt x="1" y="4191"/>
                  </a:cubicBezTo>
                  <a:cubicBezTo>
                    <a:pt x="174" y="4773"/>
                    <a:pt x="340" y="5362"/>
                    <a:pt x="514" y="5944"/>
                  </a:cubicBezTo>
                  <a:cubicBezTo>
                    <a:pt x="756" y="6761"/>
                    <a:pt x="985" y="7586"/>
                    <a:pt x="1227" y="8410"/>
                  </a:cubicBezTo>
                  <a:cubicBezTo>
                    <a:pt x="10483" y="5722"/>
                    <a:pt x="20024" y="4378"/>
                    <a:pt x="29563" y="4378"/>
                  </a:cubicBezTo>
                  <a:cubicBezTo>
                    <a:pt x="39102" y="4378"/>
                    <a:pt x="48641" y="5722"/>
                    <a:pt x="57894" y="8410"/>
                  </a:cubicBezTo>
                  <a:cubicBezTo>
                    <a:pt x="58302" y="7004"/>
                    <a:pt x="58711" y="5597"/>
                    <a:pt x="59127" y="4191"/>
                  </a:cubicBezTo>
                  <a:cubicBezTo>
                    <a:pt x="58275" y="3955"/>
                    <a:pt x="57464" y="3734"/>
                    <a:pt x="56647" y="3519"/>
                  </a:cubicBezTo>
                  <a:lnTo>
                    <a:pt x="56182" y="5286"/>
                  </a:lnTo>
                  <a:cubicBezTo>
                    <a:pt x="55462" y="5092"/>
                    <a:pt x="54741" y="4911"/>
                    <a:pt x="54028" y="4738"/>
                  </a:cubicBezTo>
                  <a:cubicBezTo>
                    <a:pt x="54173" y="4149"/>
                    <a:pt x="54312" y="3553"/>
                    <a:pt x="54457" y="2965"/>
                  </a:cubicBezTo>
                  <a:cubicBezTo>
                    <a:pt x="53633" y="2764"/>
                    <a:pt x="52815" y="2570"/>
                    <a:pt x="51991" y="2396"/>
                  </a:cubicBezTo>
                  <a:cubicBezTo>
                    <a:pt x="51859" y="2999"/>
                    <a:pt x="51727" y="3588"/>
                    <a:pt x="51603" y="4184"/>
                  </a:cubicBezTo>
                  <a:cubicBezTo>
                    <a:pt x="50875" y="4025"/>
                    <a:pt x="50155" y="3879"/>
                    <a:pt x="49427" y="3734"/>
                  </a:cubicBezTo>
                  <a:cubicBezTo>
                    <a:pt x="49538" y="3138"/>
                    <a:pt x="49663" y="2535"/>
                    <a:pt x="49774" y="1939"/>
                  </a:cubicBezTo>
                  <a:cubicBezTo>
                    <a:pt x="48942" y="1773"/>
                    <a:pt x="48118" y="1627"/>
                    <a:pt x="47286" y="1489"/>
                  </a:cubicBezTo>
                  <a:cubicBezTo>
                    <a:pt x="47183" y="2085"/>
                    <a:pt x="47079" y="2694"/>
                    <a:pt x="46982" y="3290"/>
                  </a:cubicBezTo>
                  <a:cubicBezTo>
                    <a:pt x="46268" y="3172"/>
                    <a:pt x="45547" y="3055"/>
                    <a:pt x="44827" y="2944"/>
                  </a:cubicBezTo>
                  <a:cubicBezTo>
                    <a:pt x="44917" y="2348"/>
                    <a:pt x="45007" y="1738"/>
                    <a:pt x="45097" y="1142"/>
                  </a:cubicBezTo>
                  <a:cubicBezTo>
                    <a:pt x="44266" y="1025"/>
                    <a:pt x="43434" y="907"/>
                    <a:pt x="42596" y="803"/>
                  </a:cubicBezTo>
                  <a:cubicBezTo>
                    <a:pt x="42513" y="1413"/>
                    <a:pt x="42444" y="2008"/>
                    <a:pt x="42367" y="2618"/>
                  </a:cubicBezTo>
                  <a:cubicBezTo>
                    <a:pt x="41633" y="2528"/>
                    <a:pt x="40905" y="2445"/>
                    <a:pt x="40171" y="2362"/>
                  </a:cubicBezTo>
                  <a:lnTo>
                    <a:pt x="40351" y="547"/>
                  </a:lnTo>
                  <a:cubicBezTo>
                    <a:pt x="39513" y="457"/>
                    <a:pt x="38682" y="380"/>
                    <a:pt x="37836" y="318"/>
                  </a:cubicBezTo>
                  <a:cubicBezTo>
                    <a:pt x="37795" y="928"/>
                    <a:pt x="37746" y="1530"/>
                    <a:pt x="37698" y="2140"/>
                  </a:cubicBezTo>
                  <a:cubicBezTo>
                    <a:pt x="36963" y="2078"/>
                    <a:pt x="36229" y="2036"/>
                    <a:pt x="35495" y="1988"/>
                  </a:cubicBezTo>
                  <a:lnTo>
                    <a:pt x="35598" y="172"/>
                  </a:lnTo>
                  <a:cubicBezTo>
                    <a:pt x="34753" y="117"/>
                    <a:pt x="33915" y="82"/>
                    <a:pt x="33077" y="62"/>
                  </a:cubicBezTo>
                  <a:cubicBezTo>
                    <a:pt x="33056" y="664"/>
                    <a:pt x="33035" y="1274"/>
                    <a:pt x="33014" y="1891"/>
                  </a:cubicBezTo>
                  <a:cubicBezTo>
                    <a:pt x="32280" y="1863"/>
                    <a:pt x="31545" y="1842"/>
                    <a:pt x="30804" y="1835"/>
                  </a:cubicBezTo>
                  <a:cubicBezTo>
                    <a:pt x="30818" y="1232"/>
                    <a:pt x="30825" y="623"/>
                    <a:pt x="30832" y="6"/>
                  </a:cubicBezTo>
                  <a:cubicBezTo>
                    <a:pt x="30413" y="3"/>
                    <a:pt x="29993" y="1"/>
                    <a:pt x="295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8"/>
            <p:cNvSpPr/>
            <p:nvPr/>
          </p:nvSpPr>
          <p:spPr>
            <a:xfrm>
              <a:off x="4164694" y="1812088"/>
              <a:ext cx="344195" cy="147524"/>
            </a:xfrm>
            <a:custGeom>
              <a:avLst/>
              <a:gdLst/>
              <a:ahLst/>
              <a:cxnLst/>
              <a:rect l="l" t="t" r="r" b="b"/>
              <a:pathLst>
                <a:path w="8544" h="3662" extrusionOk="0">
                  <a:moveTo>
                    <a:pt x="6746" y="1"/>
                  </a:moveTo>
                  <a:cubicBezTo>
                    <a:pt x="5104" y="1"/>
                    <a:pt x="3460" y="631"/>
                    <a:pt x="1814" y="631"/>
                  </a:cubicBezTo>
                  <a:cubicBezTo>
                    <a:pt x="1210" y="631"/>
                    <a:pt x="605" y="546"/>
                    <a:pt x="1" y="314"/>
                  </a:cubicBezTo>
                  <a:lnTo>
                    <a:pt x="1" y="3348"/>
                  </a:lnTo>
                  <a:cubicBezTo>
                    <a:pt x="599" y="3578"/>
                    <a:pt x="1199" y="3662"/>
                    <a:pt x="1799" y="3662"/>
                  </a:cubicBezTo>
                  <a:cubicBezTo>
                    <a:pt x="3441" y="3662"/>
                    <a:pt x="5087" y="3032"/>
                    <a:pt x="6733" y="3032"/>
                  </a:cubicBezTo>
                  <a:cubicBezTo>
                    <a:pt x="7336" y="3032"/>
                    <a:pt x="7940" y="3116"/>
                    <a:pt x="8543" y="3348"/>
                  </a:cubicBezTo>
                  <a:cubicBezTo>
                    <a:pt x="7878" y="2593"/>
                    <a:pt x="7206" y="2025"/>
                    <a:pt x="6541" y="1547"/>
                  </a:cubicBezTo>
                  <a:cubicBezTo>
                    <a:pt x="7206" y="1020"/>
                    <a:pt x="7878" y="577"/>
                    <a:pt x="8543" y="314"/>
                  </a:cubicBezTo>
                  <a:cubicBezTo>
                    <a:pt x="7944" y="85"/>
                    <a:pt x="7345" y="1"/>
                    <a:pt x="67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8"/>
            <p:cNvSpPr/>
            <p:nvPr/>
          </p:nvSpPr>
          <p:spPr>
            <a:xfrm>
              <a:off x="4154381" y="1806287"/>
              <a:ext cx="22358" cy="310960"/>
            </a:xfrm>
            <a:custGeom>
              <a:avLst/>
              <a:gdLst/>
              <a:ahLst/>
              <a:cxnLst/>
              <a:rect l="l" t="t" r="r" b="b"/>
              <a:pathLst>
                <a:path w="555" h="7719" extrusionOk="0">
                  <a:moveTo>
                    <a:pt x="0" y="1"/>
                  </a:moveTo>
                  <a:lnTo>
                    <a:pt x="0" y="7719"/>
                  </a:lnTo>
                  <a:lnTo>
                    <a:pt x="554" y="7719"/>
                  </a:lnTo>
                  <a:lnTo>
                    <a:pt x="5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8"/>
            <p:cNvSpPr/>
            <p:nvPr/>
          </p:nvSpPr>
          <p:spPr>
            <a:xfrm>
              <a:off x="3958435" y="1992161"/>
              <a:ext cx="413969" cy="658740"/>
            </a:xfrm>
            <a:custGeom>
              <a:avLst/>
              <a:gdLst/>
              <a:ahLst/>
              <a:cxnLst/>
              <a:rect l="l" t="t" r="r" b="b"/>
              <a:pathLst>
                <a:path w="10276" h="16352" extrusionOk="0">
                  <a:moveTo>
                    <a:pt x="5141" y="1"/>
                  </a:moveTo>
                  <a:lnTo>
                    <a:pt x="1" y="15998"/>
                  </a:lnTo>
                  <a:lnTo>
                    <a:pt x="5141" y="16351"/>
                  </a:lnTo>
                  <a:lnTo>
                    <a:pt x="10275" y="15998"/>
                  </a:lnTo>
                  <a:lnTo>
                    <a:pt x="51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8"/>
            <p:cNvSpPr/>
            <p:nvPr/>
          </p:nvSpPr>
          <p:spPr>
            <a:xfrm>
              <a:off x="3966532" y="2674305"/>
              <a:ext cx="397774" cy="1338348"/>
            </a:xfrm>
            <a:custGeom>
              <a:avLst/>
              <a:gdLst/>
              <a:ahLst/>
              <a:cxnLst/>
              <a:rect l="l" t="t" r="r" b="b"/>
              <a:pathLst>
                <a:path w="9874" h="33222" extrusionOk="0">
                  <a:moveTo>
                    <a:pt x="0" y="0"/>
                  </a:moveTo>
                  <a:lnTo>
                    <a:pt x="0" y="33221"/>
                  </a:lnTo>
                  <a:lnTo>
                    <a:pt x="9873" y="33221"/>
                  </a:lnTo>
                  <a:lnTo>
                    <a:pt x="98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8"/>
            <p:cNvSpPr/>
            <p:nvPr/>
          </p:nvSpPr>
          <p:spPr>
            <a:xfrm>
              <a:off x="3922702" y="2543581"/>
              <a:ext cx="485152" cy="184626"/>
            </a:xfrm>
            <a:custGeom>
              <a:avLst/>
              <a:gdLst/>
              <a:ahLst/>
              <a:cxnLst/>
              <a:rect l="l" t="t" r="r" b="b"/>
              <a:pathLst>
                <a:path w="12043" h="4583" extrusionOk="0">
                  <a:moveTo>
                    <a:pt x="6158" y="0"/>
                  </a:moveTo>
                  <a:cubicBezTo>
                    <a:pt x="5696" y="0"/>
                    <a:pt x="5233" y="5"/>
                    <a:pt x="4767" y="17"/>
                  </a:cubicBezTo>
                  <a:cubicBezTo>
                    <a:pt x="4781" y="620"/>
                    <a:pt x="4788" y="1229"/>
                    <a:pt x="4795" y="1846"/>
                  </a:cubicBezTo>
                  <a:cubicBezTo>
                    <a:pt x="4061" y="1853"/>
                    <a:pt x="3326" y="1867"/>
                    <a:pt x="2585" y="1901"/>
                  </a:cubicBezTo>
                  <a:cubicBezTo>
                    <a:pt x="2564" y="1299"/>
                    <a:pt x="2543" y="689"/>
                    <a:pt x="2516" y="79"/>
                  </a:cubicBezTo>
                  <a:cubicBezTo>
                    <a:pt x="1677" y="114"/>
                    <a:pt x="839" y="148"/>
                    <a:pt x="1" y="197"/>
                  </a:cubicBezTo>
                  <a:lnTo>
                    <a:pt x="347" y="4583"/>
                  </a:lnTo>
                  <a:cubicBezTo>
                    <a:pt x="2327" y="4463"/>
                    <a:pt x="4308" y="4404"/>
                    <a:pt x="6289" y="4404"/>
                  </a:cubicBezTo>
                  <a:cubicBezTo>
                    <a:pt x="8087" y="4404"/>
                    <a:pt x="9885" y="4452"/>
                    <a:pt x="11682" y="4548"/>
                  </a:cubicBezTo>
                  <a:lnTo>
                    <a:pt x="12042" y="162"/>
                  </a:lnTo>
                  <a:cubicBezTo>
                    <a:pt x="11218" y="114"/>
                    <a:pt x="10372" y="79"/>
                    <a:pt x="9534" y="51"/>
                  </a:cubicBezTo>
                  <a:cubicBezTo>
                    <a:pt x="9520" y="654"/>
                    <a:pt x="9499" y="1264"/>
                    <a:pt x="9486" y="1881"/>
                  </a:cubicBezTo>
                  <a:cubicBezTo>
                    <a:pt x="8744" y="1853"/>
                    <a:pt x="8010" y="1846"/>
                    <a:pt x="7275" y="1832"/>
                  </a:cubicBezTo>
                  <a:cubicBezTo>
                    <a:pt x="7282" y="1229"/>
                    <a:pt x="7282" y="620"/>
                    <a:pt x="7289" y="10"/>
                  </a:cubicBezTo>
                  <a:cubicBezTo>
                    <a:pt x="6912" y="4"/>
                    <a:pt x="6536" y="0"/>
                    <a:pt x="6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8"/>
            <p:cNvSpPr/>
            <p:nvPr/>
          </p:nvSpPr>
          <p:spPr>
            <a:xfrm>
              <a:off x="5510814" y="1812088"/>
              <a:ext cx="343913" cy="147524"/>
            </a:xfrm>
            <a:custGeom>
              <a:avLst/>
              <a:gdLst/>
              <a:ahLst/>
              <a:cxnLst/>
              <a:rect l="l" t="t" r="r" b="b"/>
              <a:pathLst>
                <a:path w="8537" h="3662" extrusionOk="0">
                  <a:moveTo>
                    <a:pt x="6739" y="1"/>
                  </a:moveTo>
                  <a:cubicBezTo>
                    <a:pt x="5098" y="1"/>
                    <a:pt x="3454" y="631"/>
                    <a:pt x="1810" y="631"/>
                  </a:cubicBezTo>
                  <a:cubicBezTo>
                    <a:pt x="1207" y="631"/>
                    <a:pt x="604" y="546"/>
                    <a:pt x="1" y="314"/>
                  </a:cubicBezTo>
                  <a:lnTo>
                    <a:pt x="1" y="3348"/>
                  </a:lnTo>
                  <a:cubicBezTo>
                    <a:pt x="599" y="3578"/>
                    <a:pt x="1198" y="3662"/>
                    <a:pt x="1798" y="3662"/>
                  </a:cubicBezTo>
                  <a:cubicBezTo>
                    <a:pt x="3439" y="3662"/>
                    <a:pt x="5083" y="3032"/>
                    <a:pt x="6727" y="3032"/>
                  </a:cubicBezTo>
                  <a:cubicBezTo>
                    <a:pt x="7330" y="3032"/>
                    <a:pt x="7933" y="3116"/>
                    <a:pt x="8536" y="3348"/>
                  </a:cubicBezTo>
                  <a:cubicBezTo>
                    <a:pt x="7871" y="2593"/>
                    <a:pt x="7206" y="2025"/>
                    <a:pt x="6541" y="1547"/>
                  </a:cubicBezTo>
                  <a:cubicBezTo>
                    <a:pt x="7206" y="1020"/>
                    <a:pt x="7871" y="577"/>
                    <a:pt x="8536" y="314"/>
                  </a:cubicBezTo>
                  <a:cubicBezTo>
                    <a:pt x="7937" y="85"/>
                    <a:pt x="7338" y="1"/>
                    <a:pt x="67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8"/>
            <p:cNvSpPr/>
            <p:nvPr/>
          </p:nvSpPr>
          <p:spPr>
            <a:xfrm>
              <a:off x="5500219" y="1806287"/>
              <a:ext cx="22358" cy="310960"/>
            </a:xfrm>
            <a:custGeom>
              <a:avLst/>
              <a:gdLst/>
              <a:ahLst/>
              <a:cxnLst/>
              <a:rect l="l" t="t" r="r" b="b"/>
              <a:pathLst>
                <a:path w="555" h="7719" extrusionOk="0">
                  <a:moveTo>
                    <a:pt x="0" y="1"/>
                  </a:moveTo>
                  <a:lnTo>
                    <a:pt x="0" y="7719"/>
                  </a:lnTo>
                  <a:lnTo>
                    <a:pt x="555" y="7719"/>
                  </a:lnTo>
                  <a:lnTo>
                    <a:pt x="5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8"/>
            <p:cNvSpPr/>
            <p:nvPr/>
          </p:nvSpPr>
          <p:spPr>
            <a:xfrm>
              <a:off x="5304555" y="1992161"/>
              <a:ext cx="413969" cy="658740"/>
            </a:xfrm>
            <a:custGeom>
              <a:avLst/>
              <a:gdLst/>
              <a:ahLst/>
              <a:cxnLst/>
              <a:rect l="l" t="t" r="r" b="b"/>
              <a:pathLst>
                <a:path w="10276" h="16352" extrusionOk="0">
                  <a:moveTo>
                    <a:pt x="5134" y="1"/>
                  </a:moveTo>
                  <a:lnTo>
                    <a:pt x="1" y="15998"/>
                  </a:lnTo>
                  <a:lnTo>
                    <a:pt x="5134" y="16351"/>
                  </a:lnTo>
                  <a:lnTo>
                    <a:pt x="10275" y="15998"/>
                  </a:lnTo>
                  <a:lnTo>
                    <a:pt x="51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8"/>
            <p:cNvSpPr/>
            <p:nvPr/>
          </p:nvSpPr>
          <p:spPr>
            <a:xfrm>
              <a:off x="5312652" y="2674305"/>
              <a:ext cx="397774" cy="1338348"/>
            </a:xfrm>
            <a:custGeom>
              <a:avLst/>
              <a:gdLst/>
              <a:ahLst/>
              <a:cxnLst/>
              <a:rect l="l" t="t" r="r" b="b"/>
              <a:pathLst>
                <a:path w="9874" h="33222" extrusionOk="0">
                  <a:moveTo>
                    <a:pt x="1" y="0"/>
                  </a:moveTo>
                  <a:lnTo>
                    <a:pt x="1" y="33221"/>
                  </a:lnTo>
                  <a:lnTo>
                    <a:pt x="9873" y="33221"/>
                  </a:lnTo>
                  <a:lnTo>
                    <a:pt x="98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8"/>
            <p:cNvSpPr/>
            <p:nvPr/>
          </p:nvSpPr>
          <p:spPr>
            <a:xfrm>
              <a:off x="5268540" y="2543581"/>
              <a:ext cx="485434" cy="184626"/>
            </a:xfrm>
            <a:custGeom>
              <a:avLst/>
              <a:gdLst/>
              <a:ahLst/>
              <a:cxnLst/>
              <a:rect l="l" t="t" r="r" b="b"/>
              <a:pathLst>
                <a:path w="12050" h="4583" extrusionOk="0">
                  <a:moveTo>
                    <a:pt x="6163" y="0"/>
                  </a:moveTo>
                  <a:cubicBezTo>
                    <a:pt x="5700" y="0"/>
                    <a:pt x="5236" y="5"/>
                    <a:pt x="4774" y="17"/>
                  </a:cubicBezTo>
                  <a:cubicBezTo>
                    <a:pt x="4781" y="620"/>
                    <a:pt x="4795" y="1229"/>
                    <a:pt x="4802" y="1846"/>
                  </a:cubicBezTo>
                  <a:cubicBezTo>
                    <a:pt x="4068" y="1853"/>
                    <a:pt x="3326" y="1867"/>
                    <a:pt x="2592" y="1901"/>
                  </a:cubicBezTo>
                  <a:cubicBezTo>
                    <a:pt x="2564" y="1299"/>
                    <a:pt x="2550" y="689"/>
                    <a:pt x="2523" y="79"/>
                  </a:cubicBezTo>
                  <a:cubicBezTo>
                    <a:pt x="1684" y="114"/>
                    <a:pt x="846" y="148"/>
                    <a:pt x="1" y="197"/>
                  </a:cubicBezTo>
                  <a:lnTo>
                    <a:pt x="347" y="4583"/>
                  </a:lnTo>
                  <a:cubicBezTo>
                    <a:pt x="2327" y="4463"/>
                    <a:pt x="4310" y="4404"/>
                    <a:pt x="6293" y="4404"/>
                  </a:cubicBezTo>
                  <a:cubicBezTo>
                    <a:pt x="8093" y="4404"/>
                    <a:pt x="9892" y="4452"/>
                    <a:pt x="11689" y="4548"/>
                  </a:cubicBezTo>
                  <a:lnTo>
                    <a:pt x="12049" y="162"/>
                  </a:lnTo>
                  <a:cubicBezTo>
                    <a:pt x="11218" y="114"/>
                    <a:pt x="10379" y="79"/>
                    <a:pt x="9541" y="51"/>
                  </a:cubicBezTo>
                  <a:cubicBezTo>
                    <a:pt x="9520" y="654"/>
                    <a:pt x="9506" y="1264"/>
                    <a:pt x="9486" y="1881"/>
                  </a:cubicBezTo>
                  <a:cubicBezTo>
                    <a:pt x="8751" y="1853"/>
                    <a:pt x="8017" y="1846"/>
                    <a:pt x="7276" y="1832"/>
                  </a:cubicBezTo>
                  <a:cubicBezTo>
                    <a:pt x="7289" y="1229"/>
                    <a:pt x="7289" y="620"/>
                    <a:pt x="7296" y="10"/>
                  </a:cubicBezTo>
                  <a:cubicBezTo>
                    <a:pt x="6920" y="4"/>
                    <a:pt x="6541" y="0"/>
                    <a:pt x="6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8"/>
            <p:cNvSpPr/>
            <p:nvPr/>
          </p:nvSpPr>
          <p:spPr>
            <a:xfrm>
              <a:off x="4394116" y="3368696"/>
              <a:ext cx="890661" cy="641136"/>
            </a:xfrm>
            <a:custGeom>
              <a:avLst/>
              <a:gdLst/>
              <a:ahLst/>
              <a:cxnLst/>
              <a:rect l="l" t="t" r="r" b="b"/>
              <a:pathLst>
                <a:path w="22109" h="15915" extrusionOk="0">
                  <a:moveTo>
                    <a:pt x="1684" y="1"/>
                  </a:moveTo>
                  <a:cubicBezTo>
                    <a:pt x="749" y="1"/>
                    <a:pt x="1" y="749"/>
                    <a:pt x="1" y="1684"/>
                  </a:cubicBezTo>
                  <a:lnTo>
                    <a:pt x="1" y="15915"/>
                  </a:lnTo>
                  <a:lnTo>
                    <a:pt x="22109" y="15915"/>
                  </a:lnTo>
                  <a:lnTo>
                    <a:pt x="22109" y="1684"/>
                  </a:lnTo>
                  <a:cubicBezTo>
                    <a:pt x="22109" y="749"/>
                    <a:pt x="21354" y="1"/>
                    <a:pt x="20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8"/>
            <p:cNvSpPr/>
            <p:nvPr/>
          </p:nvSpPr>
          <p:spPr>
            <a:xfrm>
              <a:off x="4496561" y="2685182"/>
              <a:ext cx="210771" cy="191515"/>
            </a:xfrm>
            <a:custGeom>
              <a:avLst/>
              <a:gdLst/>
              <a:ahLst/>
              <a:cxnLst/>
              <a:rect l="l" t="t" r="r" b="b"/>
              <a:pathLst>
                <a:path w="5232" h="4754" extrusionOk="0">
                  <a:moveTo>
                    <a:pt x="402" y="1"/>
                  </a:moveTo>
                  <a:cubicBezTo>
                    <a:pt x="180" y="1"/>
                    <a:pt x="0" y="181"/>
                    <a:pt x="0" y="395"/>
                  </a:cubicBezTo>
                  <a:lnTo>
                    <a:pt x="0" y="4753"/>
                  </a:lnTo>
                  <a:lnTo>
                    <a:pt x="5231" y="4753"/>
                  </a:lnTo>
                  <a:lnTo>
                    <a:pt x="5231" y="395"/>
                  </a:lnTo>
                  <a:cubicBezTo>
                    <a:pt x="5231" y="181"/>
                    <a:pt x="5051" y="1"/>
                    <a:pt x="4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8"/>
            <p:cNvSpPr/>
            <p:nvPr/>
          </p:nvSpPr>
          <p:spPr>
            <a:xfrm>
              <a:off x="4952626" y="2685182"/>
              <a:ext cx="210731" cy="191515"/>
            </a:xfrm>
            <a:custGeom>
              <a:avLst/>
              <a:gdLst/>
              <a:ahLst/>
              <a:cxnLst/>
              <a:rect l="l" t="t" r="r" b="b"/>
              <a:pathLst>
                <a:path w="5231" h="4754" extrusionOk="0">
                  <a:moveTo>
                    <a:pt x="395" y="1"/>
                  </a:moveTo>
                  <a:cubicBezTo>
                    <a:pt x="180" y="1"/>
                    <a:pt x="0" y="181"/>
                    <a:pt x="0" y="395"/>
                  </a:cubicBezTo>
                  <a:lnTo>
                    <a:pt x="0" y="4753"/>
                  </a:lnTo>
                  <a:lnTo>
                    <a:pt x="5231" y="4753"/>
                  </a:lnTo>
                  <a:lnTo>
                    <a:pt x="5231" y="395"/>
                  </a:lnTo>
                  <a:cubicBezTo>
                    <a:pt x="5231" y="181"/>
                    <a:pt x="5051" y="1"/>
                    <a:pt x="48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8"/>
            <p:cNvSpPr/>
            <p:nvPr/>
          </p:nvSpPr>
          <p:spPr>
            <a:xfrm>
              <a:off x="4772875" y="2025396"/>
              <a:ext cx="187043" cy="170003"/>
            </a:xfrm>
            <a:custGeom>
              <a:avLst/>
              <a:gdLst/>
              <a:ahLst/>
              <a:cxnLst/>
              <a:rect l="l" t="t" r="r" b="b"/>
              <a:pathLst>
                <a:path w="4643" h="4220" extrusionOk="0">
                  <a:moveTo>
                    <a:pt x="354" y="0"/>
                  </a:moveTo>
                  <a:cubicBezTo>
                    <a:pt x="153" y="0"/>
                    <a:pt x="0" y="153"/>
                    <a:pt x="0" y="354"/>
                  </a:cubicBezTo>
                  <a:lnTo>
                    <a:pt x="0" y="4220"/>
                  </a:lnTo>
                  <a:lnTo>
                    <a:pt x="4642" y="4220"/>
                  </a:lnTo>
                  <a:lnTo>
                    <a:pt x="4642" y="354"/>
                  </a:lnTo>
                  <a:cubicBezTo>
                    <a:pt x="4642" y="153"/>
                    <a:pt x="4483" y="0"/>
                    <a:pt x="42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8"/>
            <p:cNvSpPr/>
            <p:nvPr/>
          </p:nvSpPr>
          <p:spPr>
            <a:xfrm>
              <a:off x="4447375" y="3422425"/>
              <a:ext cx="778790" cy="589014"/>
            </a:xfrm>
            <a:custGeom>
              <a:avLst/>
              <a:gdLst/>
              <a:ahLst/>
              <a:cxnLst/>
              <a:rect l="l" t="t" r="r" b="b"/>
              <a:pathLst>
                <a:path w="22109" h="15915" extrusionOk="0">
                  <a:moveTo>
                    <a:pt x="1684" y="1"/>
                  </a:moveTo>
                  <a:cubicBezTo>
                    <a:pt x="749" y="1"/>
                    <a:pt x="1" y="749"/>
                    <a:pt x="1" y="1684"/>
                  </a:cubicBezTo>
                  <a:lnTo>
                    <a:pt x="1" y="15915"/>
                  </a:lnTo>
                  <a:lnTo>
                    <a:pt x="22109" y="15915"/>
                  </a:lnTo>
                  <a:lnTo>
                    <a:pt x="22109" y="1684"/>
                  </a:lnTo>
                  <a:cubicBezTo>
                    <a:pt x="22109" y="749"/>
                    <a:pt x="21354" y="1"/>
                    <a:pt x="20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8"/>
            <p:cNvSpPr/>
            <p:nvPr/>
          </p:nvSpPr>
          <p:spPr>
            <a:xfrm>
              <a:off x="4815575" y="3420800"/>
              <a:ext cx="30000" cy="588900"/>
            </a:xfrm>
            <a:prstGeom prst="rect">
              <a:avLst/>
            </a:prstGeom>
            <a:solidFill>
              <a:srgbClr val="262034">
                <a:alpha val="36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8"/>
            <p:cNvSpPr/>
            <p:nvPr/>
          </p:nvSpPr>
          <p:spPr>
            <a:xfrm>
              <a:off x="4100929" y="2825800"/>
              <a:ext cx="128694" cy="191503"/>
            </a:xfrm>
            <a:custGeom>
              <a:avLst/>
              <a:gdLst/>
              <a:ahLst/>
              <a:cxnLst/>
              <a:rect l="l" t="t" r="r" b="b"/>
              <a:pathLst>
                <a:path w="5232" h="4754" extrusionOk="0">
                  <a:moveTo>
                    <a:pt x="402" y="1"/>
                  </a:moveTo>
                  <a:cubicBezTo>
                    <a:pt x="180" y="1"/>
                    <a:pt x="0" y="181"/>
                    <a:pt x="0" y="395"/>
                  </a:cubicBezTo>
                  <a:lnTo>
                    <a:pt x="0" y="4753"/>
                  </a:lnTo>
                  <a:lnTo>
                    <a:pt x="5231" y="4753"/>
                  </a:lnTo>
                  <a:lnTo>
                    <a:pt x="5231" y="395"/>
                  </a:lnTo>
                  <a:cubicBezTo>
                    <a:pt x="5231" y="181"/>
                    <a:pt x="5051" y="1"/>
                    <a:pt x="4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8"/>
            <p:cNvSpPr/>
            <p:nvPr/>
          </p:nvSpPr>
          <p:spPr>
            <a:xfrm>
              <a:off x="4100929" y="3328825"/>
              <a:ext cx="128694" cy="191503"/>
            </a:xfrm>
            <a:custGeom>
              <a:avLst/>
              <a:gdLst/>
              <a:ahLst/>
              <a:cxnLst/>
              <a:rect l="l" t="t" r="r" b="b"/>
              <a:pathLst>
                <a:path w="5232" h="4754" extrusionOk="0">
                  <a:moveTo>
                    <a:pt x="402" y="1"/>
                  </a:moveTo>
                  <a:cubicBezTo>
                    <a:pt x="180" y="1"/>
                    <a:pt x="0" y="181"/>
                    <a:pt x="0" y="395"/>
                  </a:cubicBezTo>
                  <a:lnTo>
                    <a:pt x="0" y="4753"/>
                  </a:lnTo>
                  <a:lnTo>
                    <a:pt x="5231" y="4753"/>
                  </a:lnTo>
                  <a:lnTo>
                    <a:pt x="5231" y="395"/>
                  </a:lnTo>
                  <a:cubicBezTo>
                    <a:pt x="5231" y="181"/>
                    <a:pt x="5051" y="1"/>
                    <a:pt x="4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8"/>
            <p:cNvSpPr/>
            <p:nvPr/>
          </p:nvSpPr>
          <p:spPr>
            <a:xfrm>
              <a:off x="5449279" y="2825800"/>
              <a:ext cx="128694" cy="191503"/>
            </a:xfrm>
            <a:custGeom>
              <a:avLst/>
              <a:gdLst/>
              <a:ahLst/>
              <a:cxnLst/>
              <a:rect l="l" t="t" r="r" b="b"/>
              <a:pathLst>
                <a:path w="5232" h="4754" extrusionOk="0">
                  <a:moveTo>
                    <a:pt x="402" y="1"/>
                  </a:moveTo>
                  <a:cubicBezTo>
                    <a:pt x="180" y="1"/>
                    <a:pt x="0" y="181"/>
                    <a:pt x="0" y="395"/>
                  </a:cubicBezTo>
                  <a:lnTo>
                    <a:pt x="0" y="4753"/>
                  </a:lnTo>
                  <a:lnTo>
                    <a:pt x="5231" y="4753"/>
                  </a:lnTo>
                  <a:lnTo>
                    <a:pt x="5231" y="395"/>
                  </a:lnTo>
                  <a:cubicBezTo>
                    <a:pt x="5231" y="181"/>
                    <a:pt x="5051" y="1"/>
                    <a:pt x="4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8"/>
            <p:cNvSpPr/>
            <p:nvPr/>
          </p:nvSpPr>
          <p:spPr>
            <a:xfrm>
              <a:off x="5449279" y="3328825"/>
              <a:ext cx="128694" cy="191503"/>
            </a:xfrm>
            <a:custGeom>
              <a:avLst/>
              <a:gdLst/>
              <a:ahLst/>
              <a:cxnLst/>
              <a:rect l="l" t="t" r="r" b="b"/>
              <a:pathLst>
                <a:path w="5232" h="4754" extrusionOk="0">
                  <a:moveTo>
                    <a:pt x="402" y="1"/>
                  </a:moveTo>
                  <a:cubicBezTo>
                    <a:pt x="180" y="1"/>
                    <a:pt x="0" y="181"/>
                    <a:pt x="0" y="395"/>
                  </a:cubicBezTo>
                  <a:lnTo>
                    <a:pt x="0" y="4753"/>
                  </a:lnTo>
                  <a:lnTo>
                    <a:pt x="5231" y="4753"/>
                  </a:lnTo>
                  <a:lnTo>
                    <a:pt x="5231" y="395"/>
                  </a:lnTo>
                  <a:cubicBezTo>
                    <a:pt x="5231" y="181"/>
                    <a:pt x="5051" y="1"/>
                    <a:pt x="4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0"/>
        <p:cNvGrpSpPr/>
        <p:nvPr/>
      </p:nvGrpSpPr>
      <p:grpSpPr>
        <a:xfrm>
          <a:off x="0" y="0"/>
          <a:ext cx="0" cy="0"/>
          <a:chOff x="0" y="0"/>
          <a:chExt cx="0" cy="0"/>
        </a:xfrm>
      </p:grpSpPr>
      <p:sp>
        <p:nvSpPr>
          <p:cNvPr id="111" name="Google Shape;111;p5"/>
          <p:cNvSpPr txBox="1">
            <a:spLocks noGrp="1"/>
          </p:cNvSpPr>
          <p:nvPr>
            <p:ph type="subTitle" idx="1"/>
          </p:nvPr>
        </p:nvSpPr>
        <p:spPr>
          <a:xfrm>
            <a:off x="1638675" y="2267913"/>
            <a:ext cx="2004900" cy="44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300" b="1">
                <a:solidFill>
                  <a:schemeClr val="dk2"/>
                </a:solidFill>
                <a:latin typeface="Sansita Swashed"/>
                <a:ea typeface="Sansita Swashed"/>
                <a:cs typeface="Sansita Swashed"/>
                <a:sym typeface="Sansita Swashe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 name="Google Shape;112;p5"/>
          <p:cNvSpPr txBox="1">
            <a:spLocks noGrp="1"/>
          </p:cNvSpPr>
          <p:nvPr>
            <p:ph type="subTitle" idx="2"/>
          </p:nvPr>
        </p:nvSpPr>
        <p:spPr>
          <a:xfrm>
            <a:off x="1335525" y="2615763"/>
            <a:ext cx="2611200" cy="7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3" name="Google Shape;113;p5"/>
          <p:cNvSpPr txBox="1">
            <a:spLocks noGrp="1"/>
          </p:cNvSpPr>
          <p:nvPr>
            <p:ph type="subTitle" idx="3"/>
          </p:nvPr>
        </p:nvSpPr>
        <p:spPr>
          <a:xfrm>
            <a:off x="5500295" y="2267913"/>
            <a:ext cx="2004900" cy="44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300" b="1">
                <a:solidFill>
                  <a:schemeClr val="dk2"/>
                </a:solidFill>
                <a:latin typeface="Sansita Swashed"/>
                <a:ea typeface="Sansita Swashed"/>
                <a:cs typeface="Sansita Swashed"/>
                <a:sym typeface="Sansita Swashe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4" name="Google Shape;114;p5"/>
          <p:cNvSpPr txBox="1">
            <a:spLocks noGrp="1"/>
          </p:cNvSpPr>
          <p:nvPr>
            <p:ph type="subTitle" idx="4"/>
          </p:nvPr>
        </p:nvSpPr>
        <p:spPr>
          <a:xfrm>
            <a:off x="5197145" y="2615763"/>
            <a:ext cx="2611200" cy="7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5" name="Google Shape;115;p5"/>
          <p:cNvSpPr/>
          <p:nvPr/>
        </p:nvSpPr>
        <p:spPr>
          <a:xfrm>
            <a:off x="1233578" y="226795"/>
            <a:ext cx="7900" cy="625"/>
          </a:xfrm>
          <a:custGeom>
            <a:avLst/>
            <a:gdLst/>
            <a:ahLst/>
            <a:cxnLst/>
            <a:rect l="l" t="t" r="r" b="b"/>
            <a:pathLst>
              <a:path w="139" h="11" extrusionOk="0">
                <a:moveTo>
                  <a:pt x="0" y="1"/>
                </a:moveTo>
                <a:cubicBezTo>
                  <a:pt x="38" y="5"/>
                  <a:pt x="80" y="6"/>
                  <a:pt x="117" y="9"/>
                </a:cubicBezTo>
                <a:lnTo>
                  <a:pt x="117" y="9"/>
                </a:lnTo>
                <a:cubicBezTo>
                  <a:pt x="75" y="4"/>
                  <a:pt x="40" y="1"/>
                  <a:pt x="0" y="1"/>
                </a:cubicBezTo>
                <a:close/>
                <a:moveTo>
                  <a:pt x="117" y="9"/>
                </a:moveTo>
                <a:cubicBezTo>
                  <a:pt x="124" y="9"/>
                  <a:pt x="131" y="10"/>
                  <a:pt x="138" y="11"/>
                </a:cubicBezTo>
                <a:cubicBezTo>
                  <a:pt x="131" y="10"/>
                  <a:pt x="124" y="9"/>
                  <a:pt x="117" y="9"/>
                </a:cubicBezTo>
                <a:close/>
              </a:path>
            </a:pathLst>
          </a:custGeom>
          <a:solidFill>
            <a:srgbClr val="FFD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a:off x="1328611" y="254419"/>
            <a:ext cx="8468" cy="4718"/>
          </a:xfrm>
          <a:custGeom>
            <a:avLst/>
            <a:gdLst/>
            <a:ahLst/>
            <a:cxnLst/>
            <a:rect l="l" t="t" r="r" b="b"/>
            <a:pathLst>
              <a:path w="149" h="83" extrusionOk="0">
                <a:moveTo>
                  <a:pt x="0" y="1"/>
                </a:moveTo>
                <a:cubicBezTo>
                  <a:pt x="51" y="26"/>
                  <a:pt x="97" y="52"/>
                  <a:pt x="148" y="82"/>
                </a:cubicBezTo>
                <a:cubicBezTo>
                  <a:pt x="102" y="52"/>
                  <a:pt x="51" y="26"/>
                  <a:pt x="0" y="1"/>
                </a:cubicBezTo>
                <a:close/>
              </a:path>
            </a:pathLst>
          </a:custGeom>
          <a:solidFill>
            <a:srgbClr val="FFD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1261201" y="230319"/>
            <a:ext cx="7900" cy="1762"/>
          </a:xfrm>
          <a:custGeom>
            <a:avLst/>
            <a:gdLst/>
            <a:ahLst/>
            <a:cxnLst/>
            <a:rect l="l" t="t" r="r" b="b"/>
            <a:pathLst>
              <a:path w="139" h="31" extrusionOk="0">
                <a:moveTo>
                  <a:pt x="0" y="0"/>
                </a:moveTo>
                <a:cubicBezTo>
                  <a:pt x="46" y="5"/>
                  <a:pt x="97" y="21"/>
                  <a:pt x="138" y="31"/>
                </a:cubicBezTo>
                <a:cubicBezTo>
                  <a:pt x="97" y="21"/>
                  <a:pt x="46" y="5"/>
                  <a:pt x="0" y="0"/>
                </a:cubicBezTo>
                <a:close/>
              </a:path>
            </a:pathLst>
          </a:custGeom>
          <a:solidFill>
            <a:srgbClr val="FFD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1247503" y="228273"/>
            <a:ext cx="7900" cy="909"/>
          </a:xfrm>
          <a:custGeom>
            <a:avLst/>
            <a:gdLst/>
            <a:ahLst/>
            <a:cxnLst/>
            <a:rect l="l" t="t" r="r" b="b"/>
            <a:pathLst>
              <a:path w="139" h="16" extrusionOk="0">
                <a:moveTo>
                  <a:pt x="1" y="0"/>
                </a:moveTo>
                <a:lnTo>
                  <a:pt x="139" y="16"/>
                </a:lnTo>
                <a:close/>
              </a:path>
            </a:pathLst>
          </a:custGeom>
          <a:solidFill>
            <a:srgbClr val="FFD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1274274" y="233218"/>
            <a:ext cx="11651" cy="3240"/>
          </a:xfrm>
          <a:custGeom>
            <a:avLst/>
            <a:gdLst/>
            <a:ahLst/>
            <a:cxnLst/>
            <a:rect l="l" t="t" r="r" b="b"/>
            <a:pathLst>
              <a:path w="205" h="57" extrusionOk="0">
                <a:moveTo>
                  <a:pt x="0" y="0"/>
                </a:moveTo>
                <a:cubicBezTo>
                  <a:pt x="72" y="21"/>
                  <a:pt x="133" y="41"/>
                  <a:pt x="205" y="56"/>
                </a:cubicBezTo>
                <a:cubicBezTo>
                  <a:pt x="138" y="41"/>
                  <a:pt x="72" y="21"/>
                  <a:pt x="0" y="0"/>
                </a:cubicBezTo>
                <a:close/>
              </a:path>
            </a:pathLst>
          </a:custGeom>
          <a:solidFill>
            <a:srgbClr val="FFD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1316959" y="248621"/>
            <a:ext cx="7332" cy="3524"/>
          </a:xfrm>
          <a:custGeom>
            <a:avLst/>
            <a:gdLst/>
            <a:ahLst/>
            <a:cxnLst/>
            <a:rect l="l" t="t" r="r" b="b"/>
            <a:pathLst>
              <a:path w="129" h="62" extrusionOk="0">
                <a:moveTo>
                  <a:pt x="1" y="0"/>
                </a:moveTo>
                <a:cubicBezTo>
                  <a:pt x="47" y="16"/>
                  <a:pt x="88" y="36"/>
                  <a:pt x="128" y="62"/>
                </a:cubicBezTo>
                <a:cubicBezTo>
                  <a:pt x="88" y="36"/>
                  <a:pt x="47" y="16"/>
                  <a:pt x="1" y="0"/>
                </a:cubicBezTo>
                <a:close/>
              </a:path>
            </a:pathLst>
          </a:custGeom>
          <a:solidFill>
            <a:srgbClr val="FFD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a:off x="1290245" y="237879"/>
            <a:ext cx="9037" cy="3524"/>
          </a:xfrm>
          <a:custGeom>
            <a:avLst/>
            <a:gdLst/>
            <a:ahLst/>
            <a:cxnLst/>
            <a:rect l="l" t="t" r="r" b="b"/>
            <a:pathLst>
              <a:path w="159" h="62" extrusionOk="0">
                <a:moveTo>
                  <a:pt x="0" y="0"/>
                </a:moveTo>
                <a:lnTo>
                  <a:pt x="0" y="0"/>
                </a:lnTo>
                <a:cubicBezTo>
                  <a:pt x="51" y="20"/>
                  <a:pt x="108" y="41"/>
                  <a:pt x="159" y="61"/>
                </a:cubicBezTo>
                <a:cubicBezTo>
                  <a:pt x="108" y="41"/>
                  <a:pt x="57" y="20"/>
                  <a:pt x="0" y="0"/>
                </a:cubicBezTo>
                <a:close/>
              </a:path>
            </a:pathLst>
          </a:custGeom>
          <a:solidFill>
            <a:srgbClr val="FFD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1304455" y="243108"/>
            <a:ext cx="7332" cy="2956"/>
          </a:xfrm>
          <a:custGeom>
            <a:avLst/>
            <a:gdLst/>
            <a:ahLst/>
            <a:cxnLst/>
            <a:rect l="l" t="t" r="r" b="b"/>
            <a:pathLst>
              <a:path w="129" h="52" extrusionOk="0">
                <a:moveTo>
                  <a:pt x="1" y="0"/>
                </a:moveTo>
                <a:cubicBezTo>
                  <a:pt x="42" y="21"/>
                  <a:pt x="88" y="36"/>
                  <a:pt x="129" y="51"/>
                </a:cubicBezTo>
                <a:cubicBezTo>
                  <a:pt x="88" y="36"/>
                  <a:pt x="42" y="21"/>
                  <a:pt x="1" y="0"/>
                </a:cubicBezTo>
                <a:close/>
              </a:path>
            </a:pathLst>
          </a:custGeom>
          <a:solidFill>
            <a:srgbClr val="FFD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1217266" y="225942"/>
            <a:ext cx="10230" cy="341"/>
          </a:xfrm>
          <a:custGeom>
            <a:avLst/>
            <a:gdLst/>
            <a:ahLst/>
            <a:cxnLst/>
            <a:rect l="l" t="t" r="r" b="b"/>
            <a:pathLst>
              <a:path w="180" h="6" extrusionOk="0">
                <a:moveTo>
                  <a:pt x="1" y="0"/>
                </a:moveTo>
                <a:cubicBezTo>
                  <a:pt x="62" y="0"/>
                  <a:pt x="119" y="0"/>
                  <a:pt x="180" y="6"/>
                </a:cubicBezTo>
                <a:cubicBezTo>
                  <a:pt x="119" y="0"/>
                  <a:pt x="62" y="0"/>
                  <a:pt x="1" y="0"/>
                </a:cubicBezTo>
                <a:close/>
              </a:path>
            </a:pathLst>
          </a:custGeom>
          <a:solidFill>
            <a:srgbClr val="FFD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
          <p:cNvSpPr/>
          <p:nvPr/>
        </p:nvSpPr>
        <p:spPr>
          <a:xfrm>
            <a:off x="1312014" y="246291"/>
            <a:ext cx="5001" cy="2387"/>
          </a:xfrm>
          <a:custGeom>
            <a:avLst/>
            <a:gdLst/>
            <a:ahLst/>
            <a:cxnLst/>
            <a:rect l="l" t="t" r="r" b="b"/>
            <a:pathLst>
              <a:path w="88" h="42" extrusionOk="0">
                <a:moveTo>
                  <a:pt x="1" y="0"/>
                </a:moveTo>
                <a:cubicBezTo>
                  <a:pt x="31" y="16"/>
                  <a:pt x="57" y="26"/>
                  <a:pt x="88" y="41"/>
                </a:cubicBezTo>
                <a:cubicBezTo>
                  <a:pt x="57" y="26"/>
                  <a:pt x="31" y="16"/>
                  <a:pt x="1" y="0"/>
                </a:cubicBezTo>
                <a:close/>
              </a:path>
            </a:pathLst>
          </a:custGeom>
          <a:solidFill>
            <a:srgbClr val="FFD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5"/>
          <p:cNvSpPr/>
          <p:nvPr/>
        </p:nvSpPr>
        <p:spPr>
          <a:xfrm>
            <a:off x="1324234" y="252088"/>
            <a:ext cx="5001" cy="2387"/>
          </a:xfrm>
          <a:custGeom>
            <a:avLst/>
            <a:gdLst/>
            <a:ahLst/>
            <a:cxnLst/>
            <a:rect l="l" t="t" r="r" b="b"/>
            <a:pathLst>
              <a:path w="88" h="42" extrusionOk="0">
                <a:moveTo>
                  <a:pt x="0" y="1"/>
                </a:moveTo>
                <a:cubicBezTo>
                  <a:pt x="26" y="11"/>
                  <a:pt x="52" y="26"/>
                  <a:pt x="87" y="41"/>
                </a:cubicBezTo>
                <a:cubicBezTo>
                  <a:pt x="52" y="26"/>
                  <a:pt x="26" y="11"/>
                  <a:pt x="0" y="1"/>
                </a:cubicBezTo>
                <a:close/>
              </a:path>
            </a:pathLst>
          </a:custGeom>
          <a:solidFill>
            <a:srgbClr val="FFD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a:off x="1337023" y="259079"/>
            <a:ext cx="3240" cy="1762"/>
          </a:xfrm>
          <a:custGeom>
            <a:avLst/>
            <a:gdLst/>
            <a:ahLst/>
            <a:cxnLst/>
            <a:rect l="l" t="t" r="r" b="b"/>
            <a:pathLst>
              <a:path w="57" h="31" extrusionOk="0">
                <a:moveTo>
                  <a:pt x="0" y="0"/>
                </a:moveTo>
                <a:lnTo>
                  <a:pt x="0" y="0"/>
                </a:lnTo>
                <a:cubicBezTo>
                  <a:pt x="21" y="10"/>
                  <a:pt x="41" y="21"/>
                  <a:pt x="57" y="31"/>
                </a:cubicBezTo>
                <a:cubicBezTo>
                  <a:pt x="41" y="16"/>
                  <a:pt x="21" y="5"/>
                  <a:pt x="0" y="0"/>
                </a:cubicBezTo>
                <a:close/>
              </a:path>
            </a:pathLst>
          </a:custGeom>
          <a:solidFill>
            <a:srgbClr val="FFD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1255347" y="229125"/>
            <a:ext cx="5854" cy="1250"/>
          </a:xfrm>
          <a:custGeom>
            <a:avLst/>
            <a:gdLst/>
            <a:ahLst/>
            <a:cxnLst/>
            <a:rect l="l" t="t" r="r" b="b"/>
            <a:pathLst>
              <a:path w="103" h="22" extrusionOk="0">
                <a:moveTo>
                  <a:pt x="1" y="1"/>
                </a:moveTo>
                <a:lnTo>
                  <a:pt x="1" y="1"/>
                </a:lnTo>
                <a:cubicBezTo>
                  <a:pt x="31" y="11"/>
                  <a:pt x="72" y="16"/>
                  <a:pt x="103" y="21"/>
                </a:cubicBezTo>
                <a:cubicBezTo>
                  <a:pt x="72" y="16"/>
                  <a:pt x="31" y="6"/>
                  <a:pt x="1" y="1"/>
                </a:cubicBezTo>
                <a:close/>
              </a:path>
            </a:pathLst>
          </a:custGeom>
          <a:solidFill>
            <a:srgbClr val="FFD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1241422" y="227363"/>
            <a:ext cx="6138" cy="682"/>
          </a:xfrm>
          <a:custGeom>
            <a:avLst/>
            <a:gdLst/>
            <a:ahLst/>
            <a:cxnLst/>
            <a:rect l="l" t="t" r="r" b="b"/>
            <a:pathLst>
              <a:path w="108" h="12" extrusionOk="0">
                <a:moveTo>
                  <a:pt x="0" y="1"/>
                </a:moveTo>
                <a:cubicBezTo>
                  <a:pt x="41" y="6"/>
                  <a:pt x="72" y="6"/>
                  <a:pt x="108" y="11"/>
                </a:cubicBezTo>
                <a:cubicBezTo>
                  <a:pt x="72" y="6"/>
                  <a:pt x="36" y="1"/>
                  <a:pt x="0" y="1"/>
                </a:cubicBezTo>
                <a:close/>
              </a:path>
            </a:pathLst>
          </a:custGeom>
          <a:solidFill>
            <a:srgbClr val="FFD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1227781" y="225942"/>
            <a:ext cx="5854" cy="341"/>
          </a:xfrm>
          <a:custGeom>
            <a:avLst/>
            <a:gdLst/>
            <a:ahLst/>
            <a:cxnLst/>
            <a:rect l="l" t="t" r="r" b="b"/>
            <a:pathLst>
              <a:path w="103" h="6" extrusionOk="0">
                <a:moveTo>
                  <a:pt x="0" y="0"/>
                </a:moveTo>
                <a:cubicBezTo>
                  <a:pt x="31" y="6"/>
                  <a:pt x="61" y="6"/>
                  <a:pt x="102" y="6"/>
                </a:cubicBezTo>
                <a:cubicBezTo>
                  <a:pt x="72" y="6"/>
                  <a:pt x="31" y="0"/>
                  <a:pt x="0" y="0"/>
                </a:cubicBezTo>
                <a:close/>
              </a:path>
            </a:pathLst>
          </a:custGeom>
          <a:solidFill>
            <a:srgbClr val="FFD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1285869" y="236401"/>
            <a:ext cx="4433" cy="1535"/>
          </a:xfrm>
          <a:custGeom>
            <a:avLst/>
            <a:gdLst/>
            <a:ahLst/>
            <a:cxnLst/>
            <a:rect l="l" t="t" r="r" b="b"/>
            <a:pathLst>
              <a:path w="78" h="27" extrusionOk="0">
                <a:moveTo>
                  <a:pt x="1" y="0"/>
                </a:moveTo>
                <a:lnTo>
                  <a:pt x="1" y="0"/>
                </a:lnTo>
                <a:cubicBezTo>
                  <a:pt x="26" y="11"/>
                  <a:pt x="52" y="21"/>
                  <a:pt x="77" y="26"/>
                </a:cubicBezTo>
                <a:cubicBezTo>
                  <a:pt x="52" y="21"/>
                  <a:pt x="26" y="6"/>
                  <a:pt x="1" y="0"/>
                </a:cubicBezTo>
                <a:close/>
              </a:path>
            </a:pathLst>
          </a:custGeom>
          <a:solidFill>
            <a:srgbClr val="FFD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1299510" y="241346"/>
            <a:ext cx="5286" cy="1819"/>
          </a:xfrm>
          <a:custGeom>
            <a:avLst/>
            <a:gdLst/>
            <a:ahLst/>
            <a:cxnLst/>
            <a:rect l="l" t="t" r="r" b="b"/>
            <a:pathLst>
              <a:path w="93" h="32" extrusionOk="0">
                <a:moveTo>
                  <a:pt x="1" y="0"/>
                </a:moveTo>
                <a:cubicBezTo>
                  <a:pt x="37" y="11"/>
                  <a:pt x="57" y="26"/>
                  <a:pt x="93" y="31"/>
                </a:cubicBezTo>
                <a:cubicBezTo>
                  <a:pt x="62" y="16"/>
                  <a:pt x="26" y="6"/>
                  <a:pt x="1" y="0"/>
                </a:cubicBezTo>
                <a:close/>
              </a:path>
            </a:pathLst>
          </a:custGeom>
          <a:solidFill>
            <a:srgbClr val="FFD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1269045" y="232024"/>
            <a:ext cx="5570" cy="1250"/>
          </a:xfrm>
          <a:custGeom>
            <a:avLst/>
            <a:gdLst/>
            <a:ahLst/>
            <a:cxnLst/>
            <a:rect l="l" t="t" r="r" b="b"/>
            <a:pathLst>
              <a:path w="98" h="22" extrusionOk="0">
                <a:moveTo>
                  <a:pt x="0" y="1"/>
                </a:moveTo>
                <a:lnTo>
                  <a:pt x="97" y="21"/>
                </a:lnTo>
                <a:close/>
              </a:path>
            </a:pathLst>
          </a:custGeom>
          <a:solidFill>
            <a:srgbClr val="FFD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txBox="1">
            <a:spLocks noGrp="1"/>
          </p:cNvSpPr>
          <p:nvPr>
            <p:ph type="title"/>
          </p:nvPr>
        </p:nvSpPr>
        <p:spPr>
          <a:xfrm>
            <a:off x="716800" y="456500"/>
            <a:ext cx="7710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34" name="Google Shape;134;p5"/>
          <p:cNvGrpSpPr/>
          <p:nvPr/>
        </p:nvGrpSpPr>
        <p:grpSpPr>
          <a:xfrm>
            <a:off x="-31825" y="4168825"/>
            <a:ext cx="9201796" cy="1137970"/>
            <a:chOff x="-9050" y="4194640"/>
            <a:chExt cx="9169702" cy="1137970"/>
          </a:xfrm>
        </p:grpSpPr>
        <p:sp>
          <p:nvSpPr>
            <p:cNvPr id="135" name="Google Shape;135;p5"/>
            <p:cNvSpPr/>
            <p:nvPr/>
          </p:nvSpPr>
          <p:spPr>
            <a:xfrm>
              <a:off x="7667684" y="4194640"/>
              <a:ext cx="1492968" cy="468645"/>
            </a:xfrm>
            <a:custGeom>
              <a:avLst/>
              <a:gdLst/>
              <a:ahLst/>
              <a:cxnLst/>
              <a:rect l="l" t="t" r="r" b="b"/>
              <a:pathLst>
                <a:path w="196702" h="61745" extrusionOk="0">
                  <a:moveTo>
                    <a:pt x="145437" y="0"/>
                  </a:moveTo>
                  <a:cubicBezTo>
                    <a:pt x="137503" y="0"/>
                    <a:pt x="130967" y="8075"/>
                    <a:pt x="126423" y="14366"/>
                  </a:cubicBezTo>
                  <a:cubicBezTo>
                    <a:pt x="121484" y="21207"/>
                    <a:pt x="116329" y="23300"/>
                    <a:pt x="110225" y="23300"/>
                  </a:cubicBezTo>
                  <a:cubicBezTo>
                    <a:pt x="106128" y="23300"/>
                    <a:pt x="101603" y="22357"/>
                    <a:pt x="96430" y="21274"/>
                  </a:cubicBezTo>
                  <a:cubicBezTo>
                    <a:pt x="94066" y="20781"/>
                    <a:pt x="91974" y="20557"/>
                    <a:pt x="90081" y="20557"/>
                  </a:cubicBezTo>
                  <a:cubicBezTo>
                    <a:pt x="80686" y="20557"/>
                    <a:pt x="76219" y="26062"/>
                    <a:pt x="67960" y="31319"/>
                  </a:cubicBezTo>
                  <a:cubicBezTo>
                    <a:pt x="64638" y="33436"/>
                    <a:pt x="61890" y="34143"/>
                    <a:pt x="59236" y="34143"/>
                  </a:cubicBezTo>
                  <a:cubicBezTo>
                    <a:pt x="55117" y="34143"/>
                    <a:pt x="51223" y="32441"/>
                    <a:pt x="45761" y="31669"/>
                  </a:cubicBezTo>
                  <a:cubicBezTo>
                    <a:pt x="44868" y="31543"/>
                    <a:pt x="43970" y="31483"/>
                    <a:pt x="43069" y="31483"/>
                  </a:cubicBezTo>
                  <a:cubicBezTo>
                    <a:pt x="27130" y="31483"/>
                    <a:pt x="10355" y="50435"/>
                    <a:pt x="1409" y="59967"/>
                  </a:cubicBezTo>
                  <a:cubicBezTo>
                    <a:pt x="893" y="60528"/>
                    <a:pt x="421" y="61114"/>
                    <a:pt x="1" y="61745"/>
                  </a:cubicBezTo>
                  <a:lnTo>
                    <a:pt x="196702" y="61745"/>
                  </a:lnTo>
                  <a:lnTo>
                    <a:pt x="196702" y="25296"/>
                  </a:lnTo>
                  <a:cubicBezTo>
                    <a:pt x="190220" y="21089"/>
                    <a:pt x="183222" y="22249"/>
                    <a:pt x="176052" y="20631"/>
                  </a:cubicBezTo>
                  <a:cubicBezTo>
                    <a:pt x="166148" y="18394"/>
                    <a:pt x="161559" y="9190"/>
                    <a:pt x="154459" y="3550"/>
                  </a:cubicBezTo>
                  <a:cubicBezTo>
                    <a:pt x="151291" y="1033"/>
                    <a:pt x="148274" y="0"/>
                    <a:pt x="145437" y="0"/>
                  </a:cubicBezTo>
                  <a:close/>
                </a:path>
              </a:pathLst>
            </a:custGeom>
            <a:solidFill>
              <a:srgbClr val="468F59">
                <a:alpha val="36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9050" y="4208179"/>
              <a:ext cx="2373443" cy="441577"/>
            </a:xfrm>
            <a:custGeom>
              <a:avLst/>
              <a:gdLst/>
              <a:ahLst/>
              <a:cxnLst/>
              <a:rect l="l" t="t" r="r" b="b"/>
              <a:pathLst>
                <a:path w="226096" h="42065" extrusionOk="0">
                  <a:moveTo>
                    <a:pt x="33018" y="1"/>
                  </a:moveTo>
                  <a:cubicBezTo>
                    <a:pt x="29112" y="1"/>
                    <a:pt x="25053" y="1393"/>
                    <a:pt x="20975" y="4928"/>
                  </a:cubicBezTo>
                  <a:cubicBezTo>
                    <a:pt x="13837" y="11116"/>
                    <a:pt x="9535" y="20122"/>
                    <a:pt x="0" y="24347"/>
                  </a:cubicBezTo>
                  <a:lnTo>
                    <a:pt x="0" y="42065"/>
                  </a:lnTo>
                  <a:lnTo>
                    <a:pt x="226095" y="42065"/>
                  </a:lnTo>
                  <a:cubicBezTo>
                    <a:pt x="226089" y="38362"/>
                    <a:pt x="190328" y="35978"/>
                    <a:pt x="185943" y="30912"/>
                  </a:cubicBezTo>
                  <a:cubicBezTo>
                    <a:pt x="179117" y="24742"/>
                    <a:pt x="172782" y="18850"/>
                    <a:pt x="161793" y="18850"/>
                  </a:cubicBezTo>
                  <a:cubicBezTo>
                    <a:pt x="159137" y="18850"/>
                    <a:pt x="156209" y="19194"/>
                    <a:pt x="152935" y="19962"/>
                  </a:cubicBezTo>
                  <a:cubicBezTo>
                    <a:pt x="145660" y="21676"/>
                    <a:pt x="140935" y="24373"/>
                    <a:pt x="135174" y="24373"/>
                  </a:cubicBezTo>
                  <a:cubicBezTo>
                    <a:pt x="132623" y="24373"/>
                    <a:pt x="129869" y="23844"/>
                    <a:pt x="126601" y="22467"/>
                  </a:cubicBezTo>
                  <a:cubicBezTo>
                    <a:pt x="117273" y="18537"/>
                    <a:pt x="111560" y="14016"/>
                    <a:pt x="102427" y="14016"/>
                  </a:cubicBezTo>
                  <a:cubicBezTo>
                    <a:pt x="99341" y="14016"/>
                    <a:pt x="95864" y="14532"/>
                    <a:pt x="91726" y="15762"/>
                  </a:cubicBezTo>
                  <a:cubicBezTo>
                    <a:pt x="84308" y="17966"/>
                    <a:pt x="78037" y="19823"/>
                    <a:pt x="72249" y="19823"/>
                  </a:cubicBezTo>
                  <a:cubicBezTo>
                    <a:pt x="66371" y="19823"/>
                    <a:pt x="60992" y="17907"/>
                    <a:pt x="55416" y="12493"/>
                  </a:cubicBezTo>
                  <a:cubicBezTo>
                    <a:pt x="49702" y="6946"/>
                    <a:pt x="41741" y="1"/>
                    <a:pt x="33018" y="1"/>
                  </a:cubicBezTo>
                  <a:close/>
                </a:path>
              </a:pathLst>
            </a:custGeom>
            <a:solidFill>
              <a:srgbClr val="468F5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0" y="4778200"/>
              <a:ext cx="9144316" cy="409382"/>
            </a:xfrm>
            <a:custGeom>
              <a:avLst/>
              <a:gdLst/>
              <a:ahLst/>
              <a:cxnLst/>
              <a:rect l="l" t="t" r="r" b="b"/>
              <a:pathLst>
                <a:path w="288396" h="39930" extrusionOk="0">
                  <a:moveTo>
                    <a:pt x="1" y="1"/>
                  </a:moveTo>
                  <a:lnTo>
                    <a:pt x="1" y="39930"/>
                  </a:lnTo>
                  <a:lnTo>
                    <a:pt x="288396" y="39930"/>
                  </a:lnTo>
                  <a:lnTo>
                    <a:pt x="288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9" y="4621278"/>
              <a:ext cx="9144316" cy="95687"/>
            </a:xfrm>
            <a:custGeom>
              <a:avLst/>
              <a:gdLst/>
              <a:ahLst/>
              <a:cxnLst/>
              <a:rect l="l" t="t" r="r" b="b"/>
              <a:pathLst>
                <a:path w="288396" h="3411" extrusionOk="0">
                  <a:moveTo>
                    <a:pt x="1" y="1"/>
                  </a:moveTo>
                  <a:lnTo>
                    <a:pt x="1" y="3411"/>
                  </a:lnTo>
                  <a:lnTo>
                    <a:pt x="288396" y="3411"/>
                  </a:lnTo>
                  <a:lnTo>
                    <a:pt x="2883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flipH="1">
              <a:off x="7452516" y="4857246"/>
              <a:ext cx="1692169" cy="135525"/>
            </a:xfrm>
            <a:custGeom>
              <a:avLst/>
              <a:gdLst/>
              <a:ahLst/>
              <a:cxnLst/>
              <a:rect l="l" t="t" r="r" b="b"/>
              <a:pathLst>
                <a:path w="91038" h="9032" extrusionOk="0">
                  <a:moveTo>
                    <a:pt x="0" y="1"/>
                  </a:moveTo>
                  <a:lnTo>
                    <a:pt x="0" y="9032"/>
                  </a:lnTo>
                  <a:lnTo>
                    <a:pt x="53466" y="9032"/>
                  </a:lnTo>
                  <a:lnTo>
                    <a:pt x="53447" y="9019"/>
                  </a:lnTo>
                  <a:cubicBezTo>
                    <a:pt x="74212" y="9019"/>
                    <a:pt x="91037" y="6998"/>
                    <a:pt x="91037" y="4513"/>
                  </a:cubicBezTo>
                  <a:cubicBezTo>
                    <a:pt x="91037" y="2021"/>
                    <a:pt x="74212" y="1"/>
                    <a:pt x="53447" y="1"/>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flipH="1">
              <a:off x="828" y="4923201"/>
              <a:ext cx="3459273" cy="409409"/>
            </a:xfrm>
            <a:custGeom>
              <a:avLst/>
              <a:gdLst/>
              <a:ahLst/>
              <a:cxnLst/>
              <a:rect l="l" t="t" r="r" b="b"/>
              <a:pathLst>
                <a:path w="193987" h="28446" extrusionOk="0">
                  <a:moveTo>
                    <a:pt x="193987" y="1"/>
                  </a:moveTo>
                  <a:cubicBezTo>
                    <a:pt x="79451" y="2487"/>
                    <a:pt x="0" y="7923"/>
                    <a:pt x="0" y="14220"/>
                  </a:cubicBezTo>
                  <a:cubicBezTo>
                    <a:pt x="0" y="20523"/>
                    <a:pt x="79451" y="25960"/>
                    <a:pt x="193987" y="28445"/>
                  </a:cubicBezTo>
                  <a:lnTo>
                    <a:pt x="193987" y="1"/>
                  </a:ln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a:off x="0" y="4692974"/>
              <a:ext cx="9144026" cy="95698"/>
            </a:xfrm>
            <a:custGeom>
              <a:avLst/>
              <a:gdLst/>
              <a:ahLst/>
              <a:cxnLst/>
              <a:rect l="l" t="t" r="r" b="b"/>
              <a:pathLst>
                <a:path w="286714" h="4832" extrusionOk="0">
                  <a:moveTo>
                    <a:pt x="1" y="1"/>
                  </a:moveTo>
                  <a:lnTo>
                    <a:pt x="1" y="4832"/>
                  </a:lnTo>
                  <a:lnTo>
                    <a:pt x="286713" y="4832"/>
                  </a:lnTo>
                  <a:lnTo>
                    <a:pt x="2867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5"/>
          <p:cNvGrpSpPr/>
          <p:nvPr/>
        </p:nvGrpSpPr>
        <p:grpSpPr>
          <a:xfrm>
            <a:off x="8127861" y="4301803"/>
            <a:ext cx="944857" cy="347662"/>
            <a:chOff x="6769526" y="3527400"/>
            <a:chExt cx="1781405" cy="655471"/>
          </a:xfrm>
        </p:grpSpPr>
        <p:sp>
          <p:nvSpPr>
            <p:cNvPr id="143" name="Google Shape;143;p5"/>
            <p:cNvSpPr/>
            <p:nvPr/>
          </p:nvSpPr>
          <p:spPr>
            <a:xfrm>
              <a:off x="7786029" y="3527400"/>
              <a:ext cx="274297" cy="643962"/>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7785600" y="3527400"/>
              <a:ext cx="137303" cy="643962"/>
            </a:xfrm>
            <a:custGeom>
              <a:avLst/>
              <a:gdLst/>
              <a:ahLst/>
              <a:cxnLst/>
              <a:rect l="l" t="t" r="r" b="b"/>
              <a:pathLst>
                <a:path w="7999" h="37516" extrusionOk="0">
                  <a:moveTo>
                    <a:pt x="7998" y="0"/>
                  </a:moveTo>
                  <a:lnTo>
                    <a:pt x="0" y="37515"/>
                  </a:lnTo>
                  <a:lnTo>
                    <a:pt x="7998" y="37515"/>
                  </a:lnTo>
                  <a:lnTo>
                    <a:pt x="79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7958049" y="3527400"/>
              <a:ext cx="274589" cy="643962"/>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7955903" y="3926076"/>
              <a:ext cx="53366" cy="245271"/>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7957774" y="3538128"/>
              <a:ext cx="135003" cy="633371"/>
            </a:xfrm>
            <a:custGeom>
              <a:avLst/>
              <a:gdLst/>
              <a:ahLst/>
              <a:cxnLst/>
              <a:rect l="l" t="t" r="r" b="b"/>
              <a:pathLst>
                <a:path w="7865" h="36899" extrusionOk="0">
                  <a:moveTo>
                    <a:pt x="7865" y="0"/>
                  </a:moveTo>
                  <a:lnTo>
                    <a:pt x="7515" y="1616"/>
                  </a:lnTo>
                  <a:lnTo>
                    <a:pt x="6932" y="4341"/>
                  </a:lnTo>
                  <a:lnTo>
                    <a:pt x="6907" y="4507"/>
                  </a:lnTo>
                  <a:lnTo>
                    <a:pt x="5415" y="11480"/>
                  </a:lnTo>
                  <a:lnTo>
                    <a:pt x="5349" y="11755"/>
                  </a:lnTo>
                  <a:lnTo>
                    <a:pt x="2974" y="22911"/>
                  </a:lnTo>
                  <a:lnTo>
                    <a:pt x="0" y="36890"/>
                  </a:lnTo>
                  <a:lnTo>
                    <a:pt x="7417" y="36890"/>
                  </a:lnTo>
                  <a:cubicBezTo>
                    <a:pt x="7517" y="36552"/>
                    <a:pt x="7675" y="36221"/>
                    <a:pt x="7865" y="35874"/>
                  </a:cubicBezTo>
                  <a:lnTo>
                    <a:pt x="7865" y="0"/>
                  </a:lnTo>
                  <a:close/>
                  <a:moveTo>
                    <a:pt x="7417" y="36890"/>
                  </a:moveTo>
                  <a:cubicBezTo>
                    <a:pt x="7417" y="36893"/>
                    <a:pt x="7416" y="36896"/>
                    <a:pt x="7415" y="36899"/>
                  </a:cubicBezTo>
                  <a:lnTo>
                    <a:pt x="7448" y="368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a:off x="7444956" y="3703925"/>
              <a:ext cx="195675" cy="45938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7444650" y="3703925"/>
              <a:ext cx="97948" cy="459383"/>
            </a:xfrm>
            <a:custGeom>
              <a:avLst/>
              <a:gdLst/>
              <a:ahLst/>
              <a:cxnLst/>
              <a:rect l="l" t="t" r="r" b="b"/>
              <a:pathLst>
                <a:path w="7999" h="37516" extrusionOk="0">
                  <a:moveTo>
                    <a:pt x="7998" y="0"/>
                  </a:moveTo>
                  <a:lnTo>
                    <a:pt x="0" y="37515"/>
                  </a:lnTo>
                  <a:lnTo>
                    <a:pt x="7998" y="37515"/>
                  </a:lnTo>
                  <a:lnTo>
                    <a:pt x="79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7567669" y="3703925"/>
              <a:ext cx="195883" cy="459383"/>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7566138" y="3988325"/>
              <a:ext cx="38070" cy="174969"/>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7567473" y="3711577"/>
              <a:ext cx="96307" cy="451828"/>
            </a:xfrm>
            <a:custGeom>
              <a:avLst/>
              <a:gdLst/>
              <a:ahLst/>
              <a:cxnLst/>
              <a:rect l="l" t="t" r="r" b="b"/>
              <a:pathLst>
                <a:path w="7865" h="36899" extrusionOk="0">
                  <a:moveTo>
                    <a:pt x="7865" y="0"/>
                  </a:moveTo>
                  <a:lnTo>
                    <a:pt x="7515" y="1616"/>
                  </a:lnTo>
                  <a:lnTo>
                    <a:pt x="6932" y="4341"/>
                  </a:lnTo>
                  <a:lnTo>
                    <a:pt x="6907" y="4507"/>
                  </a:lnTo>
                  <a:lnTo>
                    <a:pt x="5415" y="11480"/>
                  </a:lnTo>
                  <a:lnTo>
                    <a:pt x="5349" y="11755"/>
                  </a:lnTo>
                  <a:lnTo>
                    <a:pt x="2974" y="22911"/>
                  </a:lnTo>
                  <a:lnTo>
                    <a:pt x="0" y="36890"/>
                  </a:lnTo>
                  <a:lnTo>
                    <a:pt x="7417" y="36890"/>
                  </a:lnTo>
                  <a:cubicBezTo>
                    <a:pt x="7517" y="36552"/>
                    <a:pt x="7675" y="36221"/>
                    <a:pt x="7865" y="35874"/>
                  </a:cubicBezTo>
                  <a:lnTo>
                    <a:pt x="7865" y="0"/>
                  </a:lnTo>
                  <a:close/>
                  <a:moveTo>
                    <a:pt x="7417" y="36890"/>
                  </a:moveTo>
                  <a:cubicBezTo>
                    <a:pt x="7417" y="36893"/>
                    <a:pt x="7416" y="36896"/>
                    <a:pt x="7415" y="36899"/>
                  </a:cubicBezTo>
                  <a:lnTo>
                    <a:pt x="7448" y="368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7111229" y="3671451"/>
              <a:ext cx="217807" cy="51134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a:off x="7182275" y="3838777"/>
              <a:ext cx="73351" cy="344022"/>
            </a:xfrm>
            <a:custGeom>
              <a:avLst/>
              <a:gdLst/>
              <a:ahLst/>
              <a:cxnLst/>
              <a:rect l="l" t="t" r="r" b="b"/>
              <a:pathLst>
                <a:path w="7999" h="37516" extrusionOk="0">
                  <a:moveTo>
                    <a:pt x="7998" y="0"/>
                  </a:moveTo>
                  <a:lnTo>
                    <a:pt x="0" y="37515"/>
                  </a:lnTo>
                  <a:lnTo>
                    <a:pt x="7998" y="37515"/>
                  </a:lnTo>
                  <a:lnTo>
                    <a:pt x="79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7274403" y="3838777"/>
              <a:ext cx="146692" cy="344022"/>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7273257" y="4051760"/>
              <a:ext cx="28510" cy="131030"/>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7274256" y="3844508"/>
              <a:ext cx="72122" cy="338364"/>
            </a:xfrm>
            <a:custGeom>
              <a:avLst/>
              <a:gdLst/>
              <a:ahLst/>
              <a:cxnLst/>
              <a:rect l="l" t="t" r="r" b="b"/>
              <a:pathLst>
                <a:path w="7865" h="36899" extrusionOk="0">
                  <a:moveTo>
                    <a:pt x="7865" y="0"/>
                  </a:moveTo>
                  <a:lnTo>
                    <a:pt x="7515" y="1616"/>
                  </a:lnTo>
                  <a:lnTo>
                    <a:pt x="6932" y="4341"/>
                  </a:lnTo>
                  <a:lnTo>
                    <a:pt x="6907" y="4507"/>
                  </a:lnTo>
                  <a:lnTo>
                    <a:pt x="5415" y="11480"/>
                  </a:lnTo>
                  <a:lnTo>
                    <a:pt x="5349" y="11755"/>
                  </a:lnTo>
                  <a:lnTo>
                    <a:pt x="2974" y="22911"/>
                  </a:lnTo>
                  <a:lnTo>
                    <a:pt x="0" y="36890"/>
                  </a:lnTo>
                  <a:lnTo>
                    <a:pt x="7417" y="36890"/>
                  </a:lnTo>
                  <a:cubicBezTo>
                    <a:pt x="7517" y="36552"/>
                    <a:pt x="7675" y="36221"/>
                    <a:pt x="7865" y="35874"/>
                  </a:cubicBezTo>
                  <a:lnTo>
                    <a:pt x="7865" y="0"/>
                  </a:lnTo>
                  <a:close/>
                  <a:moveTo>
                    <a:pt x="7417" y="36890"/>
                  </a:moveTo>
                  <a:cubicBezTo>
                    <a:pt x="7417" y="36893"/>
                    <a:pt x="7416" y="36896"/>
                    <a:pt x="7415" y="36899"/>
                  </a:cubicBezTo>
                  <a:lnTo>
                    <a:pt x="7448" y="368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6983676" y="3918025"/>
              <a:ext cx="104580" cy="245261"/>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6911575" y="3994130"/>
              <a:ext cx="72106" cy="169103"/>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8215279" y="3660001"/>
              <a:ext cx="217807" cy="51134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8446351" y="3918025"/>
              <a:ext cx="104580" cy="245261"/>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6769526" y="3918025"/>
              <a:ext cx="104580" cy="245261"/>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5"/>
          <p:cNvGrpSpPr/>
          <p:nvPr/>
        </p:nvGrpSpPr>
        <p:grpSpPr>
          <a:xfrm flipH="1">
            <a:off x="52280" y="4301876"/>
            <a:ext cx="944857" cy="347689"/>
            <a:chOff x="6769526" y="3527400"/>
            <a:chExt cx="1781405" cy="655398"/>
          </a:xfrm>
        </p:grpSpPr>
        <p:sp>
          <p:nvSpPr>
            <p:cNvPr id="164" name="Google Shape;164;p5"/>
            <p:cNvSpPr/>
            <p:nvPr/>
          </p:nvSpPr>
          <p:spPr>
            <a:xfrm>
              <a:off x="7786029" y="3527400"/>
              <a:ext cx="274297" cy="643962"/>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7958049" y="3527400"/>
              <a:ext cx="274589" cy="643962"/>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7955903" y="3926076"/>
              <a:ext cx="53366" cy="245271"/>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7444956" y="3703925"/>
              <a:ext cx="195675" cy="45938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7567669" y="3703925"/>
              <a:ext cx="195883" cy="459383"/>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a:off x="7566138" y="3988325"/>
              <a:ext cx="38070" cy="174969"/>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7111229" y="3671451"/>
              <a:ext cx="217807" cy="51134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a:off x="7274403" y="3838777"/>
              <a:ext cx="146692" cy="344022"/>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7273257" y="4051760"/>
              <a:ext cx="28510" cy="131030"/>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6983676" y="3918025"/>
              <a:ext cx="104580" cy="245261"/>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6911575" y="3994130"/>
              <a:ext cx="72106" cy="169103"/>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8215279" y="3660001"/>
              <a:ext cx="217807" cy="51134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8446351" y="3918025"/>
              <a:ext cx="104580" cy="245261"/>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6769526" y="3918025"/>
              <a:ext cx="104580" cy="245261"/>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5"/>
          <p:cNvGrpSpPr/>
          <p:nvPr/>
        </p:nvGrpSpPr>
        <p:grpSpPr>
          <a:xfrm flipH="1">
            <a:off x="-74626" y="3940900"/>
            <a:ext cx="2154241" cy="1306983"/>
            <a:chOff x="7065924" y="3940900"/>
            <a:chExt cx="2154241" cy="1306983"/>
          </a:xfrm>
        </p:grpSpPr>
        <p:sp>
          <p:nvSpPr>
            <p:cNvPr id="179" name="Google Shape;179;p5"/>
            <p:cNvSpPr/>
            <p:nvPr/>
          </p:nvSpPr>
          <p:spPr>
            <a:xfrm>
              <a:off x="7065924" y="3940900"/>
              <a:ext cx="2154231" cy="1306983"/>
            </a:xfrm>
            <a:custGeom>
              <a:avLst/>
              <a:gdLst/>
              <a:ahLst/>
              <a:cxnLst/>
              <a:rect l="l" t="t" r="r" b="b"/>
              <a:pathLst>
                <a:path w="40715" h="24702" extrusionOk="0">
                  <a:moveTo>
                    <a:pt x="40706" y="0"/>
                  </a:moveTo>
                  <a:lnTo>
                    <a:pt x="40706" y="0"/>
                  </a:lnTo>
                  <a:lnTo>
                    <a:pt x="40706" y="0"/>
                  </a:lnTo>
                  <a:cubicBezTo>
                    <a:pt x="40709" y="0"/>
                    <a:pt x="40712" y="0"/>
                    <a:pt x="40715" y="0"/>
                  </a:cubicBezTo>
                  <a:close/>
                  <a:moveTo>
                    <a:pt x="40706" y="0"/>
                  </a:moveTo>
                  <a:cubicBezTo>
                    <a:pt x="39251" y="1"/>
                    <a:pt x="37788" y="134"/>
                    <a:pt x="36374" y="317"/>
                  </a:cubicBezTo>
                  <a:cubicBezTo>
                    <a:pt x="33750" y="625"/>
                    <a:pt x="30601" y="1458"/>
                    <a:pt x="29918" y="4007"/>
                  </a:cubicBezTo>
                  <a:cubicBezTo>
                    <a:pt x="29546" y="3141"/>
                    <a:pt x="28682" y="2749"/>
                    <a:pt x="27751" y="2749"/>
                  </a:cubicBezTo>
                  <a:cubicBezTo>
                    <a:pt x="26740" y="2749"/>
                    <a:pt x="25652" y="3212"/>
                    <a:pt x="25035" y="4032"/>
                  </a:cubicBezTo>
                  <a:cubicBezTo>
                    <a:pt x="23863" y="5583"/>
                    <a:pt x="23909" y="7682"/>
                    <a:pt x="24006" y="9615"/>
                  </a:cubicBezTo>
                  <a:lnTo>
                    <a:pt x="24006" y="9615"/>
                  </a:lnTo>
                  <a:cubicBezTo>
                    <a:pt x="23909" y="8292"/>
                    <a:pt x="22546" y="7497"/>
                    <a:pt x="21185" y="7497"/>
                  </a:cubicBezTo>
                  <a:cubicBezTo>
                    <a:pt x="20515" y="7497"/>
                    <a:pt x="19846" y="7689"/>
                    <a:pt x="19329" y="8106"/>
                  </a:cubicBezTo>
                  <a:cubicBezTo>
                    <a:pt x="17729" y="9381"/>
                    <a:pt x="17496" y="11772"/>
                    <a:pt x="17979" y="13747"/>
                  </a:cubicBezTo>
                  <a:cubicBezTo>
                    <a:pt x="15755" y="8939"/>
                    <a:pt x="11939" y="4866"/>
                    <a:pt x="7265" y="2325"/>
                  </a:cubicBezTo>
                  <a:lnTo>
                    <a:pt x="7265" y="2325"/>
                  </a:lnTo>
                  <a:cubicBezTo>
                    <a:pt x="7049" y="6823"/>
                    <a:pt x="9431" y="11364"/>
                    <a:pt x="13255" y="13755"/>
                  </a:cubicBezTo>
                  <a:cubicBezTo>
                    <a:pt x="12887" y="13596"/>
                    <a:pt x="12490" y="13521"/>
                    <a:pt x="12090" y="13521"/>
                  </a:cubicBezTo>
                  <a:cubicBezTo>
                    <a:pt x="11062" y="13521"/>
                    <a:pt x="10022" y="14019"/>
                    <a:pt x="9440" y="14871"/>
                  </a:cubicBezTo>
                  <a:cubicBezTo>
                    <a:pt x="8640" y="16063"/>
                    <a:pt x="8831" y="17812"/>
                    <a:pt x="9848" y="18812"/>
                  </a:cubicBezTo>
                  <a:cubicBezTo>
                    <a:pt x="9525" y="18710"/>
                    <a:pt x="9194" y="18663"/>
                    <a:pt x="8863" y="18663"/>
                  </a:cubicBezTo>
                  <a:cubicBezTo>
                    <a:pt x="6909" y="18663"/>
                    <a:pt x="4963" y="20316"/>
                    <a:pt x="4899" y="22311"/>
                  </a:cubicBezTo>
                  <a:cubicBezTo>
                    <a:pt x="4523" y="21673"/>
                    <a:pt x="3835" y="21386"/>
                    <a:pt x="3106" y="21386"/>
                  </a:cubicBezTo>
                  <a:cubicBezTo>
                    <a:pt x="2254" y="21386"/>
                    <a:pt x="1347" y="21778"/>
                    <a:pt x="817" y="22461"/>
                  </a:cubicBezTo>
                  <a:cubicBezTo>
                    <a:pt x="359" y="23044"/>
                    <a:pt x="100" y="23827"/>
                    <a:pt x="0" y="24702"/>
                  </a:cubicBezTo>
                  <a:lnTo>
                    <a:pt x="40706" y="24702"/>
                  </a:lnTo>
                  <a:lnTo>
                    <a:pt x="407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7065924" y="4928398"/>
              <a:ext cx="521481" cy="319471"/>
            </a:xfrm>
            <a:custGeom>
              <a:avLst/>
              <a:gdLst/>
              <a:ahLst/>
              <a:cxnLst/>
              <a:rect l="l" t="t" r="r" b="b"/>
              <a:pathLst>
                <a:path w="9856" h="6038" extrusionOk="0">
                  <a:moveTo>
                    <a:pt x="8869" y="1"/>
                  </a:moveTo>
                  <a:cubicBezTo>
                    <a:pt x="6912" y="1"/>
                    <a:pt x="4969" y="1651"/>
                    <a:pt x="4907" y="3638"/>
                  </a:cubicBezTo>
                  <a:cubicBezTo>
                    <a:pt x="4528" y="3006"/>
                    <a:pt x="3841" y="2721"/>
                    <a:pt x="3115" y="2721"/>
                  </a:cubicBezTo>
                  <a:cubicBezTo>
                    <a:pt x="2263" y="2721"/>
                    <a:pt x="1356" y="3113"/>
                    <a:pt x="825" y="3797"/>
                  </a:cubicBezTo>
                  <a:cubicBezTo>
                    <a:pt x="367" y="4380"/>
                    <a:pt x="108" y="5163"/>
                    <a:pt x="0" y="6038"/>
                  </a:cubicBezTo>
                  <a:lnTo>
                    <a:pt x="5199" y="6038"/>
                  </a:lnTo>
                  <a:cubicBezTo>
                    <a:pt x="5817" y="4636"/>
                    <a:pt x="7342" y="3620"/>
                    <a:pt x="8881" y="3620"/>
                  </a:cubicBezTo>
                  <a:cubicBezTo>
                    <a:pt x="9208" y="3620"/>
                    <a:pt x="9536" y="3665"/>
                    <a:pt x="9856" y="3763"/>
                  </a:cubicBezTo>
                  <a:cubicBezTo>
                    <a:pt x="8889" y="2822"/>
                    <a:pt x="8664" y="1206"/>
                    <a:pt x="9323" y="31"/>
                  </a:cubicBezTo>
                  <a:cubicBezTo>
                    <a:pt x="9172" y="11"/>
                    <a:pt x="9021" y="1"/>
                    <a:pt x="8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7447203" y="3942646"/>
              <a:ext cx="1772961" cy="919100"/>
            </a:xfrm>
            <a:custGeom>
              <a:avLst/>
              <a:gdLst/>
              <a:ahLst/>
              <a:cxnLst/>
              <a:rect l="l" t="t" r="r" b="b"/>
              <a:pathLst>
                <a:path w="33509" h="17371" extrusionOk="0">
                  <a:moveTo>
                    <a:pt x="16800" y="13239"/>
                  </a:moveTo>
                  <a:cubicBezTo>
                    <a:pt x="16802" y="13270"/>
                    <a:pt x="16803" y="13300"/>
                    <a:pt x="16805" y="13330"/>
                  </a:cubicBezTo>
                  <a:cubicBezTo>
                    <a:pt x="16804" y="13300"/>
                    <a:pt x="16802" y="13269"/>
                    <a:pt x="16800" y="13239"/>
                  </a:cubicBezTo>
                  <a:close/>
                  <a:moveTo>
                    <a:pt x="33509" y="0"/>
                  </a:moveTo>
                  <a:cubicBezTo>
                    <a:pt x="32051" y="0"/>
                    <a:pt x="30584" y="134"/>
                    <a:pt x="29168" y="309"/>
                  </a:cubicBezTo>
                  <a:cubicBezTo>
                    <a:pt x="26544" y="625"/>
                    <a:pt x="23395" y="1458"/>
                    <a:pt x="22712" y="4008"/>
                  </a:cubicBezTo>
                  <a:cubicBezTo>
                    <a:pt x="22340" y="3142"/>
                    <a:pt x="21476" y="2750"/>
                    <a:pt x="20545" y="2750"/>
                  </a:cubicBezTo>
                  <a:cubicBezTo>
                    <a:pt x="19534" y="2750"/>
                    <a:pt x="18446" y="3213"/>
                    <a:pt x="17829" y="4033"/>
                  </a:cubicBezTo>
                  <a:cubicBezTo>
                    <a:pt x="16657" y="5575"/>
                    <a:pt x="16703" y="7682"/>
                    <a:pt x="16800" y="9615"/>
                  </a:cubicBezTo>
                  <a:lnTo>
                    <a:pt x="16800" y="9615"/>
                  </a:lnTo>
                  <a:cubicBezTo>
                    <a:pt x="16703" y="8290"/>
                    <a:pt x="15335" y="7495"/>
                    <a:pt x="13972" y="7495"/>
                  </a:cubicBezTo>
                  <a:cubicBezTo>
                    <a:pt x="13305" y="7495"/>
                    <a:pt x="12638" y="7685"/>
                    <a:pt x="12123" y="8098"/>
                  </a:cubicBezTo>
                  <a:cubicBezTo>
                    <a:pt x="10523" y="9381"/>
                    <a:pt x="10290" y="11764"/>
                    <a:pt x="10773" y="13747"/>
                  </a:cubicBezTo>
                  <a:cubicBezTo>
                    <a:pt x="8549" y="8931"/>
                    <a:pt x="4733" y="4866"/>
                    <a:pt x="59" y="2325"/>
                  </a:cubicBezTo>
                  <a:lnTo>
                    <a:pt x="59" y="2325"/>
                  </a:lnTo>
                  <a:cubicBezTo>
                    <a:pt x="1" y="3633"/>
                    <a:pt x="167" y="4949"/>
                    <a:pt x="509" y="6207"/>
                  </a:cubicBezTo>
                  <a:cubicBezTo>
                    <a:pt x="4966" y="8757"/>
                    <a:pt x="8607" y="12714"/>
                    <a:pt x="10773" y="17371"/>
                  </a:cubicBezTo>
                  <a:cubicBezTo>
                    <a:pt x="10290" y="15380"/>
                    <a:pt x="10523" y="13005"/>
                    <a:pt x="12123" y="11722"/>
                  </a:cubicBezTo>
                  <a:cubicBezTo>
                    <a:pt x="12638" y="11310"/>
                    <a:pt x="13305" y="11119"/>
                    <a:pt x="13972" y="11119"/>
                  </a:cubicBezTo>
                  <a:cubicBezTo>
                    <a:pt x="15335" y="11119"/>
                    <a:pt x="16703" y="11914"/>
                    <a:pt x="16800" y="13239"/>
                  </a:cubicBezTo>
                  <a:lnTo>
                    <a:pt x="16800" y="13239"/>
                  </a:lnTo>
                  <a:cubicBezTo>
                    <a:pt x="16703" y="11306"/>
                    <a:pt x="16657" y="9199"/>
                    <a:pt x="17829" y="7657"/>
                  </a:cubicBezTo>
                  <a:cubicBezTo>
                    <a:pt x="18446" y="6837"/>
                    <a:pt x="19534" y="6374"/>
                    <a:pt x="20545" y="6374"/>
                  </a:cubicBezTo>
                  <a:cubicBezTo>
                    <a:pt x="21476" y="6374"/>
                    <a:pt x="22340" y="6766"/>
                    <a:pt x="22712" y="7632"/>
                  </a:cubicBezTo>
                  <a:cubicBezTo>
                    <a:pt x="23386" y="5091"/>
                    <a:pt x="26544" y="4258"/>
                    <a:pt x="29168" y="3933"/>
                  </a:cubicBezTo>
                  <a:cubicBezTo>
                    <a:pt x="30584" y="3766"/>
                    <a:pt x="32051" y="3633"/>
                    <a:pt x="33509" y="3625"/>
                  </a:cubicBezTo>
                  <a:lnTo>
                    <a:pt x="335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7529216" y="4699531"/>
              <a:ext cx="238518" cy="216032"/>
            </a:xfrm>
            <a:custGeom>
              <a:avLst/>
              <a:gdLst/>
              <a:ahLst/>
              <a:cxnLst/>
              <a:rect l="l" t="t" r="r" b="b"/>
              <a:pathLst>
                <a:path w="4508" h="4083" extrusionOk="0">
                  <a:moveTo>
                    <a:pt x="1192" y="0"/>
                  </a:moveTo>
                  <a:cubicBezTo>
                    <a:pt x="1000" y="167"/>
                    <a:pt x="834" y="350"/>
                    <a:pt x="700" y="558"/>
                  </a:cubicBezTo>
                  <a:cubicBezTo>
                    <a:pt x="0" y="1600"/>
                    <a:pt x="50" y="3066"/>
                    <a:pt x="775" y="4082"/>
                  </a:cubicBezTo>
                  <a:cubicBezTo>
                    <a:pt x="1357" y="3293"/>
                    <a:pt x="2358" y="2833"/>
                    <a:pt x="3346" y="2833"/>
                  </a:cubicBezTo>
                  <a:cubicBezTo>
                    <a:pt x="3745" y="2833"/>
                    <a:pt x="4141" y="2908"/>
                    <a:pt x="4508" y="3066"/>
                  </a:cubicBezTo>
                  <a:cubicBezTo>
                    <a:pt x="3216" y="2266"/>
                    <a:pt x="2108" y="1208"/>
                    <a:pt x="1192" y="0"/>
                  </a:cubicBezTo>
                  <a:close/>
                </a:path>
              </a:pathLst>
            </a:custGeom>
            <a:solidFill>
              <a:srgbClr val="468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7065924" y="3940900"/>
              <a:ext cx="2154231" cy="1306983"/>
            </a:xfrm>
            <a:custGeom>
              <a:avLst/>
              <a:gdLst/>
              <a:ahLst/>
              <a:cxnLst/>
              <a:rect l="l" t="t" r="r" b="b"/>
              <a:pathLst>
                <a:path w="40715" h="24702" extrusionOk="0">
                  <a:moveTo>
                    <a:pt x="40706" y="0"/>
                  </a:moveTo>
                  <a:lnTo>
                    <a:pt x="40706" y="0"/>
                  </a:lnTo>
                  <a:lnTo>
                    <a:pt x="40706" y="0"/>
                  </a:lnTo>
                  <a:cubicBezTo>
                    <a:pt x="40709" y="0"/>
                    <a:pt x="40712" y="0"/>
                    <a:pt x="40715" y="0"/>
                  </a:cubicBezTo>
                  <a:close/>
                  <a:moveTo>
                    <a:pt x="40706" y="0"/>
                  </a:moveTo>
                  <a:cubicBezTo>
                    <a:pt x="39251" y="1"/>
                    <a:pt x="37788" y="134"/>
                    <a:pt x="36374" y="317"/>
                  </a:cubicBezTo>
                  <a:cubicBezTo>
                    <a:pt x="33750" y="625"/>
                    <a:pt x="30601" y="1458"/>
                    <a:pt x="29918" y="4007"/>
                  </a:cubicBezTo>
                  <a:cubicBezTo>
                    <a:pt x="29546" y="3141"/>
                    <a:pt x="28682" y="2749"/>
                    <a:pt x="27751" y="2749"/>
                  </a:cubicBezTo>
                  <a:cubicBezTo>
                    <a:pt x="26740" y="2749"/>
                    <a:pt x="25652" y="3212"/>
                    <a:pt x="25035" y="4032"/>
                  </a:cubicBezTo>
                  <a:cubicBezTo>
                    <a:pt x="23863" y="5583"/>
                    <a:pt x="23909" y="7682"/>
                    <a:pt x="24006" y="9615"/>
                  </a:cubicBezTo>
                  <a:lnTo>
                    <a:pt x="24006" y="9615"/>
                  </a:lnTo>
                  <a:cubicBezTo>
                    <a:pt x="23909" y="8292"/>
                    <a:pt x="22546" y="7497"/>
                    <a:pt x="21185" y="7497"/>
                  </a:cubicBezTo>
                  <a:cubicBezTo>
                    <a:pt x="20515" y="7497"/>
                    <a:pt x="19846" y="7689"/>
                    <a:pt x="19329" y="8106"/>
                  </a:cubicBezTo>
                  <a:cubicBezTo>
                    <a:pt x="17729" y="9381"/>
                    <a:pt x="17496" y="11772"/>
                    <a:pt x="17979" y="13747"/>
                  </a:cubicBezTo>
                  <a:cubicBezTo>
                    <a:pt x="15755" y="8939"/>
                    <a:pt x="11939" y="4866"/>
                    <a:pt x="7265" y="2325"/>
                  </a:cubicBezTo>
                  <a:lnTo>
                    <a:pt x="7265" y="2325"/>
                  </a:lnTo>
                  <a:cubicBezTo>
                    <a:pt x="7049" y="6823"/>
                    <a:pt x="9431" y="11364"/>
                    <a:pt x="13255" y="13755"/>
                  </a:cubicBezTo>
                  <a:cubicBezTo>
                    <a:pt x="12887" y="13596"/>
                    <a:pt x="12490" y="13521"/>
                    <a:pt x="12090" y="13521"/>
                  </a:cubicBezTo>
                  <a:cubicBezTo>
                    <a:pt x="11062" y="13521"/>
                    <a:pt x="10022" y="14019"/>
                    <a:pt x="9440" y="14871"/>
                  </a:cubicBezTo>
                  <a:cubicBezTo>
                    <a:pt x="8640" y="16063"/>
                    <a:pt x="8831" y="17812"/>
                    <a:pt x="9848" y="18812"/>
                  </a:cubicBezTo>
                  <a:cubicBezTo>
                    <a:pt x="9525" y="18710"/>
                    <a:pt x="9194" y="18663"/>
                    <a:pt x="8863" y="18663"/>
                  </a:cubicBezTo>
                  <a:cubicBezTo>
                    <a:pt x="6909" y="18663"/>
                    <a:pt x="4963" y="20316"/>
                    <a:pt x="4899" y="22311"/>
                  </a:cubicBezTo>
                  <a:cubicBezTo>
                    <a:pt x="4523" y="21673"/>
                    <a:pt x="3835" y="21386"/>
                    <a:pt x="3106" y="21386"/>
                  </a:cubicBezTo>
                  <a:cubicBezTo>
                    <a:pt x="2254" y="21386"/>
                    <a:pt x="1347" y="21778"/>
                    <a:pt x="817" y="22461"/>
                  </a:cubicBezTo>
                  <a:cubicBezTo>
                    <a:pt x="359" y="23044"/>
                    <a:pt x="100" y="23827"/>
                    <a:pt x="0" y="24702"/>
                  </a:cubicBezTo>
                  <a:lnTo>
                    <a:pt x="40706" y="24702"/>
                  </a:lnTo>
                  <a:lnTo>
                    <a:pt x="40706" y="0"/>
                  </a:lnTo>
                  <a:close/>
                </a:path>
              </a:pathLst>
            </a:custGeom>
            <a:solidFill>
              <a:srgbClr val="262034">
                <a:alpha val="5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5"/>
          <p:cNvGrpSpPr/>
          <p:nvPr/>
        </p:nvGrpSpPr>
        <p:grpSpPr>
          <a:xfrm flipH="1">
            <a:off x="105296" y="3674747"/>
            <a:ext cx="1230120" cy="1573260"/>
            <a:chOff x="5791475" y="1450100"/>
            <a:chExt cx="1065777" cy="1363074"/>
          </a:xfrm>
        </p:grpSpPr>
        <p:sp>
          <p:nvSpPr>
            <p:cNvPr id="185" name="Google Shape;185;p5"/>
            <p:cNvSpPr/>
            <p:nvPr/>
          </p:nvSpPr>
          <p:spPr>
            <a:xfrm>
              <a:off x="6158688" y="1805226"/>
              <a:ext cx="446388" cy="1007949"/>
            </a:xfrm>
            <a:custGeom>
              <a:avLst/>
              <a:gdLst/>
              <a:ahLst/>
              <a:cxnLst/>
              <a:rect l="l" t="t" r="r" b="b"/>
              <a:pathLst>
                <a:path w="9895" h="22343" extrusionOk="0">
                  <a:moveTo>
                    <a:pt x="369" y="0"/>
                  </a:moveTo>
                  <a:cubicBezTo>
                    <a:pt x="185" y="0"/>
                    <a:pt x="0" y="179"/>
                    <a:pt x="147" y="357"/>
                  </a:cubicBezTo>
                  <a:cubicBezTo>
                    <a:pt x="1446" y="2056"/>
                    <a:pt x="2879" y="3639"/>
                    <a:pt x="4021" y="5464"/>
                  </a:cubicBezTo>
                  <a:cubicBezTo>
                    <a:pt x="5187" y="7322"/>
                    <a:pt x="6179" y="9296"/>
                    <a:pt x="6945" y="11354"/>
                  </a:cubicBezTo>
                  <a:cubicBezTo>
                    <a:pt x="8303" y="14961"/>
                    <a:pt x="8794" y="18585"/>
                    <a:pt x="8944" y="22343"/>
                  </a:cubicBezTo>
                  <a:lnTo>
                    <a:pt x="9878" y="22343"/>
                  </a:lnTo>
                  <a:cubicBezTo>
                    <a:pt x="9894" y="18469"/>
                    <a:pt x="8944" y="14478"/>
                    <a:pt x="7570" y="10929"/>
                  </a:cubicBezTo>
                  <a:cubicBezTo>
                    <a:pt x="6062" y="7055"/>
                    <a:pt x="3771" y="2789"/>
                    <a:pt x="530" y="57"/>
                  </a:cubicBezTo>
                  <a:cubicBezTo>
                    <a:pt x="483" y="17"/>
                    <a:pt x="426" y="0"/>
                    <a:pt x="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5791475" y="1450100"/>
              <a:ext cx="698973" cy="699830"/>
            </a:xfrm>
            <a:custGeom>
              <a:avLst/>
              <a:gdLst/>
              <a:ahLst/>
              <a:cxnLst/>
              <a:rect l="l" t="t" r="r" b="b"/>
              <a:pathLst>
                <a:path w="15494" h="15513" extrusionOk="0">
                  <a:moveTo>
                    <a:pt x="11044" y="0"/>
                  </a:moveTo>
                  <a:cubicBezTo>
                    <a:pt x="10663" y="0"/>
                    <a:pt x="10238" y="282"/>
                    <a:pt x="9945" y="581"/>
                  </a:cubicBezTo>
                  <a:cubicBezTo>
                    <a:pt x="8587" y="1972"/>
                    <a:pt x="7904" y="3971"/>
                    <a:pt x="8120" y="5896"/>
                  </a:cubicBezTo>
                  <a:cubicBezTo>
                    <a:pt x="7580" y="4567"/>
                    <a:pt x="6717" y="3013"/>
                    <a:pt x="5282" y="3013"/>
                  </a:cubicBezTo>
                  <a:cubicBezTo>
                    <a:pt x="5279" y="3013"/>
                    <a:pt x="5275" y="3013"/>
                    <a:pt x="5271" y="3013"/>
                  </a:cubicBezTo>
                  <a:cubicBezTo>
                    <a:pt x="4038" y="3038"/>
                    <a:pt x="3121" y="4413"/>
                    <a:pt x="3346" y="5621"/>
                  </a:cubicBezTo>
                  <a:cubicBezTo>
                    <a:pt x="3575" y="6806"/>
                    <a:pt x="4629" y="7694"/>
                    <a:pt x="5794" y="8003"/>
                  </a:cubicBezTo>
                  <a:lnTo>
                    <a:pt x="5794" y="8003"/>
                  </a:lnTo>
                  <a:cubicBezTo>
                    <a:pt x="5685" y="7978"/>
                    <a:pt x="5567" y="7967"/>
                    <a:pt x="5444" y="7967"/>
                  </a:cubicBezTo>
                  <a:cubicBezTo>
                    <a:pt x="3506" y="7967"/>
                    <a:pt x="0" y="10791"/>
                    <a:pt x="2830" y="10845"/>
                  </a:cubicBezTo>
                  <a:cubicBezTo>
                    <a:pt x="2311" y="11509"/>
                    <a:pt x="477" y="14419"/>
                    <a:pt x="1577" y="14419"/>
                  </a:cubicBezTo>
                  <a:cubicBezTo>
                    <a:pt x="1802" y="14419"/>
                    <a:pt x="2149" y="14297"/>
                    <a:pt x="2655" y="14010"/>
                  </a:cubicBezTo>
                  <a:cubicBezTo>
                    <a:pt x="4571" y="12919"/>
                    <a:pt x="6379" y="11644"/>
                    <a:pt x="8045" y="10195"/>
                  </a:cubicBezTo>
                  <a:lnTo>
                    <a:pt x="8045" y="10195"/>
                  </a:lnTo>
                  <a:cubicBezTo>
                    <a:pt x="7245" y="11811"/>
                    <a:pt x="7029" y="13711"/>
                    <a:pt x="7420" y="15460"/>
                  </a:cubicBezTo>
                  <a:cubicBezTo>
                    <a:pt x="7499" y="15496"/>
                    <a:pt x="7576" y="15512"/>
                    <a:pt x="7652" y="15512"/>
                  </a:cubicBezTo>
                  <a:cubicBezTo>
                    <a:pt x="8055" y="15512"/>
                    <a:pt x="8421" y="15061"/>
                    <a:pt x="8645" y="14669"/>
                  </a:cubicBezTo>
                  <a:cubicBezTo>
                    <a:pt x="9078" y="13877"/>
                    <a:pt x="9620" y="13152"/>
                    <a:pt x="9745" y="12261"/>
                  </a:cubicBezTo>
                  <a:cubicBezTo>
                    <a:pt x="9878" y="11278"/>
                    <a:pt x="9928" y="10295"/>
                    <a:pt x="9878" y="9312"/>
                  </a:cubicBezTo>
                  <a:lnTo>
                    <a:pt x="9878" y="9312"/>
                  </a:lnTo>
                  <a:cubicBezTo>
                    <a:pt x="10078" y="9795"/>
                    <a:pt x="10328" y="10270"/>
                    <a:pt x="10678" y="10645"/>
                  </a:cubicBezTo>
                  <a:cubicBezTo>
                    <a:pt x="11167" y="11153"/>
                    <a:pt x="11888" y="11515"/>
                    <a:pt x="12602" y="11515"/>
                  </a:cubicBezTo>
                  <a:cubicBezTo>
                    <a:pt x="12824" y="11515"/>
                    <a:pt x="13046" y="11480"/>
                    <a:pt x="13260" y="11403"/>
                  </a:cubicBezTo>
                  <a:cubicBezTo>
                    <a:pt x="14194" y="11070"/>
                    <a:pt x="14943" y="9645"/>
                    <a:pt x="14302" y="8762"/>
                  </a:cubicBezTo>
                  <a:cubicBezTo>
                    <a:pt x="14085" y="8462"/>
                    <a:pt x="13760" y="8270"/>
                    <a:pt x="13435" y="8095"/>
                  </a:cubicBezTo>
                  <a:cubicBezTo>
                    <a:pt x="12782" y="7735"/>
                    <a:pt x="12109" y="7402"/>
                    <a:pt x="11391" y="7236"/>
                  </a:cubicBezTo>
                  <a:lnTo>
                    <a:pt x="11391" y="7236"/>
                  </a:lnTo>
                  <a:cubicBezTo>
                    <a:pt x="11753" y="7307"/>
                    <a:pt x="12124" y="7366"/>
                    <a:pt x="12486" y="7366"/>
                  </a:cubicBezTo>
                  <a:cubicBezTo>
                    <a:pt x="12857" y="7366"/>
                    <a:pt x="13217" y="7304"/>
                    <a:pt x="13544" y="7129"/>
                  </a:cubicBezTo>
                  <a:cubicBezTo>
                    <a:pt x="14335" y="6712"/>
                    <a:pt x="15185" y="5371"/>
                    <a:pt x="15352" y="4505"/>
                  </a:cubicBezTo>
                  <a:cubicBezTo>
                    <a:pt x="15493" y="3755"/>
                    <a:pt x="15143" y="2855"/>
                    <a:pt x="14410" y="2663"/>
                  </a:cubicBezTo>
                  <a:cubicBezTo>
                    <a:pt x="14303" y="2634"/>
                    <a:pt x="14195" y="2621"/>
                    <a:pt x="14087" y="2621"/>
                  </a:cubicBezTo>
                  <a:cubicBezTo>
                    <a:pt x="13640" y="2621"/>
                    <a:pt x="13190" y="2845"/>
                    <a:pt x="12794" y="3080"/>
                  </a:cubicBezTo>
                  <a:cubicBezTo>
                    <a:pt x="11986" y="3563"/>
                    <a:pt x="11211" y="4130"/>
                    <a:pt x="10503" y="4763"/>
                  </a:cubicBezTo>
                  <a:cubicBezTo>
                    <a:pt x="11411" y="3738"/>
                    <a:pt x="11894" y="2355"/>
                    <a:pt x="11794" y="1006"/>
                  </a:cubicBezTo>
                  <a:cubicBezTo>
                    <a:pt x="11778" y="689"/>
                    <a:pt x="11703" y="347"/>
                    <a:pt x="11461" y="147"/>
                  </a:cubicBezTo>
                  <a:cubicBezTo>
                    <a:pt x="11336" y="44"/>
                    <a:pt x="11193" y="0"/>
                    <a:pt x="1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5813174" y="1815286"/>
              <a:ext cx="416073" cy="334645"/>
            </a:xfrm>
            <a:custGeom>
              <a:avLst/>
              <a:gdLst/>
              <a:ahLst/>
              <a:cxnLst/>
              <a:rect l="l" t="t" r="r" b="b"/>
              <a:pathLst>
                <a:path w="9223" h="7418" extrusionOk="0">
                  <a:moveTo>
                    <a:pt x="5340" y="0"/>
                  </a:moveTo>
                  <a:lnTo>
                    <a:pt x="5340" y="0"/>
                  </a:lnTo>
                  <a:cubicBezTo>
                    <a:pt x="4232" y="917"/>
                    <a:pt x="2907" y="242"/>
                    <a:pt x="1891" y="1242"/>
                  </a:cubicBezTo>
                  <a:cubicBezTo>
                    <a:pt x="1641" y="1475"/>
                    <a:pt x="1141" y="1925"/>
                    <a:pt x="1282" y="2333"/>
                  </a:cubicBezTo>
                  <a:cubicBezTo>
                    <a:pt x="1349" y="2507"/>
                    <a:pt x="1874" y="2800"/>
                    <a:pt x="2164" y="2800"/>
                  </a:cubicBezTo>
                  <a:cubicBezTo>
                    <a:pt x="2234" y="2800"/>
                    <a:pt x="2291" y="2782"/>
                    <a:pt x="2324" y="2741"/>
                  </a:cubicBezTo>
                  <a:lnTo>
                    <a:pt x="2324" y="2741"/>
                  </a:lnTo>
                  <a:cubicBezTo>
                    <a:pt x="1826" y="3412"/>
                    <a:pt x="1" y="6324"/>
                    <a:pt x="1099" y="6324"/>
                  </a:cubicBezTo>
                  <a:cubicBezTo>
                    <a:pt x="1323" y="6324"/>
                    <a:pt x="1669" y="6202"/>
                    <a:pt x="2174" y="5915"/>
                  </a:cubicBezTo>
                  <a:cubicBezTo>
                    <a:pt x="4090" y="4824"/>
                    <a:pt x="5898" y="3549"/>
                    <a:pt x="7564" y="2100"/>
                  </a:cubicBezTo>
                  <a:lnTo>
                    <a:pt x="7564" y="2100"/>
                  </a:lnTo>
                  <a:cubicBezTo>
                    <a:pt x="6764" y="3716"/>
                    <a:pt x="6548" y="5616"/>
                    <a:pt x="6939" y="7365"/>
                  </a:cubicBezTo>
                  <a:cubicBezTo>
                    <a:pt x="7018" y="7401"/>
                    <a:pt x="7095" y="7417"/>
                    <a:pt x="7171" y="7417"/>
                  </a:cubicBezTo>
                  <a:cubicBezTo>
                    <a:pt x="7574" y="7417"/>
                    <a:pt x="7940" y="6966"/>
                    <a:pt x="8164" y="6574"/>
                  </a:cubicBezTo>
                  <a:cubicBezTo>
                    <a:pt x="9222" y="4666"/>
                    <a:pt x="9114" y="3474"/>
                    <a:pt x="9064" y="1308"/>
                  </a:cubicBezTo>
                  <a:lnTo>
                    <a:pt x="9064" y="1308"/>
                  </a:lnTo>
                  <a:cubicBezTo>
                    <a:pt x="9005" y="1742"/>
                    <a:pt x="8822" y="2266"/>
                    <a:pt x="8397" y="2291"/>
                  </a:cubicBezTo>
                  <a:cubicBezTo>
                    <a:pt x="8389" y="2292"/>
                    <a:pt x="8381" y="2292"/>
                    <a:pt x="8373" y="2292"/>
                  </a:cubicBezTo>
                  <a:cubicBezTo>
                    <a:pt x="8224" y="2292"/>
                    <a:pt x="8082" y="2220"/>
                    <a:pt x="7947" y="2125"/>
                  </a:cubicBezTo>
                  <a:cubicBezTo>
                    <a:pt x="7356" y="1675"/>
                    <a:pt x="7264" y="834"/>
                    <a:pt x="7223" y="84"/>
                  </a:cubicBezTo>
                  <a:cubicBezTo>
                    <a:pt x="6681" y="750"/>
                    <a:pt x="6056" y="1350"/>
                    <a:pt x="5381" y="1892"/>
                  </a:cubicBezTo>
                  <a:cubicBezTo>
                    <a:pt x="5216" y="2024"/>
                    <a:pt x="4990" y="2145"/>
                    <a:pt x="4795" y="2145"/>
                  </a:cubicBezTo>
                  <a:cubicBezTo>
                    <a:pt x="4694" y="2145"/>
                    <a:pt x="4602" y="2112"/>
                    <a:pt x="4532" y="2033"/>
                  </a:cubicBezTo>
                  <a:cubicBezTo>
                    <a:pt x="4373" y="1833"/>
                    <a:pt x="4482" y="1533"/>
                    <a:pt x="4607" y="1300"/>
                  </a:cubicBezTo>
                  <a:cubicBezTo>
                    <a:pt x="4848" y="867"/>
                    <a:pt x="5090" y="434"/>
                    <a:pt x="5340" y="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6081862" y="1742655"/>
              <a:ext cx="181939" cy="133488"/>
            </a:xfrm>
            <a:custGeom>
              <a:avLst/>
              <a:gdLst/>
              <a:ahLst/>
              <a:cxnLst/>
              <a:rect l="l" t="t" r="r" b="b"/>
              <a:pathLst>
                <a:path w="4033" h="2959" extrusionOk="0">
                  <a:moveTo>
                    <a:pt x="2716" y="0"/>
                  </a:moveTo>
                  <a:cubicBezTo>
                    <a:pt x="1887" y="0"/>
                    <a:pt x="900" y="1216"/>
                    <a:pt x="433" y="1660"/>
                  </a:cubicBezTo>
                  <a:cubicBezTo>
                    <a:pt x="225" y="1869"/>
                    <a:pt x="0" y="2119"/>
                    <a:pt x="34" y="2410"/>
                  </a:cubicBezTo>
                  <a:cubicBezTo>
                    <a:pt x="84" y="2718"/>
                    <a:pt x="408" y="2902"/>
                    <a:pt x="717" y="2943"/>
                  </a:cubicBezTo>
                  <a:cubicBezTo>
                    <a:pt x="789" y="2953"/>
                    <a:pt x="862" y="2958"/>
                    <a:pt x="934" y="2958"/>
                  </a:cubicBezTo>
                  <a:cubicBezTo>
                    <a:pt x="1514" y="2958"/>
                    <a:pt x="2069" y="2643"/>
                    <a:pt x="2491" y="2235"/>
                  </a:cubicBezTo>
                  <a:cubicBezTo>
                    <a:pt x="3016" y="1735"/>
                    <a:pt x="4033" y="511"/>
                    <a:pt x="3016" y="61"/>
                  </a:cubicBezTo>
                  <a:cubicBezTo>
                    <a:pt x="2919" y="19"/>
                    <a:pt x="2819" y="0"/>
                    <a:pt x="2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6572682" y="1597212"/>
              <a:ext cx="284570" cy="1215962"/>
            </a:xfrm>
            <a:custGeom>
              <a:avLst/>
              <a:gdLst/>
              <a:ahLst/>
              <a:cxnLst/>
              <a:rect l="l" t="t" r="r" b="b"/>
              <a:pathLst>
                <a:path w="6308" h="26954" extrusionOk="0">
                  <a:moveTo>
                    <a:pt x="4772" y="1"/>
                  </a:moveTo>
                  <a:cubicBezTo>
                    <a:pt x="4652" y="1"/>
                    <a:pt x="4538" y="61"/>
                    <a:pt x="4466" y="211"/>
                  </a:cubicBezTo>
                  <a:cubicBezTo>
                    <a:pt x="509" y="8575"/>
                    <a:pt x="1" y="17839"/>
                    <a:pt x="184" y="26954"/>
                  </a:cubicBezTo>
                  <a:lnTo>
                    <a:pt x="2200" y="26954"/>
                  </a:lnTo>
                  <a:cubicBezTo>
                    <a:pt x="5241" y="18481"/>
                    <a:pt x="6307" y="9400"/>
                    <a:pt x="5241" y="419"/>
                  </a:cubicBezTo>
                  <a:cubicBezTo>
                    <a:pt x="5214" y="194"/>
                    <a:pt x="4985" y="1"/>
                    <a:pt x="47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6585449" y="1597212"/>
              <a:ext cx="271803" cy="1215962"/>
            </a:xfrm>
            <a:custGeom>
              <a:avLst/>
              <a:gdLst/>
              <a:ahLst/>
              <a:cxnLst/>
              <a:rect l="l" t="t" r="r" b="b"/>
              <a:pathLst>
                <a:path w="6025" h="26954" extrusionOk="0">
                  <a:moveTo>
                    <a:pt x="4488" y="1"/>
                  </a:moveTo>
                  <a:cubicBezTo>
                    <a:pt x="4369" y="1"/>
                    <a:pt x="4255" y="61"/>
                    <a:pt x="4183" y="211"/>
                  </a:cubicBezTo>
                  <a:cubicBezTo>
                    <a:pt x="3850" y="927"/>
                    <a:pt x="3542" y="1652"/>
                    <a:pt x="3250" y="2377"/>
                  </a:cubicBezTo>
                  <a:cubicBezTo>
                    <a:pt x="3942" y="10716"/>
                    <a:pt x="2817" y="19089"/>
                    <a:pt x="1" y="26954"/>
                  </a:cubicBezTo>
                  <a:lnTo>
                    <a:pt x="1917" y="26954"/>
                  </a:lnTo>
                  <a:cubicBezTo>
                    <a:pt x="4950" y="18481"/>
                    <a:pt x="6024" y="9400"/>
                    <a:pt x="4950" y="419"/>
                  </a:cubicBezTo>
                  <a:cubicBezTo>
                    <a:pt x="4928" y="194"/>
                    <a:pt x="4701" y="1"/>
                    <a:pt x="4488" y="1"/>
                  </a:cubicBezTo>
                  <a:close/>
                </a:path>
              </a:pathLst>
            </a:custGeom>
            <a:solidFill>
              <a:srgbClr val="262034">
                <a:alpha val="6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5"/>
          <p:cNvSpPr/>
          <p:nvPr/>
        </p:nvSpPr>
        <p:spPr>
          <a:xfrm>
            <a:off x="238975" y="147399"/>
            <a:ext cx="707460" cy="707565"/>
          </a:xfrm>
          <a:custGeom>
            <a:avLst/>
            <a:gdLst/>
            <a:ahLst/>
            <a:cxnLst/>
            <a:rect l="l" t="t" r="r" b="b"/>
            <a:pathLst>
              <a:path w="54170" h="54178" extrusionOk="0">
                <a:moveTo>
                  <a:pt x="27085" y="0"/>
                </a:moveTo>
                <a:cubicBezTo>
                  <a:pt x="12123" y="0"/>
                  <a:pt x="1" y="12122"/>
                  <a:pt x="1" y="27085"/>
                </a:cubicBezTo>
                <a:cubicBezTo>
                  <a:pt x="1" y="42056"/>
                  <a:pt x="12123" y="54177"/>
                  <a:pt x="27085" y="54177"/>
                </a:cubicBezTo>
                <a:cubicBezTo>
                  <a:pt x="42040" y="54177"/>
                  <a:pt x="54170" y="42056"/>
                  <a:pt x="54170" y="27085"/>
                </a:cubicBezTo>
                <a:cubicBezTo>
                  <a:pt x="54170" y="12130"/>
                  <a:pt x="42048" y="0"/>
                  <a:pt x="270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579300" y="203677"/>
            <a:ext cx="1105977" cy="206876"/>
          </a:xfrm>
          <a:custGeom>
            <a:avLst/>
            <a:gdLst/>
            <a:ahLst/>
            <a:cxnLst/>
            <a:rect l="l" t="t" r="r" b="b"/>
            <a:pathLst>
              <a:path w="74439" h="13924" extrusionOk="0">
                <a:moveTo>
                  <a:pt x="45306" y="1"/>
                </a:moveTo>
                <a:cubicBezTo>
                  <a:pt x="44279" y="1"/>
                  <a:pt x="43224" y="239"/>
                  <a:pt x="42322" y="652"/>
                </a:cubicBezTo>
                <a:cubicBezTo>
                  <a:pt x="40514" y="1468"/>
                  <a:pt x="39206" y="2843"/>
                  <a:pt x="37990" y="4193"/>
                </a:cubicBezTo>
                <a:cubicBezTo>
                  <a:pt x="36589" y="5759"/>
                  <a:pt x="34801" y="7527"/>
                  <a:pt x="32506" y="7527"/>
                </a:cubicBezTo>
                <a:cubicBezTo>
                  <a:pt x="32372" y="7527"/>
                  <a:pt x="32237" y="7521"/>
                  <a:pt x="32100" y="7508"/>
                </a:cubicBezTo>
                <a:cubicBezTo>
                  <a:pt x="30375" y="7342"/>
                  <a:pt x="29092" y="6175"/>
                  <a:pt x="27668" y="5359"/>
                </a:cubicBezTo>
                <a:cubicBezTo>
                  <a:pt x="26370" y="4621"/>
                  <a:pt x="24745" y="4200"/>
                  <a:pt x="23170" y="4200"/>
                </a:cubicBezTo>
                <a:cubicBezTo>
                  <a:pt x="21651" y="4200"/>
                  <a:pt x="20179" y="4592"/>
                  <a:pt x="19095" y="5467"/>
                </a:cubicBezTo>
                <a:cubicBezTo>
                  <a:pt x="17837" y="6484"/>
                  <a:pt x="17229" y="8008"/>
                  <a:pt x="15788" y="8825"/>
                </a:cubicBezTo>
                <a:cubicBezTo>
                  <a:pt x="14892" y="9326"/>
                  <a:pt x="13875" y="9476"/>
                  <a:pt x="12802" y="9476"/>
                </a:cubicBezTo>
                <a:cubicBezTo>
                  <a:pt x="11201" y="9476"/>
                  <a:pt x="9478" y="9141"/>
                  <a:pt x="7856" y="9141"/>
                </a:cubicBezTo>
                <a:cubicBezTo>
                  <a:pt x="4649" y="9141"/>
                  <a:pt x="1516" y="10674"/>
                  <a:pt x="0" y="12990"/>
                </a:cubicBezTo>
                <a:lnTo>
                  <a:pt x="74439" y="13923"/>
                </a:lnTo>
                <a:cubicBezTo>
                  <a:pt x="72903" y="11834"/>
                  <a:pt x="70000" y="10543"/>
                  <a:pt x="67074" y="10543"/>
                </a:cubicBezTo>
                <a:cubicBezTo>
                  <a:pt x="66699" y="10543"/>
                  <a:pt x="66323" y="10564"/>
                  <a:pt x="65949" y="10608"/>
                </a:cubicBezTo>
                <a:cubicBezTo>
                  <a:pt x="65112" y="10705"/>
                  <a:pt x="64243" y="10899"/>
                  <a:pt x="63418" y="10899"/>
                </a:cubicBezTo>
                <a:cubicBezTo>
                  <a:pt x="62979" y="10899"/>
                  <a:pt x="62553" y="10844"/>
                  <a:pt x="62150" y="10691"/>
                </a:cubicBezTo>
                <a:cubicBezTo>
                  <a:pt x="59559" y="9716"/>
                  <a:pt x="60184" y="5759"/>
                  <a:pt x="57443" y="5192"/>
                </a:cubicBezTo>
                <a:cubicBezTo>
                  <a:pt x="57245" y="5153"/>
                  <a:pt x="57047" y="5136"/>
                  <a:pt x="56847" y="5136"/>
                </a:cubicBezTo>
                <a:cubicBezTo>
                  <a:pt x="55806" y="5136"/>
                  <a:pt x="54748" y="5589"/>
                  <a:pt x="53688" y="5589"/>
                </a:cubicBezTo>
                <a:cubicBezTo>
                  <a:pt x="53584" y="5589"/>
                  <a:pt x="53481" y="5585"/>
                  <a:pt x="53378" y="5576"/>
                </a:cubicBezTo>
                <a:cubicBezTo>
                  <a:pt x="50678" y="5326"/>
                  <a:pt x="50220" y="2176"/>
                  <a:pt x="48121" y="768"/>
                </a:cubicBezTo>
                <a:cubicBezTo>
                  <a:pt x="47327" y="236"/>
                  <a:pt x="46330" y="1"/>
                  <a:pt x="45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199448" y="601653"/>
            <a:ext cx="861259" cy="161101"/>
          </a:xfrm>
          <a:custGeom>
            <a:avLst/>
            <a:gdLst/>
            <a:ahLst/>
            <a:cxnLst/>
            <a:rect l="l" t="t" r="r" b="b"/>
            <a:pathLst>
              <a:path w="74439" h="13924" extrusionOk="0">
                <a:moveTo>
                  <a:pt x="45306" y="1"/>
                </a:moveTo>
                <a:cubicBezTo>
                  <a:pt x="44279" y="1"/>
                  <a:pt x="43224" y="239"/>
                  <a:pt x="42322" y="652"/>
                </a:cubicBezTo>
                <a:cubicBezTo>
                  <a:pt x="40514" y="1468"/>
                  <a:pt x="39206" y="2843"/>
                  <a:pt x="37990" y="4193"/>
                </a:cubicBezTo>
                <a:cubicBezTo>
                  <a:pt x="36589" y="5759"/>
                  <a:pt x="34801" y="7527"/>
                  <a:pt x="32506" y="7527"/>
                </a:cubicBezTo>
                <a:cubicBezTo>
                  <a:pt x="32372" y="7527"/>
                  <a:pt x="32237" y="7521"/>
                  <a:pt x="32100" y="7508"/>
                </a:cubicBezTo>
                <a:cubicBezTo>
                  <a:pt x="30375" y="7342"/>
                  <a:pt x="29092" y="6175"/>
                  <a:pt x="27668" y="5359"/>
                </a:cubicBezTo>
                <a:cubicBezTo>
                  <a:pt x="26370" y="4621"/>
                  <a:pt x="24745" y="4200"/>
                  <a:pt x="23170" y="4200"/>
                </a:cubicBezTo>
                <a:cubicBezTo>
                  <a:pt x="21651" y="4200"/>
                  <a:pt x="20179" y="4592"/>
                  <a:pt x="19095" y="5467"/>
                </a:cubicBezTo>
                <a:cubicBezTo>
                  <a:pt x="17837" y="6484"/>
                  <a:pt x="17229" y="8008"/>
                  <a:pt x="15788" y="8825"/>
                </a:cubicBezTo>
                <a:cubicBezTo>
                  <a:pt x="14892" y="9326"/>
                  <a:pt x="13875" y="9476"/>
                  <a:pt x="12802" y="9476"/>
                </a:cubicBezTo>
                <a:cubicBezTo>
                  <a:pt x="11201" y="9476"/>
                  <a:pt x="9478" y="9141"/>
                  <a:pt x="7856" y="9141"/>
                </a:cubicBezTo>
                <a:cubicBezTo>
                  <a:pt x="4649" y="9141"/>
                  <a:pt x="1516" y="10674"/>
                  <a:pt x="0" y="12990"/>
                </a:cubicBezTo>
                <a:lnTo>
                  <a:pt x="74439" y="13923"/>
                </a:lnTo>
                <a:cubicBezTo>
                  <a:pt x="72903" y="11834"/>
                  <a:pt x="70000" y="10543"/>
                  <a:pt x="67074" y="10543"/>
                </a:cubicBezTo>
                <a:cubicBezTo>
                  <a:pt x="66699" y="10543"/>
                  <a:pt x="66323" y="10564"/>
                  <a:pt x="65949" y="10608"/>
                </a:cubicBezTo>
                <a:cubicBezTo>
                  <a:pt x="65112" y="10705"/>
                  <a:pt x="64243" y="10899"/>
                  <a:pt x="63418" y="10899"/>
                </a:cubicBezTo>
                <a:cubicBezTo>
                  <a:pt x="62979" y="10899"/>
                  <a:pt x="62553" y="10844"/>
                  <a:pt x="62150" y="10691"/>
                </a:cubicBezTo>
                <a:cubicBezTo>
                  <a:pt x="59559" y="9716"/>
                  <a:pt x="60184" y="5759"/>
                  <a:pt x="57443" y="5192"/>
                </a:cubicBezTo>
                <a:cubicBezTo>
                  <a:pt x="57245" y="5153"/>
                  <a:pt x="57047" y="5136"/>
                  <a:pt x="56847" y="5136"/>
                </a:cubicBezTo>
                <a:cubicBezTo>
                  <a:pt x="55806" y="5136"/>
                  <a:pt x="54748" y="5589"/>
                  <a:pt x="53688" y="5589"/>
                </a:cubicBezTo>
                <a:cubicBezTo>
                  <a:pt x="53584" y="5589"/>
                  <a:pt x="53481" y="5585"/>
                  <a:pt x="53378" y="5576"/>
                </a:cubicBezTo>
                <a:cubicBezTo>
                  <a:pt x="50678" y="5326"/>
                  <a:pt x="50220" y="2176"/>
                  <a:pt x="48121" y="768"/>
                </a:cubicBezTo>
                <a:cubicBezTo>
                  <a:pt x="47327" y="236"/>
                  <a:pt x="46330" y="1"/>
                  <a:pt x="45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9"/>
        <p:cNvGrpSpPr/>
        <p:nvPr/>
      </p:nvGrpSpPr>
      <p:grpSpPr>
        <a:xfrm>
          <a:off x="0" y="0"/>
          <a:ext cx="0" cy="0"/>
          <a:chOff x="0" y="0"/>
          <a:chExt cx="0" cy="0"/>
        </a:xfrm>
      </p:grpSpPr>
      <p:sp>
        <p:nvSpPr>
          <p:cNvPr id="250" name="Google Shape;250;p7"/>
          <p:cNvSpPr/>
          <p:nvPr/>
        </p:nvSpPr>
        <p:spPr>
          <a:xfrm>
            <a:off x="6755864" y="193457"/>
            <a:ext cx="1660163" cy="231177"/>
          </a:xfrm>
          <a:custGeom>
            <a:avLst/>
            <a:gdLst/>
            <a:ahLst/>
            <a:cxnLst/>
            <a:rect l="l" t="t" r="r" b="b"/>
            <a:pathLst>
              <a:path w="41398" h="5765" extrusionOk="0">
                <a:moveTo>
                  <a:pt x="25201" y="0"/>
                </a:moveTo>
                <a:cubicBezTo>
                  <a:pt x="24627" y="0"/>
                  <a:pt x="24038" y="98"/>
                  <a:pt x="23536" y="266"/>
                </a:cubicBezTo>
                <a:cubicBezTo>
                  <a:pt x="22536" y="607"/>
                  <a:pt x="21803" y="1174"/>
                  <a:pt x="21128" y="1732"/>
                </a:cubicBezTo>
                <a:cubicBezTo>
                  <a:pt x="20355" y="2380"/>
                  <a:pt x="19369" y="3117"/>
                  <a:pt x="18116" y="3117"/>
                </a:cubicBezTo>
                <a:cubicBezTo>
                  <a:pt x="18033" y="3117"/>
                  <a:pt x="17948" y="3114"/>
                  <a:pt x="17862" y="3107"/>
                </a:cubicBezTo>
                <a:cubicBezTo>
                  <a:pt x="16904" y="3040"/>
                  <a:pt x="16196" y="2557"/>
                  <a:pt x="15388" y="2215"/>
                </a:cubicBezTo>
                <a:cubicBezTo>
                  <a:pt x="14667" y="1906"/>
                  <a:pt x="13762" y="1730"/>
                  <a:pt x="12886" y="1730"/>
                </a:cubicBezTo>
                <a:cubicBezTo>
                  <a:pt x="12041" y="1730"/>
                  <a:pt x="11224" y="1893"/>
                  <a:pt x="10623" y="2257"/>
                </a:cubicBezTo>
                <a:cubicBezTo>
                  <a:pt x="9923" y="2682"/>
                  <a:pt x="9589" y="3315"/>
                  <a:pt x="8781" y="3648"/>
                </a:cubicBezTo>
                <a:cubicBezTo>
                  <a:pt x="8290" y="3856"/>
                  <a:pt x="7731" y="3919"/>
                  <a:pt x="7142" y="3919"/>
                </a:cubicBezTo>
                <a:cubicBezTo>
                  <a:pt x="6246" y="3919"/>
                  <a:pt x="5280" y="3773"/>
                  <a:pt x="4374" y="3773"/>
                </a:cubicBezTo>
                <a:cubicBezTo>
                  <a:pt x="2591" y="3773"/>
                  <a:pt x="850" y="4415"/>
                  <a:pt x="0" y="5381"/>
                </a:cubicBezTo>
                <a:lnTo>
                  <a:pt x="41398" y="5764"/>
                </a:lnTo>
                <a:cubicBezTo>
                  <a:pt x="40535" y="4924"/>
                  <a:pt x="38927" y="4396"/>
                  <a:pt x="37304" y="4396"/>
                </a:cubicBezTo>
                <a:cubicBezTo>
                  <a:pt x="37094" y="4396"/>
                  <a:pt x="36883" y="4405"/>
                  <a:pt x="36674" y="4423"/>
                </a:cubicBezTo>
                <a:cubicBezTo>
                  <a:pt x="36211" y="4461"/>
                  <a:pt x="35726" y="4542"/>
                  <a:pt x="35266" y="4542"/>
                </a:cubicBezTo>
                <a:cubicBezTo>
                  <a:pt x="35023" y="4542"/>
                  <a:pt x="34788" y="4520"/>
                  <a:pt x="34566" y="4456"/>
                </a:cubicBezTo>
                <a:cubicBezTo>
                  <a:pt x="33125" y="4048"/>
                  <a:pt x="33475" y="2399"/>
                  <a:pt x="31950" y="2165"/>
                </a:cubicBezTo>
                <a:cubicBezTo>
                  <a:pt x="31836" y="2147"/>
                  <a:pt x="31721" y="2140"/>
                  <a:pt x="31606" y="2140"/>
                </a:cubicBezTo>
                <a:cubicBezTo>
                  <a:pt x="31037" y="2140"/>
                  <a:pt x="30460" y="2322"/>
                  <a:pt x="29883" y="2322"/>
                </a:cubicBezTo>
                <a:cubicBezTo>
                  <a:pt x="29819" y="2322"/>
                  <a:pt x="29756" y="2320"/>
                  <a:pt x="29693" y="2315"/>
                </a:cubicBezTo>
                <a:cubicBezTo>
                  <a:pt x="28193" y="2215"/>
                  <a:pt x="27943" y="899"/>
                  <a:pt x="26760" y="316"/>
                </a:cubicBezTo>
                <a:cubicBezTo>
                  <a:pt x="26321" y="96"/>
                  <a:pt x="25768" y="0"/>
                  <a:pt x="25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25650" y="3805051"/>
            <a:ext cx="4275475" cy="795449"/>
          </a:xfrm>
          <a:custGeom>
            <a:avLst/>
            <a:gdLst/>
            <a:ahLst/>
            <a:cxnLst/>
            <a:rect l="l" t="t" r="r" b="b"/>
            <a:pathLst>
              <a:path w="226096" h="42065" extrusionOk="0">
                <a:moveTo>
                  <a:pt x="33018" y="1"/>
                </a:moveTo>
                <a:cubicBezTo>
                  <a:pt x="29112" y="1"/>
                  <a:pt x="25053" y="1393"/>
                  <a:pt x="20975" y="4928"/>
                </a:cubicBezTo>
                <a:cubicBezTo>
                  <a:pt x="13837" y="11116"/>
                  <a:pt x="9535" y="20122"/>
                  <a:pt x="0" y="24347"/>
                </a:cubicBezTo>
                <a:lnTo>
                  <a:pt x="0" y="42065"/>
                </a:lnTo>
                <a:lnTo>
                  <a:pt x="226095" y="42065"/>
                </a:lnTo>
                <a:cubicBezTo>
                  <a:pt x="226089" y="38362"/>
                  <a:pt x="190328" y="35978"/>
                  <a:pt x="185943" y="30912"/>
                </a:cubicBezTo>
                <a:cubicBezTo>
                  <a:pt x="179117" y="24742"/>
                  <a:pt x="172782" y="18850"/>
                  <a:pt x="161793" y="18850"/>
                </a:cubicBezTo>
                <a:cubicBezTo>
                  <a:pt x="159137" y="18850"/>
                  <a:pt x="156209" y="19194"/>
                  <a:pt x="152935" y="19962"/>
                </a:cubicBezTo>
                <a:cubicBezTo>
                  <a:pt x="145660" y="21676"/>
                  <a:pt x="140935" y="24373"/>
                  <a:pt x="135174" y="24373"/>
                </a:cubicBezTo>
                <a:cubicBezTo>
                  <a:pt x="132623" y="24373"/>
                  <a:pt x="129869" y="23844"/>
                  <a:pt x="126601" y="22467"/>
                </a:cubicBezTo>
                <a:cubicBezTo>
                  <a:pt x="117273" y="18537"/>
                  <a:pt x="111560" y="14016"/>
                  <a:pt x="102427" y="14016"/>
                </a:cubicBezTo>
                <a:cubicBezTo>
                  <a:pt x="99341" y="14016"/>
                  <a:pt x="95864" y="14532"/>
                  <a:pt x="91726" y="15762"/>
                </a:cubicBezTo>
                <a:cubicBezTo>
                  <a:pt x="84308" y="17966"/>
                  <a:pt x="78037" y="19823"/>
                  <a:pt x="72249" y="19823"/>
                </a:cubicBezTo>
                <a:cubicBezTo>
                  <a:pt x="66371" y="19823"/>
                  <a:pt x="60992" y="17907"/>
                  <a:pt x="55416" y="12493"/>
                </a:cubicBezTo>
                <a:cubicBezTo>
                  <a:pt x="49702" y="6946"/>
                  <a:pt x="41741" y="1"/>
                  <a:pt x="33018" y="1"/>
                </a:cubicBezTo>
                <a:close/>
              </a:path>
            </a:pathLst>
          </a:custGeom>
          <a:solidFill>
            <a:srgbClr val="468F5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4349225" y="3996503"/>
            <a:ext cx="5146510" cy="957505"/>
          </a:xfrm>
          <a:custGeom>
            <a:avLst/>
            <a:gdLst/>
            <a:ahLst/>
            <a:cxnLst/>
            <a:rect l="l" t="t" r="r" b="b"/>
            <a:pathLst>
              <a:path w="226096" h="42065" extrusionOk="0">
                <a:moveTo>
                  <a:pt x="33018" y="1"/>
                </a:moveTo>
                <a:cubicBezTo>
                  <a:pt x="29112" y="1"/>
                  <a:pt x="25053" y="1393"/>
                  <a:pt x="20975" y="4928"/>
                </a:cubicBezTo>
                <a:cubicBezTo>
                  <a:pt x="13837" y="11116"/>
                  <a:pt x="9535" y="20122"/>
                  <a:pt x="0" y="24347"/>
                </a:cubicBezTo>
                <a:lnTo>
                  <a:pt x="0" y="42065"/>
                </a:lnTo>
                <a:lnTo>
                  <a:pt x="226095" y="42065"/>
                </a:lnTo>
                <a:cubicBezTo>
                  <a:pt x="226089" y="38362"/>
                  <a:pt x="190328" y="35978"/>
                  <a:pt x="185943" y="30912"/>
                </a:cubicBezTo>
                <a:cubicBezTo>
                  <a:pt x="179117" y="24742"/>
                  <a:pt x="172782" y="18850"/>
                  <a:pt x="161793" y="18850"/>
                </a:cubicBezTo>
                <a:cubicBezTo>
                  <a:pt x="159137" y="18850"/>
                  <a:pt x="156209" y="19194"/>
                  <a:pt x="152935" y="19962"/>
                </a:cubicBezTo>
                <a:cubicBezTo>
                  <a:pt x="145660" y="21676"/>
                  <a:pt x="140935" y="24373"/>
                  <a:pt x="135174" y="24373"/>
                </a:cubicBezTo>
                <a:cubicBezTo>
                  <a:pt x="132623" y="24373"/>
                  <a:pt x="129869" y="23844"/>
                  <a:pt x="126601" y="22467"/>
                </a:cubicBezTo>
                <a:cubicBezTo>
                  <a:pt x="117273" y="18537"/>
                  <a:pt x="111560" y="14016"/>
                  <a:pt x="102427" y="14016"/>
                </a:cubicBezTo>
                <a:cubicBezTo>
                  <a:pt x="99341" y="14016"/>
                  <a:pt x="95864" y="14532"/>
                  <a:pt x="91726" y="15762"/>
                </a:cubicBezTo>
                <a:cubicBezTo>
                  <a:pt x="84308" y="17966"/>
                  <a:pt x="78037" y="19823"/>
                  <a:pt x="72249" y="19823"/>
                </a:cubicBezTo>
                <a:cubicBezTo>
                  <a:pt x="66371" y="19823"/>
                  <a:pt x="60992" y="17907"/>
                  <a:pt x="55416" y="12493"/>
                </a:cubicBezTo>
                <a:cubicBezTo>
                  <a:pt x="49702" y="6946"/>
                  <a:pt x="41741" y="1"/>
                  <a:pt x="33018" y="1"/>
                </a:cubicBezTo>
                <a:close/>
              </a:path>
            </a:pathLst>
          </a:custGeom>
          <a:solidFill>
            <a:srgbClr val="468F5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6635478" y="3937300"/>
            <a:ext cx="2534014" cy="795430"/>
          </a:xfrm>
          <a:custGeom>
            <a:avLst/>
            <a:gdLst/>
            <a:ahLst/>
            <a:cxnLst/>
            <a:rect l="l" t="t" r="r" b="b"/>
            <a:pathLst>
              <a:path w="196702" h="61745" extrusionOk="0">
                <a:moveTo>
                  <a:pt x="145437" y="0"/>
                </a:moveTo>
                <a:cubicBezTo>
                  <a:pt x="137503" y="0"/>
                  <a:pt x="130967" y="8075"/>
                  <a:pt x="126423" y="14366"/>
                </a:cubicBezTo>
                <a:cubicBezTo>
                  <a:pt x="121484" y="21207"/>
                  <a:pt x="116329" y="23300"/>
                  <a:pt x="110225" y="23300"/>
                </a:cubicBezTo>
                <a:cubicBezTo>
                  <a:pt x="106128" y="23300"/>
                  <a:pt x="101603" y="22357"/>
                  <a:pt x="96430" y="21274"/>
                </a:cubicBezTo>
                <a:cubicBezTo>
                  <a:pt x="94066" y="20781"/>
                  <a:pt x="91974" y="20557"/>
                  <a:pt x="90081" y="20557"/>
                </a:cubicBezTo>
                <a:cubicBezTo>
                  <a:pt x="80686" y="20557"/>
                  <a:pt x="76219" y="26062"/>
                  <a:pt x="67960" y="31319"/>
                </a:cubicBezTo>
                <a:cubicBezTo>
                  <a:pt x="64638" y="33436"/>
                  <a:pt x="61890" y="34143"/>
                  <a:pt x="59236" y="34143"/>
                </a:cubicBezTo>
                <a:cubicBezTo>
                  <a:pt x="55117" y="34143"/>
                  <a:pt x="51223" y="32441"/>
                  <a:pt x="45761" y="31669"/>
                </a:cubicBezTo>
                <a:cubicBezTo>
                  <a:pt x="44868" y="31543"/>
                  <a:pt x="43970" y="31483"/>
                  <a:pt x="43069" y="31483"/>
                </a:cubicBezTo>
                <a:cubicBezTo>
                  <a:pt x="27130" y="31483"/>
                  <a:pt x="10355" y="50435"/>
                  <a:pt x="1409" y="59967"/>
                </a:cubicBezTo>
                <a:cubicBezTo>
                  <a:pt x="893" y="60528"/>
                  <a:pt x="421" y="61114"/>
                  <a:pt x="1" y="61745"/>
                </a:cubicBezTo>
                <a:lnTo>
                  <a:pt x="196702" y="61745"/>
                </a:lnTo>
                <a:lnTo>
                  <a:pt x="196702" y="25296"/>
                </a:lnTo>
                <a:cubicBezTo>
                  <a:pt x="190220" y="21089"/>
                  <a:pt x="183222" y="22249"/>
                  <a:pt x="176052" y="20631"/>
                </a:cubicBezTo>
                <a:cubicBezTo>
                  <a:pt x="166148" y="18394"/>
                  <a:pt x="161559" y="9190"/>
                  <a:pt x="154459" y="3550"/>
                </a:cubicBezTo>
                <a:cubicBezTo>
                  <a:pt x="151291" y="1033"/>
                  <a:pt x="148274" y="0"/>
                  <a:pt x="145437" y="0"/>
                </a:cubicBezTo>
                <a:close/>
              </a:path>
            </a:pathLst>
          </a:custGeom>
          <a:solidFill>
            <a:srgbClr val="468F59">
              <a:alpha val="36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25641" y="4427400"/>
            <a:ext cx="9178924" cy="95687"/>
          </a:xfrm>
          <a:custGeom>
            <a:avLst/>
            <a:gdLst/>
            <a:ahLst/>
            <a:cxnLst/>
            <a:rect l="l" t="t" r="r" b="b"/>
            <a:pathLst>
              <a:path w="288396" h="3411" extrusionOk="0">
                <a:moveTo>
                  <a:pt x="1" y="1"/>
                </a:moveTo>
                <a:lnTo>
                  <a:pt x="1" y="3411"/>
                </a:lnTo>
                <a:lnTo>
                  <a:pt x="288396" y="3411"/>
                </a:lnTo>
                <a:lnTo>
                  <a:pt x="2883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9050" y="4523060"/>
            <a:ext cx="9144026" cy="135513"/>
          </a:xfrm>
          <a:custGeom>
            <a:avLst/>
            <a:gdLst/>
            <a:ahLst/>
            <a:cxnLst/>
            <a:rect l="l" t="t" r="r" b="b"/>
            <a:pathLst>
              <a:path w="286714" h="4832" extrusionOk="0">
                <a:moveTo>
                  <a:pt x="1" y="1"/>
                </a:moveTo>
                <a:lnTo>
                  <a:pt x="1" y="4832"/>
                </a:lnTo>
                <a:lnTo>
                  <a:pt x="286713" y="4832"/>
                </a:lnTo>
                <a:lnTo>
                  <a:pt x="2867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25650" y="4509900"/>
            <a:ext cx="9204879" cy="650160"/>
          </a:xfrm>
          <a:custGeom>
            <a:avLst/>
            <a:gdLst/>
            <a:ahLst/>
            <a:cxnLst/>
            <a:rect l="l" t="t" r="r" b="b"/>
            <a:pathLst>
              <a:path w="288396" h="39930" extrusionOk="0">
                <a:moveTo>
                  <a:pt x="1" y="1"/>
                </a:moveTo>
                <a:lnTo>
                  <a:pt x="1" y="39930"/>
                </a:lnTo>
                <a:lnTo>
                  <a:pt x="288396" y="39930"/>
                </a:lnTo>
                <a:lnTo>
                  <a:pt x="288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a:off x="7915896" y="193450"/>
            <a:ext cx="957319" cy="957461"/>
          </a:xfrm>
          <a:custGeom>
            <a:avLst/>
            <a:gdLst/>
            <a:ahLst/>
            <a:cxnLst/>
            <a:rect l="l" t="t" r="r" b="b"/>
            <a:pathLst>
              <a:path w="54170" h="54178" extrusionOk="0">
                <a:moveTo>
                  <a:pt x="27085" y="0"/>
                </a:moveTo>
                <a:cubicBezTo>
                  <a:pt x="12123" y="0"/>
                  <a:pt x="1" y="12122"/>
                  <a:pt x="1" y="27085"/>
                </a:cubicBezTo>
                <a:cubicBezTo>
                  <a:pt x="1" y="42056"/>
                  <a:pt x="12123" y="54177"/>
                  <a:pt x="27085" y="54177"/>
                </a:cubicBezTo>
                <a:cubicBezTo>
                  <a:pt x="42040" y="54177"/>
                  <a:pt x="54170" y="42056"/>
                  <a:pt x="54170" y="27085"/>
                </a:cubicBezTo>
                <a:cubicBezTo>
                  <a:pt x="54170" y="12130"/>
                  <a:pt x="42048" y="0"/>
                  <a:pt x="270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a:off x="8343200" y="666824"/>
            <a:ext cx="1043449" cy="231173"/>
          </a:xfrm>
          <a:custGeom>
            <a:avLst/>
            <a:gdLst/>
            <a:ahLst/>
            <a:cxnLst/>
            <a:rect l="l" t="t" r="r" b="b"/>
            <a:pathLst>
              <a:path w="74439" h="13924" extrusionOk="0">
                <a:moveTo>
                  <a:pt x="45306" y="1"/>
                </a:moveTo>
                <a:cubicBezTo>
                  <a:pt x="44279" y="1"/>
                  <a:pt x="43224" y="239"/>
                  <a:pt x="42322" y="652"/>
                </a:cubicBezTo>
                <a:cubicBezTo>
                  <a:pt x="40514" y="1468"/>
                  <a:pt x="39206" y="2843"/>
                  <a:pt x="37990" y="4193"/>
                </a:cubicBezTo>
                <a:cubicBezTo>
                  <a:pt x="36589" y="5759"/>
                  <a:pt x="34801" y="7527"/>
                  <a:pt x="32506" y="7527"/>
                </a:cubicBezTo>
                <a:cubicBezTo>
                  <a:pt x="32372" y="7527"/>
                  <a:pt x="32237" y="7521"/>
                  <a:pt x="32100" y="7508"/>
                </a:cubicBezTo>
                <a:cubicBezTo>
                  <a:pt x="30375" y="7342"/>
                  <a:pt x="29092" y="6175"/>
                  <a:pt x="27668" y="5359"/>
                </a:cubicBezTo>
                <a:cubicBezTo>
                  <a:pt x="26370" y="4621"/>
                  <a:pt x="24745" y="4200"/>
                  <a:pt x="23170" y="4200"/>
                </a:cubicBezTo>
                <a:cubicBezTo>
                  <a:pt x="21651" y="4200"/>
                  <a:pt x="20179" y="4592"/>
                  <a:pt x="19095" y="5467"/>
                </a:cubicBezTo>
                <a:cubicBezTo>
                  <a:pt x="17837" y="6484"/>
                  <a:pt x="17229" y="8008"/>
                  <a:pt x="15788" y="8825"/>
                </a:cubicBezTo>
                <a:cubicBezTo>
                  <a:pt x="14892" y="9326"/>
                  <a:pt x="13875" y="9476"/>
                  <a:pt x="12802" y="9476"/>
                </a:cubicBezTo>
                <a:cubicBezTo>
                  <a:pt x="11201" y="9476"/>
                  <a:pt x="9478" y="9141"/>
                  <a:pt x="7856" y="9141"/>
                </a:cubicBezTo>
                <a:cubicBezTo>
                  <a:pt x="4649" y="9141"/>
                  <a:pt x="1516" y="10674"/>
                  <a:pt x="0" y="12990"/>
                </a:cubicBezTo>
                <a:lnTo>
                  <a:pt x="74439" y="13923"/>
                </a:lnTo>
                <a:cubicBezTo>
                  <a:pt x="72903" y="11834"/>
                  <a:pt x="70000" y="10543"/>
                  <a:pt x="67074" y="10543"/>
                </a:cubicBezTo>
                <a:cubicBezTo>
                  <a:pt x="66699" y="10543"/>
                  <a:pt x="66323" y="10564"/>
                  <a:pt x="65949" y="10608"/>
                </a:cubicBezTo>
                <a:cubicBezTo>
                  <a:pt x="65112" y="10705"/>
                  <a:pt x="64243" y="10899"/>
                  <a:pt x="63418" y="10899"/>
                </a:cubicBezTo>
                <a:cubicBezTo>
                  <a:pt x="62979" y="10899"/>
                  <a:pt x="62553" y="10844"/>
                  <a:pt x="62150" y="10691"/>
                </a:cubicBezTo>
                <a:cubicBezTo>
                  <a:pt x="59559" y="9716"/>
                  <a:pt x="60184" y="5759"/>
                  <a:pt x="57443" y="5192"/>
                </a:cubicBezTo>
                <a:cubicBezTo>
                  <a:pt x="57245" y="5153"/>
                  <a:pt x="57047" y="5136"/>
                  <a:pt x="56847" y="5136"/>
                </a:cubicBezTo>
                <a:cubicBezTo>
                  <a:pt x="55806" y="5136"/>
                  <a:pt x="54748" y="5589"/>
                  <a:pt x="53688" y="5589"/>
                </a:cubicBezTo>
                <a:cubicBezTo>
                  <a:pt x="53584" y="5589"/>
                  <a:pt x="53481" y="5585"/>
                  <a:pt x="53378" y="5576"/>
                </a:cubicBezTo>
                <a:cubicBezTo>
                  <a:pt x="50678" y="5326"/>
                  <a:pt x="50220" y="2176"/>
                  <a:pt x="48121" y="768"/>
                </a:cubicBezTo>
                <a:cubicBezTo>
                  <a:pt x="47327" y="236"/>
                  <a:pt x="46330" y="1"/>
                  <a:pt x="45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a:off x="256914" y="193457"/>
            <a:ext cx="1660163" cy="231177"/>
          </a:xfrm>
          <a:custGeom>
            <a:avLst/>
            <a:gdLst/>
            <a:ahLst/>
            <a:cxnLst/>
            <a:rect l="l" t="t" r="r" b="b"/>
            <a:pathLst>
              <a:path w="41398" h="5765" extrusionOk="0">
                <a:moveTo>
                  <a:pt x="25201" y="0"/>
                </a:moveTo>
                <a:cubicBezTo>
                  <a:pt x="24627" y="0"/>
                  <a:pt x="24038" y="98"/>
                  <a:pt x="23536" y="266"/>
                </a:cubicBezTo>
                <a:cubicBezTo>
                  <a:pt x="22536" y="607"/>
                  <a:pt x="21803" y="1174"/>
                  <a:pt x="21128" y="1732"/>
                </a:cubicBezTo>
                <a:cubicBezTo>
                  <a:pt x="20355" y="2380"/>
                  <a:pt x="19369" y="3117"/>
                  <a:pt x="18116" y="3117"/>
                </a:cubicBezTo>
                <a:cubicBezTo>
                  <a:pt x="18033" y="3117"/>
                  <a:pt x="17948" y="3114"/>
                  <a:pt x="17862" y="3107"/>
                </a:cubicBezTo>
                <a:cubicBezTo>
                  <a:pt x="16904" y="3040"/>
                  <a:pt x="16196" y="2557"/>
                  <a:pt x="15388" y="2215"/>
                </a:cubicBezTo>
                <a:cubicBezTo>
                  <a:pt x="14667" y="1906"/>
                  <a:pt x="13762" y="1730"/>
                  <a:pt x="12886" y="1730"/>
                </a:cubicBezTo>
                <a:cubicBezTo>
                  <a:pt x="12041" y="1730"/>
                  <a:pt x="11224" y="1893"/>
                  <a:pt x="10623" y="2257"/>
                </a:cubicBezTo>
                <a:cubicBezTo>
                  <a:pt x="9923" y="2682"/>
                  <a:pt x="9589" y="3315"/>
                  <a:pt x="8781" y="3648"/>
                </a:cubicBezTo>
                <a:cubicBezTo>
                  <a:pt x="8290" y="3856"/>
                  <a:pt x="7731" y="3919"/>
                  <a:pt x="7142" y="3919"/>
                </a:cubicBezTo>
                <a:cubicBezTo>
                  <a:pt x="6246" y="3919"/>
                  <a:pt x="5280" y="3773"/>
                  <a:pt x="4374" y="3773"/>
                </a:cubicBezTo>
                <a:cubicBezTo>
                  <a:pt x="2591" y="3773"/>
                  <a:pt x="850" y="4415"/>
                  <a:pt x="0" y="5381"/>
                </a:cubicBezTo>
                <a:lnTo>
                  <a:pt x="41398" y="5764"/>
                </a:lnTo>
                <a:cubicBezTo>
                  <a:pt x="40535" y="4924"/>
                  <a:pt x="38927" y="4396"/>
                  <a:pt x="37304" y="4396"/>
                </a:cubicBezTo>
                <a:cubicBezTo>
                  <a:pt x="37094" y="4396"/>
                  <a:pt x="36883" y="4405"/>
                  <a:pt x="36674" y="4423"/>
                </a:cubicBezTo>
                <a:cubicBezTo>
                  <a:pt x="36211" y="4461"/>
                  <a:pt x="35726" y="4542"/>
                  <a:pt x="35266" y="4542"/>
                </a:cubicBezTo>
                <a:cubicBezTo>
                  <a:pt x="35023" y="4542"/>
                  <a:pt x="34788" y="4520"/>
                  <a:pt x="34566" y="4456"/>
                </a:cubicBezTo>
                <a:cubicBezTo>
                  <a:pt x="33125" y="4048"/>
                  <a:pt x="33475" y="2399"/>
                  <a:pt x="31950" y="2165"/>
                </a:cubicBezTo>
                <a:cubicBezTo>
                  <a:pt x="31836" y="2147"/>
                  <a:pt x="31721" y="2140"/>
                  <a:pt x="31606" y="2140"/>
                </a:cubicBezTo>
                <a:cubicBezTo>
                  <a:pt x="31037" y="2140"/>
                  <a:pt x="30460" y="2322"/>
                  <a:pt x="29883" y="2322"/>
                </a:cubicBezTo>
                <a:cubicBezTo>
                  <a:pt x="29819" y="2322"/>
                  <a:pt x="29756" y="2320"/>
                  <a:pt x="29693" y="2315"/>
                </a:cubicBezTo>
                <a:cubicBezTo>
                  <a:pt x="28193" y="2215"/>
                  <a:pt x="27943" y="899"/>
                  <a:pt x="26760" y="316"/>
                </a:cubicBezTo>
                <a:cubicBezTo>
                  <a:pt x="26321" y="96"/>
                  <a:pt x="25768" y="0"/>
                  <a:pt x="25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txBox="1">
            <a:spLocks noGrp="1"/>
          </p:cNvSpPr>
          <p:nvPr>
            <p:ph type="title"/>
          </p:nvPr>
        </p:nvSpPr>
        <p:spPr>
          <a:xfrm>
            <a:off x="716800" y="536275"/>
            <a:ext cx="3855300" cy="867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200"/>
              <a:buNone/>
              <a:defRPr>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1" name="Google Shape;261;p7"/>
          <p:cNvSpPr txBox="1">
            <a:spLocks noGrp="1"/>
          </p:cNvSpPr>
          <p:nvPr>
            <p:ph type="subTitle" idx="1"/>
          </p:nvPr>
        </p:nvSpPr>
        <p:spPr>
          <a:xfrm>
            <a:off x="720000" y="1647300"/>
            <a:ext cx="3738900" cy="2134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2" name="Google Shape;262;p7"/>
          <p:cNvSpPr/>
          <p:nvPr/>
        </p:nvSpPr>
        <p:spPr>
          <a:xfrm flipH="1">
            <a:off x="6442818" y="4703629"/>
            <a:ext cx="2737057" cy="135525"/>
          </a:xfrm>
          <a:custGeom>
            <a:avLst/>
            <a:gdLst/>
            <a:ahLst/>
            <a:cxnLst/>
            <a:rect l="l" t="t" r="r" b="b"/>
            <a:pathLst>
              <a:path w="91038" h="9032" extrusionOk="0">
                <a:moveTo>
                  <a:pt x="0" y="1"/>
                </a:moveTo>
                <a:lnTo>
                  <a:pt x="0" y="9032"/>
                </a:lnTo>
                <a:lnTo>
                  <a:pt x="53466" y="9032"/>
                </a:lnTo>
                <a:lnTo>
                  <a:pt x="53447" y="9019"/>
                </a:lnTo>
                <a:cubicBezTo>
                  <a:pt x="74212" y="9019"/>
                  <a:pt x="91037" y="6998"/>
                  <a:pt x="91037" y="4513"/>
                </a:cubicBezTo>
                <a:cubicBezTo>
                  <a:pt x="91037" y="2021"/>
                  <a:pt x="74212" y="1"/>
                  <a:pt x="53447" y="1"/>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7"/>
          <p:cNvSpPr/>
          <p:nvPr/>
        </p:nvSpPr>
        <p:spPr>
          <a:xfrm flipH="1">
            <a:off x="-21930" y="4769586"/>
            <a:ext cx="3471397" cy="409409"/>
          </a:xfrm>
          <a:custGeom>
            <a:avLst/>
            <a:gdLst/>
            <a:ahLst/>
            <a:cxnLst/>
            <a:rect l="l" t="t" r="r" b="b"/>
            <a:pathLst>
              <a:path w="193987" h="28446" extrusionOk="0">
                <a:moveTo>
                  <a:pt x="193987" y="1"/>
                </a:moveTo>
                <a:cubicBezTo>
                  <a:pt x="79451" y="2487"/>
                  <a:pt x="0" y="7923"/>
                  <a:pt x="0" y="14220"/>
                </a:cubicBezTo>
                <a:cubicBezTo>
                  <a:pt x="0" y="20523"/>
                  <a:pt x="79451" y="25960"/>
                  <a:pt x="193987" y="28445"/>
                </a:cubicBezTo>
                <a:lnTo>
                  <a:pt x="193987" y="1"/>
                </a:ln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6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_4">
    <p:spTree>
      <p:nvGrpSpPr>
        <p:cNvPr id="1" name="Shape 468"/>
        <p:cNvGrpSpPr/>
        <p:nvPr/>
      </p:nvGrpSpPr>
      <p:grpSpPr>
        <a:xfrm>
          <a:off x="0" y="0"/>
          <a:ext cx="0" cy="0"/>
          <a:chOff x="0" y="0"/>
          <a:chExt cx="0" cy="0"/>
        </a:xfrm>
      </p:grpSpPr>
      <p:sp>
        <p:nvSpPr>
          <p:cNvPr id="469" name="Google Shape;469;p13">
            <a:hlinkClick r:id="" action="ppaction://noaction"/>
          </p:cNvPr>
          <p:cNvSpPr txBox="1">
            <a:spLocks noGrp="1"/>
          </p:cNvSpPr>
          <p:nvPr>
            <p:ph type="title" hasCustomPrompt="1"/>
          </p:nvPr>
        </p:nvSpPr>
        <p:spPr>
          <a:xfrm>
            <a:off x="758875" y="1029189"/>
            <a:ext cx="1176900" cy="7698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4800">
                <a:solidFill>
                  <a:schemeClr val="accent6"/>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70" name="Google Shape;470;p13">
            <a:hlinkClick r:id="" action="ppaction://noaction"/>
          </p:cNvPr>
          <p:cNvSpPr txBox="1">
            <a:spLocks noGrp="1"/>
          </p:cNvSpPr>
          <p:nvPr>
            <p:ph type="subTitle" idx="1"/>
          </p:nvPr>
        </p:nvSpPr>
        <p:spPr>
          <a:xfrm>
            <a:off x="755125" y="1693400"/>
            <a:ext cx="2703600" cy="4485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Chewy"/>
              <a:buNone/>
              <a:defRPr sz="2300" b="1">
                <a:solidFill>
                  <a:schemeClr val="dk2"/>
                </a:solidFill>
                <a:latin typeface="Sansita Swashed"/>
                <a:ea typeface="Sansita Swashed"/>
                <a:cs typeface="Sansita Swashed"/>
                <a:sym typeface="Sansita Swashe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1" name="Google Shape;471;p13"/>
          <p:cNvSpPr txBox="1">
            <a:spLocks noGrp="1"/>
          </p:cNvSpPr>
          <p:nvPr>
            <p:ph type="subTitle" idx="2"/>
          </p:nvPr>
        </p:nvSpPr>
        <p:spPr>
          <a:xfrm>
            <a:off x="781900" y="2039925"/>
            <a:ext cx="2040600" cy="5664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Chewy"/>
              <a:buNone/>
              <a:defRPr sz="14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2" name="Google Shape;472;p13">
            <a:hlinkClick r:id="" action="ppaction://noaction"/>
          </p:cNvPr>
          <p:cNvSpPr txBox="1">
            <a:spLocks noGrp="1"/>
          </p:cNvSpPr>
          <p:nvPr>
            <p:ph type="title" idx="3" hasCustomPrompt="1"/>
          </p:nvPr>
        </p:nvSpPr>
        <p:spPr>
          <a:xfrm>
            <a:off x="758875" y="2649738"/>
            <a:ext cx="1176900" cy="7698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4800">
                <a:solidFill>
                  <a:schemeClr val="accent6"/>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73" name="Google Shape;473;p13">
            <a:hlinkClick r:id="" action="ppaction://noaction"/>
          </p:cNvPr>
          <p:cNvSpPr txBox="1">
            <a:spLocks noGrp="1"/>
          </p:cNvSpPr>
          <p:nvPr>
            <p:ph type="subTitle" idx="4"/>
          </p:nvPr>
        </p:nvSpPr>
        <p:spPr>
          <a:xfrm>
            <a:off x="758875" y="3358125"/>
            <a:ext cx="2703600" cy="4485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000"/>
              <a:buFont typeface="Chewy"/>
              <a:buNone/>
              <a:defRPr sz="2300" b="1">
                <a:solidFill>
                  <a:schemeClr val="dk2"/>
                </a:solidFill>
                <a:latin typeface="Sansita Swashed"/>
                <a:ea typeface="Sansita Swashed"/>
                <a:cs typeface="Sansita Swashed"/>
                <a:sym typeface="Sansita Swashe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4" name="Google Shape;474;p13"/>
          <p:cNvSpPr txBox="1">
            <a:spLocks noGrp="1"/>
          </p:cNvSpPr>
          <p:nvPr>
            <p:ph type="subTitle" idx="5"/>
          </p:nvPr>
        </p:nvSpPr>
        <p:spPr>
          <a:xfrm>
            <a:off x="781900" y="3648976"/>
            <a:ext cx="2040600" cy="5622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Chewy"/>
              <a:buNone/>
              <a:defRPr sz="14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5" name="Google Shape;475;p13">
            <a:hlinkClick r:id="" action="ppaction://noaction"/>
          </p:cNvPr>
          <p:cNvSpPr txBox="1">
            <a:spLocks noGrp="1"/>
          </p:cNvSpPr>
          <p:nvPr>
            <p:ph type="title" idx="6" hasCustomPrompt="1"/>
          </p:nvPr>
        </p:nvSpPr>
        <p:spPr>
          <a:xfrm>
            <a:off x="3642700" y="1032009"/>
            <a:ext cx="1176900" cy="7698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4800">
                <a:solidFill>
                  <a:schemeClr val="accent6"/>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76" name="Google Shape;476;p13">
            <a:hlinkClick r:id="" action="ppaction://noaction"/>
          </p:cNvPr>
          <p:cNvSpPr txBox="1">
            <a:spLocks noGrp="1"/>
          </p:cNvSpPr>
          <p:nvPr>
            <p:ph type="subTitle" idx="7"/>
          </p:nvPr>
        </p:nvSpPr>
        <p:spPr>
          <a:xfrm>
            <a:off x="3624800" y="1693400"/>
            <a:ext cx="2703600" cy="4485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Chewy"/>
              <a:buNone/>
              <a:defRPr sz="2300" b="1">
                <a:solidFill>
                  <a:schemeClr val="dk2"/>
                </a:solidFill>
                <a:latin typeface="Sansita Swashed"/>
                <a:ea typeface="Sansita Swashed"/>
                <a:cs typeface="Sansita Swashed"/>
                <a:sym typeface="Sansita Swashe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7" name="Google Shape;477;p13"/>
          <p:cNvSpPr txBox="1">
            <a:spLocks noGrp="1"/>
          </p:cNvSpPr>
          <p:nvPr>
            <p:ph type="subTitle" idx="8"/>
          </p:nvPr>
        </p:nvSpPr>
        <p:spPr>
          <a:xfrm>
            <a:off x="3641450" y="2046225"/>
            <a:ext cx="2040600" cy="5664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Chewy"/>
              <a:buNone/>
              <a:defRPr sz="14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8" name="Google Shape;478;p13">
            <a:hlinkClick r:id="" action="ppaction://noaction"/>
          </p:cNvPr>
          <p:cNvSpPr txBox="1">
            <a:spLocks noGrp="1"/>
          </p:cNvSpPr>
          <p:nvPr>
            <p:ph type="title" idx="9" hasCustomPrompt="1"/>
          </p:nvPr>
        </p:nvSpPr>
        <p:spPr>
          <a:xfrm>
            <a:off x="3642700" y="2649738"/>
            <a:ext cx="1176900" cy="7698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4800">
                <a:solidFill>
                  <a:schemeClr val="accent6"/>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79" name="Google Shape;479;p13">
            <a:hlinkClick r:id="" action="ppaction://noaction"/>
          </p:cNvPr>
          <p:cNvSpPr txBox="1">
            <a:spLocks noGrp="1"/>
          </p:cNvSpPr>
          <p:nvPr>
            <p:ph type="subTitle" idx="13"/>
          </p:nvPr>
        </p:nvSpPr>
        <p:spPr>
          <a:xfrm>
            <a:off x="3624800" y="3361509"/>
            <a:ext cx="2703600" cy="4485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000"/>
              <a:buFont typeface="Chewy"/>
              <a:buNone/>
              <a:defRPr sz="2300" b="1">
                <a:solidFill>
                  <a:schemeClr val="dk2"/>
                </a:solidFill>
                <a:latin typeface="Sansita Swashed"/>
                <a:ea typeface="Sansita Swashed"/>
                <a:cs typeface="Sansita Swashed"/>
                <a:sym typeface="Sansita Swashe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0" name="Google Shape;480;p13"/>
          <p:cNvSpPr txBox="1">
            <a:spLocks noGrp="1"/>
          </p:cNvSpPr>
          <p:nvPr>
            <p:ph type="subTitle" idx="14"/>
          </p:nvPr>
        </p:nvSpPr>
        <p:spPr>
          <a:xfrm>
            <a:off x="3641450" y="3644725"/>
            <a:ext cx="2040600" cy="5622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Chewy"/>
              <a:buNone/>
              <a:defRPr sz="14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1" name="Google Shape;481;p13"/>
          <p:cNvSpPr txBox="1">
            <a:spLocks noGrp="1"/>
          </p:cNvSpPr>
          <p:nvPr>
            <p:ph type="title" idx="15"/>
          </p:nvPr>
        </p:nvSpPr>
        <p:spPr>
          <a:xfrm>
            <a:off x="716800" y="456500"/>
            <a:ext cx="4772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82" name="Google Shape;482;p13"/>
          <p:cNvSpPr/>
          <p:nvPr/>
        </p:nvSpPr>
        <p:spPr>
          <a:xfrm>
            <a:off x="6567250" y="338950"/>
            <a:ext cx="1354250" cy="1354450"/>
          </a:xfrm>
          <a:custGeom>
            <a:avLst/>
            <a:gdLst/>
            <a:ahLst/>
            <a:cxnLst/>
            <a:rect l="l" t="t" r="r" b="b"/>
            <a:pathLst>
              <a:path w="54170" h="54178" extrusionOk="0">
                <a:moveTo>
                  <a:pt x="27085" y="0"/>
                </a:moveTo>
                <a:cubicBezTo>
                  <a:pt x="12123" y="0"/>
                  <a:pt x="1" y="12122"/>
                  <a:pt x="1" y="27085"/>
                </a:cubicBezTo>
                <a:cubicBezTo>
                  <a:pt x="1" y="42056"/>
                  <a:pt x="12123" y="54177"/>
                  <a:pt x="27085" y="54177"/>
                </a:cubicBezTo>
                <a:cubicBezTo>
                  <a:pt x="42040" y="54177"/>
                  <a:pt x="54170" y="42056"/>
                  <a:pt x="54170" y="27085"/>
                </a:cubicBezTo>
                <a:cubicBezTo>
                  <a:pt x="54170" y="12130"/>
                  <a:pt x="42048" y="0"/>
                  <a:pt x="270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3"/>
          <p:cNvSpPr/>
          <p:nvPr/>
        </p:nvSpPr>
        <p:spPr>
          <a:xfrm>
            <a:off x="7359850" y="991159"/>
            <a:ext cx="1354232" cy="253312"/>
          </a:xfrm>
          <a:custGeom>
            <a:avLst/>
            <a:gdLst/>
            <a:ahLst/>
            <a:cxnLst/>
            <a:rect l="l" t="t" r="r" b="b"/>
            <a:pathLst>
              <a:path w="74439" h="13924" extrusionOk="0">
                <a:moveTo>
                  <a:pt x="45306" y="1"/>
                </a:moveTo>
                <a:cubicBezTo>
                  <a:pt x="44279" y="1"/>
                  <a:pt x="43224" y="239"/>
                  <a:pt x="42322" y="652"/>
                </a:cubicBezTo>
                <a:cubicBezTo>
                  <a:pt x="40514" y="1468"/>
                  <a:pt x="39206" y="2843"/>
                  <a:pt x="37990" y="4193"/>
                </a:cubicBezTo>
                <a:cubicBezTo>
                  <a:pt x="36589" y="5759"/>
                  <a:pt x="34801" y="7527"/>
                  <a:pt x="32506" y="7527"/>
                </a:cubicBezTo>
                <a:cubicBezTo>
                  <a:pt x="32372" y="7527"/>
                  <a:pt x="32237" y="7521"/>
                  <a:pt x="32100" y="7508"/>
                </a:cubicBezTo>
                <a:cubicBezTo>
                  <a:pt x="30375" y="7342"/>
                  <a:pt x="29092" y="6175"/>
                  <a:pt x="27668" y="5359"/>
                </a:cubicBezTo>
                <a:cubicBezTo>
                  <a:pt x="26370" y="4621"/>
                  <a:pt x="24745" y="4200"/>
                  <a:pt x="23170" y="4200"/>
                </a:cubicBezTo>
                <a:cubicBezTo>
                  <a:pt x="21651" y="4200"/>
                  <a:pt x="20179" y="4592"/>
                  <a:pt x="19095" y="5467"/>
                </a:cubicBezTo>
                <a:cubicBezTo>
                  <a:pt x="17837" y="6484"/>
                  <a:pt x="17229" y="8008"/>
                  <a:pt x="15788" y="8825"/>
                </a:cubicBezTo>
                <a:cubicBezTo>
                  <a:pt x="14892" y="9326"/>
                  <a:pt x="13875" y="9476"/>
                  <a:pt x="12802" y="9476"/>
                </a:cubicBezTo>
                <a:cubicBezTo>
                  <a:pt x="11201" y="9476"/>
                  <a:pt x="9478" y="9141"/>
                  <a:pt x="7856" y="9141"/>
                </a:cubicBezTo>
                <a:cubicBezTo>
                  <a:pt x="4649" y="9141"/>
                  <a:pt x="1516" y="10674"/>
                  <a:pt x="0" y="12990"/>
                </a:cubicBezTo>
                <a:lnTo>
                  <a:pt x="74439" y="13923"/>
                </a:lnTo>
                <a:cubicBezTo>
                  <a:pt x="72903" y="11834"/>
                  <a:pt x="70000" y="10543"/>
                  <a:pt x="67074" y="10543"/>
                </a:cubicBezTo>
                <a:cubicBezTo>
                  <a:pt x="66699" y="10543"/>
                  <a:pt x="66323" y="10564"/>
                  <a:pt x="65949" y="10608"/>
                </a:cubicBezTo>
                <a:cubicBezTo>
                  <a:pt x="65112" y="10705"/>
                  <a:pt x="64243" y="10899"/>
                  <a:pt x="63418" y="10899"/>
                </a:cubicBezTo>
                <a:cubicBezTo>
                  <a:pt x="62979" y="10899"/>
                  <a:pt x="62553" y="10844"/>
                  <a:pt x="62150" y="10691"/>
                </a:cubicBezTo>
                <a:cubicBezTo>
                  <a:pt x="59559" y="9716"/>
                  <a:pt x="60184" y="5759"/>
                  <a:pt x="57443" y="5192"/>
                </a:cubicBezTo>
                <a:cubicBezTo>
                  <a:pt x="57245" y="5153"/>
                  <a:pt x="57047" y="5136"/>
                  <a:pt x="56847" y="5136"/>
                </a:cubicBezTo>
                <a:cubicBezTo>
                  <a:pt x="55806" y="5136"/>
                  <a:pt x="54748" y="5589"/>
                  <a:pt x="53688" y="5589"/>
                </a:cubicBezTo>
                <a:cubicBezTo>
                  <a:pt x="53584" y="5589"/>
                  <a:pt x="53481" y="5585"/>
                  <a:pt x="53378" y="5576"/>
                </a:cubicBezTo>
                <a:cubicBezTo>
                  <a:pt x="50678" y="5326"/>
                  <a:pt x="50220" y="2176"/>
                  <a:pt x="48121" y="768"/>
                </a:cubicBezTo>
                <a:cubicBezTo>
                  <a:pt x="47327" y="236"/>
                  <a:pt x="46330" y="1"/>
                  <a:pt x="45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3"/>
          <p:cNvSpPr/>
          <p:nvPr/>
        </p:nvSpPr>
        <p:spPr>
          <a:xfrm>
            <a:off x="6013675" y="628850"/>
            <a:ext cx="1034950" cy="144125"/>
          </a:xfrm>
          <a:custGeom>
            <a:avLst/>
            <a:gdLst/>
            <a:ahLst/>
            <a:cxnLst/>
            <a:rect l="l" t="t" r="r" b="b"/>
            <a:pathLst>
              <a:path w="41398" h="5765" extrusionOk="0">
                <a:moveTo>
                  <a:pt x="25201" y="0"/>
                </a:moveTo>
                <a:cubicBezTo>
                  <a:pt x="24627" y="0"/>
                  <a:pt x="24038" y="98"/>
                  <a:pt x="23536" y="266"/>
                </a:cubicBezTo>
                <a:cubicBezTo>
                  <a:pt x="22536" y="607"/>
                  <a:pt x="21803" y="1174"/>
                  <a:pt x="21128" y="1732"/>
                </a:cubicBezTo>
                <a:cubicBezTo>
                  <a:pt x="20355" y="2380"/>
                  <a:pt x="19369" y="3117"/>
                  <a:pt x="18116" y="3117"/>
                </a:cubicBezTo>
                <a:cubicBezTo>
                  <a:pt x="18033" y="3117"/>
                  <a:pt x="17948" y="3114"/>
                  <a:pt x="17862" y="3107"/>
                </a:cubicBezTo>
                <a:cubicBezTo>
                  <a:pt x="16904" y="3040"/>
                  <a:pt x="16196" y="2557"/>
                  <a:pt x="15388" y="2215"/>
                </a:cubicBezTo>
                <a:cubicBezTo>
                  <a:pt x="14667" y="1906"/>
                  <a:pt x="13762" y="1730"/>
                  <a:pt x="12886" y="1730"/>
                </a:cubicBezTo>
                <a:cubicBezTo>
                  <a:pt x="12041" y="1730"/>
                  <a:pt x="11224" y="1893"/>
                  <a:pt x="10623" y="2257"/>
                </a:cubicBezTo>
                <a:cubicBezTo>
                  <a:pt x="9923" y="2682"/>
                  <a:pt x="9589" y="3315"/>
                  <a:pt x="8781" y="3648"/>
                </a:cubicBezTo>
                <a:cubicBezTo>
                  <a:pt x="8290" y="3856"/>
                  <a:pt x="7731" y="3919"/>
                  <a:pt x="7142" y="3919"/>
                </a:cubicBezTo>
                <a:cubicBezTo>
                  <a:pt x="6246" y="3919"/>
                  <a:pt x="5280" y="3773"/>
                  <a:pt x="4374" y="3773"/>
                </a:cubicBezTo>
                <a:cubicBezTo>
                  <a:pt x="2591" y="3773"/>
                  <a:pt x="850" y="4415"/>
                  <a:pt x="0" y="5381"/>
                </a:cubicBezTo>
                <a:lnTo>
                  <a:pt x="41398" y="5764"/>
                </a:lnTo>
                <a:cubicBezTo>
                  <a:pt x="40535" y="4924"/>
                  <a:pt x="38927" y="4396"/>
                  <a:pt x="37304" y="4396"/>
                </a:cubicBezTo>
                <a:cubicBezTo>
                  <a:pt x="37094" y="4396"/>
                  <a:pt x="36883" y="4405"/>
                  <a:pt x="36674" y="4423"/>
                </a:cubicBezTo>
                <a:cubicBezTo>
                  <a:pt x="36211" y="4461"/>
                  <a:pt x="35726" y="4542"/>
                  <a:pt x="35266" y="4542"/>
                </a:cubicBezTo>
                <a:cubicBezTo>
                  <a:pt x="35023" y="4542"/>
                  <a:pt x="34788" y="4520"/>
                  <a:pt x="34566" y="4456"/>
                </a:cubicBezTo>
                <a:cubicBezTo>
                  <a:pt x="33125" y="4048"/>
                  <a:pt x="33475" y="2399"/>
                  <a:pt x="31950" y="2165"/>
                </a:cubicBezTo>
                <a:cubicBezTo>
                  <a:pt x="31836" y="2147"/>
                  <a:pt x="31721" y="2140"/>
                  <a:pt x="31606" y="2140"/>
                </a:cubicBezTo>
                <a:cubicBezTo>
                  <a:pt x="31037" y="2140"/>
                  <a:pt x="30460" y="2322"/>
                  <a:pt x="29883" y="2322"/>
                </a:cubicBezTo>
                <a:cubicBezTo>
                  <a:pt x="29819" y="2322"/>
                  <a:pt x="29756" y="2320"/>
                  <a:pt x="29693" y="2315"/>
                </a:cubicBezTo>
                <a:cubicBezTo>
                  <a:pt x="28193" y="2215"/>
                  <a:pt x="27943" y="899"/>
                  <a:pt x="26760" y="316"/>
                </a:cubicBezTo>
                <a:cubicBezTo>
                  <a:pt x="26321" y="96"/>
                  <a:pt x="25768" y="0"/>
                  <a:pt x="25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5" name="Google Shape;485;p13"/>
          <p:cNvGrpSpPr/>
          <p:nvPr/>
        </p:nvGrpSpPr>
        <p:grpSpPr>
          <a:xfrm>
            <a:off x="-22744" y="3641857"/>
            <a:ext cx="9192769" cy="1664938"/>
            <a:chOff x="0" y="3667672"/>
            <a:chExt cx="9160707" cy="1664938"/>
          </a:xfrm>
        </p:grpSpPr>
        <p:sp>
          <p:nvSpPr>
            <p:cNvPr id="486" name="Google Shape;486;p13"/>
            <p:cNvSpPr/>
            <p:nvPr/>
          </p:nvSpPr>
          <p:spPr>
            <a:xfrm>
              <a:off x="5988887" y="3667672"/>
              <a:ext cx="3171820" cy="995638"/>
            </a:xfrm>
            <a:custGeom>
              <a:avLst/>
              <a:gdLst/>
              <a:ahLst/>
              <a:cxnLst/>
              <a:rect l="l" t="t" r="r" b="b"/>
              <a:pathLst>
                <a:path w="196702" h="61745" extrusionOk="0">
                  <a:moveTo>
                    <a:pt x="145437" y="0"/>
                  </a:moveTo>
                  <a:cubicBezTo>
                    <a:pt x="137503" y="0"/>
                    <a:pt x="130967" y="8075"/>
                    <a:pt x="126423" y="14366"/>
                  </a:cubicBezTo>
                  <a:cubicBezTo>
                    <a:pt x="121484" y="21207"/>
                    <a:pt x="116329" y="23300"/>
                    <a:pt x="110225" y="23300"/>
                  </a:cubicBezTo>
                  <a:cubicBezTo>
                    <a:pt x="106128" y="23300"/>
                    <a:pt x="101603" y="22357"/>
                    <a:pt x="96430" y="21274"/>
                  </a:cubicBezTo>
                  <a:cubicBezTo>
                    <a:pt x="94066" y="20781"/>
                    <a:pt x="91974" y="20557"/>
                    <a:pt x="90081" y="20557"/>
                  </a:cubicBezTo>
                  <a:cubicBezTo>
                    <a:pt x="80686" y="20557"/>
                    <a:pt x="76219" y="26062"/>
                    <a:pt x="67960" y="31319"/>
                  </a:cubicBezTo>
                  <a:cubicBezTo>
                    <a:pt x="64638" y="33436"/>
                    <a:pt x="61890" y="34143"/>
                    <a:pt x="59236" y="34143"/>
                  </a:cubicBezTo>
                  <a:cubicBezTo>
                    <a:pt x="55117" y="34143"/>
                    <a:pt x="51223" y="32441"/>
                    <a:pt x="45761" y="31669"/>
                  </a:cubicBezTo>
                  <a:cubicBezTo>
                    <a:pt x="44868" y="31543"/>
                    <a:pt x="43970" y="31483"/>
                    <a:pt x="43069" y="31483"/>
                  </a:cubicBezTo>
                  <a:cubicBezTo>
                    <a:pt x="27130" y="31483"/>
                    <a:pt x="10355" y="50435"/>
                    <a:pt x="1409" y="59967"/>
                  </a:cubicBezTo>
                  <a:cubicBezTo>
                    <a:pt x="893" y="60528"/>
                    <a:pt x="421" y="61114"/>
                    <a:pt x="1" y="61745"/>
                  </a:cubicBezTo>
                  <a:lnTo>
                    <a:pt x="196702" y="61745"/>
                  </a:lnTo>
                  <a:lnTo>
                    <a:pt x="196702" y="25296"/>
                  </a:lnTo>
                  <a:cubicBezTo>
                    <a:pt x="190220" y="21089"/>
                    <a:pt x="183222" y="22249"/>
                    <a:pt x="176052" y="20631"/>
                  </a:cubicBezTo>
                  <a:cubicBezTo>
                    <a:pt x="166148" y="18394"/>
                    <a:pt x="161559" y="9190"/>
                    <a:pt x="154459" y="3550"/>
                  </a:cubicBezTo>
                  <a:cubicBezTo>
                    <a:pt x="151291" y="1033"/>
                    <a:pt x="148274" y="0"/>
                    <a:pt x="145437" y="0"/>
                  </a:cubicBezTo>
                  <a:close/>
                </a:path>
              </a:pathLst>
            </a:custGeom>
            <a:solidFill>
              <a:srgbClr val="468F59">
                <a:alpha val="36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3"/>
            <p:cNvSpPr/>
            <p:nvPr/>
          </p:nvSpPr>
          <p:spPr>
            <a:xfrm>
              <a:off x="0" y="4778200"/>
              <a:ext cx="9144316" cy="409382"/>
            </a:xfrm>
            <a:custGeom>
              <a:avLst/>
              <a:gdLst/>
              <a:ahLst/>
              <a:cxnLst/>
              <a:rect l="l" t="t" r="r" b="b"/>
              <a:pathLst>
                <a:path w="288396" h="39930" extrusionOk="0">
                  <a:moveTo>
                    <a:pt x="1" y="1"/>
                  </a:moveTo>
                  <a:lnTo>
                    <a:pt x="1" y="39930"/>
                  </a:lnTo>
                  <a:lnTo>
                    <a:pt x="288396" y="39930"/>
                  </a:lnTo>
                  <a:lnTo>
                    <a:pt x="288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3"/>
            <p:cNvSpPr/>
            <p:nvPr/>
          </p:nvSpPr>
          <p:spPr>
            <a:xfrm>
              <a:off x="9" y="4621278"/>
              <a:ext cx="9144316" cy="95687"/>
            </a:xfrm>
            <a:custGeom>
              <a:avLst/>
              <a:gdLst/>
              <a:ahLst/>
              <a:cxnLst/>
              <a:rect l="l" t="t" r="r" b="b"/>
              <a:pathLst>
                <a:path w="288396" h="3411" extrusionOk="0">
                  <a:moveTo>
                    <a:pt x="1" y="1"/>
                  </a:moveTo>
                  <a:lnTo>
                    <a:pt x="1" y="3411"/>
                  </a:lnTo>
                  <a:lnTo>
                    <a:pt x="288396" y="3411"/>
                  </a:lnTo>
                  <a:lnTo>
                    <a:pt x="2883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3"/>
            <p:cNvSpPr/>
            <p:nvPr/>
          </p:nvSpPr>
          <p:spPr>
            <a:xfrm flipH="1">
              <a:off x="7452516" y="4857246"/>
              <a:ext cx="1692169" cy="135525"/>
            </a:xfrm>
            <a:custGeom>
              <a:avLst/>
              <a:gdLst/>
              <a:ahLst/>
              <a:cxnLst/>
              <a:rect l="l" t="t" r="r" b="b"/>
              <a:pathLst>
                <a:path w="91038" h="9032" extrusionOk="0">
                  <a:moveTo>
                    <a:pt x="0" y="1"/>
                  </a:moveTo>
                  <a:lnTo>
                    <a:pt x="0" y="9032"/>
                  </a:lnTo>
                  <a:lnTo>
                    <a:pt x="53466" y="9032"/>
                  </a:lnTo>
                  <a:lnTo>
                    <a:pt x="53447" y="9019"/>
                  </a:lnTo>
                  <a:cubicBezTo>
                    <a:pt x="74212" y="9019"/>
                    <a:pt x="91037" y="6998"/>
                    <a:pt x="91037" y="4513"/>
                  </a:cubicBezTo>
                  <a:cubicBezTo>
                    <a:pt x="91037" y="2021"/>
                    <a:pt x="74212" y="1"/>
                    <a:pt x="53447" y="1"/>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3"/>
            <p:cNvSpPr/>
            <p:nvPr/>
          </p:nvSpPr>
          <p:spPr>
            <a:xfrm flipH="1">
              <a:off x="828" y="4923201"/>
              <a:ext cx="3459273" cy="409409"/>
            </a:xfrm>
            <a:custGeom>
              <a:avLst/>
              <a:gdLst/>
              <a:ahLst/>
              <a:cxnLst/>
              <a:rect l="l" t="t" r="r" b="b"/>
              <a:pathLst>
                <a:path w="193987" h="28446" extrusionOk="0">
                  <a:moveTo>
                    <a:pt x="193987" y="1"/>
                  </a:moveTo>
                  <a:cubicBezTo>
                    <a:pt x="79451" y="2487"/>
                    <a:pt x="0" y="7923"/>
                    <a:pt x="0" y="14220"/>
                  </a:cubicBezTo>
                  <a:cubicBezTo>
                    <a:pt x="0" y="20523"/>
                    <a:pt x="79451" y="25960"/>
                    <a:pt x="193987" y="28445"/>
                  </a:cubicBezTo>
                  <a:lnTo>
                    <a:pt x="193987" y="1"/>
                  </a:ln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3"/>
            <p:cNvSpPr/>
            <p:nvPr/>
          </p:nvSpPr>
          <p:spPr>
            <a:xfrm>
              <a:off x="0" y="4692974"/>
              <a:ext cx="9144026" cy="95698"/>
            </a:xfrm>
            <a:custGeom>
              <a:avLst/>
              <a:gdLst/>
              <a:ahLst/>
              <a:cxnLst/>
              <a:rect l="l" t="t" r="r" b="b"/>
              <a:pathLst>
                <a:path w="286714" h="4832" extrusionOk="0">
                  <a:moveTo>
                    <a:pt x="1" y="1"/>
                  </a:moveTo>
                  <a:lnTo>
                    <a:pt x="1" y="4832"/>
                  </a:lnTo>
                  <a:lnTo>
                    <a:pt x="286713" y="4832"/>
                  </a:lnTo>
                  <a:lnTo>
                    <a:pt x="2867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2" name="Google Shape;492;p13"/>
          <p:cNvGrpSpPr/>
          <p:nvPr/>
        </p:nvGrpSpPr>
        <p:grpSpPr>
          <a:xfrm flipH="1">
            <a:off x="1876" y="4248309"/>
            <a:ext cx="1025911" cy="377444"/>
            <a:chOff x="6769526" y="3527400"/>
            <a:chExt cx="1781405" cy="655398"/>
          </a:xfrm>
        </p:grpSpPr>
        <p:sp>
          <p:nvSpPr>
            <p:cNvPr id="493" name="Google Shape;493;p13"/>
            <p:cNvSpPr/>
            <p:nvPr/>
          </p:nvSpPr>
          <p:spPr>
            <a:xfrm>
              <a:off x="7786029" y="3527400"/>
              <a:ext cx="274297" cy="643962"/>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3"/>
            <p:cNvSpPr/>
            <p:nvPr/>
          </p:nvSpPr>
          <p:spPr>
            <a:xfrm>
              <a:off x="7958049" y="3527400"/>
              <a:ext cx="274589" cy="643962"/>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3"/>
            <p:cNvSpPr/>
            <p:nvPr/>
          </p:nvSpPr>
          <p:spPr>
            <a:xfrm>
              <a:off x="7955903" y="3926076"/>
              <a:ext cx="53366" cy="245271"/>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3"/>
            <p:cNvSpPr/>
            <p:nvPr/>
          </p:nvSpPr>
          <p:spPr>
            <a:xfrm>
              <a:off x="7444956" y="3703925"/>
              <a:ext cx="195675" cy="45938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3"/>
            <p:cNvSpPr/>
            <p:nvPr/>
          </p:nvSpPr>
          <p:spPr>
            <a:xfrm>
              <a:off x="7567669" y="3703925"/>
              <a:ext cx="195883" cy="459383"/>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3"/>
            <p:cNvSpPr/>
            <p:nvPr/>
          </p:nvSpPr>
          <p:spPr>
            <a:xfrm>
              <a:off x="7566138" y="3988325"/>
              <a:ext cx="38070" cy="174969"/>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3"/>
            <p:cNvSpPr/>
            <p:nvPr/>
          </p:nvSpPr>
          <p:spPr>
            <a:xfrm>
              <a:off x="7111229" y="3671451"/>
              <a:ext cx="217807" cy="51134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3"/>
            <p:cNvSpPr/>
            <p:nvPr/>
          </p:nvSpPr>
          <p:spPr>
            <a:xfrm>
              <a:off x="7274403" y="3838777"/>
              <a:ext cx="146692" cy="344022"/>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3"/>
            <p:cNvSpPr/>
            <p:nvPr/>
          </p:nvSpPr>
          <p:spPr>
            <a:xfrm>
              <a:off x="7273257" y="4051760"/>
              <a:ext cx="28510" cy="131030"/>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3"/>
            <p:cNvSpPr/>
            <p:nvPr/>
          </p:nvSpPr>
          <p:spPr>
            <a:xfrm>
              <a:off x="6983676" y="3918025"/>
              <a:ext cx="104580" cy="245261"/>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3"/>
            <p:cNvSpPr/>
            <p:nvPr/>
          </p:nvSpPr>
          <p:spPr>
            <a:xfrm>
              <a:off x="6911575" y="3994130"/>
              <a:ext cx="72106" cy="169103"/>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3"/>
            <p:cNvSpPr/>
            <p:nvPr/>
          </p:nvSpPr>
          <p:spPr>
            <a:xfrm>
              <a:off x="8215279" y="3660001"/>
              <a:ext cx="217807" cy="51134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3"/>
            <p:cNvSpPr/>
            <p:nvPr/>
          </p:nvSpPr>
          <p:spPr>
            <a:xfrm>
              <a:off x="8446351" y="3918025"/>
              <a:ext cx="104580" cy="245261"/>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3"/>
            <p:cNvSpPr/>
            <p:nvPr/>
          </p:nvSpPr>
          <p:spPr>
            <a:xfrm>
              <a:off x="6769526" y="3918025"/>
              <a:ext cx="104580" cy="245261"/>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7" name="Google Shape;507;p13"/>
          <p:cNvSpPr/>
          <p:nvPr/>
        </p:nvSpPr>
        <p:spPr>
          <a:xfrm>
            <a:off x="-239025" y="85634"/>
            <a:ext cx="1354232" cy="253312"/>
          </a:xfrm>
          <a:custGeom>
            <a:avLst/>
            <a:gdLst/>
            <a:ahLst/>
            <a:cxnLst/>
            <a:rect l="l" t="t" r="r" b="b"/>
            <a:pathLst>
              <a:path w="74439" h="13924" extrusionOk="0">
                <a:moveTo>
                  <a:pt x="45306" y="1"/>
                </a:moveTo>
                <a:cubicBezTo>
                  <a:pt x="44279" y="1"/>
                  <a:pt x="43224" y="239"/>
                  <a:pt x="42322" y="652"/>
                </a:cubicBezTo>
                <a:cubicBezTo>
                  <a:pt x="40514" y="1468"/>
                  <a:pt x="39206" y="2843"/>
                  <a:pt x="37990" y="4193"/>
                </a:cubicBezTo>
                <a:cubicBezTo>
                  <a:pt x="36589" y="5759"/>
                  <a:pt x="34801" y="7527"/>
                  <a:pt x="32506" y="7527"/>
                </a:cubicBezTo>
                <a:cubicBezTo>
                  <a:pt x="32372" y="7527"/>
                  <a:pt x="32237" y="7521"/>
                  <a:pt x="32100" y="7508"/>
                </a:cubicBezTo>
                <a:cubicBezTo>
                  <a:pt x="30375" y="7342"/>
                  <a:pt x="29092" y="6175"/>
                  <a:pt x="27668" y="5359"/>
                </a:cubicBezTo>
                <a:cubicBezTo>
                  <a:pt x="26370" y="4621"/>
                  <a:pt x="24745" y="4200"/>
                  <a:pt x="23170" y="4200"/>
                </a:cubicBezTo>
                <a:cubicBezTo>
                  <a:pt x="21651" y="4200"/>
                  <a:pt x="20179" y="4592"/>
                  <a:pt x="19095" y="5467"/>
                </a:cubicBezTo>
                <a:cubicBezTo>
                  <a:pt x="17837" y="6484"/>
                  <a:pt x="17229" y="8008"/>
                  <a:pt x="15788" y="8825"/>
                </a:cubicBezTo>
                <a:cubicBezTo>
                  <a:pt x="14892" y="9326"/>
                  <a:pt x="13875" y="9476"/>
                  <a:pt x="12802" y="9476"/>
                </a:cubicBezTo>
                <a:cubicBezTo>
                  <a:pt x="11201" y="9476"/>
                  <a:pt x="9478" y="9141"/>
                  <a:pt x="7856" y="9141"/>
                </a:cubicBezTo>
                <a:cubicBezTo>
                  <a:pt x="4649" y="9141"/>
                  <a:pt x="1516" y="10674"/>
                  <a:pt x="0" y="12990"/>
                </a:cubicBezTo>
                <a:lnTo>
                  <a:pt x="74439" y="13923"/>
                </a:lnTo>
                <a:cubicBezTo>
                  <a:pt x="72903" y="11834"/>
                  <a:pt x="70000" y="10543"/>
                  <a:pt x="67074" y="10543"/>
                </a:cubicBezTo>
                <a:cubicBezTo>
                  <a:pt x="66699" y="10543"/>
                  <a:pt x="66323" y="10564"/>
                  <a:pt x="65949" y="10608"/>
                </a:cubicBezTo>
                <a:cubicBezTo>
                  <a:pt x="65112" y="10705"/>
                  <a:pt x="64243" y="10899"/>
                  <a:pt x="63418" y="10899"/>
                </a:cubicBezTo>
                <a:cubicBezTo>
                  <a:pt x="62979" y="10899"/>
                  <a:pt x="62553" y="10844"/>
                  <a:pt x="62150" y="10691"/>
                </a:cubicBezTo>
                <a:cubicBezTo>
                  <a:pt x="59559" y="9716"/>
                  <a:pt x="60184" y="5759"/>
                  <a:pt x="57443" y="5192"/>
                </a:cubicBezTo>
                <a:cubicBezTo>
                  <a:pt x="57245" y="5153"/>
                  <a:pt x="57047" y="5136"/>
                  <a:pt x="56847" y="5136"/>
                </a:cubicBezTo>
                <a:cubicBezTo>
                  <a:pt x="55806" y="5136"/>
                  <a:pt x="54748" y="5589"/>
                  <a:pt x="53688" y="5589"/>
                </a:cubicBezTo>
                <a:cubicBezTo>
                  <a:pt x="53584" y="5589"/>
                  <a:pt x="53481" y="5585"/>
                  <a:pt x="53378" y="5576"/>
                </a:cubicBezTo>
                <a:cubicBezTo>
                  <a:pt x="50678" y="5326"/>
                  <a:pt x="50220" y="2176"/>
                  <a:pt x="48121" y="768"/>
                </a:cubicBezTo>
                <a:cubicBezTo>
                  <a:pt x="47327" y="236"/>
                  <a:pt x="46330" y="1"/>
                  <a:pt x="45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_12">
    <p:spTree>
      <p:nvGrpSpPr>
        <p:cNvPr id="1" name="Shape 936"/>
        <p:cNvGrpSpPr/>
        <p:nvPr/>
      </p:nvGrpSpPr>
      <p:grpSpPr>
        <a:xfrm>
          <a:off x="0" y="0"/>
          <a:ext cx="0" cy="0"/>
          <a:chOff x="0" y="0"/>
          <a:chExt cx="0" cy="0"/>
        </a:xfrm>
      </p:grpSpPr>
      <p:grpSp>
        <p:nvGrpSpPr>
          <p:cNvPr id="937" name="Google Shape;937;p22"/>
          <p:cNvGrpSpPr/>
          <p:nvPr/>
        </p:nvGrpSpPr>
        <p:grpSpPr>
          <a:xfrm>
            <a:off x="-31825" y="3667600"/>
            <a:ext cx="9201796" cy="1486068"/>
            <a:chOff x="-9050" y="4194640"/>
            <a:chExt cx="9169702" cy="1486068"/>
          </a:xfrm>
        </p:grpSpPr>
        <p:sp>
          <p:nvSpPr>
            <p:cNvPr id="938" name="Google Shape;938;p22"/>
            <p:cNvSpPr/>
            <p:nvPr/>
          </p:nvSpPr>
          <p:spPr>
            <a:xfrm>
              <a:off x="7667684" y="4194640"/>
              <a:ext cx="1492968" cy="468645"/>
            </a:xfrm>
            <a:custGeom>
              <a:avLst/>
              <a:gdLst/>
              <a:ahLst/>
              <a:cxnLst/>
              <a:rect l="l" t="t" r="r" b="b"/>
              <a:pathLst>
                <a:path w="196702" h="61745" extrusionOk="0">
                  <a:moveTo>
                    <a:pt x="145437" y="0"/>
                  </a:moveTo>
                  <a:cubicBezTo>
                    <a:pt x="137503" y="0"/>
                    <a:pt x="130967" y="8075"/>
                    <a:pt x="126423" y="14366"/>
                  </a:cubicBezTo>
                  <a:cubicBezTo>
                    <a:pt x="121484" y="21207"/>
                    <a:pt x="116329" y="23300"/>
                    <a:pt x="110225" y="23300"/>
                  </a:cubicBezTo>
                  <a:cubicBezTo>
                    <a:pt x="106128" y="23300"/>
                    <a:pt x="101603" y="22357"/>
                    <a:pt x="96430" y="21274"/>
                  </a:cubicBezTo>
                  <a:cubicBezTo>
                    <a:pt x="94066" y="20781"/>
                    <a:pt x="91974" y="20557"/>
                    <a:pt x="90081" y="20557"/>
                  </a:cubicBezTo>
                  <a:cubicBezTo>
                    <a:pt x="80686" y="20557"/>
                    <a:pt x="76219" y="26062"/>
                    <a:pt x="67960" y="31319"/>
                  </a:cubicBezTo>
                  <a:cubicBezTo>
                    <a:pt x="64638" y="33436"/>
                    <a:pt x="61890" y="34143"/>
                    <a:pt x="59236" y="34143"/>
                  </a:cubicBezTo>
                  <a:cubicBezTo>
                    <a:pt x="55117" y="34143"/>
                    <a:pt x="51223" y="32441"/>
                    <a:pt x="45761" y="31669"/>
                  </a:cubicBezTo>
                  <a:cubicBezTo>
                    <a:pt x="44868" y="31543"/>
                    <a:pt x="43970" y="31483"/>
                    <a:pt x="43069" y="31483"/>
                  </a:cubicBezTo>
                  <a:cubicBezTo>
                    <a:pt x="27130" y="31483"/>
                    <a:pt x="10355" y="50435"/>
                    <a:pt x="1409" y="59967"/>
                  </a:cubicBezTo>
                  <a:cubicBezTo>
                    <a:pt x="893" y="60528"/>
                    <a:pt x="421" y="61114"/>
                    <a:pt x="1" y="61745"/>
                  </a:cubicBezTo>
                  <a:lnTo>
                    <a:pt x="196702" y="61745"/>
                  </a:lnTo>
                  <a:lnTo>
                    <a:pt x="196702" y="25296"/>
                  </a:lnTo>
                  <a:cubicBezTo>
                    <a:pt x="190220" y="21089"/>
                    <a:pt x="183222" y="22249"/>
                    <a:pt x="176052" y="20631"/>
                  </a:cubicBezTo>
                  <a:cubicBezTo>
                    <a:pt x="166148" y="18394"/>
                    <a:pt x="161559" y="9190"/>
                    <a:pt x="154459" y="3550"/>
                  </a:cubicBezTo>
                  <a:cubicBezTo>
                    <a:pt x="151291" y="1033"/>
                    <a:pt x="148274" y="0"/>
                    <a:pt x="145437" y="0"/>
                  </a:cubicBezTo>
                  <a:close/>
                </a:path>
              </a:pathLst>
            </a:custGeom>
            <a:solidFill>
              <a:srgbClr val="468F59">
                <a:alpha val="36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2"/>
            <p:cNvSpPr/>
            <p:nvPr/>
          </p:nvSpPr>
          <p:spPr>
            <a:xfrm>
              <a:off x="-9050" y="4208179"/>
              <a:ext cx="2373443" cy="441577"/>
            </a:xfrm>
            <a:custGeom>
              <a:avLst/>
              <a:gdLst/>
              <a:ahLst/>
              <a:cxnLst/>
              <a:rect l="l" t="t" r="r" b="b"/>
              <a:pathLst>
                <a:path w="226096" h="42065" extrusionOk="0">
                  <a:moveTo>
                    <a:pt x="33018" y="1"/>
                  </a:moveTo>
                  <a:cubicBezTo>
                    <a:pt x="29112" y="1"/>
                    <a:pt x="25053" y="1393"/>
                    <a:pt x="20975" y="4928"/>
                  </a:cubicBezTo>
                  <a:cubicBezTo>
                    <a:pt x="13837" y="11116"/>
                    <a:pt x="9535" y="20122"/>
                    <a:pt x="0" y="24347"/>
                  </a:cubicBezTo>
                  <a:lnTo>
                    <a:pt x="0" y="42065"/>
                  </a:lnTo>
                  <a:lnTo>
                    <a:pt x="226095" y="42065"/>
                  </a:lnTo>
                  <a:cubicBezTo>
                    <a:pt x="226089" y="38362"/>
                    <a:pt x="190328" y="35978"/>
                    <a:pt x="185943" y="30912"/>
                  </a:cubicBezTo>
                  <a:cubicBezTo>
                    <a:pt x="179117" y="24742"/>
                    <a:pt x="172782" y="18850"/>
                    <a:pt x="161793" y="18850"/>
                  </a:cubicBezTo>
                  <a:cubicBezTo>
                    <a:pt x="159137" y="18850"/>
                    <a:pt x="156209" y="19194"/>
                    <a:pt x="152935" y="19962"/>
                  </a:cubicBezTo>
                  <a:cubicBezTo>
                    <a:pt x="145660" y="21676"/>
                    <a:pt x="140935" y="24373"/>
                    <a:pt x="135174" y="24373"/>
                  </a:cubicBezTo>
                  <a:cubicBezTo>
                    <a:pt x="132623" y="24373"/>
                    <a:pt x="129869" y="23844"/>
                    <a:pt x="126601" y="22467"/>
                  </a:cubicBezTo>
                  <a:cubicBezTo>
                    <a:pt x="117273" y="18537"/>
                    <a:pt x="111560" y="14016"/>
                    <a:pt x="102427" y="14016"/>
                  </a:cubicBezTo>
                  <a:cubicBezTo>
                    <a:pt x="99341" y="14016"/>
                    <a:pt x="95864" y="14532"/>
                    <a:pt x="91726" y="15762"/>
                  </a:cubicBezTo>
                  <a:cubicBezTo>
                    <a:pt x="84308" y="17966"/>
                    <a:pt x="78037" y="19823"/>
                    <a:pt x="72249" y="19823"/>
                  </a:cubicBezTo>
                  <a:cubicBezTo>
                    <a:pt x="66371" y="19823"/>
                    <a:pt x="60992" y="17907"/>
                    <a:pt x="55416" y="12493"/>
                  </a:cubicBezTo>
                  <a:cubicBezTo>
                    <a:pt x="49702" y="6946"/>
                    <a:pt x="41741" y="1"/>
                    <a:pt x="33018" y="1"/>
                  </a:cubicBezTo>
                  <a:close/>
                </a:path>
              </a:pathLst>
            </a:custGeom>
            <a:solidFill>
              <a:srgbClr val="468F5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2"/>
            <p:cNvSpPr/>
            <p:nvPr/>
          </p:nvSpPr>
          <p:spPr>
            <a:xfrm>
              <a:off x="-6" y="4778190"/>
              <a:ext cx="9144316" cy="902518"/>
            </a:xfrm>
            <a:custGeom>
              <a:avLst/>
              <a:gdLst/>
              <a:ahLst/>
              <a:cxnLst/>
              <a:rect l="l" t="t" r="r" b="b"/>
              <a:pathLst>
                <a:path w="288396" h="39930" extrusionOk="0">
                  <a:moveTo>
                    <a:pt x="1" y="1"/>
                  </a:moveTo>
                  <a:lnTo>
                    <a:pt x="1" y="39930"/>
                  </a:lnTo>
                  <a:lnTo>
                    <a:pt x="288396" y="39930"/>
                  </a:lnTo>
                  <a:lnTo>
                    <a:pt x="288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2"/>
            <p:cNvSpPr/>
            <p:nvPr/>
          </p:nvSpPr>
          <p:spPr>
            <a:xfrm>
              <a:off x="9" y="4621278"/>
              <a:ext cx="9144316" cy="95687"/>
            </a:xfrm>
            <a:custGeom>
              <a:avLst/>
              <a:gdLst/>
              <a:ahLst/>
              <a:cxnLst/>
              <a:rect l="l" t="t" r="r" b="b"/>
              <a:pathLst>
                <a:path w="288396" h="3411" extrusionOk="0">
                  <a:moveTo>
                    <a:pt x="1" y="1"/>
                  </a:moveTo>
                  <a:lnTo>
                    <a:pt x="1" y="3411"/>
                  </a:lnTo>
                  <a:lnTo>
                    <a:pt x="288396" y="3411"/>
                  </a:lnTo>
                  <a:lnTo>
                    <a:pt x="2883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2"/>
            <p:cNvSpPr/>
            <p:nvPr/>
          </p:nvSpPr>
          <p:spPr>
            <a:xfrm flipH="1">
              <a:off x="7452516" y="4857246"/>
              <a:ext cx="1692169" cy="135525"/>
            </a:xfrm>
            <a:custGeom>
              <a:avLst/>
              <a:gdLst/>
              <a:ahLst/>
              <a:cxnLst/>
              <a:rect l="l" t="t" r="r" b="b"/>
              <a:pathLst>
                <a:path w="91038" h="9032" extrusionOk="0">
                  <a:moveTo>
                    <a:pt x="0" y="1"/>
                  </a:moveTo>
                  <a:lnTo>
                    <a:pt x="0" y="9032"/>
                  </a:lnTo>
                  <a:lnTo>
                    <a:pt x="53466" y="9032"/>
                  </a:lnTo>
                  <a:lnTo>
                    <a:pt x="53447" y="9019"/>
                  </a:lnTo>
                  <a:cubicBezTo>
                    <a:pt x="74212" y="9019"/>
                    <a:pt x="91037" y="6998"/>
                    <a:pt x="91037" y="4513"/>
                  </a:cubicBezTo>
                  <a:cubicBezTo>
                    <a:pt x="91037" y="2021"/>
                    <a:pt x="74212" y="1"/>
                    <a:pt x="53447" y="1"/>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2"/>
            <p:cNvSpPr/>
            <p:nvPr/>
          </p:nvSpPr>
          <p:spPr>
            <a:xfrm flipH="1">
              <a:off x="828" y="4923201"/>
              <a:ext cx="3459273" cy="409409"/>
            </a:xfrm>
            <a:custGeom>
              <a:avLst/>
              <a:gdLst/>
              <a:ahLst/>
              <a:cxnLst/>
              <a:rect l="l" t="t" r="r" b="b"/>
              <a:pathLst>
                <a:path w="193987" h="28446" extrusionOk="0">
                  <a:moveTo>
                    <a:pt x="193987" y="1"/>
                  </a:moveTo>
                  <a:cubicBezTo>
                    <a:pt x="79451" y="2487"/>
                    <a:pt x="0" y="7923"/>
                    <a:pt x="0" y="14220"/>
                  </a:cubicBezTo>
                  <a:cubicBezTo>
                    <a:pt x="0" y="20523"/>
                    <a:pt x="79451" y="25960"/>
                    <a:pt x="193987" y="28445"/>
                  </a:cubicBezTo>
                  <a:lnTo>
                    <a:pt x="193987" y="1"/>
                  </a:ln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2"/>
            <p:cNvSpPr/>
            <p:nvPr/>
          </p:nvSpPr>
          <p:spPr>
            <a:xfrm>
              <a:off x="0" y="4692974"/>
              <a:ext cx="9144026" cy="95698"/>
            </a:xfrm>
            <a:custGeom>
              <a:avLst/>
              <a:gdLst/>
              <a:ahLst/>
              <a:cxnLst/>
              <a:rect l="l" t="t" r="r" b="b"/>
              <a:pathLst>
                <a:path w="286714" h="4832" extrusionOk="0">
                  <a:moveTo>
                    <a:pt x="1" y="1"/>
                  </a:moveTo>
                  <a:lnTo>
                    <a:pt x="1" y="4832"/>
                  </a:lnTo>
                  <a:lnTo>
                    <a:pt x="286713" y="4832"/>
                  </a:lnTo>
                  <a:lnTo>
                    <a:pt x="2867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5" name="Google Shape;945;p22"/>
          <p:cNvGrpSpPr/>
          <p:nvPr/>
        </p:nvGrpSpPr>
        <p:grpSpPr>
          <a:xfrm>
            <a:off x="8127861" y="3800578"/>
            <a:ext cx="944857" cy="347662"/>
            <a:chOff x="6769526" y="3527400"/>
            <a:chExt cx="1781405" cy="655471"/>
          </a:xfrm>
        </p:grpSpPr>
        <p:sp>
          <p:nvSpPr>
            <p:cNvPr id="946" name="Google Shape;946;p22"/>
            <p:cNvSpPr/>
            <p:nvPr/>
          </p:nvSpPr>
          <p:spPr>
            <a:xfrm>
              <a:off x="7786029" y="3527400"/>
              <a:ext cx="274297" cy="643962"/>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2"/>
            <p:cNvSpPr/>
            <p:nvPr/>
          </p:nvSpPr>
          <p:spPr>
            <a:xfrm>
              <a:off x="7785600" y="3527400"/>
              <a:ext cx="137303" cy="643962"/>
            </a:xfrm>
            <a:custGeom>
              <a:avLst/>
              <a:gdLst/>
              <a:ahLst/>
              <a:cxnLst/>
              <a:rect l="l" t="t" r="r" b="b"/>
              <a:pathLst>
                <a:path w="7999" h="37516" extrusionOk="0">
                  <a:moveTo>
                    <a:pt x="7998" y="0"/>
                  </a:moveTo>
                  <a:lnTo>
                    <a:pt x="0" y="37515"/>
                  </a:lnTo>
                  <a:lnTo>
                    <a:pt x="7998" y="37515"/>
                  </a:lnTo>
                  <a:lnTo>
                    <a:pt x="79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2"/>
            <p:cNvSpPr/>
            <p:nvPr/>
          </p:nvSpPr>
          <p:spPr>
            <a:xfrm>
              <a:off x="7958049" y="3527400"/>
              <a:ext cx="274589" cy="643962"/>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2"/>
            <p:cNvSpPr/>
            <p:nvPr/>
          </p:nvSpPr>
          <p:spPr>
            <a:xfrm>
              <a:off x="7955903" y="3926076"/>
              <a:ext cx="53366" cy="245271"/>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2"/>
            <p:cNvSpPr/>
            <p:nvPr/>
          </p:nvSpPr>
          <p:spPr>
            <a:xfrm>
              <a:off x="7957774" y="3538128"/>
              <a:ext cx="135003" cy="633371"/>
            </a:xfrm>
            <a:custGeom>
              <a:avLst/>
              <a:gdLst/>
              <a:ahLst/>
              <a:cxnLst/>
              <a:rect l="l" t="t" r="r" b="b"/>
              <a:pathLst>
                <a:path w="7865" h="36899" extrusionOk="0">
                  <a:moveTo>
                    <a:pt x="7865" y="0"/>
                  </a:moveTo>
                  <a:lnTo>
                    <a:pt x="7515" y="1616"/>
                  </a:lnTo>
                  <a:lnTo>
                    <a:pt x="6932" y="4341"/>
                  </a:lnTo>
                  <a:lnTo>
                    <a:pt x="6907" y="4507"/>
                  </a:lnTo>
                  <a:lnTo>
                    <a:pt x="5415" y="11480"/>
                  </a:lnTo>
                  <a:lnTo>
                    <a:pt x="5349" y="11755"/>
                  </a:lnTo>
                  <a:lnTo>
                    <a:pt x="2974" y="22911"/>
                  </a:lnTo>
                  <a:lnTo>
                    <a:pt x="0" y="36890"/>
                  </a:lnTo>
                  <a:lnTo>
                    <a:pt x="7417" y="36890"/>
                  </a:lnTo>
                  <a:cubicBezTo>
                    <a:pt x="7517" y="36552"/>
                    <a:pt x="7675" y="36221"/>
                    <a:pt x="7865" y="35874"/>
                  </a:cubicBezTo>
                  <a:lnTo>
                    <a:pt x="7865" y="0"/>
                  </a:lnTo>
                  <a:close/>
                  <a:moveTo>
                    <a:pt x="7417" y="36890"/>
                  </a:moveTo>
                  <a:cubicBezTo>
                    <a:pt x="7417" y="36893"/>
                    <a:pt x="7416" y="36896"/>
                    <a:pt x="7415" y="36899"/>
                  </a:cubicBezTo>
                  <a:lnTo>
                    <a:pt x="7448" y="368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2"/>
            <p:cNvSpPr/>
            <p:nvPr/>
          </p:nvSpPr>
          <p:spPr>
            <a:xfrm>
              <a:off x="7444956" y="3703925"/>
              <a:ext cx="195675" cy="45938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2"/>
            <p:cNvSpPr/>
            <p:nvPr/>
          </p:nvSpPr>
          <p:spPr>
            <a:xfrm>
              <a:off x="7444650" y="3703925"/>
              <a:ext cx="97948" cy="459383"/>
            </a:xfrm>
            <a:custGeom>
              <a:avLst/>
              <a:gdLst/>
              <a:ahLst/>
              <a:cxnLst/>
              <a:rect l="l" t="t" r="r" b="b"/>
              <a:pathLst>
                <a:path w="7999" h="37516" extrusionOk="0">
                  <a:moveTo>
                    <a:pt x="7998" y="0"/>
                  </a:moveTo>
                  <a:lnTo>
                    <a:pt x="0" y="37515"/>
                  </a:lnTo>
                  <a:lnTo>
                    <a:pt x="7998" y="37515"/>
                  </a:lnTo>
                  <a:lnTo>
                    <a:pt x="79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2"/>
            <p:cNvSpPr/>
            <p:nvPr/>
          </p:nvSpPr>
          <p:spPr>
            <a:xfrm>
              <a:off x="7567669" y="3703925"/>
              <a:ext cx="195883" cy="459383"/>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2"/>
            <p:cNvSpPr/>
            <p:nvPr/>
          </p:nvSpPr>
          <p:spPr>
            <a:xfrm>
              <a:off x="7566138" y="3988325"/>
              <a:ext cx="38070" cy="174969"/>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2"/>
            <p:cNvSpPr/>
            <p:nvPr/>
          </p:nvSpPr>
          <p:spPr>
            <a:xfrm>
              <a:off x="7567473" y="3711577"/>
              <a:ext cx="96307" cy="451828"/>
            </a:xfrm>
            <a:custGeom>
              <a:avLst/>
              <a:gdLst/>
              <a:ahLst/>
              <a:cxnLst/>
              <a:rect l="l" t="t" r="r" b="b"/>
              <a:pathLst>
                <a:path w="7865" h="36899" extrusionOk="0">
                  <a:moveTo>
                    <a:pt x="7865" y="0"/>
                  </a:moveTo>
                  <a:lnTo>
                    <a:pt x="7515" y="1616"/>
                  </a:lnTo>
                  <a:lnTo>
                    <a:pt x="6932" y="4341"/>
                  </a:lnTo>
                  <a:lnTo>
                    <a:pt x="6907" y="4507"/>
                  </a:lnTo>
                  <a:lnTo>
                    <a:pt x="5415" y="11480"/>
                  </a:lnTo>
                  <a:lnTo>
                    <a:pt x="5349" y="11755"/>
                  </a:lnTo>
                  <a:lnTo>
                    <a:pt x="2974" y="22911"/>
                  </a:lnTo>
                  <a:lnTo>
                    <a:pt x="0" y="36890"/>
                  </a:lnTo>
                  <a:lnTo>
                    <a:pt x="7417" y="36890"/>
                  </a:lnTo>
                  <a:cubicBezTo>
                    <a:pt x="7517" y="36552"/>
                    <a:pt x="7675" y="36221"/>
                    <a:pt x="7865" y="35874"/>
                  </a:cubicBezTo>
                  <a:lnTo>
                    <a:pt x="7865" y="0"/>
                  </a:lnTo>
                  <a:close/>
                  <a:moveTo>
                    <a:pt x="7417" y="36890"/>
                  </a:moveTo>
                  <a:cubicBezTo>
                    <a:pt x="7417" y="36893"/>
                    <a:pt x="7416" y="36896"/>
                    <a:pt x="7415" y="36899"/>
                  </a:cubicBezTo>
                  <a:lnTo>
                    <a:pt x="7448" y="368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2"/>
            <p:cNvSpPr/>
            <p:nvPr/>
          </p:nvSpPr>
          <p:spPr>
            <a:xfrm>
              <a:off x="7111229" y="3671451"/>
              <a:ext cx="217807" cy="51134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2"/>
            <p:cNvSpPr/>
            <p:nvPr/>
          </p:nvSpPr>
          <p:spPr>
            <a:xfrm>
              <a:off x="7182275" y="3838777"/>
              <a:ext cx="73351" cy="344022"/>
            </a:xfrm>
            <a:custGeom>
              <a:avLst/>
              <a:gdLst/>
              <a:ahLst/>
              <a:cxnLst/>
              <a:rect l="l" t="t" r="r" b="b"/>
              <a:pathLst>
                <a:path w="7999" h="37516" extrusionOk="0">
                  <a:moveTo>
                    <a:pt x="7998" y="0"/>
                  </a:moveTo>
                  <a:lnTo>
                    <a:pt x="0" y="37515"/>
                  </a:lnTo>
                  <a:lnTo>
                    <a:pt x="7998" y="37515"/>
                  </a:lnTo>
                  <a:lnTo>
                    <a:pt x="79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2"/>
            <p:cNvSpPr/>
            <p:nvPr/>
          </p:nvSpPr>
          <p:spPr>
            <a:xfrm>
              <a:off x="7274403" y="3838777"/>
              <a:ext cx="146692" cy="344022"/>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2"/>
            <p:cNvSpPr/>
            <p:nvPr/>
          </p:nvSpPr>
          <p:spPr>
            <a:xfrm>
              <a:off x="7273257" y="4051760"/>
              <a:ext cx="28510" cy="131030"/>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2"/>
            <p:cNvSpPr/>
            <p:nvPr/>
          </p:nvSpPr>
          <p:spPr>
            <a:xfrm>
              <a:off x="7274256" y="3844508"/>
              <a:ext cx="72122" cy="338364"/>
            </a:xfrm>
            <a:custGeom>
              <a:avLst/>
              <a:gdLst/>
              <a:ahLst/>
              <a:cxnLst/>
              <a:rect l="l" t="t" r="r" b="b"/>
              <a:pathLst>
                <a:path w="7865" h="36899" extrusionOk="0">
                  <a:moveTo>
                    <a:pt x="7865" y="0"/>
                  </a:moveTo>
                  <a:lnTo>
                    <a:pt x="7515" y="1616"/>
                  </a:lnTo>
                  <a:lnTo>
                    <a:pt x="6932" y="4341"/>
                  </a:lnTo>
                  <a:lnTo>
                    <a:pt x="6907" y="4507"/>
                  </a:lnTo>
                  <a:lnTo>
                    <a:pt x="5415" y="11480"/>
                  </a:lnTo>
                  <a:lnTo>
                    <a:pt x="5349" y="11755"/>
                  </a:lnTo>
                  <a:lnTo>
                    <a:pt x="2974" y="22911"/>
                  </a:lnTo>
                  <a:lnTo>
                    <a:pt x="0" y="36890"/>
                  </a:lnTo>
                  <a:lnTo>
                    <a:pt x="7417" y="36890"/>
                  </a:lnTo>
                  <a:cubicBezTo>
                    <a:pt x="7517" y="36552"/>
                    <a:pt x="7675" y="36221"/>
                    <a:pt x="7865" y="35874"/>
                  </a:cubicBezTo>
                  <a:lnTo>
                    <a:pt x="7865" y="0"/>
                  </a:lnTo>
                  <a:close/>
                  <a:moveTo>
                    <a:pt x="7417" y="36890"/>
                  </a:moveTo>
                  <a:cubicBezTo>
                    <a:pt x="7417" y="36893"/>
                    <a:pt x="7416" y="36896"/>
                    <a:pt x="7415" y="36899"/>
                  </a:cubicBezTo>
                  <a:lnTo>
                    <a:pt x="7448" y="368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2"/>
            <p:cNvSpPr/>
            <p:nvPr/>
          </p:nvSpPr>
          <p:spPr>
            <a:xfrm>
              <a:off x="6983676" y="3918025"/>
              <a:ext cx="104580" cy="245261"/>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2"/>
            <p:cNvSpPr/>
            <p:nvPr/>
          </p:nvSpPr>
          <p:spPr>
            <a:xfrm>
              <a:off x="6911575" y="3994130"/>
              <a:ext cx="72106" cy="169103"/>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2"/>
            <p:cNvSpPr/>
            <p:nvPr/>
          </p:nvSpPr>
          <p:spPr>
            <a:xfrm>
              <a:off x="8215279" y="3660001"/>
              <a:ext cx="217807" cy="51134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2"/>
            <p:cNvSpPr/>
            <p:nvPr/>
          </p:nvSpPr>
          <p:spPr>
            <a:xfrm>
              <a:off x="8446351" y="3918025"/>
              <a:ext cx="104580" cy="245261"/>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2"/>
            <p:cNvSpPr/>
            <p:nvPr/>
          </p:nvSpPr>
          <p:spPr>
            <a:xfrm>
              <a:off x="6769526" y="3918025"/>
              <a:ext cx="104580" cy="245261"/>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6" name="Google Shape;966;p22"/>
          <p:cNvGrpSpPr/>
          <p:nvPr/>
        </p:nvGrpSpPr>
        <p:grpSpPr>
          <a:xfrm flipH="1">
            <a:off x="4319480" y="3800651"/>
            <a:ext cx="944857" cy="347689"/>
            <a:chOff x="6769526" y="3527400"/>
            <a:chExt cx="1781405" cy="655398"/>
          </a:xfrm>
        </p:grpSpPr>
        <p:sp>
          <p:nvSpPr>
            <p:cNvPr id="967" name="Google Shape;967;p22"/>
            <p:cNvSpPr/>
            <p:nvPr/>
          </p:nvSpPr>
          <p:spPr>
            <a:xfrm>
              <a:off x="7786029" y="3527400"/>
              <a:ext cx="274297" cy="643962"/>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2"/>
            <p:cNvSpPr/>
            <p:nvPr/>
          </p:nvSpPr>
          <p:spPr>
            <a:xfrm>
              <a:off x="7958049" y="3527400"/>
              <a:ext cx="274589" cy="643962"/>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2"/>
            <p:cNvSpPr/>
            <p:nvPr/>
          </p:nvSpPr>
          <p:spPr>
            <a:xfrm>
              <a:off x="7955903" y="3926076"/>
              <a:ext cx="53366" cy="245271"/>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2"/>
            <p:cNvSpPr/>
            <p:nvPr/>
          </p:nvSpPr>
          <p:spPr>
            <a:xfrm>
              <a:off x="7444956" y="3703925"/>
              <a:ext cx="195675" cy="45938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2"/>
            <p:cNvSpPr/>
            <p:nvPr/>
          </p:nvSpPr>
          <p:spPr>
            <a:xfrm>
              <a:off x="7567669" y="3703925"/>
              <a:ext cx="195883" cy="459383"/>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2"/>
            <p:cNvSpPr/>
            <p:nvPr/>
          </p:nvSpPr>
          <p:spPr>
            <a:xfrm>
              <a:off x="7566138" y="3988325"/>
              <a:ext cx="38070" cy="174969"/>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2"/>
            <p:cNvSpPr/>
            <p:nvPr/>
          </p:nvSpPr>
          <p:spPr>
            <a:xfrm>
              <a:off x="7111229" y="3671451"/>
              <a:ext cx="217807" cy="51134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2"/>
            <p:cNvSpPr/>
            <p:nvPr/>
          </p:nvSpPr>
          <p:spPr>
            <a:xfrm>
              <a:off x="7274403" y="3838777"/>
              <a:ext cx="146692" cy="344022"/>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2"/>
            <p:cNvSpPr/>
            <p:nvPr/>
          </p:nvSpPr>
          <p:spPr>
            <a:xfrm>
              <a:off x="7273257" y="4051760"/>
              <a:ext cx="28510" cy="131030"/>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2"/>
            <p:cNvSpPr/>
            <p:nvPr/>
          </p:nvSpPr>
          <p:spPr>
            <a:xfrm>
              <a:off x="6983676" y="3918025"/>
              <a:ext cx="104580" cy="245261"/>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2"/>
            <p:cNvSpPr/>
            <p:nvPr/>
          </p:nvSpPr>
          <p:spPr>
            <a:xfrm>
              <a:off x="6911575" y="3994130"/>
              <a:ext cx="72106" cy="169103"/>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2"/>
            <p:cNvSpPr/>
            <p:nvPr/>
          </p:nvSpPr>
          <p:spPr>
            <a:xfrm>
              <a:off x="8215279" y="3660001"/>
              <a:ext cx="217807" cy="51134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2"/>
            <p:cNvSpPr/>
            <p:nvPr/>
          </p:nvSpPr>
          <p:spPr>
            <a:xfrm>
              <a:off x="8446351" y="3918025"/>
              <a:ext cx="104580" cy="245261"/>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2"/>
            <p:cNvSpPr/>
            <p:nvPr/>
          </p:nvSpPr>
          <p:spPr>
            <a:xfrm>
              <a:off x="6769526" y="3918025"/>
              <a:ext cx="104580" cy="245261"/>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1" name="Google Shape;981;p22"/>
          <p:cNvGrpSpPr/>
          <p:nvPr/>
        </p:nvGrpSpPr>
        <p:grpSpPr>
          <a:xfrm flipH="1">
            <a:off x="-74654" y="3697645"/>
            <a:ext cx="2382806" cy="1445654"/>
            <a:chOff x="7065924" y="3940900"/>
            <a:chExt cx="2154241" cy="1306983"/>
          </a:xfrm>
        </p:grpSpPr>
        <p:sp>
          <p:nvSpPr>
            <p:cNvPr id="982" name="Google Shape;982;p22"/>
            <p:cNvSpPr/>
            <p:nvPr/>
          </p:nvSpPr>
          <p:spPr>
            <a:xfrm>
              <a:off x="7065924" y="3940900"/>
              <a:ext cx="2154231" cy="1306983"/>
            </a:xfrm>
            <a:custGeom>
              <a:avLst/>
              <a:gdLst/>
              <a:ahLst/>
              <a:cxnLst/>
              <a:rect l="l" t="t" r="r" b="b"/>
              <a:pathLst>
                <a:path w="40715" h="24702" extrusionOk="0">
                  <a:moveTo>
                    <a:pt x="40706" y="0"/>
                  </a:moveTo>
                  <a:lnTo>
                    <a:pt x="40706" y="0"/>
                  </a:lnTo>
                  <a:lnTo>
                    <a:pt x="40706" y="0"/>
                  </a:lnTo>
                  <a:cubicBezTo>
                    <a:pt x="40709" y="0"/>
                    <a:pt x="40712" y="0"/>
                    <a:pt x="40715" y="0"/>
                  </a:cubicBezTo>
                  <a:close/>
                  <a:moveTo>
                    <a:pt x="40706" y="0"/>
                  </a:moveTo>
                  <a:cubicBezTo>
                    <a:pt x="39251" y="1"/>
                    <a:pt x="37788" y="134"/>
                    <a:pt x="36374" y="317"/>
                  </a:cubicBezTo>
                  <a:cubicBezTo>
                    <a:pt x="33750" y="625"/>
                    <a:pt x="30601" y="1458"/>
                    <a:pt x="29918" y="4007"/>
                  </a:cubicBezTo>
                  <a:cubicBezTo>
                    <a:pt x="29546" y="3141"/>
                    <a:pt x="28682" y="2749"/>
                    <a:pt x="27751" y="2749"/>
                  </a:cubicBezTo>
                  <a:cubicBezTo>
                    <a:pt x="26740" y="2749"/>
                    <a:pt x="25652" y="3212"/>
                    <a:pt x="25035" y="4032"/>
                  </a:cubicBezTo>
                  <a:cubicBezTo>
                    <a:pt x="23863" y="5583"/>
                    <a:pt x="23909" y="7682"/>
                    <a:pt x="24006" y="9615"/>
                  </a:cubicBezTo>
                  <a:lnTo>
                    <a:pt x="24006" y="9615"/>
                  </a:lnTo>
                  <a:cubicBezTo>
                    <a:pt x="23909" y="8292"/>
                    <a:pt x="22546" y="7497"/>
                    <a:pt x="21185" y="7497"/>
                  </a:cubicBezTo>
                  <a:cubicBezTo>
                    <a:pt x="20515" y="7497"/>
                    <a:pt x="19846" y="7689"/>
                    <a:pt x="19329" y="8106"/>
                  </a:cubicBezTo>
                  <a:cubicBezTo>
                    <a:pt x="17729" y="9381"/>
                    <a:pt x="17496" y="11772"/>
                    <a:pt x="17979" y="13747"/>
                  </a:cubicBezTo>
                  <a:cubicBezTo>
                    <a:pt x="15755" y="8939"/>
                    <a:pt x="11939" y="4866"/>
                    <a:pt x="7265" y="2325"/>
                  </a:cubicBezTo>
                  <a:lnTo>
                    <a:pt x="7265" y="2325"/>
                  </a:lnTo>
                  <a:cubicBezTo>
                    <a:pt x="7049" y="6823"/>
                    <a:pt x="9431" y="11364"/>
                    <a:pt x="13255" y="13755"/>
                  </a:cubicBezTo>
                  <a:cubicBezTo>
                    <a:pt x="12887" y="13596"/>
                    <a:pt x="12490" y="13521"/>
                    <a:pt x="12090" y="13521"/>
                  </a:cubicBezTo>
                  <a:cubicBezTo>
                    <a:pt x="11062" y="13521"/>
                    <a:pt x="10022" y="14019"/>
                    <a:pt x="9440" y="14871"/>
                  </a:cubicBezTo>
                  <a:cubicBezTo>
                    <a:pt x="8640" y="16063"/>
                    <a:pt x="8831" y="17812"/>
                    <a:pt x="9848" y="18812"/>
                  </a:cubicBezTo>
                  <a:cubicBezTo>
                    <a:pt x="9525" y="18710"/>
                    <a:pt x="9194" y="18663"/>
                    <a:pt x="8863" y="18663"/>
                  </a:cubicBezTo>
                  <a:cubicBezTo>
                    <a:pt x="6909" y="18663"/>
                    <a:pt x="4963" y="20316"/>
                    <a:pt x="4899" y="22311"/>
                  </a:cubicBezTo>
                  <a:cubicBezTo>
                    <a:pt x="4523" y="21673"/>
                    <a:pt x="3835" y="21386"/>
                    <a:pt x="3106" y="21386"/>
                  </a:cubicBezTo>
                  <a:cubicBezTo>
                    <a:pt x="2254" y="21386"/>
                    <a:pt x="1347" y="21778"/>
                    <a:pt x="817" y="22461"/>
                  </a:cubicBezTo>
                  <a:cubicBezTo>
                    <a:pt x="359" y="23044"/>
                    <a:pt x="100" y="23827"/>
                    <a:pt x="0" y="24702"/>
                  </a:cubicBezTo>
                  <a:lnTo>
                    <a:pt x="40706" y="24702"/>
                  </a:lnTo>
                  <a:lnTo>
                    <a:pt x="407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2"/>
            <p:cNvSpPr/>
            <p:nvPr/>
          </p:nvSpPr>
          <p:spPr>
            <a:xfrm>
              <a:off x="7065924" y="4928398"/>
              <a:ext cx="521481" cy="319471"/>
            </a:xfrm>
            <a:custGeom>
              <a:avLst/>
              <a:gdLst/>
              <a:ahLst/>
              <a:cxnLst/>
              <a:rect l="l" t="t" r="r" b="b"/>
              <a:pathLst>
                <a:path w="9856" h="6038" extrusionOk="0">
                  <a:moveTo>
                    <a:pt x="8869" y="1"/>
                  </a:moveTo>
                  <a:cubicBezTo>
                    <a:pt x="6912" y="1"/>
                    <a:pt x="4969" y="1651"/>
                    <a:pt x="4907" y="3638"/>
                  </a:cubicBezTo>
                  <a:cubicBezTo>
                    <a:pt x="4528" y="3006"/>
                    <a:pt x="3841" y="2721"/>
                    <a:pt x="3115" y="2721"/>
                  </a:cubicBezTo>
                  <a:cubicBezTo>
                    <a:pt x="2263" y="2721"/>
                    <a:pt x="1356" y="3113"/>
                    <a:pt x="825" y="3797"/>
                  </a:cubicBezTo>
                  <a:cubicBezTo>
                    <a:pt x="367" y="4380"/>
                    <a:pt x="108" y="5163"/>
                    <a:pt x="0" y="6038"/>
                  </a:cubicBezTo>
                  <a:lnTo>
                    <a:pt x="5199" y="6038"/>
                  </a:lnTo>
                  <a:cubicBezTo>
                    <a:pt x="5817" y="4636"/>
                    <a:pt x="7342" y="3620"/>
                    <a:pt x="8881" y="3620"/>
                  </a:cubicBezTo>
                  <a:cubicBezTo>
                    <a:pt x="9208" y="3620"/>
                    <a:pt x="9536" y="3665"/>
                    <a:pt x="9856" y="3763"/>
                  </a:cubicBezTo>
                  <a:cubicBezTo>
                    <a:pt x="8889" y="2822"/>
                    <a:pt x="8664" y="1206"/>
                    <a:pt x="9323" y="31"/>
                  </a:cubicBezTo>
                  <a:cubicBezTo>
                    <a:pt x="9172" y="11"/>
                    <a:pt x="9021" y="1"/>
                    <a:pt x="8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2"/>
            <p:cNvSpPr/>
            <p:nvPr/>
          </p:nvSpPr>
          <p:spPr>
            <a:xfrm>
              <a:off x="7447203" y="3942646"/>
              <a:ext cx="1772961" cy="919100"/>
            </a:xfrm>
            <a:custGeom>
              <a:avLst/>
              <a:gdLst/>
              <a:ahLst/>
              <a:cxnLst/>
              <a:rect l="l" t="t" r="r" b="b"/>
              <a:pathLst>
                <a:path w="33509" h="17371" extrusionOk="0">
                  <a:moveTo>
                    <a:pt x="16800" y="13239"/>
                  </a:moveTo>
                  <a:cubicBezTo>
                    <a:pt x="16802" y="13270"/>
                    <a:pt x="16803" y="13300"/>
                    <a:pt x="16805" y="13330"/>
                  </a:cubicBezTo>
                  <a:cubicBezTo>
                    <a:pt x="16804" y="13300"/>
                    <a:pt x="16802" y="13269"/>
                    <a:pt x="16800" y="13239"/>
                  </a:cubicBezTo>
                  <a:close/>
                  <a:moveTo>
                    <a:pt x="33509" y="0"/>
                  </a:moveTo>
                  <a:cubicBezTo>
                    <a:pt x="32051" y="0"/>
                    <a:pt x="30584" y="134"/>
                    <a:pt x="29168" y="309"/>
                  </a:cubicBezTo>
                  <a:cubicBezTo>
                    <a:pt x="26544" y="625"/>
                    <a:pt x="23395" y="1458"/>
                    <a:pt x="22712" y="4008"/>
                  </a:cubicBezTo>
                  <a:cubicBezTo>
                    <a:pt x="22340" y="3142"/>
                    <a:pt x="21476" y="2750"/>
                    <a:pt x="20545" y="2750"/>
                  </a:cubicBezTo>
                  <a:cubicBezTo>
                    <a:pt x="19534" y="2750"/>
                    <a:pt x="18446" y="3213"/>
                    <a:pt x="17829" y="4033"/>
                  </a:cubicBezTo>
                  <a:cubicBezTo>
                    <a:pt x="16657" y="5575"/>
                    <a:pt x="16703" y="7682"/>
                    <a:pt x="16800" y="9615"/>
                  </a:cubicBezTo>
                  <a:lnTo>
                    <a:pt x="16800" y="9615"/>
                  </a:lnTo>
                  <a:cubicBezTo>
                    <a:pt x="16703" y="8290"/>
                    <a:pt x="15335" y="7495"/>
                    <a:pt x="13972" y="7495"/>
                  </a:cubicBezTo>
                  <a:cubicBezTo>
                    <a:pt x="13305" y="7495"/>
                    <a:pt x="12638" y="7685"/>
                    <a:pt x="12123" y="8098"/>
                  </a:cubicBezTo>
                  <a:cubicBezTo>
                    <a:pt x="10523" y="9381"/>
                    <a:pt x="10290" y="11764"/>
                    <a:pt x="10773" y="13747"/>
                  </a:cubicBezTo>
                  <a:cubicBezTo>
                    <a:pt x="8549" y="8931"/>
                    <a:pt x="4733" y="4866"/>
                    <a:pt x="59" y="2325"/>
                  </a:cubicBezTo>
                  <a:lnTo>
                    <a:pt x="59" y="2325"/>
                  </a:lnTo>
                  <a:cubicBezTo>
                    <a:pt x="1" y="3633"/>
                    <a:pt x="167" y="4949"/>
                    <a:pt x="509" y="6207"/>
                  </a:cubicBezTo>
                  <a:cubicBezTo>
                    <a:pt x="4966" y="8757"/>
                    <a:pt x="8607" y="12714"/>
                    <a:pt x="10773" y="17371"/>
                  </a:cubicBezTo>
                  <a:cubicBezTo>
                    <a:pt x="10290" y="15380"/>
                    <a:pt x="10523" y="13005"/>
                    <a:pt x="12123" y="11722"/>
                  </a:cubicBezTo>
                  <a:cubicBezTo>
                    <a:pt x="12638" y="11310"/>
                    <a:pt x="13305" y="11119"/>
                    <a:pt x="13972" y="11119"/>
                  </a:cubicBezTo>
                  <a:cubicBezTo>
                    <a:pt x="15335" y="11119"/>
                    <a:pt x="16703" y="11914"/>
                    <a:pt x="16800" y="13239"/>
                  </a:cubicBezTo>
                  <a:lnTo>
                    <a:pt x="16800" y="13239"/>
                  </a:lnTo>
                  <a:cubicBezTo>
                    <a:pt x="16703" y="11306"/>
                    <a:pt x="16657" y="9199"/>
                    <a:pt x="17829" y="7657"/>
                  </a:cubicBezTo>
                  <a:cubicBezTo>
                    <a:pt x="18446" y="6837"/>
                    <a:pt x="19534" y="6374"/>
                    <a:pt x="20545" y="6374"/>
                  </a:cubicBezTo>
                  <a:cubicBezTo>
                    <a:pt x="21476" y="6374"/>
                    <a:pt x="22340" y="6766"/>
                    <a:pt x="22712" y="7632"/>
                  </a:cubicBezTo>
                  <a:cubicBezTo>
                    <a:pt x="23386" y="5091"/>
                    <a:pt x="26544" y="4258"/>
                    <a:pt x="29168" y="3933"/>
                  </a:cubicBezTo>
                  <a:cubicBezTo>
                    <a:pt x="30584" y="3766"/>
                    <a:pt x="32051" y="3633"/>
                    <a:pt x="33509" y="3625"/>
                  </a:cubicBezTo>
                  <a:lnTo>
                    <a:pt x="335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2"/>
            <p:cNvSpPr/>
            <p:nvPr/>
          </p:nvSpPr>
          <p:spPr>
            <a:xfrm>
              <a:off x="7529216" y="4699531"/>
              <a:ext cx="238518" cy="216032"/>
            </a:xfrm>
            <a:custGeom>
              <a:avLst/>
              <a:gdLst/>
              <a:ahLst/>
              <a:cxnLst/>
              <a:rect l="l" t="t" r="r" b="b"/>
              <a:pathLst>
                <a:path w="4508" h="4083" extrusionOk="0">
                  <a:moveTo>
                    <a:pt x="1192" y="0"/>
                  </a:moveTo>
                  <a:cubicBezTo>
                    <a:pt x="1000" y="167"/>
                    <a:pt x="834" y="350"/>
                    <a:pt x="700" y="558"/>
                  </a:cubicBezTo>
                  <a:cubicBezTo>
                    <a:pt x="0" y="1600"/>
                    <a:pt x="50" y="3066"/>
                    <a:pt x="775" y="4082"/>
                  </a:cubicBezTo>
                  <a:cubicBezTo>
                    <a:pt x="1357" y="3293"/>
                    <a:pt x="2358" y="2833"/>
                    <a:pt x="3346" y="2833"/>
                  </a:cubicBezTo>
                  <a:cubicBezTo>
                    <a:pt x="3745" y="2833"/>
                    <a:pt x="4141" y="2908"/>
                    <a:pt x="4508" y="3066"/>
                  </a:cubicBezTo>
                  <a:cubicBezTo>
                    <a:pt x="3216" y="2266"/>
                    <a:pt x="2108" y="1208"/>
                    <a:pt x="1192" y="0"/>
                  </a:cubicBezTo>
                  <a:close/>
                </a:path>
              </a:pathLst>
            </a:custGeom>
            <a:solidFill>
              <a:srgbClr val="468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2"/>
            <p:cNvSpPr/>
            <p:nvPr/>
          </p:nvSpPr>
          <p:spPr>
            <a:xfrm>
              <a:off x="7065924" y="3940900"/>
              <a:ext cx="2154231" cy="1306983"/>
            </a:xfrm>
            <a:custGeom>
              <a:avLst/>
              <a:gdLst/>
              <a:ahLst/>
              <a:cxnLst/>
              <a:rect l="l" t="t" r="r" b="b"/>
              <a:pathLst>
                <a:path w="40715" h="24702" extrusionOk="0">
                  <a:moveTo>
                    <a:pt x="40706" y="0"/>
                  </a:moveTo>
                  <a:lnTo>
                    <a:pt x="40706" y="0"/>
                  </a:lnTo>
                  <a:lnTo>
                    <a:pt x="40706" y="0"/>
                  </a:lnTo>
                  <a:cubicBezTo>
                    <a:pt x="40709" y="0"/>
                    <a:pt x="40712" y="0"/>
                    <a:pt x="40715" y="0"/>
                  </a:cubicBezTo>
                  <a:close/>
                  <a:moveTo>
                    <a:pt x="40706" y="0"/>
                  </a:moveTo>
                  <a:cubicBezTo>
                    <a:pt x="39251" y="1"/>
                    <a:pt x="37788" y="134"/>
                    <a:pt x="36374" y="317"/>
                  </a:cubicBezTo>
                  <a:cubicBezTo>
                    <a:pt x="33750" y="625"/>
                    <a:pt x="30601" y="1458"/>
                    <a:pt x="29918" y="4007"/>
                  </a:cubicBezTo>
                  <a:cubicBezTo>
                    <a:pt x="29546" y="3141"/>
                    <a:pt x="28682" y="2749"/>
                    <a:pt x="27751" y="2749"/>
                  </a:cubicBezTo>
                  <a:cubicBezTo>
                    <a:pt x="26740" y="2749"/>
                    <a:pt x="25652" y="3212"/>
                    <a:pt x="25035" y="4032"/>
                  </a:cubicBezTo>
                  <a:cubicBezTo>
                    <a:pt x="23863" y="5583"/>
                    <a:pt x="23909" y="7682"/>
                    <a:pt x="24006" y="9615"/>
                  </a:cubicBezTo>
                  <a:lnTo>
                    <a:pt x="24006" y="9615"/>
                  </a:lnTo>
                  <a:cubicBezTo>
                    <a:pt x="23909" y="8292"/>
                    <a:pt x="22546" y="7497"/>
                    <a:pt x="21185" y="7497"/>
                  </a:cubicBezTo>
                  <a:cubicBezTo>
                    <a:pt x="20515" y="7497"/>
                    <a:pt x="19846" y="7689"/>
                    <a:pt x="19329" y="8106"/>
                  </a:cubicBezTo>
                  <a:cubicBezTo>
                    <a:pt x="17729" y="9381"/>
                    <a:pt x="17496" y="11772"/>
                    <a:pt x="17979" y="13747"/>
                  </a:cubicBezTo>
                  <a:cubicBezTo>
                    <a:pt x="15755" y="8939"/>
                    <a:pt x="11939" y="4866"/>
                    <a:pt x="7265" y="2325"/>
                  </a:cubicBezTo>
                  <a:lnTo>
                    <a:pt x="7265" y="2325"/>
                  </a:lnTo>
                  <a:cubicBezTo>
                    <a:pt x="7049" y="6823"/>
                    <a:pt x="9431" y="11364"/>
                    <a:pt x="13255" y="13755"/>
                  </a:cubicBezTo>
                  <a:cubicBezTo>
                    <a:pt x="12887" y="13596"/>
                    <a:pt x="12490" y="13521"/>
                    <a:pt x="12090" y="13521"/>
                  </a:cubicBezTo>
                  <a:cubicBezTo>
                    <a:pt x="11062" y="13521"/>
                    <a:pt x="10022" y="14019"/>
                    <a:pt x="9440" y="14871"/>
                  </a:cubicBezTo>
                  <a:cubicBezTo>
                    <a:pt x="8640" y="16063"/>
                    <a:pt x="8831" y="17812"/>
                    <a:pt x="9848" y="18812"/>
                  </a:cubicBezTo>
                  <a:cubicBezTo>
                    <a:pt x="9525" y="18710"/>
                    <a:pt x="9194" y="18663"/>
                    <a:pt x="8863" y="18663"/>
                  </a:cubicBezTo>
                  <a:cubicBezTo>
                    <a:pt x="6909" y="18663"/>
                    <a:pt x="4963" y="20316"/>
                    <a:pt x="4899" y="22311"/>
                  </a:cubicBezTo>
                  <a:cubicBezTo>
                    <a:pt x="4523" y="21673"/>
                    <a:pt x="3835" y="21386"/>
                    <a:pt x="3106" y="21386"/>
                  </a:cubicBezTo>
                  <a:cubicBezTo>
                    <a:pt x="2254" y="21386"/>
                    <a:pt x="1347" y="21778"/>
                    <a:pt x="817" y="22461"/>
                  </a:cubicBezTo>
                  <a:cubicBezTo>
                    <a:pt x="359" y="23044"/>
                    <a:pt x="100" y="23827"/>
                    <a:pt x="0" y="24702"/>
                  </a:cubicBezTo>
                  <a:lnTo>
                    <a:pt x="40706" y="24702"/>
                  </a:lnTo>
                  <a:lnTo>
                    <a:pt x="40706" y="0"/>
                  </a:lnTo>
                  <a:close/>
                </a:path>
              </a:pathLst>
            </a:custGeom>
            <a:solidFill>
              <a:srgbClr val="262034">
                <a:alpha val="5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7" name="Google Shape;987;p22"/>
          <p:cNvGrpSpPr/>
          <p:nvPr/>
        </p:nvGrpSpPr>
        <p:grpSpPr>
          <a:xfrm flipH="1">
            <a:off x="173148" y="3867003"/>
            <a:ext cx="998100" cy="1276519"/>
            <a:chOff x="5791475" y="1450100"/>
            <a:chExt cx="1065777" cy="1363074"/>
          </a:xfrm>
        </p:grpSpPr>
        <p:sp>
          <p:nvSpPr>
            <p:cNvPr id="988" name="Google Shape;988;p22"/>
            <p:cNvSpPr/>
            <p:nvPr/>
          </p:nvSpPr>
          <p:spPr>
            <a:xfrm>
              <a:off x="6158688" y="1805226"/>
              <a:ext cx="446388" cy="1007949"/>
            </a:xfrm>
            <a:custGeom>
              <a:avLst/>
              <a:gdLst/>
              <a:ahLst/>
              <a:cxnLst/>
              <a:rect l="l" t="t" r="r" b="b"/>
              <a:pathLst>
                <a:path w="9895" h="22343" extrusionOk="0">
                  <a:moveTo>
                    <a:pt x="369" y="0"/>
                  </a:moveTo>
                  <a:cubicBezTo>
                    <a:pt x="185" y="0"/>
                    <a:pt x="0" y="179"/>
                    <a:pt x="147" y="357"/>
                  </a:cubicBezTo>
                  <a:cubicBezTo>
                    <a:pt x="1446" y="2056"/>
                    <a:pt x="2879" y="3639"/>
                    <a:pt x="4021" y="5464"/>
                  </a:cubicBezTo>
                  <a:cubicBezTo>
                    <a:pt x="5187" y="7322"/>
                    <a:pt x="6179" y="9296"/>
                    <a:pt x="6945" y="11354"/>
                  </a:cubicBezTo>
                  <a:cubicBezTo>
                    <a:pt x="8303" y="14961"/>
                    <a:pt x="8794" y="18585"/>
                    <a:pt x="8944" y="22343"/>
                  </a:cubicBezTo>
                  <a:lnTo>
                    <a:pt x="9878" y="22343"/>
                  </a:lnTo>
                  <a:cubicBezTo>
                    <a:pt x="9894" y="18469"/>
                    <a:pt x="8944" y="14478"/>
                    <a:pt x="7570" y="10929"/>
                  </a:cubicBezTo>
                  <a:cubicBezTo>
                    <a:pt x="6062" y="7055"/>
                    <a:pt x="3771" y="2789"/>
                    <a:pt x="530" y="57"/>
                  </a:cubicBezTo>
                  <a:cubicBezTo>
                    <a:pt x="483" y="17"/>
                    <a:pt x="426" y="0"/>
                    <a:pt x="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2"/>
            <p:cNvSpPr/>
            <p:nvPr/>
          </p:nvSpPr>
          <p:spPr>
            <a:xfrm>
              <a:off x="5791475" y="1450100"/>
              <a:ext cx="698973" cy="699830"/>
            </a:xfrm>
            <a:custGeom>
              <a:avLst/>
              <a:gdLst/>
              <a:ahLst/>
              <a:cxnLst/>
              <a:rect l="l" t="t" r="r" b="b"/>
              <a:pathLst>
                <a:path w="15494" h="15513" extrusionOk="0">
                  <a:moveTo>
                    <a:pt x="11044" y="0"/>
                  </a:moveTo>
                  <a:cubicBezTo>
                    <a:pt x="10663" y="0"/>
                    <a:pt x="10238" y="282"/>
                    <a:pt x="9945" y="581"/>
                  </a:cubicBezTo>
                  <a:cubicBezTo>
                    <a:pt x="8587" y="1972"/>
                    <a:pt x="7904" y="3971"/>
                    <a:pt x="8120" y="5896"/>
                  </a:cubicBezTo>
                  <a:cubicBezTo>
                    <a:pt x="7580" y="4567"/>
                    <a:pt x="6717" y="3013"/>
                    <a:pt x="5282" y="3013"/>
                  </a:cubicBezTo>
                  <a:cubicBezTo>
                    <a:pt x="5279" y="3013"/>
                    <a:pt x="5275" y="3013"/>
                    <a:pt x="5271" y="3013"/>
                  </a:cubicBezTo>
                  <a:cubicBezTo>
                    <a:pt x="4038" y="3038"/>
                    <a:pt x="3121" y="4413"/>
                    <a:pt x="3346" y="5621"/>
                  </a:cubicBezTo>
                  <a:cubicBezTo>
                    <a:pt x="3575" y="6806"/>
                    <a:pt x="4629" y="7694"/>
                    <a:pt x="5794" y="8003"/>
                  </a:cubicBezTo>
                  <a:lnTo>
                    <a:pt x="5794" y="8003"/>
                  </a:lnTo>
                  <a:cubicBezTo>
                    <a:pt x="5685" y="7978"/>
                    <a:pt x="5567" y="7967"/>
                    <a:pt x="5444" y="7967"/>
                  </a:cubicBezTo>
                  <a:cubicBezTo>
                    <a:pt x="3506" y="7967"/>
                    <a:pt x="0" y="10791"/>
                    <a:pt x="2830" y="10845"/>
                  </a:cubicBezTo>
                  <a:cubicBezTo>
                    <a:pt x="2311" y="11509"/>
                    <a:pt x="477" y="14419"/>
                    <a:pt x="1577" y="14419"/>
                  </a:cubicBezTo>
                  <a:cubicBezTo>
                    <a:pt x="1802" y="14419"/>
                    <a:pt x="2149" y="14297"/>
                    <a:pt x="2655" y="14010"/>
                  </a:cubicBezTo>
                  <a:cubicBezTo>
                    <a:pt x="4571" y="12919"/>
                    <a:pt x="6379" y="11644"/>
                    <a:pt x="8045" y="10195"/>
                  </a:cubicBezTo>
                  <a:lnTo>
                    <a:pt x="8045" y="10195"/>
                  </a:lnTo>
                  <a:cubicBezTo>
                    <a:pt x="7245" y="11811"/>
                    <a:pt x="7029" y="13711"/>
                    <a:pt x="7420" y="15460"/>
                  </a:cubicBezTo>
                  <a:cubicBezTo>
                    <a:pt x="7499" y="15496"/>
                    <a:pt x="7576" y="15512"/>
                    <a:pt x="7652" y="15512"/>
                  </a:cubicBezTo>
                  <a:cubicBezTo>
                    <a:pt x="8055" y="15512"/>
                    <a:pt x="8421" y="15061"/>
                    <a:pt x="8645" y="14669"/>
                  </a:cubicBezTo>
                  <a:cubicBezTo>
                    <a:pt x="9078" y="13877"/>
                    <a:pt x="9620" y="13152"/>
                    <a:pt x="9745" y="12261"/>
                  </a:cubicBezTo>
                  <a:cubicBezTo>
                    <a:pt x="9878" y="11278"/>
                    <a:pt x="9928" y="10295"/>
                    <a:pt x="9878" y="9312"/>
                  </a:cubicBezTo>
                  <a:lnTo>
                    <a:pt x="9878" y="9312"/>
                  </a:lnTo>
                  <a:cubicBezTo>
                    <a:pt x="10078" y="9795"/>
                    <a:pt x="10328" y="10270"/>
                    <a:pt x="10678" y="10645"/>
                  </a:cubicBezTo>
                  <a:cubicBezTo>
                    <a:pt x="11167" y="11153"/>
                    <a:pt x="11888" y="11515"/>
                    <a:pt x="12602" y="11515"/>
                  </a:cubicBezTo>
                  <a:cubicBezTo>
                    <a:pt x="12824" y="11515"/>
                    <a:pt x="13046" y="11480"/>
                    <a:pt x="13260" y="11403"/>
                  </a:cubicBezTo>
                  <a:cubicBezTo>
                    <a:pt x="14194" y="11070"/>
                    <a:pt x="14943" y="9645"/>
                    <a:pt x="14302" y="8762"/>
                  </a:cubicBezTo>
                  <a:cubicBezTo>
                    <a:pt x="14085" y="8462"/>
                    <a:pt x="13760" y="8270"/>
                    <a:pt x="13435" y="8095"/>
                  </a:cubicBezTo>
                  <a:cubicBezTo>
                    <a:pt x="12782" y="7735"/>
                    <a:pt x="12109" y="7402"/>
                    <a:pt x="11391" y="7236"/>
                  </a:cubicBezTo>
                  <a:lnTo>
                    <a:pt x="11391" y="7236"/>
                  </a:lnTo>
                  <a:cubicBezTo>
                    <a:pt x="11753" y="7307"/>
                    <a:pt x="12124" y="7366"/>
                    <a:pt x="12486" y="7366"/>
                  </a:cubicBezTo>
                  <a:cubicBezTo>
                    <a:pt x="12857" y="7366"/>
                    <a:pt x="13217" y="7304"/>
                    <a:pt x="13544" y="7129"/>
                  </a:cubicBezTo>
                  <a:cubicBezTo>
                    <a:pt x="14335" y="6712"/>
                    <a:pt x="15185" y="5371"/>
                    <a:pt x="15352" y="4505"/>
                  </a:cubicBezTo>
                  <a:cubicBezTo>
                    <a:pt x="15493" y="3755"/>
                    <a:pt x="15143" y="2855"/>
                    <a:pt x="14410" y="2663"/>
                  </a:cubicBezTo>
                  <a:cubicBezTo>
                    <a:pt x="14303" y="2634"/>
                    <a:pt x="14195" y="2621"/>
                    <a:pt x="14087" y="2621"/>
                  </a:cubicBezTo>
                  <a:cubicBezTo>
                    <a:pt x="13640" y="2621"/>
                    <a:pt x="13190" y="2845"/>
                    <a:pt x="12794" y="3080"/>
                  </a:cubicBezTo>
                  <a:cubicBezTo>
                    <a:pt x="11986" y="3563"/>
                    <a:pt x="11211" y="4130"/>
                    <a:pt x="10503" y="4763"/>
                  </a:cubicBezTo>
                  <a:cubicBezTo>
                    <a:pt x="11411" y="3738"/>
                    <a:pt x="11894" y="2355"/>
                    <a:pt x="11794" y="1006"/>
                  </a:cubicBezTo>
                  <a:cubicBezTo>
                    <a:pt x="11778" y="689"/>
                    <a:pt x="11703" y="347"/>
                    <a:pt x="11461" y="147"/>
                  </a:cubicBezTo>
                  <a:cubicBezTo>
                    <a:pt x="11336" y="44"/>
                    <a:pt x="11193" y="0"/>
                    <a:pt x="1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2"/>
            <p:cNvSpPr/>
            <p:nvPr/>
          </p:nvSpPr>
          <p:spPr>
            <a:xfrm>
              <a:off x="5813174" y="1815286"/>
              <a:ext cx="416073" cy="334645"/>
            </a:xfrm>
            <a:custGeom>
              <a:avLst/>
              <a:gdLst/>
              <a:ahLst/>
              <a:cxnLst/>
              <a:rect l="l" t="t" r="r" b="b"/>
              <a:pathLst>
                <a:path w="9223" h="7418" extrusionOk="0">
                  <a:moveTo>
                    <a:pt x="5340" y="0"/>
                  </a:moveTo>
                  <a:lnTo>
                    <a:pt x="5340" y="0"/>
                  </a:lnTo>
                  <a:cubicBezTo>
                    <a:pt x="4232" y="917"/>
                    <a:pt x="2907" y="242"/>
                    <a:pt x="1891" y="1242"/>
                  </a:cubicBezTo>
                  <a:cubicBezTo>
                    <a:pt x="1641" y="1475"/>
                    <a:pt x="1141" y="1925"/>
                    <a:pt x="1282" y="2333"/>
                  </a:cubicBezTo>
                  <a:cubicBezTo>
                    <a:pt x="1349" y="2507"/>
                    <a:pt x="1874" y="2800"/>
                    <a:pt x="2164" y="2800"/>
                  </a:cubicBezTo>
                  <a:cubicBezTo>
                    <a:pt x="2234" y="2800"/>
                    <a:pt x="2291" y="2782"/>
                    <a:pt x="2324" y="2741"/>
                  </a:cubicBezTo>
                  <a:lnTo>
                    <a:pt x="2324" y="2741"/>
                  </a:lnTo>
                  <a:cubicBezTo>
                    <a:pt x="1826" y="3412"/>
                    <a:pt x="1" y="6324"/>
                    <a:pt x="1099" y="6324"/>
                  </a:cubicBezTo>
                  <a:cubicBezTo>
                    <a:pt x="1323" y="6324"/>
                    <a:pt x="1669" y="6202"/>
                    <a:pt x="2174" y="5915"/>
                  </a:cubicBezTo>
                  <a:cubicBezTo>
                    <a:pt x="4090" y="4824"/>
                    <a:pt x="5898" y="3549"/>
                    <a:pt x="7564" y="2100"/>
                  </a:cubicBezTo>
                  <a:lnTo>
                    <a:pt x="7564" y="2100"/>
                  </a:lnTo>
                  <a:cubicBezTo>
                    <a:pt x="6764" y="3716"/>
                    <a:pt x="6548" y="5616"/>
                    <a:pt x="6939" y="7365"/>
                  </a:cubicBezTo>
                  <a:cubicBezTo>
                    <a:pt x="7018" y="7401"/>
                    <a:pt x="7095" y="7417"/>
                    <a:pt x="7171" y="7417"/>
                  </a:cubicBezTo>
                  <a:cubicBezTo>
                    <a:pt x="7574" y="7417"/>
                    <a:pt x="7940" y="6966"/>
                    <a:pt x="8164" y="6574"/>
                  </a:cubicBezTo>
                  <a:cubicBezTo>
                    <a:pt x="9222" y="4666"/>
                    <a:pt x="9114" y="3474"/>
                    <a:pt x="9064" y="1308"/>
                  </a:cubicBezTo>
                  <a:lnTo>
                    <a:pt x="9064" y="1308"/>
                  </a:lnTo>
                  <a:cubicBezTo>
                    <a:pt x="9005" y="1742"/>
                    <a:pt x="8822" y="2266"/>
                    <a:pt x="8397" y="2291"/>
                  </a:cubicBezTo>
                  <a:cubicBezTo>
                    <a:pt x="8389" y="2292"/>
                    <a:pt x="8381" y="2292"/>
                    <a:pt x="8373" y="2292"/>
                  </a:cubicBezTo>
                  <a:cubicBezTo>
                    <a:pt x="8224" y="2292"/>
                    <a:pt x="8082" y="2220"/>
                    <a:pt x="7947" y="2125"/>
                  </a:cubicBezTo>
                  <a:cubicBezTo>
                    <a:pt x="7356" y="1675"/>
                    <a:pt x="7264" y="834"/>
                    <a:pt x="7223" y="84"/>
                  </a:cubicBezTo>
                  <a:cubicBezTo>
                    <a:pt x="6681" y="750"/>
                    <a:pt x="6056" y="1350"/>
                    <a:pt x="5381" y="1892"/>
                  </a:cubicBezTo>
                  <a:cubicBezTo>
                    <a:pt x="5216" y="2024"/>
                    <a:pt x="4990" y="2145"/>
                    <a:pt x="4795" y="2145"/>
                  </a:cubicBezTo>
                  <a:cubicBezTo>
                    <a:pt x="4694" y="2145"/>
                    <a:pt x="4602" y="2112"/>
                    <a:pt x="4532" y="2033"/>
                  </a:cubicBezTo>
                  <a:cubicBezTo>
                    <a:pt x="4373" y="1833"/>
                    <a:pt x="4482" y="1533"/>
                    <a:pt x="4607" y="1300"/>
                  </a:cubicBezTo>
                  <a:cubicBezTo>
                    <a:pt x="4848" y="867"/>
                    <a:pt x="5090" y="434"/>
                    <a:pt x="5340" y="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2"/>
            <p:cNvSpPr/>
            <p:nvPr/>
          </p:nvSpPr>
          <p:spPr>
            <a:xfrm>
              <a:off x="6081862" y="1742655"/>
              <a:ext cx="181939" cy="133488"/>
            </a:xfrm>
            <a:custGeom>
              <a:avLst/>
              <a:gdLst/>
              <a:ahLst/>
              <a:cxnLst/>
              <a:rect l="l" t="t" r="r" b="b"/>
              <a:pathLst>
                <a:path w="4033" h="2959" extrusionOk="0">
                  <a:moveTo>
                    <a:pt x="2716" y="0"/>
                  </a:moveTo>
                  <a:cubicBezTo>
                    <a:pt x="1887" y="0"/>
                    <a:pt x="900" y="1216"/>
                    <a:pt x="433" y="1660"/>
                  </a:cubicBezTo>
                  <a:cubicBezTo>
                    <a:pt x="225" y="1869"/>
                    <a:pt x="0" y="2119"/>
                    <a:pt x="34" y="2410"/>
                  </a:cubicBezTo>
                  <a:cubicBezTo>
                    <a:pt x="84" y="2718"/>
                    <a:pt x="408" y="2902"/>
                    <a:pt x="717" y="2943"/>
                  </a:cubicBezTo>
                  <a:cubicBezTo>
                    <a:pt x="789" y="2953"/>
                    <a:pt x="862" y="2958"/>
                    <a:pt x="934" y="2958"/>
                  </a:cubicBezTo>
                  <a:cubicBezTo>
                    <a:pt x="1514" y="2958"/>
                    <a:pt x="2069" y="2643"/>
                    <a:pt x="2491" y="2235"/>
                  </a:cubicBezTo>
                  <a:cubicBezTo>
                    <a:pt x="3016" y="1735"/>
                    <a:pt x="4033" y="511"/>
                    <a:pt x="3016" y="61"/>
                  </a:cubicBezTo>
                  <a:cubicBezTo>
                    <a:pt x="2919" y="19"/>
                    <a:pt x="2819" y="0"/>
                    <a:pt x="2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2"/>
            <p:cNvSpPr/>
            <p:nvPr/>
          </p:nvSpPr>
          <p:spPr>
            <a:xfrm>
              <a:off x="6572682" y="1597212"/>
              <a:ext cx="284570" cy="1215962"/>
            </a:xfrm>
            <a:custGeom>
              <a:avLst/>
              <a:gdLst/>
              <a:ahLst/>
              <a:cxnLst/>
              <a:rect l="l" t="t" r="r" b="b"/>
              <a:pathLst>
                <a:path w="6308" h="26954" extrusionOk="0">
                  <a:moveTo>
                    <a:pt x="4772" y="1"/>
                  </a:moveTo>
                  <a:cubicBezTo>
                    <a:pt x="4652" y="1"/>
                    <a:pt x="4538" y="61"/>
                    <a:pt x="4466" y="211"/>
                  </a:cubicBezTo>
                  <a:cubicBezTo>
                    <a:pt x="509" y="8575"/>
                    <a:pt x="1" y="17839"/>
                    <a:pt x="184" y="26954"/>
                  </a:cubicBezTo>
                  <a:lnTo>
                    <a:pt x="2200" y="26954"/>
                  </a:lnTo>
                  <a:cubicBezTo>
                    <a:pt x="5241" y="18481"/>
                    <a:pt x="6307" y="9400"/>
                    <a:pt x="5241" y="419"/>
                  </a:cubicBezTo>
                  <a:cubicBezTo>
                    <a:pt x="5214" y="194"/>
                    <a:pt x="4985" y="1"/>
                    <a:pt x="47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2"/>
            <p:cNvSpPr/>
            <p:nvPr/>
          </p:nvSpPr>
          <p:spPr>
            <a:xfrm>
              <a:off x="6585449" y="1597212"/>
              <a:ext cx="271803" cy="1215962"/>
            </a:xfrm>
            <a:custGeom>
              <a:avLst/>
              <a:gdLst/>
              <a:ahLst/>
              <a:cxnLst/>
              <a:rect l="l" t="t" r="r" b="b"/>
              <a:pathLst>
                <a:path w="6025" h="26954" extrusionOk="0">
                  <a:moveTo>
                    <a:pt x="4488" y="1"/>
                  </a:moveTo>
                  <a:cubicBezTo>
                    <a:pt x="4369" y="1"/>
                    <a:pt x="4255" y="61"/>
                    <a:pt x="4183" y="211"/>
                  </a:cubicBezTo>
                  <a:cubicBezTo>
                    <a:pt x="3850" y="927"/>
                    <a:pt x="3542" y="1652"/>
                    <a:pt x="3250" y="2377"/>
                  </a:cubicBezTo>
                  <a:cubicBezTo>
                    <a:pt x="3942" y="10716"/>
                    <a:pt x="2817" y="19089"/>
                    <a:pt x="1" y="26954"/>
                  </a:cubicBezTo>
                  <a:lnTo>
                    <a:pt x="1917" y="26954"/>
                  </a:lnTo>
                  <a:cubicBezTo>
                    <a:pt x="4950" y="18481"/>
                    <a:pt x="6024" y="9400"/>
                    <a:pt x="4950" y="419"/>
                  </a:cubicBezTo>
                  <a:cubicBezTo>
                    <a:pt x="4928" y="194"/>
                    <a:pt x="4701" y="1"/>
                    <a:pt x="4488" y="1"/>
                  </a:cubicBezTo>
                  <a:close/>
                </a:path>
              </a:pathLst>
            </a:custGeom>
            <a:solidFill>
              <a:srgbClr val="262034">
                <a:alpha val="6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4" name="Google Shape;994;p22"/>
          <p:cNvSpPr txBox="1">
            <a:spLocks noGrp="1"/>
          </p:cNvSpPr>
          <p:nvPr>
            <p:ph type="title"/>
          </p:nvPr>
        </p:nvSpPr>
        <p:spPr>
          <a:xfrm>
            <a:off x="738175" y="1264675"/>
            <a:ext cx="3905400" cy="9264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600"/>
              <a:buNone/>
              <a:defRPr sz="8000">
                <a:solidFill>
                  <a:schemeClr val="dk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95" name="Google Shape;995;p22"/>
          <p:cNvSpPr txBox="1">
            <a:spLocks noGrp="1"/>
          </p:cNvSpPr>
          <p:nvPr>
            <p:ph type="subTitle" idx="1"/>
          </p:nvPr>
        </p:nvSpPr>
        <p:spPr>
          <a:xfrm>
            <a:off x="757375" y="2303000"/>
            <a:ext cx="3867000" cy="843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96" name="Google Shape;996;p22"/>
          <p:cNvSpPr/>
          <p:nvPr/>
        </p:nvSpPr>
        <p:spPr>
          <a:xfrm flipH="1">
            <a:off x="6785874" y="676062"/>
            <a:ext cx="2042991" cy="284503"/>
          </a:xfrm>
          <a:custGeom>
            <a:avLst/>
            <a:gdLst/>
            <a:ahLst/>
            <a:cxnLst/>
            <a:rect l="l" t="t" r="r" b="b"/>
            <a:pathLst>
              <a:path w="41398" h="5765" extrusionOk="0">
                <a:moveTo>
                  <a:pt x="25201" y="0"/>
                </a:moveTo>
                <a:cubicBezTo>
                  <a:pt x="24627" y="0"/>
                  <a:pt x="24038" y="98"/>
                  <a:pt x="23536" y="266"/>
                </a:cubicBezTo>
                <a:cubicBezTo>
                  <a:pt x="22536" y="607"/>
                  <a:pt x="21803" y="1174"/>
                  <a:pt x="21128" y="1732"/>
                </a:cubicBezTo>
                <a:cubicBezTo>
                  <a:pt x="20355" y="2380"/>
                  <a:pt x="19369" y="3117"/>
                  <a:pt x="18116" y="3117"/>
                </a:cubicBezTo>
                <a:cubicBezTo>
                  <a:pt x="18033" y="3117"/>
                  <a:pt x="17948" y="3114"/>
                  <a:pt x="17862" y="3107"/>
                </a:cubicBezTo>
                <a:cubicBezTo>
                  <a:pt x="16904" y="3040"/>
                  <a:pt x="16196" y="2557"/>
                  <a:pt x="15388" y="2215"/>
                </a:cubicBezTo>
                <a:cubicBezTo>
                  <a:pt x="14667" y="1906"/>
                  <a:pt x="13762" y="1730"/>
                  <a:pt x="12886" y="1730"/>
                </a:cubicBezTo>
                <a:cubicBezTo>
                  <a:pt x="12041" y="1730"/>
                  <a:pt x="11224" y="1893"/>
                  <a:pt x="10623" y="2257"/>
                </a:cubicBezTo>
                <a:cubicBezTo>
                  <a:pt x="9923" y="2682"/>
                  <a:pt x="9589" y="3315"/>
                  <a:pt x="8781" y="3648"/>
                </a:cubicBezTo>
                <a:cubicBezTo>
                  <a:pt x="8290" y="3856"/>
                  <a:pt x="7731" y="3919"/>
                  <a:pt x="7142" y="3919"/>
                </a:cubicBezTo>
                <a:cubicBezTo>
                  <a:pt x="6246" y="3919"/>
                  <a:pt x="5280" y="3773"/>
                  <a:pt x="4374" y="3773"/>
                </a:cubicBezTo>
                <a:cubicBezTo>
                  <a:pt x="2591" y="3773"/>
                  <a:pt x="850" y="4415"/>
                  <a:pt x="0" y="5381"/>
                </a:cubicBezTo>
                <a:lnTo>
                  <a:pt x="41398" y="5764"/>
                </a:lnTo>
                <a:cubicBezTo>
                  <a:pt x="40535" y="4924"/>
                  <a:pt x="38927" y="4396"/>
                  <a:pt x="37304" y="4396"/>
                </a:cubicBezTo>
                <a:cubicBezTo>
                  <a:pt x="37094" y="4396"/>
                  <a:pt x="36883" y="4405"/>
                  <a:pt x="36674" y="4423"/>
                </a:cubicBezTo>
                <a:cubicBezTo>
                  <a:pt x="36211" y="4461"/>
                  <a:pt x="35726" y="4542"/>
                  <a:pt x="35266" y="4542"/>
                </a:cubicBezTo>
                <a:cubicBezTo>
                  <a:pt x="35023" y="4542"/>
                  <a:pt x="34788" y="4520"/>
                  <a:pt x="34566" y="4456"/>
                </a:cubicBezTo>
                <a:cubicBezTo>
                  <a:pt x="33125" y="4048"/>
                  <a:pt x="33475" y="2399"/>
                  <a:pt x="31950" y="2165"/>
                </a:cubicBezTo>
                <a:cubicBezTo>
                  <a:pt x="31836" y="2147"/>
                  <a:pt x="31721" y="2140"/>
                  <a:pt x="31606" y="2140"/>
                </a:cubicBezTo>
                <a:cubicBezTo>
                  <a:pt x="31037" y="2140"/>
                  <a:pt x="30460" y="2322"/>
                  <a:pt x="29883" y="2322"/>
                </a:cubicBezTo>
                <a:cubicBezTo>
                  <a:pt x="29819" y="2322"/>
                  <a:pt x="29756" y="2320"/>
                  <a:pt x="29693" y="2315"/>
                </a:cubicBezTo>
                <a:cubicBezTo>
                  <a:pt x="28193" y="2215"/>
                  <a:pt x="27943" y="899"/>
                  <a:pt x="26760" y="316"/>
                </a:cubicBezTo>
                <a:cubicBezTo>
                  <a:pt x="26321" y="96"/>
                  <a:pt x="25768" y="0"/>
                  <a:pt x="25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2"/>
          <p:cNvSpPr/>
          <p:nvPr/>
        </p:nvSpPr>
        <p:spPr>
          <a:xfrm flipH="1">
            <a:off x="249839" y="112150"/>
            <a:ext cx="701502" cy="701605"/>
          </a:xfrm>
          <a:custGeom>
            <a:avLst/>
            <a:gdLst/>
            <a:ahLst/>
            <a:cxnLst/>
            <a:rect l="l" t="t" r="r" b="b"/>
            <a:pathLst>
              <a:path w="54170" h="54178" extrusionOk="0">
                <a:moveTo>
                  <a:pt x="27085" y="0"/>
                </a:moveTo>
                <a:cubicBezTo>
                  <a:pt x="12123" y="0"/>
                  <a:pt x="1" y="12122"/>
                  <a:pt x="1" y="27085"/>
                </a:cubicBezTo>
                <a:cubicBezTo>
                  <a:pt x="1" y="42056"/>
                  <a:pt x="12123" y="54177"/>
                  <a:pt x="27085" y="54177"/>
                </a:cubicBezTo>
                <a:cubicBezTo>
                  <a:pt x="42040" y="54177"/>
                  <a:pt x="54170" y="42056"/>
                  <a:pt x="54170" y="27085"/>
                </a:cubicBezTo>
                <a:cubicBezTo>
                  <a:pt x="54170" y="12130"/>
                  <a:pt x="42048" y="0"/>
                  <a:pt x="270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2"/>
          <p:cNvSpPr/>
          <p:nvPr/>
        </p:nvSpPr>
        <p:spPr>
          <a:xfrm flipH="1">
            <a:off x="669690" y="213950"/>
            <a:ext cx="1034950" cy="144125"/>
          </a:xfrm>
          <a:custGeom>
            <a:avLst/>
            <a:gdLst/>
            <a:ahLst/>
            <a:cxnLst/>
            <a:rect l="l" t="t" r="r" b="b"/>
            <a:pathLst>
              <a:path w="41398" h="5765" extrusionOk="0">
                <a:moveTo>
                  <a:pt x="25201" y="0"/>
                </a:moveTo>
                <a:cubicBezTo>
                  <a:pt x="24627" y="0"/>
                  <a:pt x="24038" y="98"/>
                  <a:pt x="23536" y="266"/>
                </a:cubicBezTo>
                <a:cubicBezTo>
                  <a:pt x="22536" y="607"/>
                  <a:pt x="21803" y="1174"/>
                  <a:pt x="21128" y="1732"/>
                </a:cubicBezTo>
                <a:cubicBezTo>
                  <a:pt x="20355" y="2380"/>
                  <a:pt x="19369" y="3117"/>
                  <a:pt x="18116" y="3117"/>
                </a:cubicBezTo>
                <a:cubicBezTo>
                  <a:pt x="18033" y="3117"/>
                  <a:pt x="17948" y="3114"/>
                  <a:pt x="17862" y="3107"/>
                </a:cubicBezTo>
                <a:cubicBezTo>
                  <a:pt x="16904" y="3040"/>
                  <a:pt x="16196" y="2557"/>
                  <a:pt x="15388" y="2215"/>
                </a:cubicBezTo>
                <a:cubicBezTo>
                  <a:pt x="14667" y="1906"/>
                  <a:pt x="13762" y="1730"/>
                  <a:pt x="12886" y="1730"/>
                </a:cubicBezTo>
                <a:cubicBezTo>
                  <a:pt x="12041" y="1730"/>
                  <a:pt x="11224" y="1893"/>
                  <a:pt x="10623" y="2257"/>
                </a:cubicBezTo>
                <a:cubicBezTo>
                  <a:pt x="9923" y="2682"/>
                  <a:pt x="9589" y="3315"/>
                  <a:pt x="8781" y="3648"/>
                </a:cubicBezTo>
                <a:cubicBezTo>
                  <a:pt x="8290" y="3856"/>
                  <a:pt x="7731" y="3919"/>
                  <a:pt x="7142" y="3919"/>
                </a:cubicBezTo>
                <a:cubicBezTo>
                  <a:pt x="6246" y="3919"/>
                  <a:pt x="5280" y="3773"/>
                  <a:pt x="4374" y="3773"/>
                </a:cubicBezTo>
                <a:cubicBezTo>
                  <a:pt x="2591" y="3773"/>
                  <a:pt x="850" y="4415"/>
                  <a:pt x="0" y="5381"/>
                </a:cubicBezTo>
                <a:lnTo>
                  <a:pt x="41398" y="5764"/>
                </a:lnTo>
                <a:cubicBezTo>
                  <a:pt x="40535" y="4924"/>
                  <a:pt x="38927" y="4396"/>
                  <a:pt x="37304" y="4396"/>
                </a:cubicBezTo>
                <a:cubicBezTo>
                  <a:pt x="37094" y="4396"/>
                  <a:pt x="36883" y="4405"/>
                  <a:pt x="36674" y="4423"/>
                </a:cubicBezTo>
                <a:cubicBezTo>
                  <a:pt x="36211" y="4461"/>
                  <a:pt x="35726" y="4542"/>
                  <a:pt x="35266" y="4542"/>
                </a:cubicBezTo>
                <a:cubicBezTo>
                  <a:pt x="35023" y="4542"/>
                  <a:pt x="34788" y="4520"/>
                  <a:pt x="34566" y="4456"/>
                </a:cubicBezTo>
                <a:cubicBezTo>
                  <a:pt x="33125" y="4048"/>
                  <a:pt x="33475" y="2399"/>
                  <a:pt x="31950" y="2165"/>
                </a:cubicBezTo>
                <a:cubicBezTo>
                  <a:pt x="31836" y="2147"/>
                  <a:pt x="31721" y="2140"/>
                  <a:pt x="31606" y="2140"/>
                </a:cubicBezTo>
                <a:cubicBezTo>
                  <a:pt x="31037" y="2140"/>
                  <a:pt x="30460" y="2322"/>
                  <a:pt x="29883" y="2322"/>
                </a:cubicBezTo>
                <a:cubicBezTo>
                  <a:pt x="29819" y="2322"/>
                  <a:pt x="29756" y="2320"/>
                  <a:pt x="29693" y="2315"/>
                </a:cubicBezTo>
                <a:cubicBezTo>
                  <a:pt x="28193" y="2215"/>
                  <a:pt x="27943" y="899"/>
                  <a:pt x="26760" y="316"/>
                </a:cubicBezTo>
                <a:cubicBezTo>
                  <a:pt x="26321" y="96"/>
                  <a:pt x="25768" y="0"/>
                  <a:pt x="25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2"/>
          <p:cNvSpPr/>
          <p:nvPr/>
        </p:nvSpPr>
        <p:spPr>
          <a:xfrm>
            <a:off x="-476535" y="1054596"/>
            <a:ext cx="1270712" cy="176957"/>
          </a:xfrm>
          <a:custGeom>
            <a:avLst/>
            <a:gdLst/>
            <a:ahLst/>
            <a:cxnLst/>
            <a:rect l="l" t="t" r="r" b="b"/>
            <a:pathLst>
              <a:path w="41398" h="5765" extrusionOk="0">
                <a:moveTo>
                  <a:pt x="25201" y="0"/>
                </a:moveTo>
                <a:cubicBezTo>
                  <a:pt x="24627" y="0"/>
                  <a:pt x="24038" y="98"/>
                  <a:pt x="23536" y="266"/>
                </a:cubicBezTo>
                <a:cubicBezTo>
                  <a:pt x="22536" y="607"/>
                  <a:pt x="21803" y="1174"/>
                  <a:pt x="21128" y="1732"/>
                </a:cubicBezTo>
                <a:cubicBezTo>
                  <a:pt x="20355" y="2380"/>
                  <a:pt x="19369" y="3117"/>
                  <a:pt x="18116" y="3117"/>
                </a:cubicBezTo>
                <a:cubicBezTo>
                  <a:pt x="18033" y="3117"/>
                  <a:pt x="17948" y="3114"/>
                  <a:pt x="17862" y="3107"/>
                </a:cubicBezTo>
                <a:cubicBezTo>
                  <a:pt x="16904" y="3040"/>
                  <a:pt x="16196" y="2557"/>
                  <a:pt x="15388" y="2215"/>
                </a:cubicBezTo>
                <a:cubicBezTo>
                  <a:pt x="14667" y="1906"/>
                  <a:pt x="13762" y="1730"/>
                  <a:pt x="12886" y="1730"/>
                </a:cubicBezTo>
                <a:cubicBezTo>
                  <a:pt x="12041" y="1730"/>
                  <a:pt x="11224" y="1893"/>
                  <a:pt x="10623" y="2257"/>
                </a:cubicBezTo>
                <a:cubicBezTo>
                  <a:pt x="9923" y="2682"/>
                  <a:pt x="9589" y="3315"/>
                  <a:pt x="8781" y="3648"/>
                </a:cubicBezTo>
                <a:cubicBezTo>
                  <a:pt x="8290" y="3856"/>
                  <a:pt x="7731" y="3919"/>
                  <a:pt x="7142" y="3919"/>
                </a:cubicBezTo>
                <a:cubicBezTo>
                  <a:pt x="6246" y="3919"/>
                  <a:pt x="5280" y="3773"/>
                  <a:pt x="4374" y="3773"/>
                </a:cubicBezTo>
                <a:cubicBezTo>
                  <a:pt x="2591" y="3773"/>
                  <a:pt x="850" y="4415"/>
                  <a:pt x="0" y="5381"/>
                </a:cubicBezTo>
                <a:lnTo>
                  <a:pt x="41398" y="5764"/>
                </a:lnTo>
                <a:cubicBezTo>
                  <a:pt x="40535" y="4924"/>
                  <a:pt x="38927" y="4396"/>
                  <a:pt x="37304" y="4396"/>
                </a:cubicBezTo>
                <a:cubicBezTo>
                  <a:pt x="37094" y="4396"/>
                  <a:pt x="36883" y="4405"/>
                  <a:pt x="36674" y="4423"/>
                </a:cubicBezTo>
                <a:cubicBezTo>
                  <a:pt x="36211" y="4461"/>
                  <a:pt x="35726" y="4542"/>
                  <a:pt x="35266" y="4542"/>
                </a:cubicBezTo>
                <a:cubicBezTo>
                  <a:pt x="35023" y="4542"/>
                  <a:pt x="34788" y="4520"/>
                  <a:pt x="34566" y="4456"/>
                </a:cubicBezTo>
                <a:cubicBezTo>
                  <a:pt x="33125" y="4048"/>
                  <a:pt x="33475" y="2399"/>
                  <a:pt x="31950" y="2165"/>
                </a:cubicBezTo>
                <a:cubicBezTo>
                  <a:pt x="31836" y="2147"/>
                  <a:pt x="31721" y="2140"/>
                  <a:pt x="31606" y="2140"/>
                </a:cubicBezTo>
                <a:cubicBezTo>
                  <a:pt x="31037" y="2140"/>
                  <a:pt x="30460" y="2322"/>
                  <a:pt x="29883" y="2322"/>
                </a:cubicBezTo>
                <a:cubicBezTo>
                  <a:pt x="29819" y="2322"/>
                  <a:pt x="29756" y="2320"/>
                  <a:pt x="29693" y="2315"/>
                </a:cubicBezTo>
                <a:cubicBezTo>
                  <a:pt x="28193" y="2215"/>
                  <a:pt x="27943" y="899"/>
                  <a:pt x="26760" y="316"/>
                </a:cubicBezTo>
                <a:cubicBezTo>
                  <a:pt x="26321" y="96"/>
                  <a:pt x="25768" y="0"/>
                  <a:pt x="25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2">
  <p:cSld name="CUSTOM_8">
    <p:spTree>
      <p:nvGrpSpPr>
        <p:cNvPr id="1" name="Shape 1020"/>
        <p:cNvGrpSpPr/>
        <p:nvPr/>
      </p:nvGrpSpPr>
      <p:grpSpPr>
        <a:xfrm>
          <a:off x="0" y="0"/>
          <a:ext cx="0" cy="0"/>
          <a:chOff x="0" y="0"/>
          <a:chExt cx="0" cy="0"/>
        </a:xfrm>
      </p:grpSpPr>
      <p:sp>
        <p:nvSpPr>
          <p:cNvPr id="1021" name="Google Shape;1021;p24"/>
          <p:cNvSpPr txBox="1">
            <a:spLocks noGrp="1"/>
          </p:cNvSpPr>
          <p:nvPr>
            <p:ph type="title"/>
          </p:nvPr>
        </p:nvSpPr>
        <p:spPr>
          <a:xfrm>
            <a:off x="4915300" y="1861413"/>
            <a:ext cx="2955600" cy="5991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22" name="Google Shape;1022;p24"/>
          <p:cNvSpPr txBox="1">
            <a:spLocks noGrp="1"/>
          </p:cNvSpPr>
          <p:nvPr>
            <p:ph type="subTitle" idx="1"/>
          </p:nvPr>
        </p:nvSpPr>
        <p:spPr>
          <a:xfrm>
            <a:off x="4949913" y="2446988"/>
            <a:ext cx="2955600" cy="8352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1023" name="Google Shape;1023;p24"/>
          <p:cNvSpPr/>
          <p:nvPr/>
        </p:nvSpPr>
        <p:spPr>
          <a:xfrm>
            <a:off x="4915300" y="152675"/>
            <a:ext cx="1354250" cy="1354450"/>
          </a:xfrm>
          <a:custGeom>
            <a:avLst/>
            <a:gdLst/>
            <a:ahLst/>
            <a:cxnLst/>
            <a:rect l="l" t="t" r="r" b="b"/>
            <a:pathLst>
              <a:path w="54170" h="54178" extrusionOk="0">
                <a:moveTo>
                  <a:pt x="27085" y="0"/>
                </a:moveTo>
                <a:cubicBezTo>
                  <a:pt x="12123" y="0"/>
                  <a:pt x="1" y="12122"/>
                  <a:pt x="1" y="27085"/>
                </a:cubicBezTo>
                <a:cubicBezTo>
                  <a:pt x="1" y="42056"/>
                  <a:pt x="12123" y="54177"/>
                  <a:pt x="27085" y="54177"/>
                </a:cubicBezTo>
                <a:cubicBezTo>
                  <a:pt x="42040" y="54177"/>
                  <a:pt x="54170" y="42056"/>
                  <a:pt x="54170" y="27085"/>
                </a:cubicBezTo>
                <a:cubicBezTo>
                  <a:pt x="54170" y="12130"/>
                  <a:pt x="42048" y="0"/>
                  <a:pt x="270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4"/>
          <p:cNvSpPr/>
          <p:nvPr/>
        </p:nvSpPr>
        <p:spPr>
          <a:xfrm>
            <a:off x="5686000" y="647272"/>
            <a:ext cx="1354232" cy="253312"/>
          </a:xfrm>
          <a:custGeom>
            <a:avLst/>
            <a:gdLst/>
            <a:ahLst/>
            <a:cxnLst/>
            <a:rect l="l" t="t" r="r" b="b"/>
            <a:pathLst>
              <a:path w="74439" h="13924" extrusionOk="0">
                <a:moveTo>
                  <a:pt x="45306" y="1"/>
                </a:moveTo>
                <a:cubicBezTo>
                  <a:pt x="44279" y="1"/>
                  <a:pt x="43224" y="239"/>
                  <a:pt x="42322" y="652"/>
                </a:cubicBezTo>
                <a:cubicBezTo>
                  <a:pt x="40514" y="1468"/>
                  <a:pt x="39206" y="2843"/>
                  <a:pt x="37990" y="4193"/>
                </a:cubicBezTo>
                <a:cubicBezTo>
                  <a:pt x="36589" y="5759"/>
                  <a:pt x="34801" y="7527"/>
                  <a:pt x="32506" y="7527"/>
                </a:cubicBezTo>
                <a:cubicBezTo>
                  <a:pt x="32372" y="7527"/>
                  <a:pt x="32237" y="7521"/>
                  <a:pt x="32100" y="7508"/>
                </a:cubicBezTo>
                <a:cubicBezTo>
                  <a:pt x="30375" y="7342"/>
                  <a:pt x="29092" y="6175"/>
                  <a:pt x="27668" y="5359"/>
                </a:cubicBezTo>
                <a:cubicBezTo>
                  <a:pt x="26370" y="4621"/>
                  <a:pt x="24745" y="4200"/>
                  <a:pt x="23170" y="4200"/>
                </a:cubicBezTo>
                <a:cubicBezTo>
                  <a:pt x="21651" y="4200"/>
                  <a:pt x="20179" y="4592"/>
                  <a:pt x="19095" y="5467"/>
                </a:cubicBezTo>
                <a:cubicBezTo>
                  <a:pt x="17837" y="6484"/>
                  <a:pt x="17229" y="8008"/>
                  <a:pt x="15788" y="8825"/>
                </a:cubicBezTo>
                <a:cubicBezTo>
                  <a:pt x="14892" y="9326"/>
                  <a:pt x="13875" y="9476"/>
                  <a:pt x="12802" y="9476"/>
                </a:cubicBezTo>
                <a:cubicBezTo>
                  <a:pt x="11201" y="9476"/>
                  <a:pt x="9478" y="9141"/>
                  <a:pt x="7856" y="9141"/>
                </a:cubicBezTo>
                <a:cubicBezTo>
                  <a:pt x="4649" y="9141"/>
                  <a:pt x="1516" y="10674"/>
                  <a:pt x="0" y="12990"/>
                </a:cubicBezTo>
                <a:lnTo>
                  <a:pt x="74439" y="13923"/>
                </a:lnTo>
                <a:cubicBezTo>
                  <a:pt x="72903" y="11834"/>
                  <a:pt x="70000" y="10543"/>
                  <a:pt x="67074" y="10543"/>
                </a:cubicBezTo>
                <a:cubicBezTo>
                  <a:pt x="66699" y="10543"/>
                  <a:pt x="66323" y="10564"/>
                  <a:pt x="65949" y="10608"/>
                </a:cubicBezTo>
                <a:cubicBezTo>
                  <a:pt x="65112" y="10705"/>
                  <a:pt x="64243" y="10899"/>
                  <a:pt x="63418" y="10899"/>
                </a:cubicBezTo>
                <a:cubicBezTo>
                  <a:pt x="62979" y="10899"/>
                  <a:pt x="62553" y="10844"/>
                  <a:pt x="62150" y="10691"/>
                </a:cubicBezTo>
                <a:cubicBezTo>
                  <a:pt x="59559" y="9716"/>
                  <a:pt x="60184" y="5759"/>
                  <a:pt x="57443" y="5192"/>
                </a:cubicBezTo>
                <a:cubicBezTo>
                  <a:pt x="57245" y="5153"/>
                  <a:pt x="57047" y="5136"/>
                  <a:pt x="56847" y="5136"/>
                </a:cubicBezTo>
                <a:cubicBezTo>
                  <a:pt x="55806" y="5136"/>
                  <a:pt x="54748" y="5589"/>
                  <a:pt x="53688" y="5589"/>
                </a:cubicBezTo>
                <a:cubicBezTo>
                  <a:pt x="53584" y="5589"/>
                  <a:pt x="53481" y="5585"/>
                  <a:pt x="53378" y="5576"/>
                </a:cubicBezTo>
                <a:cubicBezTo>
                  <a:pt x="50678" y="5326"/>
                  <a:pt x="50220" y="2176"/>
                  <a:pt x="48121" y="768"/>
                </a:cubicBezTo>
                <a:cubicBezTo>
                  <a:pt x="47327" y="236"/>
                  <a:pt x="46330" y="1"/>
                  <a:pt x="45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4"/>
          <p:cNvSpPr/>
          <p:nvPr/>
        </p:nvSpPr>
        <p:spPr>
          <a:xfrm>
            <a:off x="4036975" y="1059122"/>
            <a:ext cx="1354232" cy="253312"/>
          </a:xfrm>
          <a:custGeom>
            <a:avLst/>
            <a:gdLst/>
            <a:ahLst/>
            <a:cxnLst/>
            <a:rect l="l" t="t" r="r" b="b"/>
            <a:pathLst>
              <a:path w="74439" h="13924" extrusionOk="0">
                <a:moveTo>
                  <a:pt x="45306" y="1"/>
                </a:moveTo>
                <a:cubicBezTo>
                  <a:pt x="44279" y="1"/>
                  <a:pt x="43224" y="239"/>
                  <a:pt x="42322" y="652"/>
                </a:cubicBezTo>
                <a:cubicBezTo>
                  <a:pt x="40514" y="1468"/>
                  <a:pt x="39206" y="2843"/>
                  <a:pt x="37990" y="4193"/>
                </a:cubicBezTo>
                <a:cubicBezTo>
                  <a:pt x="36589" y="5759"/>
                  <a:pt x="34801" y="7527"/>
                  <a:pt x="32506" y="7527"/>
                </a:cubicBezTo>
                <a:cubicBezTo>
                  <a:pt x="32372" y="7527"/>
                  <a:pt x="32237" y="7521"/>
                  <a:pt x="32100" y="7508"/>
                </a:cubicBezTo>
                <a:cubicBezTo>
                  <a:pt x="30375" y="7342"/>
                  <a:pt x="29092" y="6175"/>
                  <a:pt x="27668" y="5359"/>
                </a:cubicBezTo>
                <a:cubicBezTo>
                  <a:pt x="26370" y="4621"/>
                  <a:pt x="24745" y="4200"/>
                  <a:pt x="23170" y="4200"/>
                </a:cubicBezTo>
                <a:cubicBezTo>
                  <a:pt x="21651" y="4200"/>
                  <a:pt x="20179" y="4592"/>
                  <a:pt x="19095" y="5467"/>
                </a:cubicBezTo>
                <a:cubicBezTo>
                  <a:pt x="17837" y="6484"/>
                  <a:pt x="17229" y="8008"/>
                  <a:pt x="15788" y="8825"/>
                </a:cubicBezTo>
                <a:cubicBezTo>
                  <a:pt x="14892" y="9326"/>
                  <a:pt x="13875" y="9476"/>
                  <a:pt x="12802" y="9476"/>
                </a:cubicBezTo>
                <a:cubicBezTo>
                  <a:pt x="11201" y="9476"/>
                  <a:pt x="9478" y="9141"/>
                  <a:pt x="7856" y="9141"/>
                </a:cubicBezTo>
                <a:cubicBezTo>
                  <a:pt x="4649" y="9141"/>
                  <a:pt x="1516" y="10674"/>
                  <a:pt x="0" y="12990"/>
                </a:cubicBezTo>
                <a:lnTo>
                  <a:pt x="74439" y="13923"/>
                </a:lnTo>
                <a:cubicBezTo>
                  <a:pt x="72903" y="11834"/>
                  <a:pt x="70000" y="10543"/>
                  <a:pt x="67074" y="10543"/>
                </a:cubicBezTo>
                <a:cubicBezTo>
                  <a:pt x="66699" y="10543"/>
                  <a:pt x="66323" y="10564"/>
                  <a:pt x="65949" y="10608"/>
                </a:cubicBezTo>
                <a:cubicBezTo>
                  <a:pt x="65112" y="10705"/>
                  <a:pt x="64243" y="10899"/>
                  <a:pt x="63418" y="10899"/>
                </a:cubicBezTo>
                <a:cubicBezTo>
                  <a:pt x="62979" y="10899"/>
                  <a:pt x="62553" y="10844"/>
                  <a:pt x="62150" y="10691"/>
                </a:cubicBezTo>
                <a:cubicBezTo>
                  <a:pt x="59559" y="9716"/>
                  <a:pt x="60184" y="5759"/>
                  <a:pt x="57443" y="5192"/>
                </a:cubicBezTo>
                <a:cubicBezTo>
                  <a:pt x="57245" y="5153"/>
                  <a:pt x="57047" y="5136"/>
                  <a:pt x="56847" y="5136"/>
                </a:cubicBezTo>
                <a:cubicBezTo>
                  <a:pt x="55806" y="5136"/>
                  <a:pt x="54748" y="5589"/>
                  <a:pt x="53688" y="5589"/>
                </a:cubicBezTo>
                <a:cubicBezTo>
                  <a:pt x="53584" y="5589"/>
                  <a:pt x="53481" y="5585"/>
                  <a:pt x="53378" y="5576"/>
                </a:cubicBezTo>
                <a:cubicBezTo>
                  <a:pt x="50678" y="5326"/>
                  <a:pt x="50220" y="2176"/>
                  <a:pt x="48121" y="768"/>
                </a:cubicBezTo>
                <a:cubicBezTo>
                  <a:pt x="47327" y="236"/>
                  <a:pt x="46330" y="1"/>
                  <a:pt x="45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4"/>
          <p:cNvSpPr/>
          <p:nvPr/>
        </p:nvSpPr>
        <p:spPr>
          <a:xfrm>
            <a:off x="1314050" y="358672"/>
            <a:ext cx="1354232" cy="253312"/>
          </a:xfrm>
          <a:custGeom>
            <a:avLst/>
            <a:gdLst/>
            <a:ahLst/>
            <a:cxnLst/>
            <a:rect l="l" t="t" r="r" b="b"/>
            <a:pathLst>
              <a:path w="74439" h="13924" extrusionOk="0">
                <a:moveTo>
                  <a:pt x="45306" y="1"/>
                </a:moveTo>
                <a:cubicBezTo>
                  <a:pt x="44279" y="1"/>
                  <a:pt x="43224" y="239"/>
                  <a:pt x="42322" y="652"/>
                </a:cubicBezTo>
                <a:cubicBezTo>
                  <a:pt x="40514" y="1468"/>
                  <a:pt x="39206" y="2843"/>
                  <a:pt x="37990" y="4193"/>
                </a:cubicBezTo>
                <a:cubicBezTo>
                  <a:pt x="36589" y="5759"/>
                  <a:pt x="34801" y="7527"/>
                  <a:pt x="32506" y="7527"/>
                </a:cubicBezTo>
                <a:cubicBezTo>
                  <a:pt x="32372" y="7527"/>
                  <a:pt x="32237" y="7521"/>
                  <a:pt x="32100" y="7508"/>
                </a:cubicBezTo>
                <a:cubicBezTo>
                  <a:pt x="30375" y="7342"/>
                  <a:pt x="29092" y="6175"/>
                  <a:pt x="27668" y="5359"/>
                </a:cubicBezTo>
                <a:cubicBezTo>
                  <a:pt x="26370" y="4621"/>
                  <a:pt x="24745" y="4200"/>
                  <a:pt x="23170" y="4200"/>
                </a:cubicBezTo>
                <a:cubicBezTo>
                  <a:pt x="21651" y="4200"/>
                  <a:pt x="20179" y="4592"/>
                  <a:pt x="19095" y="5467"/>
                </a:cubicBezTo>
                <a:cubicBezTo>
                  <a:pt x="17837" y="6484"/>
                  <a:pt x="17229" y="8008"/>
                  <a:pt x="15788" y="8825"/>
                </a:cubicBezTo>
                <a:cubicBezTo>
                  <a:pt x="14892" y="9326"/>
                  <a:pt x="13875" y="9476"/>
                  <a:pt x="12802" y="9476"/>
                </a:cubicBezTo>
                <a:cubicBezTo>
                  <a:pt x="11201" y="9476"/>
                  <a:pt x="9478" y="9141"/>
                  <a:pt x="7856" y="9141"/>
                </a:cubicBezTo>
                <a:cubicBezTo>
                  <a:pt x="4649" y="9141"/>
                  <a:pt x="1516" y="10674"/>
                  <a:pt x="0" y="12990"/>
                </a:cubicBezTo>
                <a:lnTo>
                  <a:pt x="74439" y="13923"/>
                </a:lnTo>
                <a:cubicBezTo>
                  <a:pt x="72903" y="11834"/>
                  <a:pt x="70000" y="10543"/>
                  <a:pt x="67074" y="10543"/>
                </a:cubicBezTo>
                <a:cubicBezTo>
                  <a:pt x="66699" y="10543"/>
                  <a:pt x="66323" y="10564"/>
                  <a:pt x="65949" y="10608"/>
                </a:cubicBezTo>
                <a:cubicBezTo>
                  <a:pt x="65112" y="10705"/>
                  <a:pt x="64243" y="10899"/>
                  <a:pt x="63418" y="10899"/>
                </a:cubicBezTo>
                <a:cubicBezTo>
                  <a:pt x="62979" y="10899"/>
                  <a:pt x="62553" y="10844"/>
                  <a:pt x="62150" y="10691"/>
                </a:cubicBezTo>
                <a:cubicBezTo>
                  <a:pt x="59559" y="9716"/>
                  <a:pt x="60184" y="5759"/>
                  <a:pt x="57443" y="5192"/>
                </a:cubicBezTo>
                <a:cubicBezTo>
                  <a:pt x="57245" y="5153"/>
                  <a:pt x="57047" y="5136"/>
                  <a:pt x="56847" y="5136"/>
                </a:cubicBezTo>
                <a:cubicBezTo>
                  <a:pt x="55806" y="5136"/>
                  <a:pt x="54748" y="5589"/>
                  <a:pt x="53688" y="5589"/>
                </a:cubicBezTo>
                <a:cubicBezTo>
                  <a:pt x="53584" y="5589"/>
                  <a:pt x="53481" y="5585"/>
                  <a:pt x="53378" y="5576"/>
                </a:cubicBezTo>
                <a:cubicBezTo>
                  <a:pt x="50678" y="5326"/>
                  <a:pt x="50220" y="2176"/>
                  <a:pt x="48121" y="768"/>
                </a:cubicBezTo>
                <a:cubicBezTo>
                  <a:pt x="47327" y="236"/>
                  <a:pt x="46330" y="1"/>
                  <a:pt x="45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4"/>
          <p:cNvSpPr/>
          <p:nvPr/>
        </p:nvSpPr>
        <p:spPr>
          <a:xfrm>
            <a:off x="8001400" y="393972"/>
            <a:ext cx="1354232" cy="253312"/>
          </a:xfrm>
          <a:custGeom>
            <a:avLst/>
            <a:gdLst/>
            <a:ahLst/>
            <a:cxnLst/>
            <a:rect l="l" t="t" r="r" b="b"/>
            <a:pathLst>
              <a:path w="74439" h="13924" extrusionOk="0">
                <a:moveTo>
                  <a:pt x="45306" y="1"/>
                </a:moveTo>
                <a:cubicBezTo>
                  <a:pt x="44279" y="1"/>
                  <a:pt x="43224" y="239"/>
                  <a:pt x="42322" y="652"/>
                </a:cubicBezTo>
                <a:cubicBezTo>
                  <a:pt x="40514" y="1468"/>
                  <a:pt x="39206" y="2843"/>
                  <a:pt x="37990" y="4193"/>
                </a:cubicBezTo>
                <a:cubicBezTo>
                  <a:pt x="36589" y="5759"/>
                  <a:pt x="34801" y="7527"/>
                  <a:pt x="32506" y="7527"/>
                </a:cubicBezTo>
                <a:cubicBezTo>
                  <a:pt x="32372" y="7527"/>
                  <a:pt x="32237" y="7521"/>
                  <a:pt x="32100" y="7508"/>
                </a:cubicBezTo>
                <a:cubicBezTo>
                  <a:pt x="30375" y="7342"/>
                  <a:pt x="29092" y="6175"/>
                  <a:pt x="27668" y="5359"/>
                </a:cubicBezTo>
                <a:cubicBezTo>
                  <a:pt x="26370" y="4621"/>
                  <a:pt x="24745" y="4200"/>
                  <a:pt x="23170" y="4200"/>
                </a:cubicBezTo>
                <a:cubicBezTo>
                  <a:pt x="21651" y="4200"/>
                  <a:pt x="20179" y="4592"/>
                  <a:pt x="19095" y="5467"/>
                </a:cubicBezTo>
                <a:cubicBezTo>
                  <a:pt x="17837" y="6484"/>
                  <a:pt x="17229" y="8008"/>
                  <a:pt x="15788" y="8825"/>
                </a:cubicBezTo>
                <a:cubicBezTo>
                  <a:pt x="14892" y="9326"/>
                  <a:pt x="13875" y="9476"/>
                  <a:pt x="12802" y="9476"/>
                </a:cubicBezTo>
                <a:cubicBezTo>
                  <a:pt x="11201" y="9476"/>
                  <a:pt x="9478" y="9141"/>
                  <a:pt x="7856" y="9141"/>
                </a:cubicBezTo>
                <a:cubicBezTo>
                  <a:pt x="4649" y="9141"/>
                  <a:pt x="1516" y="10674"/>
                  <a:pt x="0" y="12990"/>
                </a:cubicBezTo>
                <a:lnTo>
                  <a:pt x="74439" y="13923"/>
                </a:lnTo>
                <a:cubicBezTo>
                  <a:pt x="72903" y="11834"/>
                  <a:pt x="70000" y="10543"/>
                  <a:pt x="67074" y="10543"/>
                </a:cubicBezTo>
                <a:cubicBezTo>
                  <a:pt x="66699" y="10543"/>
                  <a:pt x="66323" y="10564"/>
                  <a:pt x="65949" y="10608"/>
                </a:cubicBezTo>
                <a:cubicBezTo>
                  <a:pt x="65112" y="10705"/>
                  <a:pt x="64243" y="10899"/>
                  <a:pt x="63418" y="10899"/>
                </a:cubicBezTo>
                <a:cubicBezTo>
                  <a:pt x="62979" y="10899"/>
                  <a:pt x="62553" y="10844"/>
                  <a:pt x="62150" y="10691"/>
                </a:cubicBezTo>
                <a:cubicBezTo>
                  <a:pt x="59559" y="9716"/>
                  <a:pt x="60184" y="5759"/>
                  <a:pt x="57443" y="5192"/>
                </a:cubicBezTo>
                <a:cubicBezTo>
                  <a:pt x="57245" y="5153"/>
                  <a:pt x="57047" y="5136"/>
                  <a:pt x="56847" y="5136"/>
                </a:cubicBezTo>
                <a:cubicBezTo>
                  <a:pt x="55806" y="5136"/>
                  <a:pt x="54748" y="5589"/>
                  <a:pt x="53688" y="5589"/>
                </a:cubicBezTo>
                <a:cubicBezTo>
                  <a:pt x="53584" y="5589"/>
                  <a:pt x="53481" y="5585"/>
                  <a:pt x="53378" y="5576"/>
                </a:cubicBezTo>
                <a:cubicBezTo>
                  <a:pt x="50678" y="5326"/>
                  <a:pt x="50220" y="2176"/>
                  <a:pt x="48121" y="768"/>
                </a:cubicBezTo>
                <a:cubicBezTo>
                  <a:pt x="47327" y="236"/>
                  <a:pt x="46330" y="1"/>
                  <a:pt x="45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8" name="Google Shape;1028;p24"/>
          <p:cNvGrpSpPr/>
          <p:nvPr/>
        </p:nvGrpSpPr>
        <p:grpSpPr>
          <a:xfrm>
            <a:off x="-19200" y="3165072"/>
            <a:ext cx="9188748" cy="2207298"/>
            <a:chOff x="-9050" y="3165078"/>
            <a:chExt cx="9169492" cy="2207298"/>
          </a:xfrm>
        </p:grpSpPr>
        <p:sp>
          <p:nvSpPr>
            <p:cNvPr id="1029" name="Google Shape;1029;p24"/>
            <p:cNvSpPr/>
            <p:nvPr/>
          </p:nvSpPr>
          <p:spPr>
            <a:xfrm>
              <a:off x="6626428" y="3327700"/>
              <a:ext cx="2534014" cy="795430"/>
            </a:xfrm>
            <a:custGeom>
              <a:avLst/>
              <a:gdLst/>
              <a:ahLst/>
              <a:cxnLst/>
              <a:rect l="l" t="t" r="r" b="b"/>
              <a:pathLst>
                <a:path w="196702" h="61745" extrusionOk="0">
                  <a:moveTo>
                    <a:pt x="145437" y="0"/>
                  </a:moveTo>
                  <a:cubicBezTo>
                    <a:pt x="137503" y="0"/>
                    <a:pt x="130967" y="8075"/>
                    <a:pt x="126423" y="14366"/>
                  </a:cubicBezTo>
                  <a:cubicBezTo>
                    <a:pt x="121484" y="21207"/>
                    <a:pt x="116329" y="23300"/>
                    <a:pt x="110225" y="23300"/>
                  </a:cubicBezTo>
                  <a:cubicBezTo>
                    <a:pt x="106128" y="23300"/>
                    <a:pt x="101603" y="22357"/>
                    <a:pt x="96430" y="21274"/>
                  </a:cubicBezTo>
                  <a:cubicBezTo>
                    <a:pt x="94066" y="20781"/>
                    <a:pt x="91974" y="20557"/>
                    <a:pt x="90081" y="20557"/>
                  </a:cubicBezTo>
                  <a:cubicBezTo>
                    <a:pt x="80686" y="20557"/>
                    <a:pt x="76219" y="26062"/>
                    <a:pt x="67960" y="31319"/>
                  </a:cubicBezTo>
                  <a:cubicBezTo>
                    <a:pt x="64638" y="33436"/>
                    <a:pt x="61890" y="34143"/>
                    <a:pt x="59236" y="34143"/>
                  </a:cubicBezTo>
                  <a:cubicBezTo>
                    <a:pt x="55117" y="34143"/>
                    <a:pt x="51223" y="32441"/>
                    <a:pt x="45761" y="31669"/>
                  </a:cubicBezTo>
                  <a:cubicBezTo>
                    <a:pt x="44868" y="31543"/>
                    <a:pt x="43970" y="31483"/>
                    <a:pt x="43069" y="31483"/>
                  </a:cubicBezTo>
                  <a:cubicBezTo>
                    <a:pt x="27130" y="31483"/>
                    <a:pt x="10355" y="50435"/>
                    <a:pt x="1409" y="59967"/>
                  </a:cubicBezTo>
                  <a:cubicBezTo>
                    <a:pt x="893" y="60528"/>
                    <a:pt x="421" y="61114"/>
                    <a:pt x="1" y="61745"/>
                  </a:cubicBezTo>
                  <a:lnTo>
                    <a:pt x="196702" y="61745"/>
                  </a:lnTo>
                  <a:lnTo>
                    <a:pt x="196702" y="25296"/>
                  </a:lnTo>
                  <a:cubicBezTo>
                    <a:pt x="190220" y="21089"/>
                    <a:pt x="183222" y="22249"/>
                    <a:pt x="176052" y="20631"/>
                  </a:cubicBezTo>
                  <a:cubicBezTo>
                    <a:pt x="166148" y="18394"/>
                    <a:pt x="161559" y="9190"/>
                    <a:pt x="154459" y="3550"/>
                  </a:cubicBezTo>
                  <a:cubicBezTo>
                    <a:pt x="151291" y="1033"/>
                    <a:pt x="148274" y="0"/>
                    <a:pt x="145437" y="0"/>
                  </a:cubicBezTo>
                  <a:close/>
                </a:path>
              </a:pathLst>
            </a:custGeom>
            <a:solidFill>
              <a:srgbClr val="468F59">
                <a:alpha val="36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4"/>
            <p:cNvSpPr/>
            <p:nvPr/>
          </p:nvSpPr>
          <p:spPr>
            <a:xfrm>
              <a:off x="-9050" y="3165078"/>
              <a:ext cx="5146510" cy="957505"/>
            </a:xfrm>
            <a:custGeom>
              <a:avLst/>
              <a:gdLst/>
              <a:ahLst/>
              <a:cxnLst/>
              <a:rect l="l" t="t" r="r" b="b"/>
              <a:pathLst>
                <a:path w="226096" h="42065" extrusionOk="0">
                  <a:moveTo>
                    <a:pt x="33018" y="1"/>
                  </a:moveTo>
                  <a:cubicBezTo>
                    <a:pt x="29112" y="1"/>
                    <a:pt x="25053" y="1393"/>
                    <a:pt x="20975" y="4928"/>
                  </a:cubicBezTo>
                  <a:cubicBezTo>
                    <a:pt x="13837" y="11116"/>
                    <a:pt x="9535" y="20122"/>
                    <a:pt x="0" y="24347"/>
                  </a:cubicBezTo>
                  <a:lnTo>
                    <a:pt x="0" y="42065"/>
                  </a:lnTo>
                  <a:lnTo>
                    <a:pt x="226095" y="42065"/>
                  </a:lnTo>
                  <a:cubicBezTo>
                    <a:pt x="226089" y="38362"/>
                    <a:pt x="190328" y="35978"/>
                    <a:pt x="185943" y="30912"/>
                  </a:cubicBezTo>
                  <a:cubicBezTo>
                    <a:pt x="179117" y="24742"/>
                    <a:pt x="172782" y="18850"/>
                    <a:pt x="161793" y="18850"/>
                  </a:cubicBezTo>
                  <a:cubicBezTo>
                    <a:pt x="159137" y="18850"/>
                    <a:pt x="156209" y="19194"/>
                    <a:pt x="152935" y="19962"/>
                  </a:cubicBezTo>
                  <a:cubicBezTo>
                    <a:pt x="145660" y="21676"/>
                    <a:pt x="140935" y="24373"/>
                    <a:pt x="135174" y="24373"/>
                  </a:cubicBezTo>
                  <a:cubicBezTo>
                    <a:pt x="132623" y="24373"/>
                    <a:pt x="129869" y="23844"/>
                    <a:pt x="126601" y="22467"/>
                  </a:cubicBezTo>
                  <a:cubicBezTo>
                    <a:pt x="117273" y="18537"/>
                    <a:pt x="111560" y="14016"/>
                    <a:pt x="102427" y="14016"/>
                  </a:cubicBezTo>
                  <a:cubicBezTo>
                    <a:pt x="99341" y="14016"/>
                    <a:pt x="95864" y="14532"/>
                    <a:pt x="91726" y="15762"/>
                  </a:cubicBezTo>
                  <a:cubicBezTo>
                    <a:pt x="84308" y="17966"/>
                    <a:pt x="78037" y="19823"/>
                    <a:pt x="72249" y="19823"/>
                  </a:cubicBezTo>
                  <a:cubicBezTo>
                    <a:pt x="66371" y="19823"/>
                    <a:pt x="60992" y="17907"/>
                    <a:pt x="55416" y="12493"/>
                  </a:cubicBezTo>
                  <a:cubicBezTo>
                    <a:pt x="49702" y="6946"/>
                    <a:pt x="41741" y="1"/>
                    <a:pt x="33018" y="1"/>
                  </a:cubicBezTo>
                  <a:close/>
                </a:path>
              </a:pathLst>
            </a:custGeom>
            <a:solidFill>
              <a:srgbClr val="468F5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4"/>
            <p:cNvSpPr/>
            <p:nvPr/>
          </p:nvSpPr>
          <p:spPr>
            <a:xfrm>
              <a:off x="0" y="4230124"/>
              <a:ext cx="9144316" cy="957521"/>
            </a:xfrm>
            <a:custGeom>
              <a:avLst/>
              <a:gdLst/>
              <a:ahLst/>
              <a:cxnLst/>
              <a:rect l="l" t="t" r="r" b="b"/>
              <a:pathLst>
                <a:path w="288396" h="39930" extrusionOk="0">
                  <a:moveTo>
                    <a:pt x="1" y="1"/>
                  </a:moveTo>
                  <a:lnTo>
                    <a:pt x="1" y="39930"/>
                  </a:lnTo>
                  <a:lnTo>
                    <a:pt x="288396" y="39930"/>
                  </a:lnTo>
                  <a:lnTo>
                    <a:pt x="288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4"/>
            <p:cNvSpPr/>
            <p:nvPr/>
          </p:nvSpPr>
          <p:spPr>
            <a:xfrm>
              <a:off x="9" y="4122603"/>
              <a:ext cx="9144316" cy="95687"/>
            </a:xfrm>
            <a:custGeom>
              <a:avLst/>
              <a:gdLst/>
              <a:ahLst/>
              <a:cxnLst/>
              <a:rect l="l" t="t" r="r" b="b"/>
              <a:pathLst>
                <a:path w="288396" h="3411" extrusionOk="0">
                  <a:moveTo>
                    <a:pt x="1" y="1"/>
                  </a:moveTo>
                  <a:lnTo>
                    <a:pt x="1" y="3411"/>
                  </a:lnTo>
                  <a:lnTo>
                    <a:pt x="288396" y="3411"/>
                  </a:lnTo>
                  <a:lnTo>
                    <a:pt x="2883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4"/>
            <p:cNvSpPr/>
            <p:nvPr/>
          </p:nvSpPr>
          <p:spPr>
            <a:xfrm>
              <a:off x="834" y="4471662"/>
              <a:ext cx="2886587" cy="231151"/>
            </a:xfrm>
            <a:custGeom>
              <a:avLst/>
              <a:gdLst/>
              <a:ahLst/>
              <a:cxnLst/>
              <a:rect l="l" t="t" r="r" b="b"/>
              <a:pathLst>
                <a:path w="91038" h="9032" extrusionOk="0">
                  <a:moveTo>
                    <a:pt x="0" y="1"/>
                  </a:moveTo>
                  <a:lnTo>
                    <a:pt x="0" y="9032"/>
                  </a:lnTo>
                  <a:lnTo>
                    <a:pt x="53466" y="9032"/>
                  </a:lnTo>
                  <a:lnTo>
                    <a:pt x="53447" y="9019"/>
                  </a:lnTo>
                  <a:cubicBezTo>
                    <a:pt x="74212" y="9019"/>
                    <a:pt x="91037" y="6998"/>
                    <a:pt x="91037" y="4513"/>
                  </a:cubicBezTo>
                  <a:cubicBezTo>
                    <a:pt x="91037" y="2021"/>
                    <a:pt x="74212" y="1"/>
                    <a:pt x="53447" y="1"/>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4"/>
            <p:cNvSpPr/>
            <p:nvPr/>
          </p:nvSpPr>
          <p:spPr>
            <a:xfrm>
              <a:off x="2993482" y="4644372"/>
              <a:ext cx="6150843" cy="728004"/>
            </a:xfrm>
            <a:custGeom>
              <a:avLst/>
              <a:gdLst/>
              <a:ahLst/>
              <a:cxnLst/>
              <a:rect l="l" t="t" r="r" b="b"/>
              <a:pathLst>
                <a:path w="193987" h="28446" extrusionOk="0">
                  <a:moveTo>
                    <a:pt x="193987" y="1"/>
                  </a:moveTo>
                  <a:cubicBezTo>
                    <a:pt x="79451" y="2487"/>
                    <a:pt x="0" y="7923"/>
                    <a:pt x="0" y="14220"/>
                  </a:cubicBezTo>
                  <a:cubicBezTo>
                    <a:pt x="0" y="20523"/>
                    <a:pt x="79451" y="25960"/>
                    <a:pt x="193987" y="28445"/>
                  </a:cubicBezTo>
                  <a:lnTo>
                    <a:pt x="193987" y="1"/>
                  </a:ln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4"/>
            <p:cNvSpPr/>
            <p:nvPr/>
          </p:nvSpPr>
          <p:spPr>
            <a:xfrm>
              <a:off x="0" y="4218260"/>
              <a:ext cx="9144026" cy="135513"/>
            </a:xfrm>
            <a:custGeom>
              <a:avLst/>
              <a:gdLst/>
              <a:ahLst/>
              <a:cxnLst/>
              <a:rect l="l" t="t" r="r" b="b"/>
              <a:pathLst>
                <a:path w="286714" h="4832" extrusionOk="0">
                  <a:moveTo>
                    <a:pt x="1" y="1"/>
                  </a:moveTo>
                  <a:lnTo>
                    <a:pt x="1" y="4832"/>
                  </a:lnTo>
                  <a:lnTo>
                    <a:pt x="286713" y="4832"/>
                  </a:lnTo>
                  <a:lnTo>
                    <a:pt x="2867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6" name="Google Shape;1036;p24"/>
          <p:cNvGrpSpPr/>
          <p:nvPr/>
        </p:nvGrpSpPr>
        <p:grpSpPr>
          <a:xfrm>
            <a:off x="-116408" y="286413"/>
            <a:ext cx="1079080" cy="4570685"/>
            <a:chOff x="-116408" y="286413"/>
            <a:chExt cx="1079080" cy="4570685"/>
          </a:xfrm>
        </p:grpSpPr>
        <p:sp>
          <p:nvSpPr>
            <p:cNvPr id="1037" name="Google Shape;1037;p24"/>
            <p:cNvSpPr/>
            <p:nvPr/>
          </p:nvSpPr>
          <p:spPr>
            <a:xfrm flipH="1">
              <a:off x="-116408" y="787404"/>
              <a:ext cx="434711" cy="4066628"/>
            </a:xfrm>
            <a:custGeom>
              <a:avLst/>
              <a:gdLst/>
              <a:ahLst/>
              <a:cxnLst/>
              <a:rect l="l" t="t" r="r" b="b"/>
              <a:pathLst>
                <a:path w="8471" h="46284" extrusionOk="0">
                  <a:moveTo>
                    <a:pt x="839" y="0"/>
                  </a:moveTo>
                  <a:lnTo>
                    <a:pt x="0" y="46283"/>
                  </a:lnTo>
                  <a:lnTo>
                    <a:pt x="8471" y="46283"/>
                  </a:lnTo>
                  <a:lnTo>
                    <a:pt x="67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4"/>
            <p:cNvSpPr/>
            <p:nvPr/>
          </p:nvSpPr>
          <p:spPr>
            <a:xfrm flipH="1">
              <a:off x="189440" y="2111212"/>
              <a:ext cx="97965" cy="44492"/>
            </a:xfrm>
            <a:custGeom>
              <a:avLst/>
              <a:gdLst/>
              <a:ahLst/>
              <a:cxnLst/>
              <a:rect l="l" t="t" r="r" b="b"/>
              <a:pathLst>
                <a:path w="1909" h="867" extrusionOk="0">
                  <a:moveTo>
                    <a:pt x="0" y="0"/>
                  </a:moveTo>
                  <a:lnTo>
                    <a:pt x="109" y="866"/>
                  </a:lnTo>
                  <a:lnTo>
                    <a:pt x="1759" y="866"/>
                  </a:lnTo>
                  <a:lnTo>
                    <a:pt x="1908" y="0"/>
                  </a:lnTo>
                  <a:close/>
                </a:path>
              </a:pathLst>
            </a:custGeom>
            <a:solidFill>
              <a:srgbClr val="EC64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4"/>
            <p:cNvSpPr/>
            <p:nvPr/>
          </p:nvSpPr>
          <p:spPr>
            <a:xfrm flipH="1">
              <a:off x="-109846" y="286413"/>
              <a:ext cx="477817" cy="501064"/>
            </a:xfrm>
            <a:custGeom>
              <a:avLst/>
              <a:gdLst/>
              <a:ahLst/>
              <a:cxnLst/>
              <a:rect l="l" t="t" r="r" b="b"/>
              <a:pathLst>
                <a:path w="9311" h="9764" extrusionOk="0">
                  <a:moveTo>
                    <a:pt x="5027" y="1"/>
                  </a:moveTo>
                  <a:cubicBezTo>
                    <a:pt x="5027" y="1"/>
                    <a:pt x="2517" y="6550"/>
                    <a:pt x="1976" y="7822"/>
                  </a:cubicBezTo>
                  <a:cubicBezTo>
                    <a:pt x="1503" y="8952"/>
                    <a:pt x="1" y="9763"/>
                    <a:pt x="1" y="9763"/>
                  </a:cubicBezTo>
                  <a:lnTo>
                    <a:pt x="9310" y="9763"/>
                  </a:lnTo>
                  <a:cubicBezTo>
                    <a:pt x="9310" y="9763"/>
                    <a:pt x="8052" y="8762"/>
                    <a:pt x="7612" y="8106"/>
                  </a:cubicBezTo>
                  <a:cubicBezTo>
                    <a:pt x="7165" y="7443"/>
                    <a:pt x="5027" y="1"/>
                    <a:pt x="50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4"/>
            <p:cNvSpPr/>
            <p:nvPr/>
          </p:nvSpPr>
          <p:spPr>
            <a:xfrm flipH="1">
              <a:off x="27668" y="2955566"/>
              <a:ext cx="907961" cy="1900903"/>
            </a:xfrm>
            <a:custGeom>
              <a:avLst/>
              <a:gdLst/>
              <a:ahLst/>
              <a:cxnLst/>
              <a:rect l="l" t="t" r="r" b="b"/>
              <a:pathLst>
                <a:path w="17693" h="37042" extrusionOk="0">
                  <a:moveTo>
                    <a:pt x="2721" y="0"/>
                  </a:moveTo>
                  <a:cubicBezTo>
                    <a:pt x="2010" y="11813"/>
                    <a:pt x="102" y="34822"/>
                    <a:pt x="1" y="37041"/>
                  </a:cubicBezTo>
                  <a:lnTo>
                    <a:pt x="17693" y="37041"/>
                  </a:lnTo>
                  <a:cubicBezTo>
                    <a:pt x="16597" y="29552"/>
                    <a:pt x="16157" y="0"/>
                    <a:pt x="161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4"/>
            <p:cNvSpPr/>
            <p:nvPr/>
          </p:nvSpPr>
          <p:spPr>
            <a:xfrm flipH="1">
              <a:off x="-105348" y="1305755"/>
              <a:ext cx="1068020" cy="1120415"/>
            </a:xfrm>
            <a:custGeom>
              <a:avLst/>
              <a:gdLst/>
              <a:ahLst/>
              <a:cxnLst/>
              <a:rect l="l" t="t" r="r" b="b"/>
              <a:pathLst>
                <a:path w="20812" h="21833" extrusionOk="0">
                  <a:moveTo>
                    <a:pt x="11231" y="0"/>
                  </a:moveTo>
                  <a:cubicBezTo>
                    <a:pt x="11231" y="0"/>
                    <a:pt x="5616" y="14641"/>
                    <a:pt x="4405" y="17496"/>
                  </a:cubicBezTo>
                  <a:cubicBezTo>
                    <a:pt x="3389" y="19887"/>
                    <a:pt x="328" y="21649"/>
                    <a:pt x="25" y="21819"/>
                  </a:cubicBezTo>
                  <a:lnTo>
                    <a:pt x="20811" y="21819"/>
                  </a:lnTo>
                  <a:cubicBezTo>
                    <a:pt x="20811" y="21819"/>
                    <a:pt x="18003" y="19586"/>
                    <a:pt x="17016" y="18118"/>
                  </a:cubicBezTo>
                  <a:cubicBezTo>
                    <a:pt x="16014" y="16643"/>
                    <a:pt x="11231" y="0"/>
                    <a:pt x="11231" y="0"/>
                  </a:cubicBezTo>
                  <a:close/>
                  <a:moveTo>
                    <a:pt x="0" y="21819"/>
                  </a:moveTo>
                  <a:lnTo>
                    <a:pt x="0" y="21833"/>
                  </a:lnTo>
                  <a:cubicBezTo>
                    <a:pt x="0" y="21833"/>
                    <a:pt x="9" y="21828"/>
                    <a:pt x="25" y="2181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4"/>
            <p:cNvSpPr/>
            <p:nvPr/>
          </p:nvSpPr>
          <p:spPr>
            <a:xfrm flipH="1">
              <a:off x="133542" y="2426087"/>
              <a:ext cx="588868" cy="394478"/>
            </a:xfrm>
            <a:custGeom>
              <a:avLst/>
              <a:gdLst/>
              <a:ahLst/>
              <a:cxnLst/>
              <a:rect l="l" t="t" r="r" b="b"/>
              <a:pathLst>
                <a:path w="11475" h="7687" extrusionOk="0">
                  <a:moveTo>
                    <a:pt x="0" y="1"/>
                  </a:moveTo>
                  <a:lnTo>
                    <a:pt x="338" y="7686"/>
                  </a:lnTo>
                  <a:lnTo>
                    <a:pt x="11197" y="7686"/>
                  </a:lnTo>
                  <a:lnTo>
                    <a:pt x="1147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4"/>
            <p:cNvSpPr/>
            <p:nvPr/>
          </p:nvSpPr>
          <p:spPr>
            <a:xfrm flipH="1">
              <a:off x="565791" y="2526769"/>
              <a:ext cx="121930" cy="293793"/>
            </a:xfrm>
            <a:custGeom>
              <a:avLst/>
              <a:gdLst/>
              <a:ahLst/>
              <a:cxnLst/>
              <a:rect l="l" t="t" r="r" b="b"/>
              <a:pathLst>
                <a:path w="2376" h="5725" extrusionOk="0">
                  <a:moveTo>
                    <a:pt x="921" y="1"/>
                  </a:moveTo>
                  <a:cubicBezTo>
                    <a:pt x="1" y="1"/>
                    <a:pt x="55" y="5724"/>
                    <a:pt x="55" y="5724"/>
                  </a:cubicBezTo>
                  <a:lnTo>
                    <a:pt x="2064" y="5724"/>
                  </a:lnTo>
                  <a:cubicBezTo>
                    <a:pt x="2064" y="5724"/>
                    <a:pt x="2375" y="1"/>
                    <a:pt x="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4"/>
            <p:cNvSpPr/>
            <p:nvPr/>
          </p:nvSpPr>
          <p:spPr>
            <a:xfrm flipH="1">
              <a:off x="430419" y="2526769"/>
              <a:ext cx="121879" cy="293793"/>
            </a:xfrm>
            <a:custGeom>
              <a:avLst/>
              <a:gdLst/>
              <a:ahLst/>
              <a:cxnLst/>
              <a:rect l="l" t="t" r="r" b="b"/>
              <a:pathLst>
                <a:path w="2375" h="5725" extrusionOk="0">
                  <a:moveTo>
                    <a:pt x="920" y="1"/>
                  </a:moveTo>
                  <a:cubicBezTo>
                    <a:pt x="0" y="1"/>
                    <a:pt x="54" y="5724"/>
                    <a:pt x="54" y="5724"/>
                  </a:cubicBezTo>
                  <a:lnTo>
                    <a:pt x="2064" y="5724"/>
                  </a:lnTo>
                  <a:cubicBezTo>
                    <a:pt x="2064" y="5724"/>
                    <a:pt x="2375" y="1"/>
                    <a:pt x="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4"/>
            <p:cNvSpPr/>
            <p:nvPr/>
          </p:nvSpPr>
          <p:spPr>
            <a:xfrm flipH="1">
              <a:off x="295355" y="2526769"/>
              <a:ext cx="121930" cy="293793"/>
            </a:xfrm>
            <a:custGeom>
              <a:avLst/>
              <a:gdLst/>
              <a:ahLst/>
              <a:cxnLst/>
              <a:rect l="l" t="t" r="r" b="b"/>
              <a:pathLst>
                <a:path w="2376" h="5725" extrusionOk="0">
                  <a:moveTo>
                    <a:pt x="921" y="1"/>
                  </a:moveTo>
                  <a:cubicBezTo>
                    <a:pt x="1" y="1"/>
                    <a:pt x="48" y="5724"/>
                    <a:pt x="48" y="5724"/>
                  </a:cubicBezTo>
                  <a:lnTo>
                    <a:pt x="2064" y="5724"/>
                  </a:lnTo>
                  <a:cubicBezTo>
                    <a:pt x="2064" y="5724"/>
                    <a:pt x="2376" y="1"/>
                    <a:pt x="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4"/>
            <p:cNvSpPr/>
            <p:nvPr/>
          </p:nvSpPr>
          <p:spPr>
            <a:xfrm flipH="1">
              <a:off x="159933" y="2526769"/>
              <a:ext cx="121930" cy="293793"/>
            </a:xfrm>
            <a:custGeom>
              <a:avLst/>
              <a:gdLst/>
              <a:ahLst/>
              <a:cxnLst/>
              <a:rect l="l" t="t" r="r" b="b"/>
              <a:pathLst>
                <a:path w="2376" h="5725" extrusionOk="0">
                  <a:moveTo>
                    <a:pt x="921" y="1"/>
                  </a:moveTo>
                  <a:cubicBezTo>
                    <a:pt x="1" y="1"/>
                    <a:pt x="48" y="5724"/>
                    <a:pt x="48" y="5724"/>
                  </a:cubicBezTo>
                  <a:lnTo>
                    <a:pt x="2064" y="5724"/>
                  </a:lnTo>
                  <a:cubicBezTo>
                    <a:pt x="2064" y="5724"/>
                    <a:pt x="2375" y="1"/>
                    <a:pt x="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4"/>
            <p:cNvSpPr/>
            <p:nvPr/>
          </p:nvSpPr>
          <p:spPr>
            <a:xfrm flipH="1">
              <a:off x="-49411" y="2643770"/>
              <a:ext cx="982576" cy="239961"/>
            </a:xfrm>
            <a:custGeom>
              <a:avLst/>
              <a:gdLst/>
              <a:ahLst/>
              <a:cxnLst/>
              <a:rect l="l" t="t" r="r" b="b"/>
              <a:pathLst>
                <a:path w="19147" h="4676" extrusionOk="0">
                  <a:moveTo>
                    <a:pt x="0" y="1"/>
                  </a:moveTo>
                  <a:lnTo>
                    <a:pt x="582" y="4676"/>
                  </a:lnTo>
                  <a:lnTo>
                    <a:pt x="18707" y="4676"/>
                  </a:lnTo>
                  <a:lnTo>
                    <a:pt x="1914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4"/>
            <p:cNvSpPr/>
            <p:nvPr/>
          </p:nvSpPr>
          <p:spPr>
            <a:xfrm flipH="1">
              <a:off x="723075" y="2643770"/>
              <a:ext cx="79542" cy="71588"/>
            </a:xfrm>
            <a:custGeom>
              <a:avLst/>
              <a:gdLst/>
              <a:ahLst/>
              <a:cxnLst/>
              <a:rect l="l" t="t" r="r" b="b"/>
              <a:pathLst>
                <a:path w="1550" h="1395" extrusionOk="0">
                  <a:moveTo>
                    <a:pt x="0" y="1"/>
                  </a:moveTo>
                  <a:lnTo>
                    <a:pt x="115" y="1394"/>
                  </a:lnTo>
                  <a:lnTo>
                    <a:pt x="1550" y="1394"/>
                  </a:lnTo>
                  <a:lnTo>
                    <a:pt x="155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4"/>
            <p:cNvSpPr/>
            <p:nvPr/>
          </p:nvSpPr>
          <p:spPr>
            <a:xfrm flipH="1">
              <a:off x="552244" y="2643770"/>
              <a:ext cx="78875" cy="71588"/>
            </a:xfrm>
            <a:custGeom>
              <a:avLst/>
              <a:gdLst/>
              <a:ahLst/>
              <a:cxnLst/>
              <a:rect l="l" t="t" r="r" b="b"/>
              <a:pathLst>
                <a:path w="1537" h="1395" extrusionOk="0">
                  <a:moveTo>
                    <a:pt x="0" y="1"/>
                  </a:moveTo>
                  <a:lnTo>
                    <a:pt x="109" y="1394"/>
                  </a:lnTo>
                  <a:lnTo>
                    <a:pt x="1536" y="1394"/>
                  </a:lnTo>
                  <a:lnTo>
                    <a:pt x="15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4"/>
            <p:cNvSpPr/>
            <p:nvPr/>
          </p:nvSpPr>
          <p:spPr>
            <a:xfrm flipH="1">
              <a:off x="383877" y="2643770"/>
              <a:ext cx="79542" cy="71588"/>
            </a:xfrm>
            <a:custGeom>
              <a:avLst/>
              <a:gdLst/>
              <a:ahLst/>
              <a:cxnLst/>
              <a:rect l="l" t="t" r="r" b="b"/>
              <a:pathLst>
                <a:path w="1550" h="1395" extrusionOk="0">
                  <a:moveTo>
                    <a:pt x="0" y="1"/>
                  </a:moveTo>
                  <a:lnTo>
                    <a:pt x="115" y="1394"/>
                  </a:lnTo>
                  <a:lnTo>
                    <a:pt x="1549" y="1394"/>
                  </a:lnTo>
                  <a:lnTo>
                    <a:pt x="154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4"/>
            <p:cNvSpPr/>
            <p:nvPr/>
          </p:nvSpPr>
          <p:spPr>
            <a:xfrm flipH="1">
              <a:off x="45397" y="2643770"/>
              <a:ext cx="79542" cy="71588"/>
            </a:xfrm>
            <a:custGeom>
              <a:avLst/>
              <a:gdLst/>
              <a:ahLst/>
              <a:cxnLst/>
              <a:rect l="l" t="t" r="r" b="b"/>
              <a:pathLst>
                <a:path w="1550" h="1395" extrusionOk="0">
                  <a:moveTo>
                    <a:pt x="1" y="1"/>
                  </a:moveTo>
                  <a:lnTo>
                    <a:pt x="1" y="1394"/>
                  </a:lnTo>
                  <a:lnTo>
                    <a:pt x="1442" y="1394"/>
                  </a:lnTo>
                  <a:lnTo>
                    <a:pt x="155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4"/>
            <p:cNvSpPr/>
            <p:nvPr/>
          </p:nvSpPr>
          <p:spPr>
            <a:xfrm flipH="1">
              <a:off x="213764" y="2643770"/>
              <a:ext cx="78875" cy="71588"/>
            </a:xfrm>
            <a:custGeom>
              <a:avLst/>
              <a:gdLst/>
              <a:ahLst/>
              <a:cxnLst/>
              <a:rect l="l" t="t" r="r" b="b"/>
              <a:pathLst>
                <a:path w="1537" h="1395" extrusionOk="0">
                  <a:moveTo>
                    <a:pt x="1" y="1"/>
                  </a:moveTo>
                  <a:lnTo>
                    <a:pt x="1" y="1394"/>
                  </a:lnTo>
                  <a:lnTo>
                    <a:pt x="1428" y="1394"/>
                  </a:lnTo>
                  <a:lnTo>
                    <a:pt x="15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4"/>
            <p:cNvSpPr/>
            <p:nvPr/>
          </p:nvSpPr>
          <p:spPr>
            <a:xfrm flipH="1">
              <a:off x="-28938" y="2883676"/>
              <a:ext cx="934338" cy="93576"/>
            </a:xfrm>
            <a:custGeom>
              <a:avLst/>
              <a:gdLst/>
              <a:ahLst/>
              <a:cxnLst/>
              <a:rect l="l" t="t" r="r" b="b"/>
              <a:pathLst>
                <a:path w="18207" h="1347" extrusionOk="0">
                  <a:moveTo>
                    <a:pt x="1" y="1"/>
                  </a:moveTo>
                  <a:lnTo>
                    <a:pt x="955" y="1347"/>
                  </a:lnTo>
                  <a:lnTo>
                    <a:pt x="17327" y="1347"/>
                  </a:lnTo>
                  <a:lnTo>
                    <a:pt x="182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4"/>
            <p:cNvSpPr/>
            <p:nvPr/>
          </p:nvSpPr>
          <p:spPr>
            <a:xfrm flipH="1">
              <a:off x="343592" y="4447734"/>
              <a:ext cx="134760" cy="60811"/>
            </a:xfrm>
            <a:custGeom>
              <a:avLst/>
              <a:gdLst/>
              <a:ahLst/>
              <a:cxnLst/>
              <a:rect l="l" t="t" r="r" b="b"/>
              <a:pathLst>
                <a:path w="2626" h="1185" extrusionOk="0">
                  <a:moveTo>
                    <a:pt x="0" y="0"/>
                  </a:moveTo>
                  <a:lnTo>
                    <a:pt x="142" y="1184"/>
                  </a:lnTo>
                  <a:lnTo>
                    <a:pt x="2409" y="1184"/>
                  </a:lnTo>
                  <a:lnTo>
                    <a:pt x="2625" y="0"/>
                  </a:lnTo>
                  <a:close/>
                </a:path>
              </a:pathLst>
            </a:custGeom>
            <a:solidFill>
              <a:srgbClr val="FC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4"/>
            <p:cNvSpPr/>
            <p:nvPr/>
          </p:nvSpPr>
          <p:spPr>
            <a:xfrm flipH="1">
              <a:off x="579698" y="3365222"/>
              <a:ext cx="81646" cy="293741"/>
            </a:xfrm>
            <a:custGeom>
              <a:avLst/>
              <a:gdLst/>
              <a:ahLst/>
              <a:cxnLst/>
              <a:rect l="l" t="t" r="r" b="b"/>
              <a:pathLst>
                <a:path w="1591" h="5724" extrusionOk="0">
                  <a:moveTo>
                    <a:pt x="928" y="0"/>
                  </a:moveTo>
                  <a:cubicBezTo>
                    <a:pt x="1" y="0"/>
                    <a:pt x="55" y="5724"/>
                    <a:pt x="55" y="5724"/>
                  </a:cubicBezTo>
                  <a:lnTo>
                    <a:pt x="1591" y="5724"/>
                  </a:lnTo>
                  <a:cubicBezTo>
                    <a:pt x="1591" y="5724"/>
                    <a:pt x="1591"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4"/>
            <p:cNvSpPr/>
            <p:nvPr/>
          </p:nvSpPr>
          <p:spPr>
            <a:xfrm flipH="1">
              <a:off x="41907" y="1089817"/>
              <a:ext cx="71229" cy="147230"/>
            </a:xfrm>
            <a:custGeom>
              <a:avLst/>
              <a:gdLst/>
              <a:ahLst/>
              <a:cxnLst/>
              <a:rect l="l" t="t" r="r" b="b"/>
              <a:pathLst>
                <a:path w="1388" h="2869" extrusionOk="0">
                  <a:moveTo>
                    <a:pt x="806" y="0"/>
                  </a:moveTo>
                  <a:cubicBezTo>
                    <a:pt x="1" y="7"/>
                    <a:pt x="41" y="2869"/>
                    <a:pt x="41" y="2869"/>
                  </a:cubicBezTo>
                  <a:lnTo>
                    <a:pt x="1388" y="2869"/>
                  </a:lnTo>
                  <a:cubicBezTo>
                    <a:pt x="1388" y="2869"/>
                    <a:pt x="1388" y="0"/>
                    <a:pt x="806" y="0"/>
                  </a:cubicBezTo>
                  <a:close/>
                </a:path>
              </a:pathLst>
            </a:custGeom>
            <a:solidFill>
              <a:srgbClr val="6A2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4"/>
            <p:cNvSpPr/>
            <p:nvPr/>
          </p:nvSpPr>
          <p:spPr>
            <a:xfrm flipH="1">
              <a:off x="149209" y="1572753"/>
              <a:ext cx="71177" cy="147230"/>
            </a:xfrm>
            <a:custGeom>
              <a:avLst/>
              <a:gdLst/>
              <a:ahLst/>
              <a:cxnLst/>
              <a:rect l="l" t="t" r="r" b="b"/>
              <a:pathLst>
                <a:path w="1387" h="2869" extrusionOk="0">
                  <a:moveTo>
                    <a:pt x="805" y="0"/>
                  </a:moveTo>
                  <a:cubicBezTo>
                    <a:pt x="0" y="7"/>
                    <a:pt x="47" y="2869"/>
                    <a:pt x="47" y="2869"/>
                  </a:cubicBezTo>
                  <a:lnTo>
                    <a:pt x="1387" y="2869"/>
                  </a:lnTo>
                  <a:cubicBezTo>
                    <a:pt x="1387" y="2869"/>
                    <a:pt x="1387" y="0"/>
                    <a:pt x="805" y="0"/>
                  </a:cubicBezTo>
                  <a:close/>
                </a:path>
              </a:pathLst>
            </a:custGeom>
            <a:solidFill>
              <a:srgbClr val="6A2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4"/>
            <p:cNvSpPr/>
            <p:nvPr/>
          </p:nvSpPr>
          <p:spPr>
            <a:xfrm flipH="1">
              <a:off x="237010" y="4343203"/>
              <a:ext cx="104893" cy="46956"/>
            </a:xfrm>
            <a:custGeom>
              <a:avLst/>
              <a:gdLst/>
              <a:ahLst/>
              <a:cxnLst/>
              <a:rect l="l" t="t" r="r" b="b"/>
              <a:pathLst>
                <a:path w="2044" h="915" extrusionOk="0">
                  <a:moveTo>
                    <a:pt x="0" y="1"/>
                  </a:moveTo>
                  <a:lnTo>
                    <a:pt x="88" y="914"/>
                  </a:lnTo>
                  <a:lnTo>
                    <a:pt x="1908" y="914"/>
                  </a:lnTo>
                  <a:lnTo>
                    <a:pt x="2043" y="1"/>
                  </a:lnTo>
                  <a:close/>
                </a:path>
              </a:pathLst>
            </a:custGeom>
            <a:solidFill>
              <a:srgbClr val="F5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4"/>
            <p:cNvSpPr/>
            <p:nvPr/>
          </p:nvSpPr>
          <p:spPr>
            <a:xfrm flipH="1">
              <a:off x="168591" y="4230051"/>
              <a:ext cx="576757" cy="55218"/>
            </a:xfrm>
            <a:custGeom>
              <a:avLst/>
              <a:gdLst/>
              <a:ahLst/>
              <a:cxnLst/>
              <a:rect l="l" t="t" r="r" b="b"/>
              <a:pathLst>
                <a:path w="11239" h="1076" extrusionOk="0">
                  <a:moveTo>
                    <a:pt x="1" y="0"/>
                  </a:moveTo>
                  <a:lnTo>
                    <a:pt x="1" y="1049"/>
                  </a:lnTo>
                  <a:lnTo>
                    <a:pt x="11238" y="1076"/>
                  </a:lnTo>
                  <a:lnTo>
                    <a:pt x="112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4"/>
            <p:cNvSpPr/>
            <p:nvPr/>
          </p:nvSpPr>
          <p:spPr>
            <a:xfrm flipH="1">
              <a:off x="197792" y="4282445"/>
              <a:ext cx="514201" cy="574653"/>
            </a:xfrm>
            <a:custGeom>
              <a:avLst/>
              <a:gdLst/>
              <a:ahLst/>
              <a:cxnLst/>
              <a:rect l="l" t="t" r="r" b="b"/>
              <a:pathLst>
                <a:path w="10020" h="11198" extrusionOk="0">
                  <a:moveTo>
                    <a:pt x="9763" y="1"/>
                  </a:moveTo>
                  <a:lnTo>
                    <a:pt x="277" y="55"/>
                  </a:lnTo>
                  <a:lnTo>
                    <a:pt x="0" y="11198"/>
                  </a:lnTo>
                  <a:lnTo>
                    <a:pt x="10020" y="11198"/>
                  </a:lnTo>
                  <a:lnTo>
                    <a:pt x="97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4"/>
            <p:cNvSpPr/>
            <p:nvPr/>
          </p:nvSpPr>
          <p:spPr>
            <a:xfrm flipH="1">
              <a:off x="626552" y="4285216"/>
              <a:ext cx="13958" cy="264644"/>
            </a:xfrm>
            <a:custGeom>
              <a:avLst/>
              <a:gdLst/>
              <a:ahLst/>
              <a:cxnLst/>
              <a:rect l="l" t="t" r="r" b="b"/>
              <a:pathLst>
                <a:path w="272" h="5157" extrusionOk="0">
                  <a:moveTo>
                    <a:pt x="1" y="1"/>
                  </a:moveTo>
                  <a:lnTo>
                    <a:pt x="1" y="5156"/>
                  </a:lnTo>
                  <a:lnTo>
                    <a:pt x="271" y="5156"/>
                  </a:lnTo>
                  <a:lnTo>
                    <a:pt x="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4"/>
            <p:cNvSpPr/>
            <p:nvPr/>
          </p:nvSpPr>
          <p:spPr>
            <a:xfrm flipH="1">
              <a:off x="617879" y="4549801"/>
              <a:ext cx="34793" cy="58707"/>
            </a:xfrm>
            <a:custGeom>
              <a:avLst/>
              <a:gdLst/>
              <a:ahLst/>
              <a:cxnLst/>
              <a:rect l="l" t="t" r="r" b="b"/>
              <a:pathLst>
                <a:path w="678" h="1144" extrusionOk="0">
                  <a:moveTo>
                    <a:pt x="217" y="0"/>
                  </a:moveTo>
                  <a:lnTo>
                    <a:pt x="1" y="514"/>
                  </a:lnTo>
                  <a:lnTo>
                    <a:pt x="400" y="1144"/>
                  </a:lnTo>
                  <a:lnTo>
                    <a:pt x="677" y="575"/>
                  </a:lnTo>
                  <a:lnTo>
                    <a:pt x="5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4"/>
            <p:cNvSpPr/>
            <p:nvPr/>
          </p:nvSpPr>
          <p:spPr>
            <a:xfrm flipH="1">
              <a:off x="530027" y="4285216"/>
              <a:ext cx="13958" cy="226105"/>
            </a:xfrm>
            <a:custGeom>
              <a:avLst/>
              <a:gdLst/>
              <a:ahLst/>
              <a:cxnLst/>
              <a:rect l="l" t="t" r="r" b="b"/>
              <a:pathLst>
                <a:path w="272" h="4406" extrusionOk="0">
                  <a:moveTo>
                    <a:pt x="1" y="1"/>
                  </a:moveTo>
                  <a:lnTo>
                    <a:pt x="1" y="4405"/>
                  </a:lnTo>
                  <a:lnTo>
                    <a:pt x="271" y="4405"/>
                  </a:lnTo>
                  <a:lnTo>
                    <a:pt x="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4"/>
            <p:cNvSpPr/>
            <p:nvPr/>
          </p:nvSpPr>
          <p:spPr>
            <a:xfrm flipH="1">
              <a:off x="521713" y="4511263"/>
              <a:ext cx="34793" cy="58707"/>
            </a:xfrm>
            <a:custGeom>
              <a:avLst/>
              <a:gdLst/>
              <a:ahLst/>
              <a:cxnLst/>
              <a:rect l="l" t="t" r="r" b="b"/>
              <a:pathLst>
                <a:path w="678" h="1144" extrusionOk="0">
                  <a:moveTo>
                    <a:pt x="217" y="0"/>
                  </a:moveTo>
                  <a:lnTo>
                    <a:pt x="1" y="515"/>
                  </a:lnTo>
                  <a:lnTo>
                    <a:pt x="393" y="1144"/>
                  </a:lnTo>
                  <a:lnTo>
                    <a:pt x="678" y="575"/>
                  </a:lnTo>
                  <a:lnTo>
                    <a:pt x="5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4"/>
            <p:cNvSpPr/>
            <p:nvPr/>
          </p:nvSpPr>
          <p:spPr>
            <a:xfrm flipH="1">
              <a:off x="436324" y="4285216"/>
              <a:ext cx="13907" cy="187565"/>
            </a:xfrm>
            <a:custGeom>
              <a:avLst/>
              <a:gdLst/>
              <a:ahLst/>
              <a:cxnLst/>
              <a:rect l="l" t="t" r="r" b="b"/>
              <a:pathLst>
                <a:path w="271" h="3655" extrusionOk="0">
                  <a:moveTo>
                    <a:pt x="0" y="1"/>
                  </a:moveTo>
                  <a:lnTo>
                    <a:pt x="0" y="3654"/>
                  </a:lnTo>
                  <a:lnTo>
                    <a:pt x="271" y="3654"/>
                  </a:lnTo>
                  <a:lnTo>
                    <a:pt x="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4"/>
            <p:cNvSpPr/>
            <p:nvPr/>
          </p:nvSpPr>
          <p:spPr>
            <a:xfrm flipH="1">
              <a:off x="425906" y="4472725"/>
              <a:ext cx="34383" cy="58348"/>
            </a:xfrm>
            <a:custGeom>
              <a:avLst/>
              <a:gdLst/>
              <a:ahLst/>
              <a:cxnLst/>
              <a:rect l="l" t="t" r="r" b="b"/>
              <a:pathLst>
                <a:path w="670" h="1137" extrusionOk="0">
                  <a:moveTo>
                    <a:pt x="210" y="0"/>
                  </a:moveTo>
                  <a:lnTo>
                    <a:pt x="0" y="515"/>
                  </a:lnTo>
                  <a:lnTo>
                    <a:pt x="392" y="1137"/>
                  </a:lnTo>
                  <a:lnTo>
                    <a:pt x="670" y="575"/>
                  </a:lnTo>
                  <a:lnTo>
                    <a:pt x="50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4"/>
            <p:cNvSpPr/>
            <p:nvPr/>
          </p:nvSpPr>
          <p:spPr>
            <a:xfrm flipH="1">
              <a:off x="339439" y="4285216"/>
              <a:ext cx="13958" cy="226105"/>
            </a:xfrm>
            <a:custGeom>
              <a:avLst/>
              <a:gdLst/>
              <a:ahLst/>
              <a:cxnLst/>
              <a:rect l="l" t="t" r="r" b="b"/>
              <a:pathLst>
                <a:path w="272" h="4406" extrusionOk="0">
                  <a:moveTo>
                    <a:pt x="1" y="1"/>
                  </a:moveTo>
                  <a:lnTo>
                    <a:pt x="1" y="4405"/>
                  </a:lnTo>
                  <a:lnTo>
                    <a:pt x="271" y="4405"/>
                  </a:lnTo>
                  <a:lnTo>
                    <a:pt x="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4"/>
            <p:cNvSpPr/>
            <p:nvPr/>
          </p:nvSpPr>
          <p:spPr>
            <a:xfrm flipH="1">
              <a:off x="329740" y="4511263"/>
              <a:ext cx="34742" cy="58707"/>
            </a:xfrm>
            <a:custGeom>
              <a:avLst/>
              <a:gdLst/>
              <a:ahLst/>
              <a:cxnLst/>
              <a:rect l="l" t="t" r="r" b="b"/>
              <a:pathLst>
                <a:path w="677" h="1144" extrusionOk="0">
                  <a:moveTo>
                    <a:pt x="217" y="0"/>
                  </a:moveTo>
                  <a:lnTo>
                    <a:pt x="0" y="515"/>
                  </a:lnTo>
                  <a:lnTo>
                    <a:pt x="400" y="1144"/>
                  </a:lnTo>
                  <a:lnTo>
                    <a:pt x="677" y="575"/>
                  </a:lnTo>
                  <a:lnTo>
                    <a:pt x="5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4"/>
            <p:cNvSpPr/>
            <p:nvPr/>
          </p:nvSpPr>
          <p:spPr>
            <a:xfrm flipH="1">
              <a:off x="243273" y="4285216"/>
              <a:ext cx="13958" cy="264644"/>
            </a:xfrm>
            <a:custGeom>
              <a:avLst/>
              <a:gdLst/>
              <a:ahLst/>
              <a:cxnLst/>
              <a:rect l="l" t="t" r="r" b="b"/>
              <a:pathLst>
                <a:path w="272" h="5157" extrusionOk="0">
                  <a:moveTo>
                    <a:pt x="1" y="1"/>
                  </a:moveTo>
                  <a:lnTo>
                    <a:pt x="1" y="5156"/>
                  </a:lnTo>
                  <a:lnTo>
                    <a:pt x="272" y="5156"/>
                  </a:lnTo>
                  <a:lnTo>
                    <a:pt x="2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4"/>
            <p:cNvSpPr/>
            <p:nvPr/>
          </p:nvSpPr>
          <p:spPr>
            <a:xfrm flipH="1">
              <a:off x="233574" y="4549801"/>
              <a:ext cx="34742" cy="58707"/>
            </a:xfrm>
            <a:custGeom>
              <a:avLst/>
              <a:gdLst/>
              <a:ahLst/>
              <a:cxnLst/>
              <a:rect l="l" t="t" r="r" b="b"/>
              <a:pathLst>
                <a:path w="677" h="1144" extrusionOk="0">
                  <a:moveTo>
                    <a:pt x="217" y="0"/>
                  </a:moveTo>
                  <a:lnTo>
                    <a:pt x="0" y="514"/>
                  </a:lnTo>
                  <a:lnTo>
                    <a:pt x="393" y="1144"/>
                  </a:lnTo>
                  <a:lnTo>
                    <a:pt x="677" y="575"/>
                  </a:lnTo>
                  <a:lnTo>
                    <a:pt x="5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4"/>
            <p:cNvSpPr/>
            <p:nvPr/>
          </p:nvSpPr>
          <p:spPr>
            <a:xfrm flipH="1">
              <a:off x="210263" y="4378970"/>
              <a:ext cx="491673" cy="19501"/>
            </a:xfrm>
            <a:custGeom>
              <a:avLst/>
              <a:gdLst/>
              <a:ahLst/>
              <a:cxnLst/>
              <a:rect l="l" t="t" r="r" b="b"/>
              <a:pathLst>
                <a:path w="9581" h="380" extrusionOk="0">
                  <a:moveTo>
                    <a:pt x="7" y="1"/>
                  </a:moveTo>
                  <a:lnTo>
                    <a:pt x="0" y="380"/>
                  </a:lnTo>
                  <a:lnTo>
                    <a:pt x="9580" y="380"/>
                  </a:lnTo>
                  <a:lnTo>
                    <a:pt x="95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4"/>
            <p:cNvSpPr/>
            <p:nvPr/>
          </p:nvSpPr>
          <p:spPr>
            <a:xfrm flipH="1">
              <a:off x="585240" y="4230051"/>
              <a:ext cx="93449" cy="213224"/>
            </a:xfrm>
            <a:custGeom>
              <a:avLst/>
              <a:gdLst/>
              <a:ahLst/>
              <a:cxnLst/>
              <a:rect l="l" t="t" r="r" b="b"/>
              <a:pathLst>
                <a:path w="1821" h="4155" extrusionOk="0">
                  <a:moveTo>
                    <a:pt x="1" y="0"/>
                  </a:moveTo>
                  <a:lnTo>
                    <a:pt x="129" y="4154"/>
                  </a:lnTo>
                  <a:lnTo>
                    <a:pt x="1049" y="3491"/>
                  </a:lnTo>
                  <a:lnTo>
                    <a:pt x="1820" y="4154"/>
                  </a:lnTo>
                  <a:lnTo>
                    <a:pt x="18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4"/>
            <p:cNvSpPr/>
            <p:nvPr/>
          </p:nvSpPr>
          <p:spPr>
            <a:xfrm flipH="1">
              <a:off x="221410" y="4230051"/>
              <a:ext cx="93449" cy="213224"/>
            </a:xfrm>
            <a:custGeom>
              <a:avLst/>
              <a:gdLst/>
              <a:ahLst/>
              <a:cxnLst/>
              <a:rect l="l" t="t" r="r" b="b"/>
              <a:pathLst>
                <a:path w="1821" h="4155" extrusionOk="0">
                  <a:moveTo>
                    <a:pt x="1" y="0"/>
                  </a:moveTo>
                  <a:lnTo>
                    <a:pt x="1" y="4154"/>
                  </a:lnTo>
                  <a:lnTo>
                    <a:pt x="759" y="3491"/>
                  </a:lnTo>
                  <a:lnTo>
                    <a:pt x="1692" y="4154"/>
                  </a:lnTo>
                  <a:lnTo>
                    <a:pt x="18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4" name="Google Shape;1074;p24"/>
          <p:cNvGrpSpPr/>
          <p:nvPr/>
        </p:nvGrpSpPr>
        <p:grpSpPr>
          <a:xfrm>
            <a:off x="593716" y="4600491"/>
            <a:ext cx="1777167" cy="394265"/>
            <a:chOff x="2748550" y="4714950"/>
            <a:chExt cx="1141845" cy="253335"/>
          </a:xfrm>
        </p:grpSpPr>
        <p:sp>
          <p:nvSpPr>
            <p:cNvPr id="1075" name="Google Shape;1075;p24"/>
            <p:cNvSpPr/>
            <p:nvPr/>
          </p:nvSpPr>
          <p:spPr>
            <a:xfrm>
              <a:off x="2748550" y="4714950"/>
              <a:ext cx="1141593" cy="253335"/>
            </a:xfrm>
            <a:custGeom>
              <a:avLst/>
              <a:gdLst/>
              <a:ahLst/>
              <a:cxnLst/>
              <a:rect l="l" t="t" r="r" b="b"/>
              <a:pathLst>
                <a:path w="72632" h="16118" extrusionOk="0">
                  <a:moveTo>
                    <a:pt x="41750" y="1"/>
                  </a:moveTo>
                  <a:cubicBezTo>
                    <a:pt x="38959" y="1"/>
                    <a:pt x="35985" y="1238"/>
                    <a:pt x="33850" y="5378"/>
                  </a:cubicBezTo>
                  <a:cubicBezTo>
                    <a:pt x="33850" y="5378"/>
                    <a:pt x="31492" y="2829"/>
                    <a:pt x="28813" y="2829"/>
                  </a:cubicBezTo>
                  <a:cubicBezTo>
                    <a:pt x="27417" y="2829"/>
                    <a:pt x="25934" y="3522"/>
                    <a:pt x="24652" y="5628"/>
                  </a:cubicBezTo>
                  <a:cubicBezTo>
                    <a:pt x="24652" y="5628"/>
                    <a:pt x="21395" y="2726"/>
                    <a:pt x="15817" y="2726"/>
                  </a:cubicBezTo>
                  <a:cubicBezTo>
                    <a:pt x="13601" y="2726"/>
                    <a:pt x="11020" y="3183"/>
                    <a:pt x="8132" y="4462"/>
                  </a:cubicBezTo>
                  <a:cubicBezTo>
                    <a:pt x="0" y="8061"/>
                    <a:pt x="625" y="16117"/>
                    <a:pt x="625" y="16117"/>
                  </a:cubicBezTo>
                  <a:lnTo>
                    <a:pt x="72548" y="15101"/>
                  </a:lnTo>
                  <a:lnTo>
                    <a:pt x="72631" y="15101"/>
                  </a:lnTo>
                  <a:cubicBezTo>
                    <a:pt x="72631" y="15101"/>
                    <a:pt x="72273" y="5212"/>
                    <a:pt x="62259" y="4687"/>
                  </a:cubicBezTo>
                  <a:cubicBezTo>
                    <a:pt x="62259" y="4687"/>
                    <a:pt x="60326" y="103"/>
                    <a:pt x="55927" y="103"/>
                  </a:cubicBezTo>
                  <a:cubicBezTo>
                    <a:pt x="54215" y="103"/>
                    <a:pt x="52129" y="798"/>
                    <a:pt x="49637" y="2729"/>
                  </a:cubicBezTo>
                  <a:cubicBezTo>
                    <a:pt x="49637" y="2729"/>
                    <a:pt x="45895" y="1"/>
                    <a:pt x="417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4"/>
            <p:cNvSpPr/>
            <p:nvPr/>
          </p:nvSpPr>
          <p:spPr>
            <a:xfrm>
              <a:off x="3204874" y="4829841"/>
              <a:ext cx="233091" cy="101236"/>
            </a:xfrm>
            <a:custGeom>
              <a:avLst/>
              <a:gdLst/>
              <a:ahLst/>
              <a:cxnLst/>
              <a:rect l="l" t="t" r="r" b="b"/>
              <a:pathLst>
                <a:path w="14830" h="6441" extrusionOk="0">
                  <a:moveTo>
                    <a:pt x="13423" y="0"/>
                  </a:moveTo>
                  <a:cubicBezTo>
                    <a:pt x="13183" y="0"/>
                    <a:pt x="12942" y="21"/>
                    <a:pt x="12705" y="59"/>
                  </a:cubicBezTo>
                  <a:cubicBezTo>
                    <a:pt x="11989" y="168"/>
                    <a:pt x="11289" y="484"/>
                    <a:pt x="10698" y="951"/>
                  </a:cubicBezTo>
                  <a:cubicBezTo>
                    <a:pt x="9789" y="1692"/>
                    <a:pt x="9209" y="2812"/>
                    <a:pt x="9094" y="3991"/>
                  </a:cubicBezTo>
                  <a:lnTo>
                    <a:pt x="9094" y="3991"/>
                  </a:lnTo>
                  <a:cubicBezTo>
                    <a:pt x="8551" y="3465"/>
                    <a:pt x="7942" y="3004"/>
                    <a:pt x="7257" y="2659"/>
                  </a:cubicBezTo>
                  <a:cubicBezTo>
                    <a:pt x="6427" y="2219"/>
                    <a:pt x="5470" y="1978"/>
                    <a:pt x="4525" y="1978"/>
                  </a:cubicBezTo>
                  <a:cubicBezTo>
                    <a:pt x="4360" y="1978"/>
                    <a:pt x="4196" y="1986"/>
                    <a:pt x="4033" y="2001"/>
                  </a:cubicBezTo>
                  <a:cubicBezTo>
                    <a:pt x="2925" y="2109"/>
                    <a:pt x="1825" y="2600"/>
                    <a:pt x="1108" y="3442"/>
                  </a:cubicBezTo>
                  <a:cubicBezTo>
                    <a:pt x="400" y="4267"/>
                    <a:pt x="0" y="5400"/>
                    <a:pt x="217" y="6441"/>
                  </a:cubicBezTo>
                  <a:cubicBezTo>
                    <a:pt x="200" y="5391"/>
                    <a:pt x="700" y="4408"/>
                    <a:pt x="1400" y="3742"/>
                  </a:cubicBezTo>
                  <a:cubicBezTo>
                    <a:pt x="2117" y="3067"/>
                    <a:pt x="3091" y="2725"/>
                    <a:pt x="4066" y="2684"/>
                  </a:cubicBezTo>
                  <a:cubicBezTo>
                    <a:pt x="4136" y="2681"/>
                    <a:pt x="4207" y="2679"/>
                    <a:pt x="4277" y="2679"/>
                  </a:cubicBezTo>
                  <a:cubicBezTo>
                    <a:pt x="5182" y="2679"/>
                    <a:pt x="6086" y="2925"/>
                    <a:pt x="6882" y="3350"/>
                  </a:cubicBezTo>
                  <a:cubicBezTo>
                    <a:pt x="7748" y="3817"/>
                    <a:pt x="8532" y="4458"/>
                    <a:pt x="9190" y="5225"/>
                  </a:cubicBezTo>
                  <a:lnTo>
                    <a:pt x="9198" y="5233"/>
                  </a:lnTo>
                  <a:cubicBezTo>
                    <a:pt x="9271" y="5313"/>
                    <a:pt x="9375" y="5361"/>
                    <a:pt x="9489" y="5361"/>
                  </a:cubicBezTo>
                  <a:cubicBezTo>
                    <a:pt x="9506" y="5361"/>
                    <a:pt x="9523" y="5360"/>
                    <a:pt x="9540" y="5358"/>
                  </a:cubicBezTo>
                  <a:cubicBezTo>
                    <a:pt x="9748" y="5316"/>
                    <a:pt x="9881" y="5125"/>
                    <a:pt x="9856" y="4916"/>
                  </a:cubicBezTo>
                  <a:cubicBezTo>
                    <a:pt x="9631" y="3658"/>
                    <a:pt x="10089" y="2267"/>
                    <a:pt x="11039" y="1359"/>
                  </a:cubicBezTo>
                  <a:cubicBezTo>
                    <a:pt x="11506" y="901"/>
                    <a:pt x="12122" y="568"/>
                    <a:pt x="12772" y="368"/>
                  </a:cubicBezTo>
                  <a:cubicBezTo>
                    <a:pt x="13160" y="248"/>
                    <a:pt x="13569" y="191"/>
                    <a:pt x="13984" y="191"/>
                  </a:cubicBezTo>
                  <a:cubicBezTo>
                    <a:pt x="14264" y="191"/>
                    <a:pt x="14548" y="217"/>
                    <a:pt x="14830" y="268"/>
                  </a:cubicBezTo>
                  <a:cubicBezTo>
                    <a:pt x="14389" y="84"/>
                    <a:pt x="13908" y="0"/>
                    <a:pt x="13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4"/>
            <p:cNvSpPr/>
            <p:nvPr/>
          </p:nvSpPr>
          <p:spPr>
            <a:xfrm>
              <a:off x="2757194" y="4782580"/>
              <a:ext cx="1133200" cy="185309"/>
            </a:xfrm>
            <a:custGeom>
              <a:avLst/>
              <a:gdLst/>
              <a:ahLst/>
              <a:cxnLst/>
              <a:rect l="l" t="t" r="r" b="b"/>
              <a:pathLst>
                <a:path w="72098" h="11790" extrusionOk="0">
                  <a:moveTo>
                    <a:pt x="10323" y="3633"/>
                  </a:moveTo>
                  <a:cubicBezTo>
                    <a:pt x="12139" y="3633"/>
                    <a:pt x="13955" y="4333"/>
                    <a:pt x="15280" y="5582"/>
                  </a:cubicBezTo>
                  <a:cubicBezTo>
                    <a:pt x="16013" y="4708"/>
                    <a:pt x="17121" y="4199"/>
                    <a:pt x="18237" y="4199"/>
                  </a:cubicBezTo>
                  <a:cubicBezTo>
                    <a:pt x="18437" y="4199"/>
                    <a:pt x="18637" y="4216"/>
                    <a:pt x="18829" y="4249"/>
                  </a:cubicBezTo>
                  <a:cubicBezTo>
                    <a:pt x="20270" y="4499"/>
                    <a:pt x="21445" y="5657"/>
                    <a:pt x="21728" y="6990"/>
                  </a:cubicBezTo>
                  <a:cubicBezTo>
                    <a:pt x="21220" y="5716"/>
                    <a:pt x="20012" y="4841"/>
                    <a:pt x="18762" y="4741"/>
                  </a:cubicBezTo>
                  <a:cubicBezTo>
                    <a:pt x="18679" y="4724"/>
                    <a:pt x="18579" y="4724"/>
                    <a:pt x="18495" y="4724"/>
                  </a:cubicBezTo>
                  <a:cubicBezTo>
                    <a:pt x="17346" y="4724"/>
                    <a:pt x="16204" y="5374"/>
                    <a:pt x="15638" y="6332"/>
                  </a:cubicBezTo>
                  <a:cubicBezTo>
                    <a:pt x="15563" y="6449"/>
                    <a:pt x="15446" y="6507"/>
                    <a:pt x="15321" y="6507"/>
                  </a:cubicBezTo>
                  <a:cubicBezTo>
                    <a:pt x="15263" y="6507"/>
                    <a:pt x="15188" y="6490"/>
                    <a:pt x="15138" y="6457"/>
                  </a:cubicBezTo>
                  <a:lnTo>
                    <a:pt x="15063" y="6407"/>
                  </a:lnTo>
                  <a:lnTo>
                    <a:pt x="15055" y="6390"/>
                  </a:lnTo>
                  <a:cubicBezTo>
                    <a:pt x="13780" y="5099"/>
                    <a:pt x="11955" y="4383"/>
                    <a:pt x="10139" y="4383"/>
                  </a:cubicBezTo>
                  <a:cubicBezTo>
                    <a:pt x="9664" y="4383"/>
                    <a:pt x="9198" y="4433"/>
                    <a:pt x="8740" y="4533"/>
                  </a:cubicBezTo>
                  <a:cubicBezTo>
                    <a:pt x="7623" y="4783"/>
                    <a:pt x="6565" y="5332"/>
                    <a:pt x="5674" y="6091"/>
                  </a:cubicBezTo>
                  <a:cubicBezTo>
                    <a:pt x="4791" y="6849"/>
                    <a:pt x="4074" y="7832"/>
                    <a:pt x="3624" y="8965"/>
                  </a:cubicBezTo>
                  <a:cubicBezTo>
                    <a:pt x="3874" y="7782"/>
                    <a:pt x="4499" y="6657"/>
                    <a:pt x="5366" y="5757"/>
                  </a:cubicBezTo>
                  <a:cubicBezTo>
                    <a:pt x="6232" y="4849"/>
                    <a:pt x="7340" y="4174"/>
                    <a:pt x="8581" y="3849"/>
                  </a:cubicBezTo>
                  <a:cubicBezTo>
                    <a:pt x="9156" y="3708"/>
                    <a:pt x="9739" y="3633"/>
                    <a:pt x="10323" y="3633"/>
                  </a:cubicBezTo>
                  <a:close/>
                  <a:moveTo>
                    <a:pt x="54694" y="1958"/>
                  </a:moveTo>
                  <a:cubicBezTo>
                    <a:pt x="56052" y="1967"/>
                    <a:pt x="57352" y="2575"/>
                    <a:pt x="58310" y="3491"/>
                  </a:cubicBezTo>
                  <a:cubicBezTo>
                    <a:pt x="59143" y="4283"/>
                    <a:pt x="59751" y="5324"/>
                    <a:pt x="59943" y="6465"/>
                  </a:cubicBezTo>
                  <a:cubicBezTo>
                    <a:pt x="60609" y="6141"/>
                    <a:pt x="61342" y="5982"/>
                    <a:pt x="62067" y="5982"/>
                  </a:cubicBezTo>
                  <a:cubicBezTo>
                    <a:pt x="62634" y="5982"/>
                    <a:pt x="63184" y="6074"/>
                    <a:pt x="63709" y="6274"/>
                  </a:cubicBezTo>
                  <a:cubicBezTo>
                    <a:pt x="65083" y="6799"/>
                    <a:pt x="66125" y="8007"/>
                    <a:pt x="66441" y="9365"/>
                  </a:cubicBezTo>
                  <a:cubicBezTo>
                    <a:pt x="65916" y="8073"/>
                    <a:pt x="64800" y="7107"/>
                    <a:pt x="63550" y="6740"/>
                  </a:cubicBezTo>
                  <a:cubicBezTo>
                    <a:pt x="63167" y="6624"/>
                    <a:pt x="62759" y="6574"/>
                    <a:pt x="62359" y="6574"/>
                  </a:cubicBezTo>
                  <a:cubicBezTo>
                    <a:pt x="61459" y="6574"/>
                    <a:pt x="60568" y="6840"/>
                    <a:pt x="59851" y="7340"/>
                  </a:cubicBezTo>
                  <a:cubicBezTo>
                    <a:pt x="59793" y="7382"/>
                    <a:pt x="59718" y="7407"/>
                    <a:pt x="59643" y="7407"/>
                  </a:cubicBezTo>
                  <a:cubicBezTo>
                    <a:pt x="59526" y="7407"/>
                    <a:pt x="59426" y="7357"/>
                    <a:pt x="59351" y="7257"/>
                  </a:cubicBezTo>
                  <a:cubicBezTo>
                    <a:pt x="59318" y="7207"/>
                    <a:pt x="59301" y="7149"/>
                    <a:pt x="59293" y="7082"/>
                  </a:cubicBezTo>
                  <a:lnTo>
                    <a:pt x="59293" y="7074"/>
                  </a:lnTo>
                  <a:cubicBezTo>
                    <a:pt x="59093" y="4774"/>
                    <a:pt x="57002" y="2758"/>
                    <a:pt x="54686" y="2650"/>
                  </a:cubicBezTo>
                  <a:lnTo>
                    <a:pt x="54486" y="2650"/>
                  </a:lnTo>
                  <a:cubicBezTo>
                    <a:pt x="53395" y="2650"/>
                    <a:pt x="52303" y="3066"/>
                    <a:pt x="51420" y="3758"/>
                  </a:cubicBezTo>
                  <a:cubicBezTo>
                    <a:pt x="50479" y="4499"/>
                    <a:pt x="49754" y="5566"/>
                    <a:pt x="49496" y="6790"/>
                  </a:cubicBezTo>
                  <a:cubicBezTo>
                    <a:pt x="49546" y="5532"/>
                    <a:pt x="50170" y="4299"/>
                    <a:pt x="51112" y="3416"/>
                  </a:cubicBezTo>
                  <a:cubicBezTo>
                    <a:pt x="52045" y="2542"/>
                    <a:pt x="53320" y="1958"/>
                    <a:pt x="54653" y="1958"/>
                  </a:cubicBezTo>
                  <a:close/>
                  <a:moveTo>
                    <a:pt x="40906" y="1"/>
                  </a:moveTo>
                  <a:cubicBezTo>
                    <a:pt x="40556" y="1"/>
                    <a:pt x="40181" y="42"/>
                    <a:pt x="39806" y="134"/>
                  </a:cubicBezTo>
                  <a:cubicBezTo>
                    <a:pt x="37299" y="742"/>
                    <a:pt x="35849" y="3258"/>
                    <a:pt x="35091" y="5249"/>
                  </a:cubicBezTo>
                  <a:cubicBezTo>
                    <a:pt x="35316" y="5341"/>
                    <a:pt x="35533" y="5441"/>
                    <a:pt x="35758" y="5549"/>
                  </a:cubicBezTo>
                  <a:cubicBezTo>
                    <a:pt x="36432" y="5891"/>
                    <a:pt x="37049" y="6365"/>
                    <a:pt x="37590" y="6882"/>
                  </a:cubicBezTo>
                  <a:cubicBezTo>
                    <a:pt x="37699" y="5707"/>
                    <a:pt x="38282" y="4583"/>
                    <a:pt x="39190" y="3841"/>
                  </a:cubicBezTo>
                  <a:cubicBezTo>
                    <a:pt x="39773" y="3375"/>
                    <a:pt x="40473" y="3050"/>
                    <a:pt x="41198" y="2950"/>
                  </a:cubicBezTo>
                  <a:cubicBezTo>
                    <a:pt x="41439" y="2916"/>
                    <a:pt x="41673" y="2891"/>
                    <a:pt x="41906" y="2891"/>
                  </a:cubicBezTo>
                  <a:cubicBezTo>
                    <a:pt x="42397" y="2891"/>
                    <a:pt x="42881" y="2975"/>
                    <a:pt x="43322" y="3158"/>
                  </a:cubicBezTo>
                  <a:cubicBezTo>
                    <a:pt x="43056" y="3100"/>
                    <a:pt x="42772" y="3083"/>
                    <a:pt x="42497" y="3083"/>
                  </a:cubicBezTo>
                  <a:cubicBezTo>
                    <a:pt x="42081" y="3083"/>
                    <a:pt x="41664" y="3141"/>
                    <a:pt x="41273" y="3258"/>
                  </a:cubicBezTo>
                  <a:cubicBezTo>
                    <a:pt x="40615" y="3458"/>
                    <a:pt x="40015" y="3791"/>
                    <a:pt x="39548" y="4249"/>
                  </a:cubicBezTo>
                  <a:cubicBezTo>
                    <a:pt x="38598" y="5166"/>
                    <a:pt x="38149" y="6549"/>
                    <a:pt x="38357" y="7807"/>
                  </a:cubicBezTo>
                  <a:cubicBezTo>
                    <a:pt x="38390" y="8015"/>
                    <a:pt x="38249" y="8215"/>
                    <a:pt x="38040" y="8248"/>
                  </a:cubicBezTo>
                  <a:lnTo>
                    <a:pt x="37982" y="8248"/>
                  </a:lnTo>
                  <a:cubicBezTo>
                    <a:pt x="37882" y="8248"/>
                    <a:pt x="37774" y="8198"/>
                    <a:pt x="37699" y="8115"/>
                  </a:cubicBezTo>
                  <a:lnTo>
                    <a:pt x="37690" y="8107"/>
                  </a:lnTo>
                  <a:cubicBezTo>
                    <a:pt x="37032" y="7340"/>
                    <a:pt x="36257" y="6699"/>
                    <a:pt x="35391" y="6232"/>
                  </a:cubicBezTo>
                  <a:cubicBezTo>
                    <a:pt x="35216" y="6132"/>
                    <a:pt x="35024" y="6041"/>
                    <a:pt x="34824" y="5966"/>
                  </a:cubicBezTo>
                  <a:cubicBezTo>
                    <a:pt x="34475" y="7032"/>
                    <a:pt x="34341" y="7798"/>
                    <a:pt x="34341" y="7798"/>
                  </a:cubicBezTo>
                  <a:cubicBezTo>
                    <a:pt x="34341" y="7798"/>
                    <a:pt x="33508" y="6615"/>
                    <a:pt x="32242" y="5591"/>
                  </a:cubicBezTo>
                  <a:cubicBezTo>
                    <a:pt x="31392" y="5699"/>
                    <a:pt x="30542" y="6032"/>
                    <a:pt x="29909" y="6632"/>
                  </a:cubicBezTo>
                  <a:cubicBezTo>
                    <a:pt x="29184" y="7299"/>
                    <a:pt x="28693" y="8282"/>
                    <a:pt x="28701" y="9331"/>
                  </a:cubicBezTo>
                  <a:cubicBezTo>
                    <a:pt x="28484" y="8290"/>
                    <a:pt x="28868" y="7157"/>
                    <a:pt x="29592" y="6332"/>
                  </a:cubicBezTo>
                  <a:cubicBezTo>
                    <a:pt x="30101" y="5741"/>
                    <a:pt x="30800" y="5324"/>
                    <a:pt x="31550" y="5091"/>
                  </a:cubicBezTo>
                  <a:cubicBezTo>
                    <a:pt x="30734" y="4549"/>
                    <a:pt x="29784" y="4149"/>
                    <a:pt x="28809" y="4149"/>
                  </a:cubicBezTo>
                  <a:cubicBezTo>
                    <a:pt x="28618" y="4149"/>
                    <a:pt x="28426" y="4166"/>
                    <a:pt x="28226" y="4199"/>
                  </a:cubicBezTo>
                  <a:cubicBezTo>
                    <a:pt x="25035" y="4741"/>
                    <a:pt x="24394" y="8073"/>
                    <a:pt x="24394" y="8073"/>
                  </a:cubicBezTo>
                  <a:cubicBezTo>
                    <a:pt x="24394" y="8073"/>
                    <a:pt x="21111" y="1192"/>
                    <a:pt x="13938" y="1192"/>
                  </a:cubicBezTo>
                  <a:cubicBezTo>
                    <a:pt x="13413" y="1192"/>
                    <a:pt x="12864" y="1217"/>
                    <a:pt x="12305" y="1300"/>
                  </a:cubicBezTo>
                  <a:cubicBezTo>
                    <a:pt x="4136" y="2445"/>
                    <a:pt x="221" y="11447"/>
                    <a:pt x="79" y="11780"/>
                  </a:cubicBezTo>
                  <a:lnTo>
                    <a:pt x="79" y="11780"/>
                  </a:lnTo>
                  <a:lnTo>
                    <a:pt x="72098" y="10773"/>
                  </a:lnTo>
                  <a:cubicBezTo>
                    <a:pt x="70457" y="5174"/>
                    <a:pt x="65508" y="4324"/>
                    <a:pt x="62650" y="4324"/>
                  </a:cubicBezTo>
                  <a:cubicBezTo>
                    <a:pt x="61401" y="4324"/>
                    <a:pt x="60551" y="4491"/>
                    <a:pt x="60551" y="4491"/>
                  </a:cubicBezTo>
                  <a:cubicBezTo>
                    <a:pt x="60551" y="4491"/>
                    <a:pt x="60151" y="1117"/>
                    <a:pt x="55819" y="125"/>
                  </a:cubicBezTo>
                  <a:cubicBezTo>
                    <a:pt x="55461" y="42"/>
                    <a:pt x="55094" y="1"/>
                    <a:pt x="54728" y="1"/>
                  </a:cubicBezTo>
                  <a:cubicBezTo>
                    <a:pt x="50804" y="1"/>
                    <a:pt x="47280" y="4491"/>
                    <a:pt x="47280" y="4491"/>
                  </a:cubicBezTo>
                  <a:cubicBezTo>
                    <a:pt x="47280" y="4491"/>
                    <a:pt x="44630" y="1"/>
                    <a:pt x="40906" y="1"/>
                  </a:cubicBezTo>
                  <a:close/>
                  <a:moveTo>
                    <a:pt x="79" y="11780"/>
                  </a:moveTo>
                  <a:lnTo>
                    <a:pt x="0" y="11781"/>
                  </a:lnTo>
                  <a:lnTo>
                    <a:pt x="75" y="11789"/>
                  </a:lnTo>
                  <a:cubicBezTo>
                    <a:pt x="75" y="11789"/>
                    <a:pt x="77" y="11786"/>
                    <a:pt x="79" y="1178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4"/>
            <p:cNvSpPr/>
            <p:nvPr/>
          </p:nvSpPr>
          <p:spPr>
            <a:xfrm>
              <a:off x="2814152" y="4839664"/>
              <a:ext cx="284691" cy="83821"/>
            </a:xfrm>
            <a:custGeom>
              <a:avLst/>
              <a:gdLst/>
              <a:ahLst/>
              <a:cxnLst/>
              <a:rect l="l" t="t" r="r" b="b"/>
              <a:pathLst>
                <a:path w="18113" h="5333" extrusionOk="0">
                  <a:moveTo>
                    <a:pt x="6699" y="1"/>
                  </a:moveTo>
                  <a:cubicBezTo>
                    <a:pt x="6115" y="1"/>
                    <a:pt x="5532" y="76"/>
                    <a:pt x="4957" y="226"/>
                  </a:cubicBezTo>
                  <a:cubicBezTo>
                    <a:pt x="3724" y="542"/>
                    <a:pt x="2608" y="1234"/>
                    <a:pt x="1742" y="2125"/>
                  </a:cubicBezTo>
                  <a:cubicBezTo>
                    <a:pt x="875" y="3025"/>
                    <a:pt x="250" y="4150"/>
                    <a:pt x="0" y="5333"/>
                  </a:cubicBezTo>
                  <a:cubicBezTo>
                    <a:pt x="442" y="4208"/>
                    <a:pt x="1158" y="3225"/>
                    <a:pt x="2066" y="2475"/>
                  </a:cubicBezTo>
                  <a:cubicBezTo>
                    <a:pt x="2950" y="1700"/>
                    <a:pt x="4016" y="1159"/>
                    <a:pt x="5124" y="909"/>
                  </a:cubicBezTo>
                  <a:cubicBezTo>
                    <a:pt x="5582" y="817"/>
                    <a:pt x="6057" y="767"/>
                    <a:pt x="6524" y="767"/>
                  </a:cubicBezTo>
                  <a:cubicBezTo>
                    <a:pt x="8331" y="767"/>
                    <a:pt x="10156" y="1484"/>
                    <a:pt x="11439" y="2775"/>
                  </a:cubicBezTo>
                  <a:lnTo>
                    <a:pt x="11447" y="2783"/>
                  </a:lnTo>
                  <a:lnTo>
                    <a:pt x="11522" y="2833"/>
                  </a:lnTo>
                  <a:cubicBezTo>
                    <a:pt x="11581" y="2867"/>
                    <a:pt x="11647" y="2892"/>
                    <a:pt x="11706" y="2892"/>
                  </a:cubicBezTo>
                  <a:cubicBezTo>
                    <a:pt x="11831" y="2892"/>
                    <a:pt x="11955" y="2825"/>
                    <a:pt x="12022" y="2708"/>
                  </a:cubicBezTo>
                  <a:cubicBezTo>
                    <a:pt x="12580" y="1750"/>
                    <a:pt x="13730" y="1109"/>
                    <a:pt x="14888" y="1109"/>
                  </a:cubicBezTo>
                  <a:cubicBezTo>
                    <a:pt x="14971" y="1109"/>
                    <a:pt x="15063" y="1109"/>
                    <a:pt x="15146" y="1117"/>
                  </a:cubicBezTo>
                  <a:cubicBezTo>
                    <a:pt x="16396" y="1234"/>
                    <a:pt x="17612" y="2100"/>
                    <a:pt x="18112" y="3367"/>
                  </a:cubicBezTo>
                  <a:cubicBezTo>
                    <a:pt x="17829" y="2034"/>
                    <a:pt x="16663" y="876"/>
                    <a:pt x="15221" y="626"/>
                  </a:cubicBezTo>
                  <a:cubicBezTo>
                    <a:pt x="15021" y="601"/>
                    <a:pt x="14821" y="576"/>
                    <a:pt x="14621" y="576"/>
                  </a:cubicBezTo>
                  <a:cubicBezTo>
                    <a:pt x="13513" y="576"/>
                    <a:pt x="12397" y="1084"/>
                    <a:pt x="11664" y="1959"/>
                  </a:cubicBezTo>
                  <a:cubicBezTo>
                    <a:pt x="10331" y="701"/>
                    <a:pt x="8523" y="1"/>
                    <a:pt x="66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4"/>
            <p:cNvSpPr/>
            <p:nvPr/>
          </p:nvSpPr>
          <p:spPr>
            <a:xfrm>
              <a:off x="3204874" y="4829715"/>
              <a:ext cx="233232" cy="101362"/>
            </a:xfrm>
            <a:custGeom>
              <a:avLst/>
              <a:gdLst/>
              <a:ahLst/>
              <a:cxnLst/>
              <a:rect l="l" t="t" r="r" b="b"/>
              <a:pathLst>
                <a:path w="14839" h="6449" extrusionOk="0">
                  <a:moveTo>
                    <a:pt x="13422" y="1"/>
                  </a:moveTo>
                  <a:cubicBezTo>
                    <a:pt x="13189" y="1"/>
                    <a:pt x="12955" y="26"/>
                    <a:pt x="12714" y="51"/>
                  </a:cubicBezTo>
                  <a:cubicBezTo>
                    <a:pt x="11997" y="167"/>
                    <a:pt x="11297" y="484"/>
                    <a:pt x="10706" y="950"/>
                  </a:cubicBezTo>
                  <a:cubicBezTo>
                    <a:pt x="9798" y="1692"/>
                    <a:pt x="9215" y="2817"/>
                    <a:pt x="9106" y="3991"/>
                  </a:cubicBezTo>
                  <a:cubicBezTo>
                    <a:pt x="8565" y="3458"/>
                    <a:pt x="7957" y="3000"/>
                    <a:pt x="7274" y="2658"/>
                  </a:cubicBezTo>
                  <a:cubicBezTo>
                    <a:pt x="7049" y="2542"/>
                    <a:pt x="6832" y="2442"/>
                    <a:pt x="6607" y="2358"/>
                  </a:cubicBezTo>
                  <a:cubicBezTo>
                    <a:pt x="6499" y="2608"/>
                    <a:pt x="6415" y="2842"/>
                    <a:pt x="6340" y="3075"/>
                  </a:cubicBezTo>
                  <a:cubicBezTo>
                    <a:pt x="6532" y="3150"/>
                    <a:pt x="6715" y="3242"/>
                    <a:pt x="6907" y="3333"/>
                  </a:cubicBezTo>
                  <a:cubicBezTo>
                    <a:pt x="7773" y="3800"/>
                    <a:pt x="8548" y="4450"/>
                    <a:pt x="9206" y="5208"/>
                  </a:cubicBezTo>
                  <a:lnTo>
                    <a:pt x="9215" y="5216"/>
                  </a:lnTo>
                  <a:cubicBezTo>
                    <a:pt x="9281" y="5299"/>
                    <a:pt x="9381" y="5358"/>
                    <a:pt x="9498" y="5358"/>
                  </a:cubicBezTo>
                  <a:lnTo>
                    <a:pt x="9556" y="5358"/>
                  </a:lnTo>
                  <a:cubicBezTo>
                    <a:pt x="9765" y="5316"/>
                    <a:pt x="9906" y="5124"/>
                    <a:pt x="9873" y="4916"/>
                  </a:cubicBezTo>
                  <a:cubicBezTo>
                    <a:pt x="9656" y="3658"/>
                    <a:pt x="10114" y="2258"/>
                    <a:pt x="11064" y="1359"/>
                  </a:cubicBezTo>
                  <a:cubicBezTo>
                    <a:pt x="11531" y="900"/>
                    <a:pt x="12139" y="567"/>
                    <a:pt x="12789" y="367"/>
                  </a:cubicBezTo>
                  <a:cubicBezTo>
                    <a:pt x="13180" y="251"/>
                    <a:pt x="13597" y="192"/>
                    <a:pt x="14013" y="192"/>
                  </a:cubicBezTo>
                  <a:cubicBezTo>
                    <a:pt x="14288" y="192"/>
                    <a:pt x="14572" y="209"/>
                    <a:pt x="14838" y="259"/>
                  </a:cubicBezTo>
                  <a:cubicBezTo>
                    <a:pt x="14405" y="84"/>
                    <a:pt x="13913" y="1"/>
                    <a:pt x="13422" y="1"/>
                  </a:cubicBezTo>
                  <a:close/>
                  <a:moveTo>
                    <a:pt x="3066" y="2208"/>
                  </a:moveTo>
                  <a:cubicBezTo>
                    <a:pt x="2316" y="2442"/>
                    <a:pt x="1617" y="2858"/>
                    <a:pt x="1108" y="3450"/>
                  </a:cubicBezTo>
                  <a:cubicBezTo>
                    <a:pt x="400" y="4275"/>
                    <a:pt x="0" y="5408"/>
                    <a:pt x="217" y="6449"/>
                  </a:cubicBezTo>
                  <a:cubicBezTo>
                    <a:pt x="200" y="5399"/>
                    <a:pt x="700" y="4416"/>
                    <a:pt x="1417" y="3758"/>
                  </a:cubicBezTo>
                  <a:cubicBezTo>
                    <a:pt x="2050" y="3158"/>
                    <a:pt x="2883" y="2817"/>
                    <a:pt x="3749" y="2717"/>
                  </a:cubicBezTo>
                  <a:cubicBezTo>
                    <a:pt x="3533" y="2542"/>
                    <a:pt x="3300" y="2367"/>
                    <a:pt x="3066" y="22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4"/>
            <p:cNvSpPr/>
            <p:nvPr/>
          </p:nvSpPr>
          <p:spPr>
            <a:xfrm>
              <a:off x="3535102" y="4813605"/>
              <a:ext cx="266223" cy="116168"/>
            </a:xfrm>
            <a:custGeom>
              <a:avLst/>
              <a:gdLst/>
              <a:ahLst/>
              <a:cxnLst/>
              <a:rect l="l" t="t" r="r" b="b"/>
              <a:pathLst>
                <a:path w="16938" h="7391" extrusionOk="0">
                  <a:moveTo>
                    <a:pt x="5158" y="1"/>
                  </a:moveTo>
                  <a:cubicBezTo>
                    <a:pt x="3825" y="1"/>
                    <a:pt x="2550" y="576"/>
                    <a:pt x="1617" y="1459"/>
                  </a:cubicBezTo>
                  <a:cubicBezTo>
                    <a:pt x="684" y="2350"/>
                    <a:pt x="51" y="3575"/>
                    <a:pt x="1" y="4833"/>
                  </a:cubicBezTo>
                  <a:cubicBezTo>
                    <a:pt x="259" y="3608"/>
                    <a:pt x="984" y="2542"/>
                    <a:pt x="1925" y="1809"/>
                  </a:cubicBezTo>
                  <a:cubicBezTo>
                    <a:pt x="2808" y="1109"/>
                    <a:pt x="3900" y="692"/>
                    <a:pt x="4991" y="692"/>
                  </a:cubicBezTo>
                  <a:lnTo>
                    <a:pt x="5191" y="692"/>
                  </a:lnTo>
                  <a:cubicBezTo>
                    <a:pt x="7507" y="809"/>
                    <a:pt x="9598" y="2817"/>
                    <a:pt x="9798" y="5116"/>
                  </a:cubicBezTo>
                  <a:lnTo>
                    <a:pt x="9798" y="5125"/>
                  </a:lnTo>
                  <a:cubicBezTo>
                    <a:pt x="9798" y="5191"/>
                    <a:pt x="9815" y="5250"/>
                    <a:pt x="9856" y="5308"/>
                  </a:cubicBezTo>
                  <a:cubicBezTo>
                    <a:pt x="9931" y="5400"/>
                    <a:pt x="10031" y="5450"/>
                    <a:pt x="10148" y="5450"/>
                  </a:cubicBezTo>
                  <a:cubicBezTo>
                    <a:pt x="10223" y="5450"/>
                    <a:pt x="10298" y="5433"/>
                    <a:pt x="10356" y="5391"/>
                  </a:cubicBezTo>
                  <a:cubicBezTo>
                    <a:pt x="11064" y="4866"/>
                    <a:pt x="11964" y="4600"/>
                    <a:pt x="12856" y="4600"/>
                  </a:cubicBezTo>
                  <a:cubicBezTo>
                    <a:pt x="13264" y="4600"/>
                    <a:pt x="13655" y="4650"/>
                    <a:pt x="14047" y="4766"/>
                  </a:cubicBezTo>
                  <a:cubicBezTo>
                    <a:pt x="15297" y="5141"/>
                    <a:pt x="16405" y="6108"/>
                    <a:pt x="16938" y="7391"/>
                  </a:cubicBezTo>
                  <a:cubicBezTo>
                    <a:pt x="16630" y="6033"/>
                    <a:pt x="15571" y="4816"/>
                    <a:pt x="14214" y="4317"/>
                  </a:cubicBezTo>
                  <a:cubicBezTo>
                    <a:pt x="13689" y="4117"/>
                    <a:pt x="13139" y="4025"/>
                    <a:pt x="12572" y="4025"/>
                  </a:cubicBezTo>
                  <a:cubicBezTo>
                    <a:pt x="11847" y="4025"/>
                    <a:pt x="11106" y="4192"/>
                    <a:pt x="10448" y="4516"/>
                  </a:cubicBezTo>
                  <a:cubicBezTo>
                    <a:pt x="10240" y="3375"/>
                    <a:pt x="9640" y="2325"/>
                    <a:pt x="8815" y="1534"/>
                  </a:cubicBezTo>
                  <a:cubicBezTo>
                    <a:pt x="7857" y="617"/>
                    <a:pt x="6557" y="1"/>
                    <a:pt x="5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14">
    <p:spTree>
      <p:nvGrpSpPr>
        <p:cNvPr id="1" name="Shape 1857"/>
        <p:cNvGrpSpPr/>
        <p:nvPr/>
      </p:nvGrpSpPr>
      <p:grpSpPr>
        <a:xfrm>
          <a:off x="0" y="0"/>
          <a:ext cx="0" cy="0"/>
          <a:chOff x="0" y="0"/>
          <a:chExt cx="0" cy="0"/>
        </a:xfrm>
      </p:grpSpPr>
      <p:grpSp>
        <p:nvGrpSpPr>
          <p:cNvPr id="1858" name="Google Shape;1858;p36"/>
          <p:cNvGrpSpPr/>
          <p:nvPr/>
        </p:nvGrpSpPr>
        <p:grpSpPr>
          <a:xfrm>
            <a:off x="35775" y="4321225"/>
            <a:ext cx="9201796" cy="1137970"/>
            <a:chOff x="-9050" y="4194640"/>
            <a:chExt cx="9169702" cy="1137970"/>
          </a:xfrm>
        </p:grpSpPr>
        <p:sp>
          <p:nvSpPr>
            <p:cNvPr id="1859" name="Google Shape;1859;p36"/>
            <p:cNvSpPr/>
            <p:nvPr/>
          </p:nvSpPr>
          <p:spPr>
            <a:xfrm>
              <a:off x="7667684" y="4194640"/>
              <a:ext cx="1492968" cy="468645"/>
            </a:xfrm>
            <a:custGeom>
              <a:avLst/>
              <a:gdLst/>
              <a:ahLst/>
              <a:cxnLst/>
              <a:rect l="l" t="t" r="r" b="b"/>
              <a:pathLst>
                <a:path w="196702" h="61745" extrusionOk="0">
                  <a:moveTo>
                    <a:pt x="145437" y="0"/>
                  </a:moveTo>
                  <a:cubicBezTo>
                    <a:pt x="137503" y="0"/>
                    <a:pt x="130967" y="8075"/>
                    <a:pt x="126423" y="14366"/>
                  </a:cubicBezTo>
                  <a:cubicBezTo>
                    <a:pt x="121484" y="21207"/>
                    <a:pt x="116329" y="23300"/>
                    <a:pt x="110225" y="23300"/>
                  </a:cubicBezTo>
                  <a:cubicBezTo>
                    <a:pt x="106128" y="23300"/>
                    <a:pt x="101603" y="22357"/>
                    <a:pt x="96430" y="21274"/>
                  </a:cubicBezTo>
                  <a:cubicBezTo>
                    <a:pt x="94066" y="20781"/>
                    <a:pt x="91974" y="20557"/>
                    <a:pt x="90081" y="20557"/>
                  </a:cubicBezTo>
                  <a:cubicBezTo>
                    <a:pt x="80686" y="20557"/>
                    <a:pt x="76219" y="26062"/>
                    <a:pt x="67960" y="31319"/>
                  </a:cubicBezTo>
                  <a:cubicBezTo>
                    <a:pt x="64638" y="33436"/>
                    <a:pt x="61890" y="34143"/>
                    <a:pt x="59236" y="34143"/>
                  </a:cubicBezTo>
                  <a:cubicBezTo>
                    <a:pt x="55117" y="34143"/>
                    <a:pt x="51223" y="32441"/>
                    <a:pt x="45761" y="31669"/>
                  </a:cubicBezTo>
                  <a:cubicBezTo>
                    <a:pt x="44868" y="31543"/>
                    <a:pt x="43970" y="31483"/>
                    <a:pt x="43069" y="31483"/>
                  </a:cubicBezTo>
                  <a:cubicBezTo>
                    <a:pt x="27130" y="31483"/>
                    <a:pt x="10355" y="50435"/>
                    <a:pt x="1409" y="59967"/>
                  </a:cubicBezTo>
                  <a:cubicBezTo>
                    <a:pt x="893" y="60528"/>
                    <a:pt x="421" y="61114"/>
                    <a:pt x="1" y="61745"/>
                  </a:cubicBezTo>
                  <a:lnTo>
                    <a:pt x="196702" y="61745"/>
                  </a:lnTo>
                  <a:lnTo>
                    <a:pt x="196702" y="25296"/>
                  </a:lnTo>
                  <a:cubicBezTo>
                    <a:pt x="190220" y="21089"/>
                    <a:pt x="183222" y="22249"/>
                    <a:pt x="176052" y="20631"/>
                  </a:cubicBezTo>
                  <a:cubicBezTo>
                    <a:pt x="166148" y="18394"/>
                    <a:pt x="161559" y="9190"/>
                    <a:pt x="154459" y="3550"/>
                  </a:cubicBezTo>
                  <a:cubicBezTo>
                    <a:pt x="151291" y="1033"/>
                    <a:pt x="148274" y="0"/>
                    <a:pt x="145437" y="0"/>
                  </a:cubicBezTo>
                  <a:close/>
                </a:path>
              </a:pathLst>
            </a:custGeom>
            <a:solidFill>
              <a:srgbClr val="468F59">
                <a:alpha val="36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6"/>
            <p:cNvSpPr/>
            <p:nvPr/>
          </p:nvSpPr>
          <p:spPr>
            <a:xfrm>
              <a:off x="-9050" y="4208179"/>
              <a:ext cx="2373443" cy="441577"/>
            </a:xfrm>
            <a:custGeom>
              <a:avLst/>
              <a:gdLst/>
              <a:ahLst/>
              <a:cxnLst/>
              <a:rect l="l" t="t" r="r" b="b"/>
              <a:pathLst>
                <a:path w="226096" h="42065" extrusionOk="0">
                  <a:moveTo>
                    <a:pt x="33018" y="1"/>
                  </a:moveTo>
                  <a:cubicBezTo>
                    <a:pt x="29112" y="1"/>
                    <a:pt x="25053" y="1393"/>
                    <a:pt x="20975" y="4928"/>
                  </a:cubicBezTo>
                  <a:cubicBezTo>
                    <a:pt x="13837" y="11116"/>
                    <a:pt x="9535" y="20122"/>
                    <a:pt x="0" y="24347"/>
                  </a:cubicBezTo>
                  <a:lnTo>
                    <a:pt x="0" y="42065"/>
                  </a:lnTo>
                  <a:lnTo>
                    <a:pt x="226095" y="42065"/>
                  </a:lnTo>
                  <a:cubicBezTo>
                    <a:pt x="226089" y="38362"/>
                    <a:pt x="190328" y="35978"/>
                    <a:pt x="185943" y="30912"/>
                  </a:cubicBezTo>
                  <a:cubicBezTo>
                    <a:pt x="179117" y="24742"/>
                    <a:pt x="172782" y="18850"/>
                    <a:pt x="161793" y="18850"/>
                  </a:cubicBezTo>
                  <a:cubicBezTo>
                    <a:pt x="159137" y="18850"/>
                    <a:pt x="156209" y="19194"/>
                    <a:pt x="152935" y="19962"/>
                  </a:cubicBezTo>
                  <a:cubicBezTo>
                    <a:pt x="145660" y="21676"/>
                    <a:pt x="140935" y="24373"/>
                    <a:pt x="135174" y="24373"/>
                  </a:cubicBezTo>
                  <a:cubicBezTo>
                    <a:pt x="132623" y="24373"/>
                    <a:pt x="129869" y="23844"/>
                    <a:pt x="126601" y="22467"/>
                  </a:cubicBezTo>
                  <a:cubicBezTo>
                    <a:pt x="117273" y="18537"/>
                    <a:pt x="111560" y="14016"/>
                    <a:pt x="102427" y="14016"/>
                  </a:cubicBezTo>
                  <a:cubicBezTo>
                    <a:pt x="99341" y="14016"/>
                    <a:pt x="95864" y="14532"/>
                    <a:pt x="91726" y="15762"/>
                  </a:cubicBezTo>
                  <a:cubicBezTo>
                    <a:pt x="84308" y="17966"/>
                    <a:pt x="78037" y="19823"/>
                    <a:pt x="72249" y="19823"/>
                  </a:cubicBezTo>
                  <a:cubicBezTo>
                    <a:pt x="66371" y="19823"/>
                    <a:pt x="60992" y="17907"/>
                    <a:pt x="55416" y="12493"/>
                  </a:cubicBezTo>
                  <a:cubicBezTo>
                    <a:pt x="49702" y="6946"/>
                    <a:pt x="41741" y="1"/>
                    <a:pt x="33018" y="1"/>
                  </a:cubicBezTo>
                  <a:close/>
                </a:path>
              </a:pathLst>
            </a:custGeom>
            <a:solidFill>
              <a:srgbClr val="468F5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6"/>
            <p:cNvSpPr/>
            <p:nvPr/>
          </p:nvSpPr>
          <p:spPr>
            <a:xfrm>
              <a:off x="0" y="4778200"/>
              <a:ext cx="9144316" cy="409382"/>
            </a:xfrm>
            <a:custGeom>
              <a:avLst/>
              <a:gdLst/>
              <a:ahLst/>
              <a:cxnLst/>
              <a:rect l="l" t="t" r="r" b="b"/>
              <a:pathLst>
                <a:path w="288396" h="39930" extrusionOk="0">
                  <a:moveTo>
                    <a:pt x="1" y="1"/>
                  </a:moveTo>
                  <a:lnTo>
                    <a:pt x="1" y="39930"/>
                  </a:lnTo>
                  <a:lnTo>
                    <a:pt x="288396" y="39930"/>
                  </a:lnTo>
                  <a:lnTo>
                    <a:pt x="288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6"/>
            <p:cNvSpPr/>
            <p:nvPr/>
          </p:nvSpPr>
          <p:spPr>
            <a:xfrm>
              <a:off x="9" y="4621278"/>
              <a:ext cx="9144316" cy="95687"/>
            </a:xfrm>
            <a:custGeom>
              <a:avLst/>
              <a:gdLst/>
              <a:ahLst/>
              <a:cxnLst/>
              <a:rect l="l" t="t" r="r" b="b"/>
              <a:pathLst>
                <a:path w="288396" h="3411" extrusionOk="0">
                  <a:moveTo>
                    <a:pt x="1" y="1"/>
                  </a:moveTo>
                  <a:lnTo>
                    <a:pt x="1" y="3411"/>
                  </a:lnTo>
                  <a:lnTo>
                    <a:pt x="288396" y="3411"/>
                  </a:lnTo>
                  <a:lnTo>
                    <a:pt x="2883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6"/>
            <p:cNvSpPr/>
            <p:nvPr/>
          </p:nvSpPr>
          <p:spPr>
            <a:xfrm flipH="1">
              <a:off x="7452516" y="4857246"/>
              <a:ext cx="1692169" cy="135525"/>
            </a:xfrm>
            <a:custGeom>
              <a:avLst/>
              <a:gdLst/>
              <a:ahLst/>
              <a:cxnLst/>
              <a:rect l="l" t="t" r="r" b="b"/>
              <a:pathLst>
                <a:path w="91038" h="9032" extrusionOk="0">
                  <a:moveTo>
                    <a:pt x="0" y="1"/>
                  </a:moveTo>
                  <a:lnTo>
                    <a:pt x="0" y="9032"/>
                  </a:lnTo>
                  <a:lnTo>
                    <a:pt x="53466" y="9032"/>
                  </a:lnTo>
                  <a:lnTo>
                    <a:pt x="53447" y="9019"/>
                  </a:lnTo>
                  <a:cubicBezTo>
                    <a:pt x="74212" y="9019"/>
                    <a:pt x="91037" y="6998"/>
                    <a:pt x="91037" y="4513"/>
                  </a:cubicBezTo>
                  <a:cubicBezTo>
                    <a:pt x="91037" y="2021"/>
                    <a:pt x="74212" y="1"/>
                    <a:pt x="53447" y="1"/>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6"/>
            <p:cNvSpPr/>
            <p:nvPr/>
          </p:nvSpPr>
          <p:spPr>
            <a:xfrm flipH="1">
              <a:off x="828" y="4923201"/>
              <a:ext cx="3459273" cy="409409"/>
            </a:xfrm>
            <a:custGeom>
              <a:avLst/>
              <a:gdLst/>
              <a:ahLst/>
              <a:cxnLst/>
              <a:rect l="l" t="t" r="r" b="b"/>
              <a:pathLst>
                <a:path w="193987" h="28446" extrusionOk="0">
                  <a:moveTo>
                    <a:pt x="193987" y="1"/>
                  </a:moveTo>
                  <a:cubicBezTo>
                    <a:pt x="79451" y="2487"/>
                    <a:pt x="0" y="7923"/>
                    <a:pt x="0" y="14220"/>
                  </a:cubicBezTo>
                  <a:cubicBezTo>
                    <a:pt x="0" y="20523"/>
                    <a:pt x="79451" y="25960"/>
                    <a:pt x="193987" y="28445"/>
                  </a:cubicBezTo>
                  <a:lnTo>
                    <a:pt x="193987" y="1"/>
                  </a:ln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6"/>
            <p:cNvSpPr/>
            <p:nvPr/>
          </p:nvSpPr>
          <p:spPr>
            <a:xfrm>
              <a:off x="0" y="4692974"/>
              <a:ext cx="9144026" cy="95698"/>
            </a:xfrm>
            <a:custGeom>
              <a:avLst/>
              <a:gdLst/>
              <a:ahLst/>
              <a:cxnLst/>
              <a:rect l="l" t="t" r="r" b="b"/>
              <a:pathLst>
                <a:path w="286714" h="4832" extrusionOk="0">
                  <a:moveTo>
                    <a:pt x="1" y="1"/>
                  </a:moveTo>
                  <a:lnTo>
                    <a:pt x="1" y="4832"/>
                  </a:lnTo>
                  <a:lnTo>
                    <a:pt x="286713" y="4832"/>
                  </a:lnTo>
                  <a:lnTo>
                    <a:pt x="2867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6" name="Google Shape;1866;p36"/>
          <p:cNvGrpSpPr/>
          <p:nvPr/>
        </p:nvGrpSpPr>
        <p:grpSpPr>
          <a:xfrm>
            <a:off x="8195461" y="4454203"/>
            <a:ext cx="944857" cy="347662"/>
            <a:chOff x="6769526" y="3527400"/>
            <a:chExt cx="1781405" cy="655471"/>
          </a:xfrm>
        </p:grpSpPr>
        <p:sp>
          <p:nvSpPr>
            <p:cNvPr id="1867" name="Google Shape;1867;p36"/>
            <p:cNvSpPr/>
            <p:nvPr/>
          </p:nvSpPr>
          <p:spPr>
            <a:xfrm>
              <a:off x="7786029" y="3527400"/>
              <a:ext cx="274297" cy="643962"/>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6"/>
            <p:cNvSpPr/>
            <p:nvPr/>
          </p:nvSpPr>
          <p:spPr>
            <a:xfrm>
              <a:off x="7785600" y="3527400"/>
              <a:ext cx="137303" cy="643962"/>
            </a:xfrm>
            <a:custGeom>
              <a:avLst/>
              <a:gdLst/>
              <a:ahLst/>
              <a:cxnLst/>
              <a:rect l="l" t="t" r="r" b="b"/>
              <a:pathLst>
                <a:path w="7999" h="37516" extrusionOk="0">
                  <a:moveTo>
                    <a:pt x="7998" y="0"/>
                  </a:moveTo>
                  <a:lnTo>
                    <a:pt x="0" y="37515"/>
                  </a:lnTo>
                  <a:lnTo>
                    <a:pt x="7998" y="37515"/>
                  </a:lnTo>
                  <a:lnTo>
                    <a:pt x="79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6"/>
            <p:cNvSpPr/>
            <p:nvPr/>
          </p:nvSpPr>
          <p:spPr>
            <a:xfrm>
              <a:off x="7958049" y="3527400"/>
              <a:ext cx="274589" cy="643962"/>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6"/>
            <p:cNvSpPr/>
            <p:nvPr/>
          </p:nvSpPr>
          <p:spPr>
            <a:xfrm>
              <a:off x="7955903" y="3926076"/>
              <a:ext cx="53366" cy="245271"/>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6"/>
            <p:cNvSpPr/>
            <p:nvPr/>
          </p:nvSpPr>
          <p:spPr>
            <a:xfrm>
              <a:off x="7957774" y="3538128"/>
              <a:ext cx="135003" cy="633371"/>
            </a:xfrm>
            <a:custGeom>
              <a:avLst/>
              <a:gdLst/>
              <a:ahLst/>
              <a:cxnLst/>
              <a:rect l="l" t="t" r="r" b="b"/>
              <a:pathLst>
                <a:path w="7865" h="36899" extrusionOk="0">
                  <a:moveTo>
                    <a:pt x="7865" y="0"/>
                  </a:moveTo>
                  <a:lnTo>
                    <a:pt x="7515" y="1616"/>
                  </a:lnTo>
                  <a:lnTo>
                    <a:pt x="6932" y="4341"/>
                  </a:lnTo>
                  <a:lnTo>
                    <a:pt x="6907" y="4507"/>
                  </a:lnTo>
                  <a:lnTo>
                    <a:pt x="5415" y="11480"/>
                  </a:lnTo>
                  <a:lnTo>
                    <a:pt x="5349" y="11755"/>
                  </a:lnTo>
                  <a:lnTo>
                    <a:pt x="2974" y="22911"/>
                  </a:lnTo>
                  <a:lnTo>
                    <a:pt x="0" y="36890"/>
                  </a:lnTo>
                  <a:lnTo>
                    <a:pt x="7417" y="36890"/>
                  </a:lnTo>
                  <a:cubicBezTo>
                    <a:pt x="7517" y="36552"/>
                    <a:pt x="7675" y="36221"/>
                    <a:pt x="7865" y="35874"/>
                  </a:cubicBezTo>
                  <a:lnTo>
                    <a:pt x="7865" y="0"/>
                  </a:lnTo>
                  <a:close/>
                  <a:moveTo>
                    <a:pt x="7417" y="36890"/>
                  </a:moveTo>
                  <a:cubicBezTo>
                    <a:pt x="7417" y="36893"/>
                    <a:pt x="7416" y="36896"/>
                    <a:pt x="7415" y="36899"/>
                  </a:cubicBezTo>
                  <a:lnTo>
                    <a:pt x="7448" y="368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6"/>
            <p:cNvSpPr/>
            <p:nvPr/>
          </p:nvSpPr>
          <p:spPr>
            <a:xfrm>
              <a:off x="7444956" y="3703925"/>
              <a:ext cx="195675" cy="45938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6"/>
            <p:cNvSpPr/>
            <p:nvPr/>
          </p:nvSpPr>
          <p:spPr>
            <a:xfrm>
              <a:off x="7444650" y="3703925"/>
              <a:ext cx="97948" cy="459383"/>
            </a:xfrm>
            <a:custGeom>
              <a:avLst/>
              <a:gdLst/>
              <a:ahLst/>
              <a:cxnLst/>
              <a:rect l="l" t="t" r="r" b="b"/>
              <a:pathLst>
                <a:path w="7999" h="37516" extrusionOk="0">
                  <a:moveTo>
                    <a:pt x="7998" y="0"/>
                  </a:moveTo>
                  <a:lnTo>
                    <a:pt x="0" y="37515"/>
                  </a:lnTo>
                  <a:lnTo>
                    <a:pt x="7998" y="37515"/>
                  </a:lnTo>
                  <a:lnTo>
                    <a:pt x="79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6"/>
            <p:cNvSpPr/>
            <p:nvPr/>
          </p:nvSpPr>
          <p:spPr>
            <a:xfrm>
              <a:off x="7567669" y="3703925"/>
              <a:ext cx="195883" cy="459383"/>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6"/>
            <p:cNvSpPr/>
            <p:nvPr/>
          </p:nvSpPr>
          <p:spPr>
            <a:xfrm>
              <a:off x="7566138" y="3988325"/>
              <a:ext cx="38070" cy="174969"/>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6"/>
            <p:cNvSpPr/>
            <p:nvPr/>
          </p:nvSpPr>
          <p:spPr>
            <a:xfrm>
              <a:off x="7567473" y="3711577"/>
              <a:ext cx="96307" cy="451828"/>
            </a:xfrm>
            <a:custGeom>
              <a:avLst/>
              <a:gdLst/>
              <a:ahLst/>
              <a:cxnLst/>
              <a:rect l="l" t="t" r="r" b="b"/>
              <a:pathLst>
                <a:path w="7865" h="36899" extrusionOk="0">
                  <a:moveTo>
                    <a:pt x="7865" y="0"/>
                  </a:moveTo>
                  <a:lnTo>
                    <a:pt x="7515" y="1616"/>
                  </a:lnTo>
                  <a:lnTo>
                    <a:pt x="6932" y="4341"/>
                  </a:lnTo>
                  <a:lnTo>
                    <a:pt x="6907" y="4507"/>
                  </a:lnTo>
                  <a:lnTo>
                    <a:pt x="5415" y="11480"/>
                  </a:lnTo>
                  <a:lnTo>
                    <a:pt x="5349" y="11755"/>
                  </a:lnTo>
                  <a:lnTo>
                    <a:pt x="2974" y="22911"/>
                  </a:lnTo>
                  <a:lnTo>
                    <a:pt x="0" y="36890"/>
                  </a:lnTo>
                  <a:lnTo>
                    <a:pt x="7417" y="36890"/>
                  </a:lnTo>
                  <a:cubicBezTo>
                    <a:pt x="7517" y="36552"/>
                    <a:pt x="7675" y="36221"/>
                    <a:pt x="7865" y="35874"/>
                  </a:cubicBezTo>
                  <a:lnTo>
                    <a:pt x="7865" y="0"/>
                  </a:lnTo>
                  <a:close/>
                  <a:moveTo>
                    <a:pt x="7417" y="36890"/>
                  </a:moveTo>
                  <a:cubicBezTo>
                    <a:pt x="7417" y="36893"/>
                    <a:pt x="7416" y="36896"/>
                    <a:pt x="7415" y="36899"/>
                  </a:cubicBezTo>
                  <a:lnTo>
                    <a:pt x="7448" y="368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6"/>
            <p:cNvSpPr/>
            <p:nvPr/>
          </p:nvSpPr>
          <p:spPr>
            <a:xfrm>
              <a:off x="7111229" y="3671451"/>
              <a:ext cx="217807" cy="51134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6"/>
            <p:cNvSpPr/>
            <p:nvPr/>
          </p:nvSpPr>
          <p:spPr>
            <a:xfrm>
              <a:off x="7182275" y="3838777"/>
              <a:ext cx="73351" cy="344022"/>
            </a:xfrm>
            <a:custGeom>
              <a:avLst/>
              <a:gdLst/>
              <a:ahLst/>
              <a:cxnLst/>
              <a:rect l="l" t="t" r="r" b="b"/>
              <a:pathLst>
                <a:path w="7999" h="37516" extrusionOk="0">
                  <a:moveTo>
                    <a:pt x="7998" y="0"/>
                  </a:moveTo>
                  <a:lnTo>
                    <a:pt x="0" y="37515"/>
                  </a:lnTo>
                  <a:lnTo>
                    <a:pt x="7998" y="37515"/>
                  </a:lnTo>
                  <a:lnTo>
                    <a:pt x="79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6"/>
            <p:cNvSpPr/>
            <p:nvPr/>
          </p:nvSpPr>
          <p:spPr>
            <a:xfrm>
              <a:off x="7274403" y="3838777"/>
              <a:ext cx="146692" cy="344022"/>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6"/>
            <p:cNvSpPr/>
            <p:nvPr/>
          </p:nvSpPr>
          <p:spPr>
            <a:xfrm>
              <a:off x="7273257" y="4051760"/>
              <a:ext cx="28510" cy="131030"/>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6"/>
            <p:cNvSpPr/>
            <p:nvPr/>
          </p:nvSpPr>
          <p:spPr>
            <a:xfrm>
              <a:off x="7274256" y="3844508"/>
              <a:ext cx="72122" cy="338364"/>
            </a:xfrm>
            <a:custGeom>
              <a:avLst/>
              <a:gdLst/>
              <a:ahLst/>
              <a:cxnLst/>
              <a:rect l="l" t="t" r="r" b="b"/>
              <a:pathLst>
                <a:path w="7865" h="36899" extrusionOk="0">
                  <a:moveTo>
                    <a:pt x="7865" y="0"/>
                  </a:moveTo>
                  <a:lnTo>
                    <a:pt x="7515" y="1616"/>
                  </a:lnTo>
                  <a:lnTo>
                    <a:pt x="6932" y="4341"/>
                  </a:lnTo>
                  <a:lnTo>
                    <a:pt x="6907" y="4507"/>
                  </a:lnTo>
                  <a:lnTo>
                    <a:pt x="5415" y="11480"/>
                  </a:lnTo>
                  <a:lnTo>
                    <a:pt x="5349" y="11755"/>
                  </a:lnTo>
                  <a:lnTo>
                    <a:pt x="2974" y="22911"/>
                  </a:lnTo>
                  <a:lnTo>
                    <a:pt x="0" y="36890"/>
                  </a:lnTo>
                  <a:lnTo>
                    <a:pt x="7417" y="36890"/>
                  </a:lnTo>
                  <a:cubicBezTo>
                    <a:pt x="7517" y="36552"/>
                    <a:pt x="7675" y="36221"/>
                    <a:pt x="7865" y="35874"/>
                  </a:cubicBezTo>
                  <a:lnTo>
                    <a:pt x="7865" y="0"/>
                  </a:lnTo>
                  <a:close/>
                  <a:moveTo>
                    <a:pt x="7417" y="36890"/>
                  </a:moveTo>
                  <a:cubicBezTo>
                    <a:pt x="7417" y="36893"/>
                    <a:pt x="7416" y="36896"/>
                    <a:pt x="7415" y="36899"/>
                  </a:cubicBezTo>
                  <a:lnTo>
                    <a:pt x="7448" y="368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6"/>
            <p:cNvSpPr/>
            <p:nvPr/>
          </p:nvSpPr>
          <p:spPr>
            <a:xfrm>
              <a:off x="6983676" y="3918025"/>
              <a:ext cx="104580" cy="245261"/>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6"/>
            <p:cNvSpPr/>
            <p:nvPr/>
          </p:nvSpPr>
          <p:spPr>
            <a:xfrm>
              <a:off x="6911575" y="3994130"/>
              <a:ext cx="72106" cy="169103"/>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6"/>
            <p:cNvSpPr/>
            <p:nvPr/>
          </p:nvSpPr>
          <p:spPr>
            <a:xfrm>
              <a:off x="8215279" y="3660001"/>
              <a:ext cx="217807" cy="51134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6"/>
            <p:cNvSpPr/>
            <p:nvPr/>
          </p:nvSpPr>
          <p:spPr>
            <a:xfrm>
              <a:off x="8446351" y="3918025"/>
              <a:ext cx="104580" cy="245261"/>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6"/>
            <p:cNvSpPr/>
            <p:nvPr/>
          </p:nvSpPr>
          <p:spPr>
            <a:xfrm>
              <a:off x="6769526" y="3918025"/>
              <a:ext cx="104580" cy="245261"/>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7" name="Google Shape;1887;p36"/>
          <p:cNvGrpSpPr/>
          <p:nvPr/>
        </p:nvGrpSpPr>
        <p:grpSpPr>
          <a:xfrm flipH="1">
            <a:off x="119880" y="4454276"/>
            <a:ext cx="944857" cy="347689"/>
            <a:chOff x="6769526" y="3527400"/>
            <a:chExt cx="1781405" cy="655398"/>
          </a:xfrm>
        </p:grpSpPr>
        <p:sp>
          <p:nvSpPr>
            <p:cNvPr id="1888" name="Google Shape;1888;p36"/>
            <p:cNvSpPr/>
            <p:nvPr/>
          </p:nvSpPr>
          <p:spPr>
            <a:xfrm>
              <a:off x="7786029" y="3527400"/>
              <a:ext cx="274297" cy="643962"/>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6"/>
            <p:cNvSpPr/>
            <p:nvPr/>
          </p:nvSpPr>
          <p:spPr>
            <a:xfrm>
              <a:off x="7958049" y="3527400"/>
              <a:ext cx="274589" cy="643962"/>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6"/>
            <p:cNvSpPr/>
            <p:nvPr/>
          </p:nvSpPr>
          <p:spPr>
            <a:xfrm>
              <a:off x="7955903" y="3926076"/>
              <a:ext cx="53366" cy="245271"/>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6"/>
            <p:cNvSpPr/>
            <p:nvPr/>
          </p:nvSpPr>
          <p:spPr>
            <a:xfrm>
              <a:off x="7444956" y="3703925"/>
              <a:ext cx="195675" cy="45938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6"/>
            <p:cNvSpPr/>
            <p:nvPr/>
          </p:nvSpPr>
          <p:spPr>
            <a:xfrm>
              <a:off x="7567669" y="3703925"/>
              <a:ext cx="195883" cy="459383"/>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6"/>
            <p:cNvSpPr/>
            <p:nvPr/>
          </p:nvSpPr>
          <p:spPr>
            <a:xfrm>
              <a:off x="7566138" y="3988325"/>
              <a:ext cx="38070" cy="174969"/>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6"/>
            <p:cNvSpPr/>
            <p:nvPr/>
          </p:nvSpPr>
          <p:spPr>
            <a:xfrm>
              <a:off x="7111229" y="3671451"/>
              <a:ext cx="217807" cy="51134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6"/>
            <p:cNvSpPr/>
            <p:nvPr/>
          </p:nvSpPr>
          <p:spPr>
            <a:xfrm>
              <a:off x="7274403" y="3838777"/>
              <a:ext cx="146692" cy="344022"/>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6"/>
            <p:cNvSpPr/>
            <p:nvPr/>
          </p:nvSpPr>
          <p:spPr>
            <a:xfrm>
              <a:off x="7273257" y="4051760"/>
              <a:ext cx="28510" cy="131030"/>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6"/>
            <p:cNvSpPr/>
            <p:nvPr/>
          </p:nvSpPr>
          <p:spPr>
            <a:xfrm>
              <a:off x="6983676" y="3918025"/>
              <a:ext cx="104580" cy="245261"/>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6"/>
            <p:cNvSpPr/>
            <p:nvPr/>
          </p:nvSpPr>
          <p:spPr>
            <a:xfrm>
              <a:off x="6911575" y="3994130"/>
              <a:ext cx="72106" cy="169103"/>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6"/>
            <p:cNvSpPr/>
            <p:nvPr/>
          </p:nvSpPr>
          <p:spPr>
            <a:xfrm>
              <a:off x="8215279" y="3660001"/>
              <a:ext cx="217807" cy="51134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6"/>
            <p:cNvSpPr/>
            <p:nvPr/>
          </p:nvSpPr>
          <p:spPr>
            <a:xfrm>
              <a:off x="8446351" y="3918025"/>
              <a:ext cx="104580" cy="245261"/>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6"/>
            <p:cNvSpPr/>
            <p:nvPr/>
          </p:nvSpPr>
          <p:spPr>
            <a:xfrm>
              <a:off x="6769526" y="3918025"/>
              <a:ext cx="104580" cy="245261"/>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2" name="Google Shape;1902;p36"/>
          <p:cNvGrpSpPr/>
          <p:nvPr/>
        </p:nvGrpSpPr>
        <p:grpSpPr>
          <a:xfrm flipH="1">
            <a:off x="-6689" y="4405826"/>
            <a:ext cx="1638946" cy="994353"/>
            <a:chOff x="7065924" y="3940900"/>
            <a:chExt cx="2154241" cy="1306983"/>
          </a:xfrm>
        </p:grpSpPr>
        <p:sp>
          <p:nvSpPr>
            <p:cNvPr id="1903" name="Google Shape;1903;p36"/>
            <p:cNvSpPr/>
            <p:nvPr/>
          </p:nvSpPr>
          <p:spPr>
            <a:xfrm>
              <a:off x="7065924" y="3940900"/>
              <a:ext cx="2154231" cy="1306983"/>
            </a:xfrm>
            <a:custGeom>
              <a:avLst/>
              <a:gdLst/>
              <a:ahLst/>
              <a:cxnLst/>
              <a:rect l="l" t="t" r="r" b="b"/>
              <a:pathLst>
                <a:path w="40715" h="24702" extrusionOk="0">
                  <a:moveTo>
                    <a:pt x="40706" y="0"/>
                  </a:moveTo>
                  <a:lnTo>
                    <a:pt x="40706" y="0"/>
                  </a:lnTo>
                  <a:lnTo>
                    <a:pt x="40706" y="0"/>
                  </a:lnTo>
                  <a:cubicBezTo>
                    <a:pt x="40709" y="0"/>
                    <a:pt x="40712" y="0"/>
                    <a:pt x="40715" y="0"/>
                  </a:cubicBezTo>
                  <a:close/>
                  <a:moveTo>
                    <a:pt x="40706" y="0"/>
                  </a:moveTo>
                  <a:cubicBezTo>
                    <a:pt x="39251" y="1"/>
                    <a:pt x="37788" y="134"/>
                    <a:pt x="36374" y="317"/>
                  </a:cubicBezTo>
                  <a:cubicBezTo>
                    <a:pt x="33750" y="625"/>
                    <a:pt x="30601" y="1458"/>
                    <a:pt x="29918" y="4007"/>
                  </a:cubicBezTo>
                  <a:cubicBezTo>
                    <a:pt x="29546" y="3141"/>
                    <a:pt x="28682" y="2749"/>
                    <a:pt x="27751" y="2749"/>
                  </a:cubicBezTo>
                  <a:cubicBezTo>
                    <a:pt x="26740" y="2749"/>
                    <a:pt x="25652" y="3212"/>
                    <a:pt x="25035" y="4032"/>
                  </a:cubicBezTo>
                  <a:cubicBezTo>
                    <a:pt x="23863" y="5583"/>
                    <a:pt x="23909" y="7682"/>
                    <a:pt x="24006" y="9615"/>
                  </a:cubicBezTo>
                  <a:lnTo>
                    <a:pt x="24006" y="9615"/>
                  </a:lnTo>
                  <a:cubicBezTo>
                    <a:pt x="23909" y="8292"/>
                    <a:pt x="22546" y="7497"/>
                    <a:pt x="21185" y="7497"/>
                  </a:cubicBezTo>
                  <a:cubicBezTo>
                    <a:pt x="20515" y="7497"/>
                    <a:pt x="19846" y="7689"/>
                    <a:pt x="19329" y="8106"/>
                  </a:cubicBezTo>
                  <a:cubicBezTo>
                    <a:pt x="17729" y="9381"/>
                    <a:pt x="17496" y="11772"/>
                    <a:pt x="17979" y="13747"/>
                  </a:cubicBezTo>
                  <a:cubicBezTo>
                    <a:pt x="15755" y="8939"/>
                    <a:pt x="11939" y="4866"/>
                    <a:pt x="7265" y="2325"/>
                  </a:cubicBezTo>
                  <a:lnTo>
                    <a:pt x="7265" y="2325"/>
                  </a:lnTo>
                  <a:cubicBezTo>
                    <a:pt x="7049" y="6823"/>
                    <a:pt x="9431" y="11364"/>
                    <a:pt x="13255" y="13755"/>
                  </a:cubicBezTo>
                  <a:cubicBezTo>
                    <a:pt x="12887" y="13596"/>
                    <a:pt x="12490" y="13521"/>
                    <a:pt x="12090" y="13521"/>
                  </a:cubicBezTo>
                  <a:cubicBezTo>
                    <a:pt x="11062" y="13521"/>
                    <a:pt x="10022" y="14019"/>
                    <a:pt x="9440" y="14871"/>
                  </a:cubicBezTo>
                  <a:cubicBezTo>
                    <a:pt x="8640" y="16063"/>
                    <a:pt x="8831" y="17812"/>
                    <a:pt x="9848" y="18812"/>
                  </a:cubicBezTo>
                  <a:cubicBezTo>
                    <a:pt x="9525" y="18710"/>
                    <a:pt x="9194" y="18663"/>
                    <a:pt x="8863" y="18663"/>
                  </a:cubicBezTo>
                  <a:cubicBezTo>
                    <a:pt x="6909" y="18663"/>
                    <a:pt x="4963" y="20316"/>
                    <a:pt x="4899" y="22311"/>
                  </a:cubicBezTo>
                  <a:cubicBezTo>
                    <a:pt x="4523" y="21673"/>
                    <a:pt x="3835" y="21386"/>
                    <a:pt x="3106" y="21386"/>
                  </a:cubicBezTo>
                  <a:cubicBezTo>
                    <a:pt x="2254" y="21386"/>
                    <a:pt x="1347" y="21778"/>
                    <a:pt x="817" y="22461"/>
                  </a:cubicBezTo>
                  <a:cubicBezTo>
                    <a:pt x="359" y="23044"/>
                    <a:pt x="100" y="23827"/>
                    <a:pt x="0" y="24702"/>
                  </a:cubicBezTo>
                  <a:lnTo>
                    <a:pt x="40706" y="24702"/>
                  </a:lnTo>
                  <a:lnTo>
                    <a:pt x="407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6"/>
            <p:cNvSpPr/>
            <p:nvPr/>
          </p:nvSpPr>
          <p:spPr>
            <a:xfrm>
              <a:off x="7065924" y="4928398"/>
              <a:ext cx="521481" cy="319471"/>
            </a:xfrm>
            <a:custGeom>
              <a:avLst/>
              <a:gdLst/>
              <a:ahLst/>
              <a:cxnLst/>
              <a:rect l="l" t="t" r="r" b="b"/>
              <a:pathLst>
                <a:path w="9856" h="6038" extrusionOk="0">
                  <a:moveTo>
                    <a:pt x="8869" y="1"/>
                  </a:moveTo>
                  <a:cubicBezTo>
                    <a:pt x="6912" y="1"/>
                    <a:pt x="4969" y="1651"/>
                    <a:pt x="4907" y="3638"/>
                  </a:cubicBezTo>
                  <a:cubicBezTo>
                    <a:pt x="4528" y="3006"/>
                    <a:pt x="3841" y="2721"/>
                    <a:pt x="3115" y="2721"/>
                  </a:cubicBezTo>
                  <a:cubicBezTo>
                    <a:pt x="2263" y="2721"/>
                    <a:pt x="1356" y="3113"/>
                    <a:pt x="825" y="3797"/>
                  </a:cubicBezTo>
                  <a:cubicBezTo>
                    <a:pt x="367" y="4380"/>
                    <a:pt x="108" y="5163"/>
                    <a:pt x="0" y="6038"/>
                  </a:cubicBezTo>
                  <a:lnTo>
                    <a:pt x="5199" y="6038"/>
                  </a:lnTo>
                  <a:cubicBezTo>
                    <a:pt x="5817" y="4636"/>
                    <a:pt x="7342" y="3620"/>
                    <a:pt x="8881" y="3620"/>
                  </a:cubicBezTo>
                  <a:cubicBezTo>
                    <a:pt x="9208" y="3620"/>
                    <a:pt x="9536" y="3665"/>
                    <a:pt x="9856" y="3763"/>
                  </a:cubicBezTo>
                  <a:cubicBezTo>
                    <a:pt x="8889" y="2822"/>
                    <a:pt x="8664" y="1206"/>
                    <a:pt x="9323" y="31"/>
                  </a:cubicBezTo>
                  <a:cubicBezTo>
                    <a:pt x="9172" y="11"/>
                    <a:pt x="9021" y="1"/>
                    <a:pt x="8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6"/>
            <p:cNvSpPr/>
            <p:nvPr/>
          </p:nvSpPr>
          <p:spPr>
            <a:xfrm>
              <a:off x="7447203" y="3942646"/>
              <a:ext cx="1772961" cy="919100"/>
            </a:xfrm>
            <a:custGeom>
              <a:avLst/>
              <a:gdLst/>
              <a:ahLst/>
              <a:cxnLst/>
              <a:rect l="l" t="t" r="r" b="b"/>
              <a:pathLst>
                <a:path w="33509" h="17371" extrusionOk="0">
                  <a:moveTo>
                    <a:pt x="16800" y="13239"/>
                  </a:moveTo>
                  <a:cubicBezTo>
                    <a:pt x="16802" y="13270"/>
                    <a:pt x="16803" y="13300"/>
                    <a:pt x="16805" y="13330"/>
                  </a:cubicBezTo>
                  <a:cubicBezTo>
                    <a:pt x="16804" y="13300"/>
                    <a:pt x="16802" y="13269"/>
                    <a:pt x="16800" y="13239"/>
                  </a:cubicBezTo>
                  <a:close/>
                  <a:moveTo>
                    <a:pt x="33509" y="0"/>
                  </a:moveTo>
                  <a:cubicBezTo>
                    <a:pt x="32051" y="0"/>
                    <a:pt x="30584" y="134"/>
                    <a:pt x="29168" y="309"/>
                  </a:cubicBezTo>
                  <a:cubicBezTo>
                    <a:pt x="26544" y="625"/>
                    <a:pt x="23395" y="1458"/>
                    <a:pt x="22712" y="4008"/>
                  </a:cubicBezTo>
                  <a:cubicBezTo>
                    <a:pt x="22340" y="3142"/>
                    <a:pt x="21476" y="2750"/>
                    <a:pt x="20545" y="2750"/>
                  </a:cubicBezTo>
                  <a:cubicBezTo>
                    <a:pt x="19534" y="2750"/>
                    <a:pt x="18446" y="3213"/>
                    <a:pt x="17829" y="4033"/>
                  </a:cubicBezTo>
                  <a:cubicBezTo>
                    <a:pt x="16657" y="5575"/>
                    <a:pt x="16703" y="7682"/>
                    <a:pt x="16800" y="9615"/>
                  </a:cubicBezTo>
                  <a:lnTo>
                    <a:pt x="16800" y="9615"/>
                  </a:lnTo>
                  <a:cubicBezTo>
                    <a:pt x="16703" y="8290"/>
                    <a:pt x="15335" y="7495"/>
                    <a:pt x="13972" y="7495"/>
                  </a:cubicBezTo>
                  <a:cubicBezTo>
                    <a:pt x="13305" y="7495"/>
                    <a:pt x="12638" y="7685"/>
                    <a:pt x="12123" y="8098"/>
                  </a:cubicBezTo>
                  <a:cubicBezTo>
                    <a:pt x="10523" y="9381"/>
                    <a:pt x="10290" y="11764"/>
                    <a:pt x="10773" y="13747"/>
                  </a:cubicBezTo>
                  <a:cubicBezTo>
                    <a:pt x="8549" y="8931"/>
                    <a:pt x="4733" y="4866"/>
                    <a:pt x="59" y="2325"/>
                  </a:cubicBezTo>
                  <a:lnTo>
                    <a:pt x="59" y="2325"/>
                  </a:lnTo>
                  <a:cubicBezTo>
                    <a:pt x="1" y="3633"/>
                    <a:pt x="167" y="4949"/>
                    <a:pt x="509" y="6207"/>
                  </a:cubicBezTo>
                  <a:cubicBezTo>
                    <a:pt x="4966" y="8757"/>
                    <a:pt x="8607" y="12714"/>
                    <a:pt x="10773" y="17371"/>
                  </a:cubicBezTo>
                  <a:cubicBezTo>
                    <a:pt x="10290" y="15380"/>
                    <a:pt x="10523" y="13005"/>
                    <a:pt x="12123" y="11722"/>
                  </a:cubicBezTo>
                  <a:cubicBezTo>
                    <a:pt x="12638" y="11310"/>
                    <a:pt x="13305" y="11119"/>
                    <a:pt x="13972" y="11119"/>
                  </a:cubicBezTo>
                  <a:cubicBezTo>
                    <a:pt x="15335" y="11119"/>
                    <a:pt x="16703" y="11914"/>
                    <a:pt x="16800" y="13239"/>
                  </a:cubicBezTo>
                  <a:lnTo>
                    <a:pt x="16800" y="13239"/>
                  </a:lnTo>
                  <a:cubicBezTo>
                    <a:pt x="16703" y="11306"/>
                    <a:pt x="16657" y="9199"/>
                    <a:pt x="17829" y="7657"/>
                  </a:cubicBezTo>
                  <a:cubicBezTo>
                    <a:pt x="18446" y="6837"/>
                    <a:pt x="19534" y="6374"/>
                    <a:pt x="20545" y="6374"/>
                  </a:cubicBezTo>
                  <a:cubicBezTo>
                    <a:pt x="21476" y="6374"/>
                    <a:pt x="22340" y="6766"/>
                    <a:pt x="22712" y="7632"/>
                  </a:cubicBezTo>
                  <a:cubicBezTo>
                    <a:pt x="23386" y="5091"/>
                    <a:pt x="26544" y="4258"/>
                    <a:pt x="29168" y="3933"/>
                  </a:cubicBezTo>
                  <a:cubicBezTo>
                    <a:pt x="30584" y="3766"/>
                    <a:pt x="32051" y="3633"/>
                    <a:pt x="33509" y="3625"/>
                  </a:cubicBezTo>
                  <a:lnTo>
                    <a:pt x="335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6"/>
            <p:cNvSpPr/>
            <p:nvPr/>
          </p:nvSpPr>
          <p:spPr>
            <a:xfrm>
              <a:off x="7529216" y="4699531"/>
              <a:ext cx="238518" cy="216032"/>
            </a:xfrm>
            <a:custGeom>
              <a:avLst/>
              <a:gdLst/>
              <a:ahLst/>
              <a:cxnLst/>
              <a:rect l="l" t="t" r="r" b="b"/>
              <a:pathLst>
                <a:path w="4508" h="4083" extrusionOk="0">
                  <a:moveTo>
                    <a:pt x="1192" y="0"/>
                  </a:moveTo>
                  <a:cubicBezTo>
                    <a:pt x="1000" y="167"/>
                    <a:pt x="834" y="350"/>
                    <a:pt x="700" y="558"/>
                  </a:cubicBezTo>
                  <a:cubicBezTo>
                    <a:pt x="0" y="1600"/>
                    <a:pt x="50" y="3066"/>
                    <a:pt x="775" y="4082"/>
                  </a:cubicBezTo>
                  <a:cubicBezTo>
                    <a:pt x="1357" y="3293"/>
                    <a:pt x="2358" y="2833"/>
                    <a:pt x="3346" y="2833"/>
                  </a:cubicBezTo>
                  <a:cubicBezTo>
                    <a:pt x="3745" y="2833"/>
                    <a:pt x="4141" y="2908"/>
                    <a:pt x="4508" y="3066"/>
                  </a:cubicBezTo>
                  <a:cubicBezTo>
                    <a:pt x="3216" y="2266"/>
                    <a:pt x="2108" y="1208"/>
                    <a:pt x="1192" y="0"/>
                  </a:cubicBezTo>
                  <a:close/>
                </a:path>
              </a:pathLst>
            </a:custGeom>
            <a:solidFill>
              <a:srgbClr val="468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6"/>
            <p:cNvSpPr/>
            <p:nvPr/>
          </p:nvSpPr>
          <p:spPr>
            <a:xfrm>
              <a:off x="7065924" y="3940900"/>
              <a:ext cx="2154231" cy="1306983"/>
            </a:xfrm>
            <a:custGeom>
              <a:avLst/>
              <a:gdLst/>
              <a:ahLst/>
              <a:cxnLst/>
              <a:rect l="l" t="t" r="r" b="b"/>
              <a:pathLst>
                <a:path w="40715" h="24702" extrusionOk="0">
                  <a:moveTo>
                    <a:pt x="40706" y="0"/>
                  </a:moveTo>
                  <a:lnTo>
                    <a:pt x="40706" y="0"/>
                  </a:lnTo>
                  <a:lnTo>
                    <a:pt x="40706" y="0"/>
                  </a:lnTo>
                  <a:cubicBezTo>
                    <a:pt x="40709" y="0"/>
                    <a:pt x="40712" y="0"/>
                    <a:pt x="40715" y="0"/>
                  </a:cubicBezTo>
                  <a:close/>
                  <a:moveTo>
                    <a:pt x="40706" y="0"/>
                  </a:moveTo>
                  <a:cubicBezTo>
                    <a:pt x="39251" y="1"/>
                    <a:pt x="37788" y="134"/>
                    <a:pt x="36374" y="317"/>
                  </a:cubicBezTo>
                  <a:cubicBezTo>
                    <a:pt x="33750" y="625"/>
                    <a:pt x="30601" y="1458"/>
                    <a:pt x="29918" y="4007"/>
                  </a:cubicBezTo>
                  <a:cubicBezTo>
                    <a:pt x="29546" y="3141"/>
                    <a:pt x="28682" y="2749"/>
                    <a:pt x="27751" y="2749"/>
                  </a:cubicBezTo>
                  <a:cubicBezTo>
                    <a:pt x="26740" y="2749"/>
                    <a:pt x="25652" y="3212"/>
                    <a:pt x="25035" y="4032"/>
                  </a:cubicBezTo>
                  <a:cubicBezTo>
                    <a:pt x="23863" y="5583"/>
                    <a:pt x="23909" y="7682"/>
                    <a:pt x="24006" y="9615"/>
                  </a:cubicBezTo>
                  <a:lnTo>
                    <a:pt x="24006" y="9615"/>
                  </a:lnTo>
                  <a:cubicBezTo>
                    <a:pt x="23909" y="8292"/>
                    <a:pt x="22546" y="7497"/>
                    <a:pt x="21185" y="7497"/>
                  </a:cubicBezTo>
                  <a:cubicBezTo>
                    <a:pt x="20515" y="7497"/>
                    <a:pt x="19846" y="7689"/>
                    <a:pt x="19329" y="8106"/>
                  </a:cubicBezTo>
                  <a:cubicBezTo>
                    <a:pt x="17729" y="9381"/>
                    <a:pt x="17496" y="11772"/>
                    <a:pt x="17979" y="13747"/>
                  </a:cubicBezTo>
                  <a:cubicBezTo>
                    <a:pt x="15755" y="8939"/>
                    <a:pt x="11939" y="4866"/>
                    <a:pt x="7265" y="2325"/>
                  </a:cubicBezTo>
                  <a:lnTo>
                    <a:pt x="7265" y="2325"/>
                  </a:lnTo>
                  <a:cubicBezTo>
                    <a:pt x="7049" y="6823"/>
                    <a:pt x="9431" y="11364"/>
                    <a:pt x="13255" y="13755"/>
                  </a:cubicBezTo>
                  <a:cubicBezTo>
                    <a:pt x="12887" y="13596"/>
                    <a:pt x="12490" y="13521"/>
                    <a:pt x="12090" y="13521"/>
                  </a:cubicBezTo>
                  <a:cubicBezTo>
                    <a:pt x="11062" y="13521"/>
                    <a:pt x="10022" y="14019"/>
                    <a:pt x="9440" y="14871"/>
                  </a:cubicBezTo>
                  <a:cubicBezTo>
                    <a:pt x="8640" y="16063"/>
                    <a:pt x="8831" y="17812"/>
                    <a:pt x="9848" y="18812"/>
                  </a:cubicBezTo>
                  <a:cubicBezTo>
                    <a:pt x="9525" y="18710"/>
                    <a:pt x="9194" y="18663"/>
                    <a:pt x="8863" y="18663"/>
                  </a:cubicBezTo>
                  <a:cubicBezTo>
                    <a:pt x="6909" y="18663"/>
                    <a:pt x="4963" y="20316"/>
                    <a:pt x="4899" y="22311"/>
                  </a:cubicBezTo>
                  <a:cubicBezTo>
                    <a:pt x="4523" y="21673"/>
                    <a:pt x="3835" y="21386"/>
                    <a:pt x="3106" y="21386"/>
                  </a:cubicBezTo>
                  <a:cubicBezTo>
                    <a:pt x="2254" y="21386"/>
                    <a:pt x="1347" y="21778"/>
                    <a:pt x="817" y="22461"/>
                  </a:cubicBezTo>
                  <a:cubicBezTo>
                    <a:pt x="359" y="23044"/>
                    <a:pt x="100" y="23827"/>
                    <a:pt x="0" y="24702"/>
                  </a:cubicBezTo>
                  <a:lnTo>
                    <a:pt x="40706" y="24702"/>
                  </a:lnTo>
                  <a:lnTo>
                    <a:pt x="40706" y="0"/>
                  </a:lnTo>
                  <a:close/>
                </a:path>
              </a:pathLst>
            </a:custGeom>
            <a:solidFill>
              <a:srgbClr val="262034">
                <a:alpha val="5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8" name="Google Shape;1908;p36"/>
          <p:cNvGrpSpPr/>
          <p:nvPr/>
        </p:nvGrpSpPr>
        <p:grpSpPr>
          <a:xfrm flipH="1">
            <a:off x="129575" y="4203364"/>
            <a:ext cx="935965" cy="1196916"/>
            <a:chOff x="5791475" y="1450100"/>
            <a:chExt cx="1065777" cy="1363074"/>
          </a:xfrm>
        </p:grpSpPr>
        <p:sp>
          <p:nvSpPr>
            <p:cNvPr id="1909" name="Google Shape;1909;p36"/>
            <p:cNvSpPr/>
            <p:nvPr/>
          </p:nvSpPr>
          <p:spPr>
            <a:xfrm>
              <a:off x="6158688" y="1805226"/>
              <a:ext cx="446388" cy="1007949"/>
            </a:xfrm>
            <a:custGeom>
              <a:avLst/>
              <a:gdLst/>
              <a:ahLst/>
              <a:cxnLst/>
              <a:rect l="l" t="t" r="r" b="b"/>
              <a:pathLst>
                <a:path w="9895" h="22343" extrusionOk="0">
                  <a:moveTo>
                    <a:pt x="369" y="0"/>
                  </a:moveTo>
                  <a:cubicBezTo>
                    <a:pt x="185" y="0"/>
                    <a:pt x="0" y="179"/>
                    <a:pt x="147" y="357"/>
                  </a:cubicBezTo>
                  <a:cubicBezTo>
                    <a:pt x="1446" y="2056"/>
                    <a:pt x="2879" y="3639"/>
                    <a:pt x="4021" y="5464"/>
                  </a:cubicBezTo>
                  <a:cubicBezTo>
                    <a:pt x="5187" y="7322"/>
                    <a:pt x="6179" y="9296"/>
                    <a:pt x="6945" y="11354"/>
                  </a:cubicBezTo>
                  <a:cubicBezTo>
                    <a:pt x="8303" y="14961"/>
                    <a:pt x="8794" y="18585"/>
                    <a:pt x="8944" y="22343"/>
                  </a:cubicBezTo>
                  <a:lnTo>
                    <a:pt x="9878" y="22343"/>
                  </a:lnTo>
                  <a:cubicBezTo>
                    <a:pt x="9894" y="18469"/>
                    <a:pt x="8944" y="14478"/>
                    <a:pt x="7570" y="10929"/>
                  </a:cubicBezTo>
                  <a:cubicBezTo>
                    <a:pt x="6062" y="7055"/>
                    <a:pt x="3771" y="2789"/>
                    <a:pt x="530" y="57"/>
                  </a:cubicBezTo>
                  <a:cubicBezTo>
                    <a:pt x="483" y="17"/>
                    <a:pt x="426" y="0"/>
                    <a:pt x="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6"/>
            <p:cNvSpPr/>
            <p:nvPr/>
          </p:nvSpPr>
          <p:spPr>
            <a:xfrm>
              <a:off x="5791475" y="1450100"/>
              <a:ext cx="698973" cy="699830"/>
            </a:xfrm>
            <a:custGeom>
              <a:avLst/>
              <a:gdLst/>
              <a:ahLst/>
              <a:cxnLst/>
              <a:rect l="l" t="t" r="r" b="b"/>
              <a:pathLst>
                <a:path w="15494" h="15513" extrusionOk="0">
                  <a:moveTo>
                    <a:pt x="11044" y="0"/>
                  </a:moveTo>
                  <a:cubicBezTo>
                    <a:pt x="10663" y="0"/>
                    <a:pt x="10238" y="282"/>
                    <a:pt x="9945" y="581"/>
                  </a:cubicBezTo>
                  <a:cubicBezTo>
                    <a:pt x="8587" y="1972"/>
                    <a:pt x="7904" y="3971"/>
                    <a:pt x="8120" y="5896"/>
                  </a:cubicBezTo>
                  <a:cubicBezTo>
                    <a:pt x="7580" y="4567"/>
                    <a:pt x="6717" y="3013"/>
                    <a:pt x="5282" y="3013"/>
                  </a:cubicBezTo>
                  <a:cubicBezTo>
                    <a:pt x="5279" y="3013"/>
                    <a:pt x="5275" y="3013"/>
                    <a:pt x="5271" y="3013"/>
                  </a:cubicBezTo>
                  <a:cubicBezTo>
                    <a:pt x="4038" y="3038"/>
                    <a:pt x="3121" y="4413"/>
                    <a:pt x="3346" y="5621"/>
                  </a:cubicBezTo>
                  <a:cubicBezTo>
                    <a:pt x="3575" y="6806"/>
                    <a:pt x="4629" y="7694"/>
                    <a:pt x="5794" y="8003"/>
                  </a:cubicBezTo>
                  <a:lnTo>
                    <a:pt x="5794" y="8003"/>
                  </a:lnTo>
                  <a:cubicBezTo>
                    <a:pt x="5685" y="7978"/>
                    <a:pt x="5567" y="7967"/>
                    <a:pt x="5444" y="7967"/>
                  </a:cubicBezTo>
                  <a:cubicBezTo>
                    <a:pt x="3506" y="7967"/>
                    <a:pt x="0" y="10791"/>
                    <a:pt x="2830" y="10845"/>
                  </a:cubicBezTo>
                  <a:cubicBezTo>
                    <a:pt x="2311" y="11509"/>
                    <a:pt x="477" y="14419"/>
                    <a:pt x="1577" y="14419"/>
                  </a:cubicBezTo>
                  <a:cubicBezTo>
                    <a:pt x="1802" y="14419"/>
                    <a:pt x="2149" y="14297"/>
                    <a:pt x="2655" y="14010"/>
                  </a:cubicBezTo>
                  <a:cubicBezTo>
                    <a:pt x="4571" y="12919"/>
                    <a:pt x="6379" y="11644"/>
                    <a:pt x="8045" y="10195"/>
                  </a:cubicBezTo>
                  <a:lnTo>
                    <a:pt x="8045" y="10195"/>
                  </a:lnTo>
                  <a:cubicBezTo>
                    <a:pt x="7245" y="11811"/>
                    <a:pt x="7029" y="13711"/>
                    <a:pt x="7420" y="15460"/>
                  </a:cubicBezTo>
                  <a:cubicBezTo>
                    <a:pt x="7499" y="15496"/>
                    <a:pt x="7576" y="15512"/>
                    <a:pt x="7652" y="15512"/>
                  </a:cubicBezTo>
                  <a:cubicBezTo>
                    <a:pt x="8055" y="15512"/>
                    <a:pt x="8421" y="15061"/>
                    <a:pt x="8645" y="14669"/>
                  </a:cubicBezTo>
                  <a:cubicBezTo>
                    <a:pt x="9078" y="13877"/>
                    <a:pt x="9620" y="13152"/>
                    <a:pt x="9745" y="12261"/>
                  </a:cubicBezTo>
                  <a:cubicBezTo>
                    <a:pt x="9878" y="11278"/>
                    <a:pt x="9928" y="10295"/>
                    <a:pt x="9878" y="9312"/>
                  </a:cubicBezTo>
                  <a:lnTo>
                    <a:pt x="9878" y="9312"/>
                  </a:lnTo>
                  <a:cubicBezTo>
                    <a:pt x="10078" y="9795"/>
                    <a:pt x="10328" y="10270"/>
                    <a:pt x="10678" y="10645"/>
                  </a:cubicBezTo>
                  <a:cubicBezTo>
                    <a:pt x="11167" y="11153"/>
                    <a:pt x="11888" y="11515"/>
                    <a:pt x="12602" y="11515"/>
                  </a:cubicBezTo>
                  <a:cubicBezTo>
                    <a:pt x="12824" y="11515"/>
                    <a:pt x="13046" y="11480"/>
                    <a:pt x="13260" y="11403"/>
                  </a:cubicBezTo>
                  <a:cubicBezTo>
                    <a:pt x="14194" y="11070"/>
                    <a:pt x="14943" y="9645"/>
                    <a:pt x="14302" y="8762"/>
                  </a:cubicBezTo>
                  <a:cubicBezTo>
                    <a:pt x="14085" y="8462"/>
                    <a:pt x="13760" y="8270"/>
                    <a:pt x="13435" y="8095"/>
                  </a:cubicBezTo>
                  <a:cubicBezTo>
                    <a:pt x="12782" y="7735"/>
                    <a:pt x="12109" y="7402"/>
                    <a:pt x="11391" y="7236"/>
                  </a:cubicBezTo>
                  <a:lnTo>
                    <a:pt x="11391" y="7236"/>
                  </a:lnTo>
                  <a:cubicBezTo>
                    <a:pt x="11753" y="7307"/>
                    <a:pt x="12124" y="7366"/>
                    <a:pt x="12486" y="7366"/>
                  </a:cubicBezTo>
                  <a:cubicBezTo>
                    <a:pt x="12857" y="7366"/>
                    <a:pt x="13217" y="7304"/>
                    <a:pt x="13544" y="7129"/>
                  </a:cubicBezTo>
                  <a:cubicBezTo>
                    <a:pt x="14335" y="6712"/>
                    <a:pt x="15185" y="5371"/>
                    <a:pt x="15352" y="4505"/>
                  </a:cubicBezTo>
                  <a:cubicBezTo>
                    <a:pt x="15493" y="3755"/>
                    <a:pt x="15143" y="2855"/>
                    <a:pt x="14410" y="2663"/>
                  </a:cubicBezTo>
                  <a:cubicBezTo>
                    <a:pt x="14303" y="2634"/>
                    <a:pt x="14195" y="2621"/>
                    <a:pt x="14087" y="2621"/>
                  </a:cubicBezTo>
                  <a:cubicBezTo>
                    <a:pt x="13640" y="2621"/>
                    <a:pt x="13190" y="2845"/>
                    <a:pt x="12794" y="3080"/>
                  </a:cubicBezTo>
                  <a:cubicBezTo>
                    <a:pt x="11986" y="3563"/>
                    <a:pt x="11211" y="4130"/>
                    <a:pt x="10503" y="4763"/>
                  </a:cubicBezTo>
                  <a:cubicBezTo>
                    <a:pt x="11411" y="3738"/>
                    <a:pt x="11894" y="2355"/>
                    <a:pt x="11794" y="1006"/>
                  </a:cubicBezTo>
                  <a:cubicBezTo>
                    <a:pt x="11778" y="689"/>
                    <a:pt x="11703" y="347"/>
                    <a:pt x="11461" y="147"/>
                  </a:cubicBezTo>
                  <a:cubicBezTo>
                    <a:pt x="11336" y="44"/>
                    <a:pt x="11193" y="0"/>
                    <a:pt x="1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6"/>
            <p:cNvSpPr/>
            <p:nvPr/>
          </p:nvSpPr>
          <p:spPr>
            <a:xfrm>
              <a:off x="5813174" y="1815286"/>
              <a:ext cx="416073" cy="334645"/>
            </a:xfrm>
            <a:custGeom>
              <a:avLst/>
              <a:gdLst/>
              <a:ahLst/>
              <a:cxnLst/>
              <a:rect l="l" t="t" r="r" b="b"/>
              <a:pathLst>
                <a:path w="9223" h="7418" extrusionOk="0">
                  <a:moveTo>
                    <a:pt x="5340" y="0"/>
                  </a:moveTo>
                  <a:lnTo>
                    <a:pt x="5340" y="0"/>
                  </a:lnTo>
                  <a:cubicBezTo>
                    <a:pt x="4232" y="917"/>
                    <a:pt x="2907" y="242"/>
                    <a:pt x="1891" y="1242"/>
                  </a:cubicBezTo>
                  <a:cubicBezTo>
                    <a:pt x="1641" y="1475"/>
                    <a:pt x="1141" y="1925"/>
                    <a:pt x="1282" y="2333"/>
                  </a:cubicBezTo>
                  <a:cubicBezTo>
                    <a:pt x="1349" y="2507"/>
                    <a:pt x="1874" y="2800"/>
                    <a:pt x="2164" y="2800"/>
                  </a:cubicBezTo>
                  <a:cubicBezTo>
                    <a:pt x="2234" y="2800"/>
                    <a:pt x="2291" y="2782"/>
                    <a:pt x="2324" y="2741"/>
                  </a:cubicBezTo>
                  <a:lnTo>
                    <a:pt x="2324" y="2741"/>
                  </a:lnTo>
                  <a:cubicBezTo>
                    <a:pt x="1826" y="3412"/>
                    <a:pt x="1" y="6324"/>
                    <a:pt x="1099" y="6324"/>
                  </a:cubicBezTo>
                  <a:cubicBezTo>
                    <a:pt x="1323" y="6324"/>
                    <a:pt x="1669" y="6202"/>
                    <a:pt x="2174" y="5915"/>
                  </a:cubicBezTo>
                  <a:cubicBezTo>
                    <a:pt x="4090" y="4824"/>
                    <a:pt x="5898" y="3549"/>
                    <a:pt x="7564" y="2100"/>
                  </a:cubicBezTo>
                  <a:lnTo>
                    <a:pt x="7564" y="2100"/>
                  </a:lnTo>
                  <a:cubicBezTo>
                    <a:pt x="6764" y="3716"/>
                    <a:pt x="6548" y="5616"/>
                    <a:pt x="6939" y="7365"/>
                  </a:cubicBezTo>
                  <a:cubicBezTo>
                    <a:pt x="7018" y="7401"/>
                    <a:pt x="7095" y="7417"/>
                    <a:pt x="7171" y="7417"/>
                  </a:cubicBezTo>
                  <a:cubicBezTo>
                    <a:pt x="7574" y="7417"/>
                    <a:pt x="7940" y="6966"/>
                    <a:pt x="8164" y="6574"/>
                  </a:cubicBezTo>
                  <a:cubicBezTo>
                    <a:pt x="9222" y="4666"/>
                    <a:pt x="9114" y="3474"/>
                    <a:pt x="9064" y="1308"/>
                  </a:cubicBezTo>
                  <a:lnTo>
                    <a:pt x="9064" y="1308"/>
                  </a:lnTo>
                  <a:cubicBezTo>
                    <a:pt x="9005" y="1742"/>
                    <a:pt x="8822" y="2266"/>
                    <a:pt x="8397" y="2291"/>
                  </a:cubicBezTo>
                  <a:cubicBezTo>
                    <a:pt x="8389" y="2292"/>
                    <a:pt x="8381" y="2292"/>
                    <a:pt x="8373" y="2292"/>
                  </a:cubicBezTo>
                  <a:cubicBezTo>
                    <a:pt x="8224" y="2292"/>
                    <a:pt x="8082" y="2220"/>
                    <a:pt x="7947" y="2125"/>
                  </a:cubicBezTo>
                  <a:cubicBezTo>
                    <a:pt x="7356" y="1675"/>
                    <a:pt x="7264" y="834"/>
                    <a:pt x="7223" y="84"/>
                  </a:cubicBezTo>
                  <a:cubicBezTo>
                    <a:pt x="6681" y="750"/>
                    <a:pt x="6056" y="1350"/>
                    <a:pt x="5381" y="1892"/>
                  </a:cubicBezTo>
                  <a:cubicBezTo>
                    <a:pt x="5216" y="2024"/>
                    <a:pt x="4990" y="2145"/>
                    <a:pt x="4795" y="2145"/>
                  </a:cubicBezTo>
                  <a:cubicBezTo>
                    <a:pt x="4694" y="2145"/>
                    <a:pt x="4602" y="2112"/>
                    <a:pt x="4532" y="2033"/>
                  </a:cubicBezTo>
                  <a:cubicBezTo>
                    <a:pt x="4373" y="1833"/>
                    <a:pt x="4482" y="1533"/>
                    <a:pt x="4607" y="1300"/>
                  </a:cubicBezTo>
                  <a:cubicBezTo>
                    <a:pt x="4848" y="867"/>
                    <a:pt x="5090" y="434"/>
                    <a:pt x="5340" y="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6"/>
            <p:cNvSpPr/>
            <p:nvPr/>
          </p:nvSpPr>
          <p:spPr>
            <a:xfrm>
              <a:off x="6081862" y="1742655"/>
              <a:ext cx="181939" cy="133488"/>
            </a:xfrm>
            <a:custGeom>
              <a:avLst/>
              <a:gdLst/>
              <a:ahLst/>
              <a:cxnLst/>
              <a:rect l="l" t="t" r="r" b="b"/>
              <a:pathLst>
                <a:path w="4033" h="2959" extrusionOk="0">
                  <a:moveTo>
                    <a:pt x="2716" y="0"/>
                  </a:moveTo>
                  <a:cubicBezTo>
                    <a:pt x="1887" y="0"/>
                    <a:pt x="900" y="1216"/>
                    <a:pt x="433" y="1660"/>
                  </a:cubicBezTo>
                  <a:cubicBezTo>
                    <a:pt x="225" y="1869"/>
                    <a:pt x="0" y="2119"/>
                    <a:pt x="34" y="2410"/>
                  </a:cubicBezTo>
                  <a:cubicBezTo>
                    <a:pt x="84" y="2718"/>
                    <a:pt x="408" y="2902"/>
                    <a:pt x="717" y="2943"/>
                  </a:cubicBezTo>
                  <a:cubicBezTo>
                    <a:pt x="789" y="2953"/>
                    <a:pt x="862" y="2958"/>
                    <a:pt x="934" y="2958"/>
                  </a:cubicBezTo>
                  <a:cubicBezTo>
                    <a:pt x="1514" y="2958"/>
                    <a:pt x="2069" y="2643"/>
                    <a:pt x="2491" y="2235"/>
                  </a:cubicBezTo>
                  <a:cubicBezTo>
                    <a:pt x="3016" y="1735"/>
                    <a:pt x="4033" y="511"/>
                    <a:pt x="3016" y="61"/>
                  </a:cubicBezTo>
                  <a:cubicBezTo>
                    <a:pt x="2919" y="19"/>
                    <a:pt x="2819" y="0"/>
                    <a:pt x="2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6"/>
            <p:cNvSpPr/>
            <p:nvPr/>
          </p:nvSpPr>
          <p:spPr>
            <a:xfrm>
              <a:off x="6572682" y="1597212"/>
              <a:ext cx="284570" cy="1215962"/>
            </a:xfrm>
            <a:custGeom>
              <a:avLst/>
              <a:gdLst/>
              <a:ahLst/>
              <a:cxnLst/>
              <a:rect l="l" t="t" r="r" b="b"/>
              <a:pathLst>
                <a:path w="6308" h="26954" extrusionOk="0">
                  <a:moveTo>
                    <a:pt x="4772" y="1"/>
                  </a:moveTo>
                  <a:cubicBezTo>
                    <a:pt x="4652" y="1"/>
                    <a:pt x="4538" y="61"/>
                    <a:pt x="4466" y="211"/>
                  </a:cubicBezTo>
                  <a:cubicBezTo>
                    <a:pt x="509" y="8575"/>
                    <a:pt x="1" y="17839"/>
                    <a:pt x="184" y="26954"/>
                  </a:cubicBezTo>
                  <a:lnTo>
                    <a:pt x="2200" y="26954"/>
                  </a:lnTo>
                  <a:cubicBezTo>
                    <a:pt x="5241" y="18481"/>
                    <a:pt x="6307" y="9400"/>
                    <a:pt x="5241" y="419"/>
                  </a:cubicBezTo>
                  <a:cubicBezTo>
                    <a:pt x="5214" y="194"/>
                    <a:pt x="4985" y="1"/>
                    <a:pt x="47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6"/>
            <p:cNvSpPr/>
            <p:nvPr/>
          </p:nvSpPr>
          <p:spPr>
            <a:xfrm>
              <a:off x="6585449" y="1597212"/>
              <a:ext cx="271803" cy="1215962"/>
            </a:xfrm>
            <a:custGeom>
              <a:avLst/>
              <a:gdLst/>
              <a:ahLst/>
              <a:cxnLst/>
              <a:rect l="l" t="t" r="r" b="b"/>
              <a:pathLst>
                <a:path w="6025" h="26954" extrusionOk="0">
                  <a:moveTo>
                    <a:pt x="4488" y="1"/>
                  </a:moveTo>
                  <a:cubicBezTo>
                    <a:pt x="4369" y="1"/>
                    <a:pt x="4255" y="61"/>
                    <a:pt x="4183" y="211"/>
                  </a:cubicBezTo>
                  <a:cubicBezTo>
                    <a:pt x="3850" y="927"/>
                    <a:pt x="3542" y="1652"/>
                    <a:pt x="3250" y="2377"/>
                  </a:cubicBezTo>
                  <a:cubicBezTo>
                    <a:pt x="3942" y="10716"/>
                    <a:pt x="2817" y="19089"/>
                    <a:pt x="1" y="26954"/>
                  </a:cubicBezTo>
                  <a:lnTo>
                    <a:pt x="1917" y="26954"/>
                  </a:lnTo>
                  <a:cubicBezTo>
                    <a:pt x="4950" y="18481"/>
                    <a:pt x="6024" y="9400"/>
                    <a:pt x="4950" y="419"/>
                  </a:cubicBezTo>
                  <a:cubicBezTo>
                    <a:pt x="4928" y="194"/>
                    <a:pt x="4701" y="1"/>
                    <a:pt x="4488" y="1"/>
                  </a:cubicBezTo>
                  <a:close/>
                </a:path>
              </a:pathLst>
            </a:custGeom>
            <a:solidFill>
              <a:srgbClr val="262034">
                <a:alpha val="6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5" name="Google Shape;1915;p36"/>
          <p:cNvSpPr/>
          <p:nvPr/>
        </p:nvSpPr>
        <p:spPr>
          <a:xfrm>
            <a:off x="-274151" y="202475"/>
            <a:ext cx="2101041" cy="393005"/>
          </a:xfrm>
          <a:custGeom>
            <a:avLst/>
            <a:gdLst/>
            <a:ahLst/>
            <a:cxnLst/>
            <a:rect l="l" t="t" r="r" b="b"/>
            <a:pathLst>
              <a:path w="74439" h="13924" extrusionOk="0">
                <a:moveTo>
                  <a:pt x="45306" y="1"/>
                </a:moveTo>
                <a:cubicBezTo>
                  <a:pt x="44279" y="1"/>
                  <a:pt x="43224" y="239"/>
                  <a:pt x="42322" y="652"/>
                </a:cubicBezTo>
                <a:cubicBezTo>
                  <a:pt x="40514" y="1468"/>
                  <a:pt x="39206" y="2843"/>
                  <a:pt x="37990" y="4193"/>
                </a:cubicBezTo>
                <a:cubicBezTo>
                  <a:pt x="36589" y="5759"/>
                  <a:pt x="34801" y="7527"/>
                  <a:pt x="32506" y="7527"/>
                </a:cubicBezTo>
                <a:cubicBezTo>
                  <a:pt x="32372" y="7527"/>
                  <a:pt x="32237" y="7521"/>
                  <a:pt x="32100" y="7508"/>
                </a:cubicBezTo>
                <a:cubicBezTo>
                  <a:pt x="30375" y="7342"/>
                  <a:pt x="29092" y="6175"/>
                  <a:pt x="27668" y="5359"/>
                </a:cubicBezTo>
                <a:cubicBezTo>
                  <a:pt x="26370" y="4621"/>
                  <a:pt x="24745" y="4200"/>
                  <a:pt x="23170" y="4200"/>
                </a:cubicBezTo>
                <a:cubicBezTo>
                  <a:pt x="21651" y="4200"/>
                  <a:pt x="20179" y="4592"/>
                  <a:pt x="19095" y="5467"/>
                </a:cubicBezTo>
                <a:cubicBezTo>
                  <a:pt x="17837" y="6484"/>
                  <a:pt x="17229" y="8008"/>
                  <a:pt x="15788" y="8825"/>
                </a:cubicBezTo>
                <a:cubicBezTo>
                  <a:pt x="14892" y="9326"/>
                  <a:pt x="13875" y="9476"/>
                  <a:pt x="12802" y="9476"/>
                </a:cubicBezTo>
                <a:cubicBezTo>
                  <a:pt x="11201" y="9476"/>
                  <a:pt x="9478" y="9141"/>
                  <a:pt x="7856" y="9141"/>
                </a:cubicBezTo>
                <a:cubicBezTo>
                  <a:pt x="4649" y="9141"/>
                  <a:pt x="1516" y="10674"/>
                  <a:pt x="0" y="12990"/>
                </a:cubicBezTo>
                <a:lnTo>
                  <a:pt x="74439" y="13923"/>
                </a:lnTo>
                <a:cubicBezTo>
                  <a:pt x="72903" y="11834"/>
                  <a:pt x="70000" y="10543"/>
                  <a:pt x="67074" y="10543"/>
                </a:cubicBezTo>
                <a:cubicBezTo>
                  <a:pt x="66699" y="10543"/>
                  <a:pt x="66323" y="10564"/>
                  <a:pt x="65949" y="10608"/>
                </a:cubicBezTo>
                <a:cubicBezTo>
                  <a:pt x="65112" y="10705"/>
                  <a:pt x="64243" y="10899"/>
                  <a:pt x="63418" y="10899"/>
                </a:cubicBezTo>
                <a:cubicBezTo>
                  <a:pt x="62979" y="10899"/>
                  <a:pt x="62553" y="10844"/>
                  <a:pt x="62150" y="10691"/>
                </a:cubicBezTo>
                <a:cubicBezTo>
                  <a:pt x="59559" y="9716"/>
                  <a:pt x="60184" y="5759"/>
                  <a:pt x="57443" y="5192"/>
                </a:cubicBezTo>
                <a:cubicBezTo>
                  <a:pt x="57245" y="5153"/>
                  <a:pt x="57047" y="5136"/>
                  <a:pt x="56847" y="5136"/>
                </a:cubicBezTo>
                <a:cubicBezTo>
                  <a:pt x="55806" y="5136"/>
                  <a:pt x="54748" y="5589"/>
                  <a:pt x="53688" y="5589"/>
                </a:cubicBezTo>
                <a:cubicBezTo>
                  <a:pt x="53584" y="5589"/>
                  <a:pt x="53481" y="5585"/>
                  <a:pt x="53378" y="5576"/>
                </a:cubicBezTo>
                <a:cubicBezTo>
                  <a:pt x="50678" y="5326"/>
                  <a:pt x="50220" y="2176"/>
                  <a:pt x="48121" y="768"/>
                </a:cubicBezTo>
                <a:cubicBezTo>
                  <a:pt x="47327" y="236"/>
                  <a:pt x="46330" y="1"/>
                  <a:pt x="45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6"/>
          <p:cNvSpPr/>
          <p:nvPr/>
        </p:nvSpPr>
        <p:spPr>
          <a:xfrm>
            <a:off x="8256875" y="252324"/>
            <a:ext cx="707460" cy="707565"/>
          </a:xfrm>
          <a:custGeom>
            <a:avLst/>
            <a:gdLst/>
            <a:ahLst/>
            <a:cxnLst/>
            <a:rect l="l" t="t" r="r" b="b"/>
            <a:pathLst>
              <a:path w="54170" h="54178" extrusionOk="0">
                <a:moveTo>
                  <a:pt x="27085" y="0"/>
                </a:moveTo>
                <a:cubicBezTo>
                  <a:pt x="12123" y="0"/>
                  <a:pt x="1" y="12122"/>
                  <a:pt x="1" y="27085"/>
                </a:cubicBezTo>
                <a:cubicBezTo>
                  <a:pt x="1" y="42056"/>
                  <a:pt x="12123" y="54177"/>
                  <a:pt x="27085" y="54177"/>
                </a:cubicBezTo>
                <a:cubicBezTo>
                  <a:pt x="42040" y="54177"/>
                  <a:pt x="54170" y="42056"/>
                  <a:pt x="54170" y="27085"/>
                </a:cubicBezTo>
                <a:cubicBezTo>
                  <a:pt x="54170" y="12130"/>
                  <a:pt x="42048" y="0"/>
                  <a:pt x="270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6"/>
          <p:cNvSpPr/>
          <p:nvPr/>
        </p:nvSpPr>
        <p:spPr>
          <a:xfrm>
            <a:off x="6788638" y="295539"/>
            <a:ext cx="1105977" cy="206876"/>
          </a:xfrm>
          <a:custGeom>
            <a:avLst/>
            <a:gdLst/>
            <a:ahLst/>
            <a:cxnLst/>
            <a:rect l="l" t="t" r="r" b="b"/>
            <a:pathLst>
              <a:path w="74439" h="13924" extrusionOk="0">
                <a:moveTo>
                  <a:pt x="45306" y="1"/>
                </a:moveTo>
                <a:cubicBezTo>
                  <a:pt x="44279" y="1"/>
                  <a:pt x="43224" y="239"/>
                  <a:pt x="42322" y="652"/>
                </a:cubicBezTo>
                <a:cubicBezTo>
                  <a:pt x="40514" y="1468"/>
                  <a:pt x="39206" y="2843"/>
                  <a:pt x="37990" y="4193"/>
                </a:cubicBezTo>
                <a:cubicBezTo>
                  <a:pt x="36589" y="5759"/>
                  <a:pt x="34801" y="7527"/>
                  <a:pt x="32506" y="7527"/>
                </a:cubicBezTo>
                <a:cubicBezTo>
                  <a:pt x="32372" y="7527"/>
                  <a:pt x="32237" y="7521"/>
                  <a:pt x="32100" y="7508"/>
                </a:cubicBezTo>
                <a:cubicBezTo>
                  <a:pt x="30375" y="7342"/>
                  <a:pt x="29092" y="6175"/>
                  <a:pt x="27668" y="5359"/>
                </a:cubicBezTo>
                <a:cubicBezTo>
                  <a:pt x="26370" y="4621"/>
                  <a:pt x="24745" y="4200"/>
                  <a:pt x="23170" y="4200"/>
                </a:cubicBezTo>
                <a:cubicBezTo>
                  <a:pt x="21651" y="4200"/>
                  <a:pt x="20179" y="4592"/>
                  <a:pt x="19095" y="5467"/>
                </a:cubicBezTo>
                <a:cubicBezTo>
                  <a:pt x="17837" y="6484"/>
                  <a:pt x="17229" y="8008"/>
                  <a:pt x="15788" y="8825"/>
                </a:cubicBezTo>
                <a:cubicBezTo>
                  <a:pt x="14892" y="9326"/>
                  <a:pt x="13875" y="9476"/>
                  <a:pt x="12802" y="9476"/>
                </a:cubicBezTo>
                <a:cubicBezTo>
                  <a:pt x="11201" y="9476"/>
                  <a:pt x="9478" y="9141"/>
                  <a:pt x="7856" y="9141"/>
                </a:cubicBezTo>
                <a:cubicBezTo>
                  <a:pt x="4649" y="9141"/>
                  <a:pt x="1516" y="10674"/>
                  <a:pt x="0" y="12990"/>
                </a:cubicBezTo>
                <a:lnTo>
                  <a:pt x="74439" y="13923"/>
                </a:lnTo>
                <a:cubicBezTo>
                  <a:pt x="72903" y="11834"/>
                  <a:pt x="70000" y="10543"/>
                  <a:pt x="67074" y="10543"/>
                </a:cubicBezTo>
                <a:cubicBezTo>
                  <a:pt x="66699" y="10543"/>
                  <a:pt x="66323" y="10564"/>
                  <a:pt x="65949" y="10608"/>
                </a:cubicBezTo>
                <a:cubicBezTo>
                  <a:pt x="65112" y="10705"/>
                  <a:pt x="64243" y="10899"/>
                  <a:pt x="63418" y="10899"/>
                </a:cubicBezTo>
                <a:cubicBezTo>
                  <a:pt x="62979" y="10899"/>
                  <a:pt x="62553" y="10844"/>
                  <a:pt x="62150" y="10691"/>
                </a:cubicBezTo>
                <a:cubicBezTo>
                  <a:pt x="59559" y="9716"/>
                  <a:pt x="60184" y="5759"/>
                  <a:pt x="57443" y="5192"/>
                </a:cubicBezTo>
                <a:cubicBezTo>
                  <a:pt x="57245" y="5153"/>
                  <a:pt x="57047" y="5136"/>
                  <a:pt x="56847" y="5136"/>
                </a:cubicBezTo>
                <a:cubicBezTo>
                  <a:pt x="55806" y="5136"/>
                  <a:pt x="54748" y="5589"/>
                  <a:pt x="53688" y="5589"/>
                </a:cubicBezTo>
                <a:cubicBezTo>
                  <a:pt x="53584" y="5589"/>
                  <a:pt x="53481" y="5585"/>
                  <a:pt x="53378" y="5576"/>
                </a:cubicBezTo>
                <a:cubicBezTo>
                  <a:pt x="50678" y="5326"/>
                  <a:pt x="50220" y="2176"/>
                  <a:pt x="48121" y="768"/>
                </a:cubicBezTo>
                <a:cubicBezTo>
                  <a:pt x="47327" y="236"/>
                  <a:pt x="46330" y="1"/>
                  <a:pt x="45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6"/>
          <p:cNvSpPr/>
          <p:nvPr/>
        </p:nvSpPr>
        <p:spPr>
          <a:xfrm>
            <a:off x="8103077" y="814703"/>
            <a:ext cx="861259" cy="161101"/>
          </a:xfrm>
          <a:custGeom>
            <a:avLst/>
            <a:gdLst/>
            <a:ahLst/>
            <a:cxnLst/>
            <a:rect l="l" t="t" r="r" b="b"/>
            <a:pathLst>
              <a:path w="74439" h="13924" extrusionOk="0">
                <a:moveTo>
                  <a:pt x="45306" y="1"/>
                </a:moveTo>
                <a:cubicBezTo>
                  <a:pt x="44279" y="1"/>
                  <a:pt x="43224" y="239"/>
                  <a:pt x="42322" y="652"/>
                </a:cubicBezTo>
                <a:cubicBezTo>
                  <a:pt x="40514" y="1468"/>
                  <a:pt x="39206" y="2843"/>
                  <a:pt x="37990" y="4193"/>
                </a:cubicBezTo>
                <a:cubicBezTo>
                  <a:pt x="36589" y="5759"/>
                  <a:pt x="34801" y="7527"/>
                  <a:pt x="32506" y="7527"/>
                </a:cubicBezTo>
                <a:cubicBezTo>
                  <a:pt x="32372" y="7527"/>
                  <a:pt x="32237" y="7521"/>
                  <a:pt x="32100" y="7508"/>
                </a:cubicBezTo>
                <a:cubicBezTo>
                  <a:pt x="30375" y="7342"/>
                  <a:pt x="29092" y="6175"/>
                  <a:pt x="27668" y="5359"/>
                </a:cubicBezTo>
                <a:cubicBezTo>
                  <a:pt x="26370" y="4621"/>
                  <a:pt x="24745" y="4200"/>
                  <a:pt x="23170" y="4200"/>
                </a:cubicBezTo>
                <a:cubicBezTo>
                  <a:pt x="21651" y="4200"/>
                  <a:pt x="20179" y="4592"/>
                  <a:pt x="19095" y="5467"/>
                </a:cubicBezTo>
                <a:cubicBezTo>
                  <a:pt x="17837" y="6484"/>
                  <a:pt x="17229" y="8008"/>
                  <a:pt x="15788" y="8825"/>
                </a:cubicBezTo>
                <a:cubicBezTo>
                  <a:pt x="14892" y="9326"/>
                  <a:pt x="13875" y="9476"/>
                  <a:pt x="12802" y="9476"/>
                </a:cubicBezTo>
                <a:cubicBezTo>
                  <a:pt x="11201" y="9476"/>
                  <a:pt x="9478" y="9141"/>
                  <a:pt x="7856" y="9141"/>
                </a:cubicBezTo>
                <a:cubicBezTo>
                  <a:pt x="4649" y="9141"/>
                  <a:pt x="1516" y="10674"/>
                  <a:pt x="0" y="12990"/>
                </a:cubicBezTo>
                <a:lnTo>
                  <a:pt x="74439" y="13923"/>
                </a:lnTo>
                <a:cubicBezTo>
                  <a:pt x="72903" y="11834"/>
                  <a:pt x="70000" y="10543"/>
                  <a:pt x="67074" y="10543"/>
                </a:cubicBezTo>
                <a:cubicBezTo>
                  <a:pt x="66699" y="10543"/>
                  <a:pt x="66323" y="10564"/>
                  <a:pt x="65949" y="10608"/>
                </a:cubicBezTo>
                <a:cubicBezTo>
                  <a:pt x="65112" y="10705"/>
                  <a:pt x="64243" y="10899"/>
                  <a:pt x="63418" y="10899"/>
                </a:cubicBezTo>
                <a:cubicBezTo>
                  <a:pt x="62979" y="10899"/>
                  <a:pt x="62553" y="10844"/>
                  <a:pt x="62150" y="10691"/>
                </a:cubicBezTo>
                <a:cubicBezTo>
                  <a:pt x="59559" y="9716"/>
                  <a:pt x="60184" y="5759"/>
                  <a:pt x="57443" y="5192"/>
                </a:cubicBezTo>
                <a:cubicBezTo>
                  <a:pt x="57245" y="5153"/>
                  <a:pt x="57047" y="5136"/>
                  <a:pt x="56847" y="5136"/>
                </a:cubicBezTo>
                <a:cubicBezTo>
                  <a:pt x="55806" y="5136"/>
                  <a:pt x="54748" y="5589"/>
                  <a:pt x="53688" y="5589"/>
                </a:cubicBezTo>
                <a:cubicBezTo>
                  <a:pt x="53584" y="5589"/>
                  <a:pt x="53481" y="5585"/>
                  <a:pt x="53378" y="5576"/>
                </a:cubicBezTo>
                <a:cubicBezTo>
                  <a:pt x="50678" y="5326"/>
                  <a:pt x="50220" y="2176"/>
                  <a:pt x="48121" y="768"/>
                </a:cubicBezTo>
                <a:cubicBezTo>
                  <a:pt x="47327" y="236"/>
                  <a:pt x="46330" y="1"/>
                  <a:pt x="45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9" name="Google Shape;1919;p36"/>
          <p:cNvGrpSpPr/>
          <p:nvPr/>
        </p:nvGrpSpPr>
        <p:grpSpPr>
          <a:xfrm>
            <a:off x="5587807" y="1154236"/>
            <a:ext cx="3191045" cy="3776359"/>
            <a:chOff x="2117700" y="1052679"/>
            <a:chExt cx="2874297" cy="3401512"/>
          </a:xfrm>
        </p:grpSpPr>
        <p:sp>
          <p:nvSpPr>
            <p:cNvPr id="1920" name="Google Shape;1920;p36"/>
            <p:cNvSpPr/>
            <p:nvPr/>
          </p:nvSpPr>
          <p:spPr>
            <a:xfrm>
              <a:off x="3657967" y="2153525"/>
              <a:ext cx="433843" cy="1549513"/>
            </a:xfrm>
            <a:custGeom>
              <a:avLst/>
              <a:gdLst/>
              <a:ahLst/>
              <a:cxnLst/>
              <a:rect l="l" t="t" r="r" b="b"/>
              <a:pathLst>
                <a:path w="10768" h="38459" extrusionOk="0">
                  <a:moveTo>
                    <a:pt x="0" y="0"/>
                  </a:moveTo>
                  <a:cubicBezTo>
                    <a:pt x="0" y="0"/>
                    <a:pt x="1532" y="10018"/>
                    <a:pt x="1386" y="30491"/>
                  </a:cubicBezTo>
                  <a:lnTo>
                    <a:pt x="1386" y="38459"/>
                  </a:lnTo>
                  <a:lnTo>
                    <a:pt x="9908" y="38459"/>
                  </a:lnTo>
                  <a:lnTo>
                    <a:pt x="9866" y="30491"/>
                  </a:lnTo>
                  <a:cubicBezTo>
                    <a:pt x="9714" y="10012"/>
                    <a:pt x="10767" y="0"/>
                    <a:pt x="107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6"/>
            <p:cNvSpPr/>
            <p:nvPr/>
          </p:nvSpPr>
          <p:spPr>
            <a:xfrm>
              <a:off x="3766547" y="2496831"/>
              <a:ext cx="41902" cy="106970"/>
            </a:xfrm>
            <a:custGeom>
              <a:avLst/>
              <a:gdLst/>
              <a:ahLst/>
              <a:cxnLst/>
              <a:rect l="l" t="t" r="r" b="b"/>
              <a:pathLst>
                <a:path w="1040" h="2655" extrusionOk="0">
                  <a:moveTo>
                    <a:pt x="520" y="1"/>
                  </a:moveTo>
                  <a:cubicBezTo>
                    <a:pt x="250" y="285"/>
                    <a:pt x="70" y="770"/>
                    <a:pt x="35" y="1262"/>
                  </a:cubicBezTo>
                  <a:cubicBezTo>
                    <a:pt x="1" y="1768"/>
                    <a:pt x="111" y="2654"/>
                    <a:pt x="111" y="2654"/>
                  </a:cubicBezTo>
                  <a:lnTo>
                    <a:pt x="922" y="2654"/>
                  </a:lnTo>
                  <a:cubicBezTo>
                    <a:pt x="922" y="2648"/>
                    <a:pt x="1040" y="1754"/>
                    <a:pt x="1005" y="1262"/>
                  </a:cubicBezTo>
                  <a:cubicBezTo>
                    <a:pt x="971" y="763"/>
                    <a:pt x="783" y="278"/>
                    <a:pt x="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6"/>
            <p:cNvSpPr/>
            <p:nvPr/>
          </p:nvSpPr>
          <p:spPr>
            <a:xfrm>
              <a:off x="3941846" y="2646467"/>
              <a:ext cx="42466" cy="107212"/>
            </a:xfrm>
            <a:custGeom>
              <a:avLst/>
              <a:gdLst/>
              <a:ahLst/>
              <a:cxnLst/>
              <a:rect l="l" t="t" r="r" b="b"/>
              <a:pathLst>
                <a:path w="1054" h="2661" extrusionOk="0">
                  <a:moveTo>
                    <a:pt x="520" y="0"/>
                  </a:moveTo>
                  <a:cubicBezTo>
                    <a:pt x="257" y="285"/>
                    <a:pt x="70" y="770"/>
                    <a:pt x="35" y="1261"/>
                  </a:cubicBezTo>
                  <a:cubicBezTo>
                    <a:pt x="1" y="1767"/>
                    <a:pt x="118" y="2661"/>
                    <a:pt x="118" y="2661"/>
                  </a:cubicBezTo>
                  <a:lnTo>
                    <a:pt x="929" y="2661"/>
                  </a:lnTo>
                  <a:cubicBezTo>
                    <a:pt x="936" y="2661"/>
                    <a:pt x="1054" y="1767"/>
                    <a:pt x="1005" y="1261"/>
                  </a:cubicBezTo>
                  <a:cubicBezTo>
                    <a:pt x="971" y="763"/>
                    <a:pt x="790" y="278"/>
                    <a:pt x="5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6"/>
            <p:cNvSpPr/>
            <p:nvPr/>
          </p:nvSpPr>
          <p:spPr>
            <a:xfrm>
              <a:off x="3863403" y="3163985"/>
              <a:ext cx="47502" cy="111966"/>
            </a:xfrm>
            <a:custGeom>
              <a:avLst/>
              <a:gdLst/>
              <a:ahLst/>
              <a:cxnLst/>
              <a:rect l="l" t="t" r="r" b="b"/>
              <a:pathLst>
                <a:path w="1179" h="2779" extrusionOk="0">
                  <a:moveTo>
                    <a:pt x="590" y="0"/>
                  </a:moveTo>
                  <a:cubicBezTo>
                    <a:pt x="285" y="291"/>
                    <a:pt x="91" y="804"/>
                    <a:pt x="42" y="1324"/>
                  </a:cubicBezTo>
                  <a:cubicBezTo>
                    <a:pt x="1" y="1843"/>
                    <a:pt x="132" y="2779"/>
                    <a:pt x="132" y="2779"/>
                  </a:cubicBezTo>
                  <a:lnTo>
                    <a:pt x="1047" y="2779"/>
                  </a:lnTo>
                  <a:cubicBezTo>
                    <a:pt x="1047" y="2779"/>
                    <a:pt x="1179" y="1843"/>
                    <a:pt x="1137" y="1324"/>
                  </a:cubicBezTo>
                  <a:cubicBezTo>
                    <a:pt x="1095" y="797"/>
                    <a:pt x="894" y="291"/>
                    <a:pt x="590" y="0"/>
                  </a:cubicBezTo>
                  <a:close/>
                </a:path>
              </a:pathLst>
            </a:custGeom>
            <a:solidFill>
              <a:srgbClr val="A42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6"/>
            <p:cNvSpPr/>
            <p:nvPr/>
          </p:nvSpPr>
          <p:spPr>
            <a:xfrm>
              <a:off x="3539878" y="1953367"/>
              <a:ext cx="639845" cy="262449"/>
            </a:xfrm>
            <a:custGeom>
              <a:avLst/>
              <a:gdLst/>
              <a:ahLst/>
              <a:cxnLst/>
              <a:rect l="l" t="t" r="r" b="b"/>
              <a:pathLst>
                <a:path w="15881" h="6514" extrusionOk="0">
                  <a:moveTo>
                    <a:pt x="7414" y="1"/>
                  </a:moveTo>
                  <a:lnTo>
                    <a:pt x="4442" y="368"/>
                  </a:lnTo>
                  <a:lnTo>
                    <a:pt x="4754" y="3222"/>
                  </a:lnTo>
                  <a:lnTo>
                    <a:pt x="4005" y="3458"/>
                  </a:lnTo>
                  <a:lnTo>
                    <a:pt x="3222" y="506"/>
                  </a:lnTo>
                  <a:lnTo>
                    <a:pt x="1" y="1275"/>
                  </a:lnTo>
                  <a:lnTo>
                    <a:pt x="2079" y="5557"/>
                  </a:lnTo>
                  <a:cubicBezTo>
                    <a:pt x="2079" y="5557"/>
                    <a:pt x="3743" y="6514"/>
                    <a:pt x="8473" y="6514"/>
                  </a:cubicBezTo>
                  <a:cubicBezTo>
                    <a:pt x="8540" y="6514"/>
                    <a:pt x="8607" y="6514"/>
                    <a:pt x="8675" y="6513"/>
                  </a:cubicBezTo>
                  <a:cubicBezTo>
                    <a:pt x="13566" y="6492"/>
                    <a:pt x="15021" y="5301"/>
                    <a:pt x="15021" y="5301"/>
                  </a:cubicBezTo>
                  <a:lnTo>
                    <a:pt x="15880" y="1414"/>
                  </a:lnTo>
                  <a:lnTo>
                    <a:pt x="13338" y="714"/>
                  </a:lnTo>
                  <a:lnTo>
                    <a:pt x="12673" y="3014"/>
                  </a:lnTo>
                  <a:lnTo>
                    <a:pt x="11633" y="2966"/>
                  </a:lnTo>
                  <a:lnTo>
                    <a:pt x="12001" y="479"/>
                  </a:lnTo>
                  <a:lnTo>
                    <a:pt x="8814" y="84"/>
                  </a:lnTo>
                  <a:lnTo>
                    <a:pt x="8523" y="2827"/>
                  </a:lnTo>
                  <a:lnTo>
                    <a:pt x="7795" y="2862"/>
                  </a:lnTo>
                  <a:lnTo>
                    <a:pt x="741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6"/>
            <p:cNvSpPr/>
            <p:nvPr/>
          </p:nvSpPr>
          <p:spPr>
            <a:xfrm>
              <a:off x="2936382" y="1886365"/>
              <a:ext cx="480176" cy="1146774"/>
            </a:xfrm>
            <a:custGeom>
              <a:avLst/>
              <a:gdLst/>
              <a:ahLst/>
              <a:cxnLst/>
              <a:rect l="l" t="t" r="r" b="b"/>
              <a:pathLst>
                <a:path w="11918" h="28463" extrusionOk="0">
                  <a:moveTo>
                    <a:pt x="1" y="1"/>
                  </a:moveTo>
                  <a:cubicBezTo>
                    <a:pt x="1" y="1"/>
                    <a:pt x="2225" y="9347"/>
                    <a:pt x="2093" y="28462"/>
                  </a:cubicBezTo>
                  <a:lnTo>
                    <a:pt x="9818" y="28462"/>
                  </a:lnTo>
                  <a:cubicBezTo>
                    <a:pt x="9680" y="9354"/>
                    <a:pt x="11918" y="1"/>
                    <a:pt x="119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6"/>
            <p:cNvSpPr/>
            <p:nvPr/>
          </p:nvSpPr>
          <p:spPr>
            <a:xfrm>
              <a:off x="3039402" y="2043535"/>
              <a:ext cx="42143" cy="105278"/>
            </a:xfrm>
            <a:custGeom>
              <a:avLst/>
              <a:gdLst/>
              <a:ahLst/>
              <a:cxnLst/>
              <a:rect l="l" t="t" r="r" b="b"/>
              <a:pathLst>
                <a:path w="1046" h="2613" extrusionOk="0">
                  <a:moveTo>
                    <a:pt x="520" y="0"/>
                  </a:moveTo>
                  <a:cubicBezTo>
                    <a:pt x="250" y="278"/>
                    <a:pt x="70" y="756"/>
                    <a:pt x="35" y="1248"/>
                  </a:cubicBezTo>
                  <a:cubicBezTo>
                    <a:pt x="0" y="1739"/>
                    <a:pt x="111" y="2612"/>
                    <a:pt x="111" y="2612"/>
                  </a:cubicBezTo>
                  <a:lnTo>
                    <a:pt x="942" y="2612"/>
                  </a:lnTo>
                  <a:cubicBezTo>
                    <a:pt x="926" y="2599"/>
                    <a:pt x="1046" y="1732"/>
                    <a:pt x="1005" y="1248"/>
                  </a:cubicBezTo>
                  <a:cubicBezTo>
                    <a:pt x="963" y="756"/>
                    <a:pt x="783" y="278"/>
                    <a:pt x="520" y="0"/>
                  </a:cubicBezTo>
                  <a:close/>
                  <a:moveTo>
                    <a:pt x="942" y="2612"/>
                  </a:moveTo>
                  <a:cubicBezTo>
                    <a:pt x="942" y="2613"/>
                    <a:pt x="942" y="2613"/>
                    <a:pt x="942" y="2613"/>
                  </a:cubicBezTo>
                  <a:cubicBezTo>
                    <a:pt x="942" y="2613"/>
                    <a:pt x="943" y="2613"/>
                    <a:pt x="943" y="261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6"/>
            <p:cNvSpPr/>
            <p:nvPr/>
          </p:nvSpPr>
          <p:spPr>
            <a:xfrm>
              <a:off x="3163051" y="2054695"/>
              <a:ext cx="42425" cy="105278"/>
            </a:xfrm>
            <a:custGeom>
              <a:avLst/>
              <a:gdLst/>
              <a:ahLst/>
              <a:cxnLst/>
              <a:rect l="l" t="t" r="r" b="b"/>
              <a:pathLst>
                <a:path w="1053" h="2613" extrusionOk="0">
                  <a:moveTo>
                    <a:pt x="520" y="1"/>
                  </a:moveTo>
                  <a:cubicBezTo>
                    <a:pt x="257" y="278"/>
                    <a:pt x="70" y="756"/>
                    <a:pt x="35" y="1248"/>
                  </a:cubicBezTo>
                  <a:cubicBezTo>
                    <a:pt x="1" y="1740"/>
                    <a:pt x="118" y="2613"/>
                    <a:pt x="118" y="2613"/>
                  </a:cubicBezTo>
                  <a:lnTo>
                    <a:pt x="949" y="2613"/>
                  </a:lnTo>
                  <a:cubicBezTo>
                    <a:pt x="933" y="2599"/>
                    <a:pt x="1053" y="1732"/>
                    <a:pt x="1005" y="1248"/>
                  </a:cubicBezTo>
                  <a:cubicBezTo>
                    <a:pt x="971" y="756"/>
                    <a:pt x="790" y="278"/>
                    <a:pt x="520" y="1"/>
                  </a:cubicBezTo>
                  <a:close/>
                  <a:moveTo>
                    <a:pt x="949" y="2613"/>
                  </a:moveTo>
                  <a:cubicBezTo>
                    <a:pt x="949" y="2613"/>
                    <a:pt x="949" y="2613"/>
                    <a:pt x="949" y="2613"/>
                  </a:cubicBezTo>
                  <a:cubicBezTo>
                    <a:pt x="950" y="2613"/>
                    <a:pt x="950" y="2613"/>
                    <a:pt x="950" y="26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6"/>
            <p:cNvSpPr/>
            <p:nvPr/>
          </p:nvSpPr>
          <p:spPr>
            <a:xfrm>
              <a:off x="3284201" y="2038498"/>
              <a:ext cx="41902" cy="105560"/>
            </a:xfrm>
            <a:custGeom>
              <a:avLst/>
              <a:gdLst/>
              <a:ahLst/>
              <a:cxnLst/>
              <a:rect l="l" t="t" r="r" b="b"/>
              <a:pathLst>
                <a:path w="1040" h="2620" extrusionOk="0">
                  <a:moveTo>
                    <a:pt x="520" y="1"/>
                  </a:moveTo>
                  <a:cubicBezTo>
                    <a:pt x="250" y="278"/>
                    <a:pt x="70" y="756"/>
                    <a:pt x="35" y="1248"/>
                  </a:cubicBezTo>
                  <a:cubicBezTo>
                    <a:pt x="1" y="1747"/>
                    <a:pt x="111" y="2620"/>
                    <a:pt x="111" y="2620"/>
                  </a:cubicBezTo>
                  <a:lnTo>
                    <a:pt x="942" y="2620"/>
                  </a:lnTo>
                  <a:cubicBezTo>
                    <a:pt x="931" y="2613"/>
                    <a:pt x="1039" y="1743"/>
                    <a:pt x="1005" y="1248"/>
                  </a:cubicBezTo>
                  <a:cubicBezTo>
                    <a:pt x="970" y="756"/>
                    <a:pt x="790" y="278"/>
                    <a:pt x="520" y="1"/>
                  </a:cubicBezTo>
                  <a:close/>
                  <a:moveTo>
                    <a:pt x="942" y="2620"/>
                  </a:moveTo>
                  <a:lnTo>
                    <a:pt x="942" y="2620"/>
                  </a:lnTo>
                  <a:cubicBezTo>
                    <a:pt x="943" y="2620"/>
                    <a:pt x="943" y="2620"/>
                    <a:pt x="943" y="2620"/>
                  </a:cubicBezTo>
                  <a:cubicBezTo>
                    <a:pt x="943" y="2620"/>
                    <a:pt x="943" y="2620"/>
                    <a:pt x="943" y="26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6"/>
            <p:cNvSpPr/>
            <p:nvPr/>
          </p:nvSpPr>
          <p:spPr>
            <a:xfrm>
              <a:off x="3038556" y="2519756"/>
              <a:ext cx="42184" cy="105237"/>
            </a:xfrm>
            <a:custGeom>
              <a:avLst/>
              <a:gdLst/>
              <a:ahLst/>
              <a:cxnLst/>
              <a:rect l="l" t="t" r="r" b="b"/>
              <a:pathLst>
                <a:path w="1047" h="2612" extrusionOk="0">
                  <a:moveTo>
                    <a:pt x="520" y="0"/>
                  </a:moveTo>
                  <a:cubicBezTo>
                    <a:pt x="250" y="277"/>
                    <a:pt x="70" y="755"/>
                    <a:pt x="35" y="1247"/>
                  </a:cubicBezTo>
                  <a:cubicBezTo>
                    <a:pt x="1" y="1739"/>
                    <a:pt x="111" y="2612"/>
                    <a:pt x="111" y="2612"/>
                  </a:cubicBezTo>
                  <a:lnTo>
                    <a:pt x="943" y="2612"/>
                  </a:lnTo>
                  <a:cubicBezTo>
                    <a:pt x="929" y="2612"/>
                    <a:pt x="1047" y="1732"/>
                    <a:pt x="1005" y="1247"/>
                  </a:cubicBezTo>
                  <a:cubicBezTo>
                    <a:pt x="971" y="755"/>
                    <a:pt x="790" y="277"/>
                    <a:pt x="5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6"/>
            <p:cNvSpPr/>
            <p:nvPr/>
          </p:nvSpPr>
          <p:spPr>
            <a:xfrm>
              <a:off x="3162487" y="2530916"/>
              <a:ext cx="42184" cy="105560"/>
            </a:xfrm>
            <a:custGeom>
              <a:avLst/>
              <a:gdLst/>
              <a:ahLst/>
              <a:cxnLst/>
              <a:rect l="l" t="t" r="r" b="b"/>
              <a:pathLst>
                <a:path w="1047" h="2620" extrusionOk="0">
                  <a:moveTo>
                    <a:pt x="520" y="0"/>
                  </a:moveTo>
                  <a:cubicBezTo>
                    <a:pt x="250" y="277"/>
                    <a:pt x="70" y="755"/>
                    <a:pt x="35" y="1247"/>
                  </a:cubicBezTo>
                  <a:cubicBezTo>
                    <a:pt x="1" y="1739"/>
                    <a:pt x="112" y="2619"/>
                    <a:pt x="112" y="2619"/>
                  </a:cubicBezTo>
                  <a:lnTo>
                    <a:pt x="943" y="2619"/>
                  </a:lnTo>
                  <a:cubicBezTo>
                    <a:pt x="929" y="2619"/>
                    <a:pt x="1047" y="1732"/>
                    <a:pt x="1005" y="1247"/>
                  </a:cubicBezTo>
                  <a:cubicBezTo>
                    <a:pt x="971" y="755"/>
                    <a:pt x="791" y="277"/>
                    <a:pt x="5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6"/>
            <p:cNvSpPr/>
            <p:nvPr/>
          </p:nvSpPr>
          <p:spPr>
            <a:xfrm>
              <a:off x="3283637" y="2514438"/>
              <a:ext cx="41902" cy="105560"/>
            </a:xfrm>
            <a:custGeom>
              <a:avLst/>
              <a:gdLst/>
              <a:ahLst/>
              <a:cxnLst/>
              <a:rect l="l" t="t" r="r" b="b"/>
              <a:pathLst>
                <a:path w="1040" h="2620" extrusionOk="0">
                  <a:moveTo>
                    <a:pt x="520" y="0"/>
                  </a:moveTo>
                  <a:cubicBezTo>
                    <a:pt x="250" y="278"/>
                    <a:pt x="70" y="756"/>
                    <a:pt x="35" y="1248"/>
                  </a:cubicBezTo>
                  <a:cubicBezTo>
                    <a:pt x="1" y="1746"/>
                    <a:pt x="112" y="2619"/>
                    <a:pt x="112" y="2619"/>
                  </a:cubicBezTo>
                  <a:lnTo>
                    <a:pt x="942" y="2619"/>
                  </a:lnTo>
                  <a:cubicBezTo>
                    <a:pt x="924" y="2612"/>
                    <a:pt x="1040" y="1742"/>
                    <a:pt x="1005" y="1248"/>
                  </a:cubicBezTo>
                  <a:cubicBezTo>
                    <a:pt x="964" y="756"/>
                    <a:pt x="784" y="278"/>
                    <a:pt x="520" y="0"/>
                  </a:cubicBezTo>
                  <a:close/>
                  <a:moveTo>
                    <a:pt x="942" y="2619"/>
                  </a:moveTo>
                  <a:cubicBezTo>
                    <a:pt x="943" y="2619"/>
                    <a:pt x="943" y="2619"/>
                    <a:pt x="943" y="2619"/>
                  </a:cubicBezTo>
                  <a:cubicBezTo>
                    <a:pt x="943" y="2619"/>
                    <a:pt x="943" y="2619"/>
                    <a:pt x="943" y="26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6"/>
            <p:cNvSpPr/>
            <p:nvPr/>
          </p:nvSpPr>
          <p:spPr>
            <a:xfrm>
              <a:off x="2882515" y="1164821"/>
              <a:ext cx="598508" cy="807331"/>
            </a:xfrm>
            <a:custGeom>
              <a:avLst/>
              <a:gdLst/>
              <a:ahLst/>
              <a:cxnLst/>
              <a:rect l="l" t="t" r="r" b="b"/>
              <a:pathLst>
                <a:path w="14855" h="20038" extrusionOk="0">
                  <a:moveTo>
                    <a:pt x="7372" y="0"/>
                  </a:moveTo>
                  <a:cubicBezTo>
                    <a:pt x="7296" y="0"/>
                    <a:pt x="7227" y="70"/>
                    <a:pt x="7213" y="160"/>
                  </a:cubicBezTo>
                  <a:lnTo>
                    <a:pt x="7088" y="2342"/>
                  </a:lnTo>
                  <a:lnTo>
                    <a:pt x="7088" y="2356"/>
                  </a:lnTo>
                  <a:cubicBezTo>
                    <a:pt x="5710" y="11487"/>
                    <a:pt x="1061" y="17577"/>
                    <a:pt x="84" y="18769"/>
                  </a:cubicBezTo>
                  <a:cubicBezTo>
                    <a:pt x="1" y="18866"/>
                    <a:pt x="49" y="19018"/>
                    <a:pt x="160" y="19046"/>
                  </a:cubicBezTo>
                  <a:cubicBezTo>
                    <a:pt x="2959" y="19711"/>
                    <a:pt x="4844" y="19947"/>
                    <a:pt x="6008" y="20009"/>
                  </a:cubicBezTo>
                  <a:cubicBezTo>
                    <a:pt x="6312" y="20025"/>
                    <a:pt x="6566" y="20031"/>
                    <a:pt x="6773" y="20031"/>
                  </a:cubicBezTo>
                  <a:cubicBezTo>
                    <a:pt x="7094" y="20031"/>
                    <a:pt x="7302" y="20018"/>
                    <a:pt x="7407" y="20009"/>
                  </a:cubicBezTo>
                  <a:lnTo>
                    <a:pt x="7435" y="20009"/>
                  </a:lnTo>
                  <a:cubicBezTo>
                    <a:pt x="7552" y="20015"/>
                    <a:pt x="7785" y="20038"/>
                    <a:pt x="8137" y="20038"/>
                  </a:cubicBezTo>
                  <a:cubicBezTo>
                    <a:pt x="8181" y="20038"/>
                    <a:pt x="8226" y="20038"/>
                    <a:pt x="8273" y="20037"/>
                  </a:cubicBezTo>
                  <a:cubicBezTo>
                    <a:pt x="9340" y="20016"/>
                    <a:pt x="11384" y="19843"/>
                    <a:pt x="14703" y="19046"/>
                  </a:cubicBezTo>
                  <a:cubicBezTo>
                    <a:pt x="14813" y="19018"/>
                    <a:pt x="14855" y="18866"/>
                    <a:pt x="14779" y="18769"/>
                  </a:cubicBezTo>
                  <a:cubicBezTo>
                    <a:pt x="13733" y="17487"/>
                    <a:pt x="8384" y="10497"/>
                    <a:pt x="7518" y="160"/>
                  </a:cubicBezTo>
                  <a:cubicBezTo>
                    <a:pt x="7511" y="70"/>
                    <a:pt x="7449" y="0"/>
                    <a:pt x="73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6"/>
            <p:cNvSpPr/>
            <p:nvPr/>
          </p:nvSpPr>
          <p:spPr>
            <a:xfrm>
              <a:off x="3170585" y="1052679"/>
              <a:ext cx="372682" cy="158017"/>
            </a:xfrm>
            <a:custGeom>
              <a:avLst/>
              <a:gdLst/>
              <a:ahLst/>
              <a:cxnLst/>
              <a:rect l="l" t="t" r="r" b="b"/>
              <a:pathLst>
                <a:path w="9250" h="3922" extrusionOk="0">
                  <a:moveTo>
                    <a:pt x="5170" y="1"/>
                  </a:moveTo>
                  <a:cubicBezTo>
                    <a:pt x="4402" y="1"/>
                    <a:pt x="3585" y="198"/>
                    <a:pt x="2814" y="666"/>
                  </a:cubicBezTo>
                  <a:cubicBezTo>
                    <a:pt x="2359" y="940"/>
                    <a:pt x="1895" y="1032"/>
                    <a:pt x="1480" y="1032"/>
                  </a:cubicBezTo>
                  <a:cubicBezTo>
                    <a:pt x="648" y="1032"/>
                    <a:pt x="8" y="666"/>
                    <a:pt x="8" y="666"/>
                  </a:cubicBezTo>
                  <a:lnTo>
                    <a:pt x="1" y="666"/>
                  </a:lnTo>
                  <a:lnTo>
                    <a:pt x="1" y="2952"/>
                  </a:lnTo>
                  <a:cubicBezTo>
                    <a:pt x="1" y="2952"/>
                    <a:pt x="258" y="3603"/>
                    <a:pt x="1345" y="3603"/>
                  </a:cubicBezTo>
                  <a:cubicBezTo>
                    <a:pt x="1579" y="3603"/>
                    <a:pt x="1852" y="3573"/>
                    <a:pt x="2169" y="3499"/>
                  </a:cubicBezTo>
                  <a:cubicBezTo>
                    <a:pt x="2564" y="3409"/>
                    <a:pt x="3396" y="2993"/>
                    <a:pt x="3756" y="2820"/>
                  </a:cubicBezTo>
                  <a:cubicBezTo>
                    <a:pt x="4378" y="2532"/>
                    <a:pt x="4913" y="2349"/>
                    <a:pt x="5384" y="2349"/>
                  </a:cubicBezTo>
                  <a:cubicBezTo>
                    <a:pt x="5820" y="2349"/>
                    <a:pt x="6202" y="2506"/>
                    <a:pt x="6548" y="2883"/>
                  </a:cubicBezTo>
                  <a:cubicBezTo>
                    <a:pt x="7314" y="3703"/>
                    <a:pt x="8035" y="3922"/>
                    <a:pt x="8375" y="3922"/>
                  </a:cubicBezTo>
                  <a:cubicBezTo>
                    <a:pt x="8598" y="3922"/>
                    <a:pt x="8658" y="3828"/>
                    <a:pt x="8460" y="3749"/>
                  </a:cubicBezTo>
                  <a:cubicBezTo>
                    <a:pt x="7954" y="3548"/>
                    <a:pt x="7421" y="2502"/>
                    <a:pt x="7643" y="2502"/>
                  </a:cubicBezTo>
                  <a:cubicBezTo>
                    <a:pt x="7871" y="2502"/>
                    <a:pt x="9250" y="3021"/>
                    <a:pt x="9250" y="3021"/>
                  </a:cubicBezTo>
                  <a:cubicBezTo>
                    <a:pt x="9250" y="3021"/>
                    <a:pt x="9084" y="2612"/>
                    <a:pt x="8211" y="1365"/>
                  </a:cubicBezTo>
                  <a:cubicBezTo>
                    <a:pt x="7655" y="578"/>
                    <a:pt x="6484" y="1"/>
                    <a:pt x="51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6"/>
            <p:cNvSpPr/>
            <p:nvPr/>
          </p:nvSpPr>
          <p:spPr>
            <a:xfrm>
              <a:off x="4102360" y="2509966"/>
              <a:ext cx="492706" cy="1282108"/>
            </a:xfrm>
            <a:custGeom>
              <a:avLst/>
              <a:gdLst/>
              <a:ahLst/>
              <a:cxnLst/>
              <a:rect l="l" t="t" r="r" b="b"/>
              <a:pathLst>
                <a:path w="12229" h="31822" extrusionOk="0">
                  <a:moveTo>
                    <a:pt x="0" y="1"/>
                  </a:moveTo>
                  <a:cubicBezTo>
                    <a:pt x="0" y="1"/>
                    <a:pt x="2287" y="10455"/>
                    <a:pt x="2148" y="31822"/>
                  </a:cubicBezTo>
                  <a:lnTo>
                    <a:pt x="10067" y="31822"/>
                  </a:lnTo>
                  <a:cubicBezTo>
                    <a:pt x="9942" y="10455"/>
                    <a:pt x="12229" y="1"/>
                    <a:pt x="122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6"/>
            <p:cNvSpPr/>
            <p:nvPr/>
          </p:nvSpPr>
          <p:spPr>
            <a:xfrm>
              <a:off x="4208160" y="2685547"/>
              <a:ext cx="43553" cy="117848"/>
            </a:xfrm>
            <a:custGeom>
              <a:avLst/>
              <a:gdLst/>
              <a:ahLst/>
              <a:cxnLst/>
              <a:rect l="l" t="t" r="r" b="b"/>
              <a:pathLst>
                <a:path w="1081" h="2925" extrusionOk="0">
                  <a:moveTo>
                    <a:pt x="547" y="0"/>
                  </a:moveTo>
                  <a:cubicBezTo>
                    <a:pt x="270" y="312"/>
                    <a:pt x="83" y="839"/>
                    <a:pt x="42" y="1393"/>
                  </a:cubicBezTo>
                  <a:cubicBezTo>
                    <a:pt x="0" y="1947"/>
                    <a:pt x="118" y="2924"/>
                    <a:pt x="118" y="2924"/>
                  </a:cubicBezTo>
                  <a:lnTo>
                    <a:pt x="970" y="2924"/>
                  </a:lnTo>
                  <a:cubicBezTo>
                    <a:pt x="970" y="2924"/>
                    <a:pt x="1081" y="1940"/>
                    <a:pt x="1046" y="1393"/>
                  </a:cubicBezTo>
                  <a:cubicBezTo>
                    <a:pt x="1005" y="839"/>
                    <a:pt x="825" y="312"/>
                    <a:pt x="5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6"/>
            <p:cNvSpPr/>
            <p:nvPr/>
          </p:nvSpPr>
          <p:spPr>
            <a:xfrm>
              <a:off x="4334870" y="2698118"/>
              <a:ext cx="43876" cy="117808"/>
            </a:xfrm>
            <a:custGeom>
              <a:avLst/>
              <a:gdLst/>
              <a:ahLst/>
              <a:cxnLst/>
              <a:rect l="l" t="t" r="r" b="b"/>
              <a:pathLst>
                <a:path w="1089" h="2924" extrusionOk="0">
                  <a:moveTo>
                    <a:pt x="548" y="0"/>
                  </a:moveTo>
                  <a:cubicBezTo>
                    <a:pt x="271" y="312"/>
                    <a:pt x="84" y="839"/>
                    <a:pt x="42" y="1393"/>
                  </a:cubicBezTo>
                  <a:cubicBezTo>
                    <a:pt x="1" y="1947"/>
                    <a:pt x="118" y="2924"/>
                    <a:pt x="118" y="2924"/>
                  </a:cubicBezTo>
                  <a:lnTo>
                    <a:pt x="971" y="2924"/>
                  </a:lnTo>
                  <a:cubicBezTo>
                    <a:pt x="971" y="2924"/>
                    <a:pt x="1088" y="1940"/>
                    <a:pt x="1047" y="1393"/>
                  </a:cubicBezTo>
                  <a:cubicBezTo>
                    <a:pt x="1005" y="839"/>
                    <a:pt x="825" y="312"/>
                    <a:pt x="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6"/>
            <p:cNvSpPr/>
            <p:nvPr/>
          </p:nvSpPr>
          <p:spPr>
            <a:xfrm>
              <a:off x="4459083" y="2679947"/>
              <a:ext cx="43594" cy="117848"/>
            </a:xfrm>
            <a:custGeom>
              <a:avLst/>
              <a:gdLst/>
              <a:ahLst/>
              <a:cxnLst/>
              <a:rect l="l" t="t" r="r" b="b"/>
              <a:pathLst>
                <a:path w="1082" h="2925" extrusionOk="0">
                  <a:moveTo>
                    <a:pt x="548" y="1"/>
                  </a:moveTo>
                  <a:cubicBezTo>
                    <a:pt x="271" y="313"/>
                    <a:pt x="84" y="839"/>
                    <a:pt x="42" y="1393"/>
                  </a:cubicBezTo>
                  <a:cubicBezTo>
                    <a:pt x="1" y="1948"/>
                    <a:pt x="118" y="2925"/>
                    <a:pt x="118" y="2925"/>
                  </a:cubicBezTo>
                  <a:lnTo>
                    <a:pt x="971" y="2925"/>
                  </a:lnTo>
                  <a:cubicBezTo>
                    <a:pt x="964" y="2925"/>
                    <a:pt x="1081" y="1948"/>
                    <a:pt x="1047" y="1393"/>
                  </a:cubicBezTo>
                  <a:cubicBezTo>
                    <a:pt x="1005" y="839"/>
                    <a:pt x="825" y="313"/>
                    <a:pt x="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6"/>
            <p:cNvSpPr/>
            <p:nvPr/>
          </p:nvSpPr>
          <p:spPr>
            <a:xfrm>
              <a:off x="4207032" y="3217570"/>
              <a:ext cx="44158" cy="118130"/>
            </a:xfrm>
            <a:custGeom>
              <a:avLst/>
              <a:gdLst/>
              <a:ahLst/>
              <a:cxnLst/>
              <a:rect l="l" t="t" r="r" b="b"/>
              <a:pathLst>
                <a:path w="1096" h="2932" extrusionOk="0">
                  <a:moveTo>
                    <a:pt x="548" y="1"/>
                  </a:moveTo>
                  <a:cubicBezTo>
                    <a:pt x="271" y="312"/>
                    <a:pt x="90" y="839"/>
                    <a:pt x="49" y="1393"/>
                  </a:cubicBezTo>
                  <a:cubicBezTo>
                    <a:pt x="0" y="1948"/>
                    <a:pt x="125" y="2931"/>
                    <a:pt x="125" y="2931"/>
                  </a:cubicBezTo>
                  <a:lnTo>
                    <a:pt x="970" y="2931"/>
                  </a:lnTo>
                  <a:cubicBezTo>
                    <a:pt x="970" y="2931"/>
                    <a:pt x="1095" y="1941"/>
                    <a:pt x="1054" y="1393"/>
                  </a:cubicBezTo>
                  <a:cubicBezTo>
                    <a:pt x="1005" y="839"/>
                    <a:pt x="825" y="312"/>
                    <a:pt x="548" y="1"/>
                  </a:cubicBezTo>
                  <a:close/>
                </a:path>
              </a:pathLst>
            </a:custGeom>
            <a:solidFill>
              <a:srgbClr val="A42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6"/>
            <p:cNvSpPr/>
            <p:nvPr/>
          </p:nvSpPr>
          <p:spPr>
            <a:xfrm>
              <a:off x="4334024" y="3229858"/>
              <a:ext cx="44158" cy="117848"/>
            </a:xfrm>
            <a:custGeom>
              <a:avLst/>
              <a:gdLst/>
              <a:ahLst/>
              <a:cxnLst/>
              <a:rect l="l" t="t" r="r" b="b"/>
              <a:pathLst>
                <a:path w="1096" h="2925" extrusionOk="0">
                  <a:moveTo>
                    <a:pt x="548" y="1"/>
                  </a:moveTo>
                  <a:cubicBezTo>
                    <a:pt x="271" y="312"/>
                    <a:pt x="91" y="839"/>
                    <a:pt x="42" y="1393"/>
                  </a:cubicBezTo>
                  <a:cubicBezTo>
                    <a:pt x="1" y="1947"/>
                    <a:pt x="126" y="2924"/>
                    <a:pt x="126" y="2924"/>
                  </a:cubicBezTo>
                  <a:lnTo>
                    <a:pt x="971" y="2924"/>
                  </a:lnTo>
                  <a:cubicBezTo>
                    <a:pt x="971" y="2924"/>
                    <a:pt x="1095" y="1947"/>
                    <a:pt x="1054" y="1393"/>
                  </a:cubicBezTo>
                  <a:cubicBezTo>
                    <a:pt x="1005" y="839"/>
                    <a:pt x="825" y="312"/>
                    <a:pt x="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6"/>
            <p:cNvSpPr/>
            <p:nvPr/>
          </p:nvSpPr>
          <p:spPr>
            <a:xfrm>
              <a:off x="4457955" y="3212010"/>
              <a:ext cx="44158" cy="118090"/>
            </a:xfrm>
            <a:custGeom>
              <a:avLst/>
              <a:gdLst/>
              <a:ahLst/>
              <a:cxnLst/>
              <a:rect l="l" t="t" r="r" b="b"/>
              <a:pathLst>
                <a:path w="1096" h="2931" extrusionOk="0">
                  <a:moveTo>
                    <a:pt x="548" y="0"/>
                  </a:moveTo>
                  <a:cubicBezTo>
                    <a:pt x="271" y="312"/>
                    <a:pt x="84" y="838"/>
                    <a:pt x="43" y="1393"/>
                  </a:cubicBezTo>
                  <a:cubicBezTo>
                    <a:pt x="1" y="1947"/>
                    <a:pt x="119" y="2931"/>
                    <a:pt x="119" y="2931"/>
                  </a:cubicBezTo>
                  <a:lnTo>
                    <a:pt x="971" y="2931"/>
                  </a:lnTo>
                  <a:cubicBezTo>
                    <a:pt x="971" y="2931"/>
                    <a:pt x="1096" y="1940"/>
                    <a:pt x="1047" y="1393"/>
                  </a:cubicBezTo>
                  <a:cubicBezTo>
                    <a:pt x="1006" y="838"/>
                    <a:pt x="825" y="312"/>
                    <a:pt x="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6"/>
            <p:cNvSpPr/>
            <p:nvPr/>
          </p:nvSpPr>
          <p:spPr>
            <a:xfrm>
              <a:off x="4262873" y="2966929"/>
              <a:ext cx="44118" cy="118090"/>
            </a:xfrm>
            <a:custGeom>
              <a:avLst/>
              <a:gdLst/>
              <a:ahLst/>
              <a:cxnLst/>
              <a:rect l="l" t="t" r="r" b="b"/>
              <a:pathLst>
                <a:path w="1095" h="2931" extrusionOk="0">
                  <a:moveTo>
                    <a:pt x="547" y="0"/>
                  </a:moveTo>
                  <a:cubicBezTo>
                    <a:pt x="270" y="319"/>
                    <a:pt x="90" y="845"/>
                    <a:pt x="49" y="1400"/>
                  </a:cubicBezTo>
                  <a:cubicBezTo>
                    <a:pt x="0" y="1954"/>
                    <a:pt x="125" y="2931"/>
                    <a:pt x="125" y="2931"/>
                  </a:cubicBezTo>
                  <a:lnTo>
                    <a:pt x="970" y="2931"/>
                  </a:lnTo>
                  <a:cubicBezTo>
                    <a:pt x="970" y="2931"/>
                    <a:pt x="1095" y="1954"/>
                    <a:pt x="1053" y="1400"/>
                  </a:cubicBezTo>
                  <a:cubicBezTo>
                    <a:pt x="1005" y="845"/>
                    <a:pt x="825" y="319"/>
                    <a:pt x="547" y="0"/>
                  </a:cubicBezTo>
                  <a:close/>
                </a:path>
              </a:pathLst>
            </a:custGeom>
            <a:solidFill>
              <a:srgbClr val="A42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6"/>
            <p:cNvSpPr/>
            <p:nvPr/>
          </p:nvSpPr>
          <p:spPr>
            <a:xfrm>
              <a:off x="4407996" y="2966929"/>
              <a:ext cx="44158" cy="118090"/>
            </a:xfrm>
            <a:custGeom>
              <a:avLst/>
              <a:gdLst/>
              <a:ahLst/>
              <a:cxnLst/>
              <a:rect l="l" t="t" r="r" b="b"/>
              <a:pathLst>
                <a:path w="1096" h="2931" extrusionOk="0">
                  <a:moveTo>
                    <a:pt x="548" y="0"/>
                  </a:moveTo>
                  <a:cubicBezTo>
                    <a:pt x="271" y="319"/>
                    <a:pt x="91" y="845"/>
                    <a:pt x="49" y="1400"/>
                  </a:cubicBezTo>
                  <a:cubicBezTo>
                    <a:pt x="1" y="1954"/>
                    <a:pt x="125" y="2931"/>
                    <a:pt x="125" y="2931"/>
                  </a:cubicBezTo>
                  <a:lnTo>
                    <a:pt x="971" y="2931"/>
                  </a:lnTo>
                  <a:cubicBezTo>
                    <a:pt x="971" y="2931"/>
                    <a:pt x="1095" y="1954"/>
                    <a:pt x="1054" y="1400"/>
                  </a:cubicBezTo>
                  <a:cubicBezTo>
                    <a:pt x="1005" y="845"/>
                    <a:pt x="825" y="319"/>
                    <a:pt x="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6"/>
            <p:cNvSpPr/>
            <p:nvPr/>
          </p:nvSpPr>
          <p:spPr>
            <a:xfrm>
              <a:off x="4260053" y="3473811"/>
              <a:ext cx="43876" cy="117848"/>
            </a:xfrm>
            <a:custGeom>
              <a:avLst/>
              <a:gdLst/>
              <a:ahLst/>
              <a:cxnLst/>
              <a:rect l="l" t="t" r="r" b="b"/>
              <a:pathLst>
                <a:path w="1089" h="2925" extrusionOk="0">
                  <a:moveTo>
                    <a:pt x="548" y="1"/>
                  </a:moveTo>
                  <a:cubicBezTo>
                    <a:pt x="271" y="313"/>
                    <a:pt x="91" y="839"/>
                    <a:pt x="42" y="1393"/>
                  </a:cubicBezTo>
                  <a:cubicBezTo>
                    <a:pt x="1" y="1948"/>
                    <a:pt x="126" y="2925"/>
                    <a:pt x="126" y="2925"/>
                  </a:cubicBezTo>
                  <a:lnTo>
                    <a:pt x="971" y="2925"/>
                  </a:lnTo>
                  <a:cubicBezTo>
                    <a:pt x="971" y="2918"/>
                    <a:pt x="1089" y="1941"/>
                    <a:pt x="1054" y="1393"/>
                  </a:cubicBezTo>
                  <a:cubicBezTo>
                    <a:pt x="1005" y="839"/>
                    <a:pt x="825" y="313"/>
                    <a:pt x="548" y="1"/>
                  </a:cubicBezTo>
                  <a:close/>
                </a:path>
              </a:pathLst>
            </a:custGeom>
            <a:solidFill>
              <a:srgbClr val="A42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6"/>
            <p:cNvSpPr/>
            <p:nvPr/>
          </p:nvSpPr>
          <p:spPr>
            <a:xfrm>
              <a:off x="4384547" y="3473811"/>
              <a:ext cx="44158" cy="117848"/>
            </a:xfrm>
            <a:custGeom>
              <a:avLst/>
              <a:gdLst/>
              <a:ahLst/>
              <a:cxnLst/>
              <a:rect l="l" t="t" r="r" b="b"/>
              <a:pathLst>
                <a:path w="1096" h="2925" extrusionOk="0">
                  <a:moveTo>
                    <a:pt x="548" y="1"/>
                  </a:moveTo>
                  <a:cubicBezTo>
                    <a:pt x="271" y="313"/>
                    <a:pt x="91" y="839"/>
                    <a:pt x="49" y="1393"/>
                  </a:cubicBezTo>
                  <a:cubicBezTo>
                    <a:pt x="1" y="1948"/>
                    <a:pt x="126" y="2925"/>
                    <a:pt x="126" y="2925"/>
                  </a:cubicBezTo>
                  <a:lnTo>
                    <a:pt x="978" y="2925"/>
                  </a:lnTo>
                  <a:cubicBezTo>
                    <a:pt x="978" y="2918"/>
                    <a:pt x="1095" y="1941"/>
                    <a:pt x="1054" y="1393"/>
                  </a:cubicBezTo>
                  <a:cubicBezTo>
                    <a:pt x="1012" y="839"/>
                    <a:pt x="825" y="313"/>
                    <a:pt x="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6"/>
            <p:cNvSpPr/>
            <p:nvPr/>
          </p:nvSpPr>
          <p:spPr>
            <a:xfrm>
              <a:off x="4219320" y="2921724"/>
              <a:ext cx="51974" cy="33602"/>
            </a:xfrm>
            <a:custGeom>
              <a:avLst/>
              <a:gdLst/>
              <a:ahLst/>
              <a:cxnLst/>
              <a:rect l="l" t="t" r="r" b="b"/>
              <a:pathLst>
                <a:path w="1290" h="834" extrusionOk="0">
                  <a:moveTo>
                    <a:pt x="950" y="0"/>
                  </a:moveTo>
                  <a:cubicBezTo>
                    <a:pt x="588" y="0"/>
                    <a:pt x="56" y="7"/>
                    <a:pt x="56" y="7"/>
                  </a:cubicBezTo>
                  <a:cubicBezTo>
                    <a:pt x="0" y="318"/>
                    <a:pt x="28" y="824"/>
                    <a:pt x="56" y="824"/>
                  </a:cubicBezTo>
                  <a:cubicBezTo>
                    <a:pt x="66" y="824"/>
                    <a:pt x="353" y="834"/>
                    <a:pt x="647" y="834"/>
                  </a:cubicBezTo>
                  <a:cubicBezTo>
                    <a:pt x="965" y="834"/>
                    <a:pt x="1289" y="823"/>
                    <a:pt x="1275" y="776"/>
                  </a:cubicBezTo>
                  <a:cubicBezTo>
                    <a:pt x="1247" y="693"/>
                    <a:pt x="1289" y="27"/>
                    <a:pt x="1275" y="7"/>
                  </a:cubicBezTo>
                  <a:cubicBezTo>
                    <a:pt x="1268" y="2"/>
                    <a:pt x="1130" y="0"/>
                    <a:pt x="950" y="0"/>
                  </a:cubicBezTo>
                  <a:close/>
                </a:path>
              </a:pathLst>
            </a:custGeom>
            <a:solidFill>
              <a:srgbClr val="E1C7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6"/>
            <p:cNvSpPr/>
            <p:nvPr/>
          </p:nvSpPr>
          <p:spPr>
            <a:xfrm>
              <a:off x="4182737" y="3125911"/>
              <a:ext cx="51974" cy="33521"/>
            </a:xfrm>
            <a:custGeom>
              <a:avLst/>
              <a:gdLst/>
              <a:ahLst/>
              <a:cxnLst/>
              <a:rect l="l" t="t" r="r" b="b"/>
              <a:pathLst>
                <a:path w="1290" h="832" extrusionOk="0">
                  <a:moveTo>
                    <a:pt x="948" y="1"/>
                  </a:moveTo>
                  <a:cubicBezTo>
                    <a:pt x="585" y="1"/>
                    <a:pt x="49" y="10"/>
                    <a:pt x="49" y="10"/>
                  </a:cubicBezTo>
                  <a:cubicBezTo>
                    <a:pt x="1" y="322"/>
                    <a:pt x="28" y="821"/>
                    <a:pt x="49" y="821"/>
                  </a:cubicBezTo>
                  <a:cubicBezTo>
                    <a:pt x="63" y="821"/>
                    <a:pt x="375" y="831"/>
                    <a:pt x="681" y="831"/>
                  </a:cubicBezTo>
                  <a:cubicBezTo>
                    <a:pt x="986" y="831"/>
                    <a:pt x="1286" y="821"/>
                    <a:pt x="1275" y="779"/>
                  </a:cubicBezTo>
                  <a:cubicBezTo>
                    <a:pt x="1248" y="689"/>
                    <a:pt x="1289" y="24"/>
                    <a:pt x="1275" y="10"/>
                  </a:cubicBezTo>
                  <a:cubicBezTo>
                    <a:pt x="1269" y="3"/>
                    <a:pt x="1130" y="1"/>
                    <a:pt x="948" y="1"/>
                  </a:cubicBezTo>
                  <a:close/>
                </a:path>
              </a:pathLst>
            </a:custGeom>
            <a:solidFill>
              <a:srgbClr val="E1C7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6"/>
            <p:cNvSpPr/>
            <p:nvPr/>
          </p:nvSpPr>
          <p:spPr>
            <a:xfrm>
              <a:off x="4244420" y="3386222"/>
              <a:ext cx="52014" cy="33602"/>
            </a:xfrm>
            <a:custGeom>
              <a:avLst/>
              <a:gdLst/>
              <a:ahLst/>
              <a:cxnLst/>
              <a:rect l="l" t="t" r="r" b="b"/>
              <a:pathLst>
                <a:path w="1291" h="834" extrusionOk="0">
                  <a:moveTo>
                    <a:pt x="950" y="0"/>
                  </a:moveTo>
                  <a:cubicBezTo>
                    <a:pt x="589" y="0"/>
                    <a:pt x="56" y="6"/>
                    <a:pt x="56" y="6"/>
                  </a:cubicBezTo>
                  <a:cubicBezTo>
                    <a:pt x="1" y="318"/>
                    <a:pt x="29" y="824"/>
                    <a:pt x="56" y="824"/>
                  </a:cubicBezTo>
                  <a:cubicBezTo>
                    <a:pt x="66" y="824"/>
                    <a:pt x="354" y="833"/>
                    <a:pt x="647" y="833"/>
                  </a:cubicBezTo>
                  <a:cubicBezTo>
                    <a:pt x="965" y="833"/>
                    <a:pt x="1290" y="822"/>
                    <a:pt x="1276" y="775"/>
                  </a:cubicBezTo>
                  <a:cubicBezTo>
                    <a:pt x="1248" y="692"/>
                    <a:pt x="1289" y="27"/>
                    <a:pt x="1276" y="6"/>
                  </a:cubicBezTo>
                  <a:cubicBezTo>
                    <a:pt x="1269" y="2"/>
                    <a:pt x="1131" y="0"/>
                    <a:pt x="950" y="0"/>
                  </a:cubicBezTo>
                  <a:close/>
                </a:path>
              </a:pathLst>
            </a:custGeom>
            <a:solidFill>
              <a:srgbClr val="E1C7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6"/>
            <p:cNvSpPr/>
            <p:nvPr/>
          </p:nvSpPr>
          <p:spPr>
            <a:xfrm>
              <a:off x="4210376" y="3424618"/>
              <a:ext cx="51974" cy="33481"/>
            </a:xfrm>
            <a:custGeom>
              <a:avLst/>
              <a:gdLst/>
              <a:ahLst/>
              <a:cxnLst/>
              <a:rect l="l" t="t" r="r" b="b"/>
              <a:pathLst>
                <a:path w="1290" h="831" extrusionOk="0">
                  <a:moveTo>
                    <a:pt x="946" y="0"/>
                  </a:moveTo>
                  <a:cubicBezTo>
                    <a:pt x="585" y="0"/>
                    <a:pt x="49" y="9"/>
                    <a:pt x="49" y="9"/>
                  </a:cubicBezTo>
                  <a:cubicBezTo>
                    <a:pt x="1" y="321"/>
                    <a:pt x="21" y="820"/>
                    <a:pt x="49" y="820"/>
                  </a:cubicBezTo>
                  <a:cubicBezTo>
                    <a:pt x="63" y="820"/>
                    <a:pt x="375" y="830"/>
                    <a:pt x="680" y="830"/>
                  </a:cubicBezTo>
                  <a:cubicBezTo>
                    <a:pt x="984" y="830"/>
                    <a:pt x="1282" y="820"/>
                    <a:pt x="1268" y="778"/>
                  </a:cubicBezTo>
                  <a:cubicBezTo>
                    <a:pt x="1241" y="688"/>
                    <a:pt x="1289" y="23"/>
                    <a:pt x="1268" y="9"/>
                  </a:cubicBezTo>
                  <a:cubicBezTo>
                    <a:pt x="1264" y="2"/>
                    <a:pt x="1127" y="0"/>
                    <a:pt x="946" y="0"/>
                  </a:cubicBezTo>
                  <a:close/>
                </a:path>
              </a:pathLst>
            </a:custGeom>
            <a:solidFill>
              <a:srgbClr val="E1C7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6"/>
            <p:cNvSpPr/>
            <p:nvPr/>
          </p:nvSpPr>
          <p:spPr>
            <a:xfrm>
              <a:off x="4048775" y="1703250"/>
              <a:ext cx="612730" cy="902133"/>
            </a:xfrm>
            <a:custGeom>
              <a:avLst/>
              <a:gdLst/>
              <a:ahLst/>
              <a:cxnLst/>
              <a:rect l="l" t="t" r="r" b="b"/>
              <a:pathLst>
                <a:path w="15208" h="22391" extrusionOk="0">
                  <a:moveTo>
                    <a:pt x="7538" y="1"/>
                  </a:moveTo>
                  <a:cubicBezTo>
                    <a:pt x="7462" y="1"/>
                    <a:pt x="7393" y="77"/>
                    <a:pt x="7386" y="174"/>
                  </a:cubicBezTo>
                  <a:lnTo>
                    <a:pt x="7247" y="2620"/>
                  </a:lnTo>
                  <a:lnTo>
                    <a:pt x="7247" y="2634"/>
                  </a:lnTo>
                  <a:cubicBezTo>
                    <a:pt x="5848" y="12839"/>
                    <a:pt x="1074" y="19643"/>
                    <a:pt x="76" y="20966"/>
                  </a:cubicBezTo>
                  <a:cubicBezTo>
                    <a:pt x="0" y="21070"/>
                    <a:pt x="42" y="21243"/>
                    <a:pt x="159" y="21278"/>
                  </a:cubicBezTo>
                  <a:cubicBezTo>
                    <a:pt x="3028" y="22033"/>
                    <a:pt x="4961" y="22282"/>
                    <a:pt x="6152" y="22358"/>
                  </a:cubicBezTo>
                  <a:cubicBezTo>
                    <a:pt x="6471" y="22381"/>
                    <a:pt x="6737" y="22388"/>
                    <a:pt x="6952" y="22388"/>
                  </a:cubicBezTo>
                  <a:cubicBezTo>
                    <a:pt x="7275" y="22388"/>
                    <a:pt x="7485" y="22371"/>
                    <a:pt x="7593" y="22358"/>
                  </a:cubicBezTo>
                  <a:lnTo>
                    <a:pt x="7621" y="22358"/>
                  </a:lnTo>
                  <a:cubicBezTo>
                    <a:pt x="7707" y="22374"/>
                    <a:pt x="7893" y="22391"/>
                    <a:pt x="8181" y="22391"/>
                  </a:cubicBezTo>
                  <a:cubicBezTo>
                    <a:pt x="8265" y="22391"/>
                    <a:pt x="8358" y="22389"/>
                    <a:pt x="8460" y="22386"/>
                  </a:cubicBezTo>
                  <a:cubicBezTo>
                    <a:pt x="9554" y="22372"/>
                    <a:pt x="11640" y="22171"/>
                    <a:pt x="15041" y="21291"/>
                  </a:cubicBezTo>
                  <a:cubicBezTo>
                    <a:pt x="15166" y="21257"/>
                    <a:pt x="15208" y="21091"/>
                    <a:pt x="15131" y="20980"/>
                  </a:cubicBezTo>
                  <a:cubicBezTo>
                    <a:pt x="14058" y="19539"/>
                    <a:pt x="8584" y="11737"/>
                    <a:pt x="7697" y="174"/>
                  </a:cubicBezTo>
                  <a:cubicBezTo>
                    <a:pt x="7690" y="77"/>
                    <a:pt x="7621" y="1"/>
                    <a:pt x="75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6"/>
            <p:cNvSpPr/>
            <p:nvPr/>
          </p:nvSpPr>
          <p:spPr>
            <a:xfrm>
              <a:off x="4343533" y="1574171"/>
              <a:ext cx="381345" cy="177075"/>
            </a:xfrm>
            <a:custGeom>
              <a:avLst/>
              <a:gdLst/>
              <a:ahLst/>
              <a:cxnLst/>
              <a:rect l="l" t="t" r="r" b="b"/>
              <a:pathLst>
                <a:path w="9465" h="4395" extrusionOk="0">
                  <a:moveTo>
                    <a:pt x="0" y="741"/>
                  </a:moveTo>
                  <a:cubicBezTo>
                    <a:pt x="0" y="741"/>
                    <a:pt x="3" y="742"/>
                    <a:pt x="7" y="745"/>
                  </a:cubicBezTo>
                  <a:lnTo>
                    <a:pt x="7" y="745"/>
                  </a:lnTo>
                  <a:lnTo>
                    <a:pt x="7" y="741"/>
                  </a:lnTo>
                  <a:close/>
                  <a:moveTo>
                    <a:pt x="5288" y="0"/>
                  </a:moveTo>
                  <a:cubicBezTo>
                    <a:pt x="4501" y="0"/>
                    <a:pt x="3664" y="220"/>
                    <a:pt x="2876" y="741"/>
                  </a:cubicBezTo>
                  <a:cubicBezTo>
                    <a:pt x="2411" y="1046"/>
                    <a:pt x="1937" y="1147"/>
                    <a:pt x="1511" y="1147"/>
                  </a:cubicBezTo>
                  <a:cubicBezTo>
                    <a:pt x="710" y="1147"/>
                    <a:pt x="80" y="788"/>
                    <a:pt x="7" y="745"/>
                  </a:cubicBezTo>
                  <a:lnTo>
                    <a:pt x="7" y="745"/>
                  </a:lnTo>
                  <a:lnTo>
                    <a:pt x="7" y="3304"/>
                  </a:lnTo>
                  <a:cubicBezTo>
                    <a:pt x="7" y="3304"/>
                    <a:pt x="274" y="4024"/>
                    <a:pt x="1386" y="4024"/>
                  </a:cubicBezTo>
                  <a:cubicBezTo>
                    <a:pt x="1628" y="4024"/>
                    <a:pt x="1910" y="3990"/>
                    <a:pt x="2238" y="3907"/>
                  </a:cubicBezTo>
                  <a:cubicBezTo>
                    <a:pt x="2633" y="3817"/>
                    <a:pt x="3471" y="3346"/>
                    <a:pt x="3852" y="3159"/>
                  </a:cubicBezTo>
                  <a:cubicBezTo>
                    <a:pt x="4492" y="2839"/>
                    <a:pt x="5040" y="2637"/>
                    <a:pt x="5522" y="2637"/>
                  </a:cubicBezTo>
                  <a:cubicBezTo>
                    <a:pt x="5970" y="2637"/>
                    <a:pt x="6360" y="2811"/>
                    <a:pt x="6714" y="3228"/>
                  </a:cubicBezTo>
                  <a:cubicBezTo>
                    <a:pt x="7496" y="4148"/>
                    <a:pt x="8233" y="4394"/>
                    <a:pt x="8581" y="4394"/>
                  </a:cubicBezTo>
                  <a:cubicBezTo>
                    <a:pt x="8810" y="4394"/>
                    <a:pt x="8871" y="4289"/>
                    <a:pt x="8668" y="4198"/>
                  </a:cubicBezTo>
                  <a:cubicBezTo>
                    <a:pt x="8148" y="3969"/>
                    <a:pt x="7608" y="2798"/>
                    <a:pt x="7829" y="2798"/>
                  </a:cubicBezTo>
                  <a:cubicBezTo>
                    <a:pt x="8058" y="2798"/>
                    <a:pt x="9464" y="3380"/>
                    <a:pt x="9464" y="3380"/>
                  </a:cubicBezTo>
                  <a:cubicBezTo>
                    <a:pt x="9464" y="3380"/>
                    <a:pt x="9305" y="2923"/>
                    <a:pt x="8404" y="1531"/>
                  </a:cubicBezTo>
                  <a:cubicBezTo>
                    <a:pt x="7840" y="647"/>
                    <a:pt x="6637" y="0"/>
                    <a:pt x="52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6"/>
            <p:cNvSpPr/>
            <p:nvPr/>
          </p:nvSpPr>
          <p:spPr>
            <a:xfrm>
              <a:off x="2470233" y="2894610"/>
              <a:ext cx="414302" cy="949676"/>
            </a:xfrm>
            <a:custGeom>
              <a:avLst/>
              <a:gdLst/>
              <a:ahLst/>
              <a:cxnLst/>
              <a:rect l="l" t="t" r="r" b="b"/>
              <a:pathLst>
                <a:path w="10283" h="23571" extrusionOk="0">
                  <a:moveTo>
                    <a:pt x="1" y="1"/>
                  </a:moveTo>
                  <a:cubicBezTo>
                    <a:pt x="1" y="1"/>
                    <a:pt x="1920" y="7740"/>
                    <a:pt x="1809" y="23571"/>
                  </a:cubicBezTo>
                  <a:lnTo>
                    <a:pt x="8481" y="23571"/>
                  </a:lnTo>
                  <a:cubicBezTo>
                    <a:pt x="8356" y="7740"/>
                    <a:pt x="10282" y="1"/>
                    <a:pt x="10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6"/>
            <p:cNvSpPr/>
            <p:nvPr/>
          </p:nvSpPr>
          <p:spPr>
            <a:xfrm>
              <a:off x="2558427" y="3024704"/>
              <a:ext cx="37188" cy="87107"/>
            </a:xfrm>
            <a:custGeom>
              <a:avLst/>
              <a:gdLst/>
              <a:ahLst/>
              <a:cxnLst/>
              <a:rect l="l" t="t" r="r" b="b"/>
              <a:pathLst>
                <a:path w="923" h="2162" extrusionOk="0">
                  <a:moveTo>
                    <a:pt x="458" y="0"/>
                  </a:moveTo>
                  <a:cubicBezTo>
                    <a:pt x="230" y="236"/>
                    <a:pt x="70" y="624"/>
                    <a:pt x="36" y="1033"/>
                  </a:cubicBezTo>
                  <a:cubicBezTo>
                    <a:pt x="1" y="1434"/>
                    <a:pt x="105" y="2162"/>
                    <a:pt x="105" y="2162"/>
                  </a:cubicBezTo>
                  <a:lnTo>
                    <a:pt x="819" y="2162"/>
                  </a:lnTo>
                  <a:cubicBezTo>
                    <a:pt x="825" y="2162"/>
                    <a:pt x="922" y="1434"/>
                    <a:pt x="888" y="1033"/>
                  </a:cubicBezTo>
                  <a:cubicBezTo>
                    <a:pt x="853" y="624"/>
                    <a:pt x="694" y="222"/>
                    <a:pt x="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6"/>
            <p:cNvSpPr/>
            <p:nvPr/>
          </p:nvSpPr>
          <p:spPr>
            <a:xfrm>
              <a:off x="2665637" y="3033608"/>
              <a:ext cx="36624" cy="87429"/>
            </a:xfrm>
            <a:custGeom>
              <a:avLst/>
              <a:gdLst/>
              <a:ahLst/>
              <a:cxnLst/>
              <a:rect l="l" t="t" r="r" b="b"/>
              <a:pathLst>
                <a:path w="909" h="2170" extrusionOk="0">
                  <a:moveTo>
                    <a:pt x="458" y="1"/>
                  </a:moveTo>
                  <a:cubicBezTo>
                    <a:pt x="222" y="237"/>
                    <a:pt x="70" y="624"/>
                    <a:pt x="35" y="1033"/>
                  </a:cubicBezTo>
                  <a:cubicBezTo>
                    <a:pt x="0" y="1442"/>
                    <a:pt x="104" y="2169"/>
                    <a:pt x="104" y="2169"/>
                  </a:cubicBezTo>
                  <a:lnTo>
                    <a:pt x="811" y="2169"/>
                  </a:lnTo>
                  <a:cubicBezTo>
                    <a:pt x="811" y="2169"/>
                    <a:pt x="908" y="1442"/>
                    <a:pt x="880" y="1033"/>
                  </a:cubicBezTo>
                  <a:cubicBezTo>
                    <a:pt x="846" y="624"/>
                    <a:pt x="693" y="230"/>
                    <a:pt x="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6"/>
            <p:cNvSpPr/>
            <p:nvPr/>
          </p:nvSpPr>
          <p:spPr>
            <a:xfrm>
              <a:off x="2769463" y="3020514"/>
              <a:ext cx="37188" cy="87107"/>
            </a:xfrm>
            <a:custGeom>
              <a:avLst/>
              <a:gdLst/>
              <a:ahLst/>
              <a:cxnLst/>
              <a:rect l="l" t="t" r="r" b="b"/>
              <a:pathLst>
                <a:path w="923" h="2162" extrusionOk="0">
                  <a:moveTo>
                    <a:pt x="465" y="0"/>
                  </a:moveTo>
                  <a:cubicBezTo>
                    <a:pt x="229" y="236"/>
                    <a:pt x="70" y="624"/>
                    <a:pt x="35" y="1033"/>
                  </a:cubicBezTo>
                  <a:cubicBezTo>
                    <a:pt x="1" y="1434"/>
                    <a:pt x="105" y="2162"/>
                    <a:pt x="105" y="2162"/>
                  </a:cubicBezTo>
                  <a:lnTo>
                    <a:pt x="818" y="2162"/>
                  </a:lnTo>
                  <a:cubicBezTo>
                    <a:pt x="825" y="2162"/>
                    <a:pt x="922" y="1434"/>
                    <a:pt x="888" y="1033"/>
                  </a:cubicBezTo>
                  <a:cubicBezTo>
                    <a:pt x="853" y="624"/>
                    <a:pt x="694" y="222"/>
                    <a:pt x="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6"/>
            <p:cNvSpPr/>
            <p:nvPr/>
          </p:nvSpPr>
          <p:spPr>
            <a:xfrm>
              <a:off x="2558185" y="3418816"/>
              <a:ext cx="36583" cy="87429"/>
            </a:xfrm>
            <a:custGeom>
              <a:avLst/>
              <a:gdLst/>
              <a:ahLst/>
              <a:cxnLst/>
              <a:rect l="l" t="t" r="r" b="b"/>
              <a:pathLst>
                <a:path w="908" h="2170" extrusionOk="0">
                  <a:moveTo>
                    <a:pt x="457" y="1"/>
                  </a:moveTo>
                  <a:cubicBezTo>
                    <a:pt x="222" y="236"/>
                    <a:pt x="69" y="624"/>
                    <a:pt x="35" y="1033"/>
                  </a:cubicBezTo>
                  <a:cubicBezTo>
                    <a:pt x="0" y="1442"/>
                    <a:pt x="104" y="2169"/>
                    <a:pt x="104" y="2169"/>
                  </a:cubicBezTo>
                  <a:lnTo>
                    <a:pt x="811" y="2169"/>
                  </a:lnTo>
                  <a:cubicBezTo>
                    <a:pt x="811" y="2169"/>
                    <a:pt x="908" y="1442"/>
                    <a:pt x="880" y="1033"/>
                  </a:cubicBezTo>
                  <a:cubicBezTo>
                    <a:pt x="845" y="624"/>
                    <a:pt x="693" y="230"/>
                    <a:pt x="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6"/>
            <p:cNvSpPr/>
            <p:nvPr/>
          </p:nvSpPr>
          <p:spPr>
            <a:xfrm>
              <a:off x="2664791" y="3428042"/>
              <a:ext cx="37188" cy="87147"/>
            </a:xfrm>
            <a:custGeom>
              <a:avLst/>
              <a:gdLst/>
              <a:ahLst/>
              <a:cxnLst/>
              <a:rect l="l" t="t" r="r" b="b"/>
              <a:pathLst>
                <a:path w="923" h="2163" extrusionOk="0">
                  <a:moveTo>
                    <a:pt x="465" y="1"/>
                  </a:moveTo>
                  <a:cubicBezTo>
                    <a:pt x="229" y="236"/>
                    <a:pt x="70" y="624"/>
                    <a:pt x="35" y="1033"/>
                  </a:cubicBezTo>
                  <a:cubicBezTo>
                    <a:pt x="1" y="1435"/>
                    <a:pt x="105" y="2162"/>
                    <a:pt x="105" y="2162"/>
                  </a:cubicBezTo>
                  <a:lnTo>
                    <a:pt x="818" y="2162"/>
                  </a:lnTo>
                  <a:cubicBezTo>
                    <a:pt x="818" y="2162"/>
                    <a:pt x="922" y="1435"/>
                    <a:pt x="887" y="1033"/>
                  </a:cubicBezTo>
                  <a:cubicBezTo>
                    <a:pt x="853" y="624"/>
                    <a:pt x="694" y="222"/>
                    <a:pt x="4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6"/>
            <p:cNvSpPr/>
            <p:nvPr/>
          </p:nvSpPr>
          <p:spPr>
            <a:xfrm>
              <a:off x="2769181" y="3414666"/>
              <a:ext cx="36624" cy="87389"/>
            </a:xfrm>
            <a:custGeom>
              <a:avLst/>
              <a:gdLst/>
              <a:ahLst/>
              <a:cxnLst/>
              <a:rect l="l" t="t" r="r" b="b"/>
              <a:pathLst>
                <a:path w="909" h="2169" extrusionOk="0">
                  <a:moveTo>
                    <a:pt x="458" y="0"/>
                  </a:moveTo>
                  <a:cubicBezTo>
                    <a:pt x="229" y="236"/>
                    <a:pt x="70" y="624"/>
                    <a:pt x="35" y="1032"/>
                  </a:cubicBezTo>
                  <a:cubicBezTo>
                    <a:pt x="1" y="1441"/>
                    <a:pt x="105" y="2169"/>
                    <a:pt x="105" y="2169"/>
                  </a:cubicBezTo>
                  <a:lnTo>
                    <a:pt x="818" y="2169"/>
                  </a:lnTo>
                  <a:cubicBezTo>
                    <a:pt x="818" y="2169"/>
                    <a:pt x="908" y="1441"/>
                    <a:pt x="888" y="1032"/>
                  </a:cubicBezTo>
                  <a:cubicBezTo>
                    <a:pt x="853" y="624"/>
                    <a:pt x="694" y="229"/>
                    <a:pt x="458" y="0"/>
                  </a:cubicBezTo>
                  <a:close/>
                </a:path>
              </a:pathLst>
            </a:custGeom>
            <a:solidFill>
              <a:srgbClr val="A42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6"/>
            <p:cNvSpPr/>
            <p:nvPr/>
          </p:nvSpPr>
          <p:spPr>
            <a:xfrm>
              <a:off x="2604800" y="3233202"/>
              <a:ext cx="37147" cy="87429"/>
            </a:xfrm>
            <a:custGeom>
              <a:avLst/>
              <a:gdLst/>
              <a:ahLst/>
              <a:cxnLst/>
              <a:rect l="l" t="t" r="r" b="b"/>
              <a:pathLst>
                <a:path w="922" h="2170" extrusionOk="0">
                  <a:moveTo>
                    <a:pt x="457" y="1"/>
                  </a:moveTo>
                  <a:cubicBezTo>
                    <a:pt x="229" y="236"/>
                    <a:pt x="69" y="624"/>
                    <a:pt x="35" y="1033"/>
                  </a:cubicBezTo>
                  <a:cubicBezTo>
                    <a:pt x="0" y="1442"/>
                    <a:pt x="104" y="2169"/>
                    <a:pt x="104" y="2169"/>
                  </a:cubicBezTo>
                  <a:lnTo>
                    <a:pt x="818" y="2169"/>
                  </a:lnTo>
                  <a:cubicBezTo>
                    <a:pt x="818" y="2169"/>
                    <a:pt x="922" y="1442"/>
                    <a:pt x="887" y="1033"/>
                  </a:cubicBezTo>
                  <a:cubicBezTo>
                    <a:pt x="852" y="624"/>
                    <a:pt x="693" y="229"/>
                    <a:pt x="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6"/>
            <p:cNvSpPr/>
            <p:nvPr/>
          </p:nvSpPr>
          <p:spPr>
            <a:xfrm>
              <a:off x="2727038" y="3233202"/>
              <a:ext cx="36906" cy="87429"/>
            </a:xfrm>
            <a:custGeom>
              <a:avLst/>
              <a:gdLst/>
              <a:ahLst/>
              <a:cxnLst/>
              <a:rect l="l" t="t" r="r" b="b"/>
              <a:pathLst>
                <a:path w="916" h="2170" extrusionOk="0">
                  <a:moveTo>
                    <a:pt x="458" y="1"/>
                  </a:moveTo>
                  <a:cubicBezTo>
                    <a:pt x="222" y="236"/>
                    <a:pt x="70" y="624"/>
                    <a:pt x="35" y="1033"/>
                  </a:cubicBezTo>
                  <a:cubicBezTo>
                    <a:pt x="1" y="1442"/>
                    <a:pt x="105" y="2169"/>
                    <a:pt x="105" y="2169"/>
                  </a:cubicBezTo>
                  <a:lnTo>
                    <a:pt x="811" y="2169"/>
                  </a:lnTo>
                  <a:cubicBezTo>
                    <a:pt x="811" y="2169"/>
                    <a:pt x="915" y="1442"/>
                    <a:pt x="881" y="1033"/>
                  </a:cubicBezTo>
                  <a:cubicBezTo>
                    <a:pt x="846" y="624"/>
                    <a:pt x="694" y="229"/>
                    <a:pt x="458" y="1"/>
                  </a:cubicBezTo>
                  <a:close/>
                </a:path>
              </a:pathLst>
            </a:custGeom>
            <a:solidFill>
              <a:srgbClr val="A42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6"/>
            <p:cNvSpPr/>
            <p:nvPr/>
          </p:nvSpPr>
          <p:spPr>
            <a:xfrm>
              <a:off x="2602262" y="3608378"/>
              <a:ext cx="37188" cy="87389"/>
            </a:xfrm>
            <a:custGeom>
              <a:avLst/>
              <a:gdLst/>
              <a:ahLst/>
              <a:cxnLst/>
              <a:rect l="l" t="t" r="r" b="b"/>
              <a:pathLst>
                <a:path w="923" h="2169" extrusionOk="0">
                  <a:moveTo>
                    <a:pt x="465" y="0"/>
                  </a:moveTo>
                  <a:cubicBezTo>
                    <a:pt x="229" y="236"/>
                    <a:pt x="77" y="624"/>
                    <a:pt x="35" y="1033"/>
                  </a:cubicBezTo>
                  <a:cubicBezTo>
                    <a:pt x="1" y="1441"/>
                    <a:pt x="112" y="2169"/>
                    <a:pt x="112" y="2169"/>
                  </a:cubicBezTo>
                  <a:lnTo>
                    <a:pt x="818" y="2169"/>
                  </a:lnTo>
                  <a:cubicBezTo>
                    <a:pt x="818" y="2169"/>
                    <a:pt x="922" y="1441"/>
                    <a:pt x="888" y="1033"/>
                  </a:cubicBezTo>
                  <a:cubicBezTo>
                    <a:pt x="853" y="624"/>
                    <a:pt x="700" y="229"/>
                    <a:pt x="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6"/>
            <p:cNvSpPr/>
            <p:nvPr/>
          </p:nvSpPr>
          <p:spPr>
            <a:xfrm>
              <a:off x="2724540" y="3608378"/>
              <a:ext cx="37147" cy="87389"/>
            </a:xfrm>
            <a:custGeom>
              <a:avLst/>
              <a:gdLst/>
              <a:ahLst/>
              <a:cxnLst/>
              <a:rect l="l" t="t" r="r" b="b"/>
              <a:pathLst>
                <a:path w="922" h="2169" extrusionOk="0">
                  <a:moveTo>
                    <a:pt x="458" y="0"/>
                  </a:moveTo>
                  <a:cubicBezTo>
                    <a:pt x="229" y="236"/>
                    <a:pt x="70" y="624"/>
                    <a:pt x="35" y="1033"/>
                  </a:cubicBezTo>
                  <a:cubicBezTo>
                    <a:pt x="0" y="1441"/>
                    <a:pt x="104" y="2169"/>
                    <a:pt x="104" y="2169"/>
                  </a:cubicBezTo>
                  <a:lnTo>
                    <a:pt x="811" y="2169"/>
                  </a:lnTo>
                  <a:cubicBezTo>
                    <a:pt x="811" y="2169"/>
                    <a:pt x="922" y="1441"/>
                    <a:pt x="887" y="1033"/>
                  </a:cubicBezTo>
                  <a:cubicBezTo>
                    <a:pt x="853" y="624"/>
                    <a:pt x="693" y="229"/>
                    <a:pt x="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6"/>
            <p:cNvSpPr/>
            <p:nvPr/>
          </p:nvSpPr>
          <p:spPr>
            <a:xfrm>
              <a:off x="2800163" y="3169424"/>
              <a:ext cx="41942" cy="33964"/>
            </a:xfrm>
            <a:custGeom>
              <a:avLst/>
              <a:gdLst/>
              <a:ahLst/>
              <a:cxnLst/>
              <a:rect l="l" t="t" r="r" b="b"/>
              <a:pathLst>
                <a:path w="1041" h="843" extrusionOk="0">
                  <a:moveTo>
                    <a:pt x="388" y="0"/>
                  </a:moveTo>
                  <a:cubicBezTo>
                    <a:pt x="207" y="0"/>
                    <a:pt x="54" y="5"/>
                    <a:pt x="36" y="18"/>
                  </a:cubicBezTo>
                  <a:cubicBezTo>
                    <a:pt x="1" y="59"/>
                    <a:pt x="15" y="711"/>
                    <a:pt x="36" y="766"/>
                  </a:cubicBezTo>
                  <a:cubicBezTo>
                    <a:pt x="63" y="815"/>
                    <a:pt x="957" y="842"/>
                    <a:pt x="957" y="842"/>
                  </a:cubicBezTo>
                  <a:lnTo>
                    <a:pt x="1040" y="11"/>
                  </a:lnTo>
                  <a:cubicBezTo>
                    <a:pt x="1040" y="11"/>
                    <a:pt x="678" y="0"/>
                    <a:pt x="388" y="0"/>
                  </a:cubicBezTo>
                  <a:close/>
                </a:path>
              </a:pathLst>
            </a:custGeom>
            <a:solidFill>
              <a:srgbClr val="E1C7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6"/>
            <p:cNvSpPr/>
            <p:nvPr/>
          </p:nvSpPr>
          <p:spPr>
            <a:xfrm>
              <a:off x="2745732" y="3543754"/>
              <a:ext cx="33562" cy="24819"/>
            </a:xfrm>
            <a:custGeom>
              <a:avLst/>
              <a:gdLst/>
              <a:ahLst/>
              <a:cxnLst/>
              <a:rect l="l" t="t" r="r" b="b"/>
              <a:pathLst>
                <a:path w="833" h="616" extrusionOk="0">
                  <a:moveTo>
                    <a:pt x="616" y="1"/>
                  </a:moveTo>
                  <a:cubicBezTo>
                    <a:pt x="380" y="1"/>
                    <a:pt x="29" y="4"/>
                    <a:pt x="29" y="4"/>
                  </a:cubicBezTo>
                  <a:cubicBezTo>
                    <a:pt x="1" y="239"/>
                    <a:pt x="22" y="607"/>
                    <a:pt x="29" y="607"/>
                  </a:cubicBezTo>
                  <a:cubicBezTo>
                    <a:pt x="32" y="607"/>
                    <a:pt x="235" y="615"/>
                    <a:pt x="435" y="615"/>
                  </a:cubicBezTo>
                  <a:cubicBezTo>
                    <a:pt x="635" y="615"/>
                    <a:pt x="832" y="607"/>
                    <a:pt x="825" y="572"/>
                  </a:cubicBezTo>
                  <a:cubicBezTo>
                    <a:pt x="805" y="516"/>
                    <a:pt x="832" y="11"/>
                    <a:pt x="825" y="4"/>
                  </a:cubicBezTo>
                  <a:cubicBezTo>
                    <a:pt x="823" y="1"/>
                    <a:pt x="734" y="1"/>
                    <a:pt x="616" y="1"/>
                  </a:cubicBezTo>
                  <a:close/>
                </a:path>
              </a:pathLst>
            </a:custGeom>
            <a:solidFill>
              <a:srgbClr val="E1C7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6"/>
            <p:cNvSpPr/>
            <p:nvPr/>
          </p:nvSpPr>
          <p:spPr>
            <a:xfrm>
              <a:off x="2424182" y="2296714"/>
              <a:ext cx="515631" cy="668492"/>
            </a:xfrm>
            <a:custGeom>
              <a:avLst/>
              <a:gdLst/>
              <a:ahLst/>
              <a:cxnLst/>
              <a:rect l="l" t="t" r="r" b="b"/>
              <a:pathLst>
                <a:path w="12798" h="16592" extrusionOk="0">
                  <a:moveTo>
                    <a:pt x="6347" y="0"/>
                  </a:moveTo>
                  <a:cubicBezTo>
                    <a:pt x="6278" y="0"/>
                    <a:pt x="6215" y="63"/>
                    <a:pt x="6215" y="132"/>
                  </a:cubicBezTo>
                  <a:lnTo>
                    <a:pt x="6104" y="1940"/>
                  </a:lnTo>
                  <a:lnTo>
                    <a:pt x="6104" y="1961"/>
                  </a:lnTo>
                  <a:cubicBezTo>
                    <a:pt x="4927" y="9520"/>
                    <a:pt x="908" y="14557"/>
                    <a:pt x="70" y="15547"/>
                  </a:cubicBezTo>
                  <a:cubicBezTo>
                    <a:pt x="0" y="15624"/>
                    <a:pt x="42" y="15755"/>
                    <a:pt x="139" y="15776"/>
                  </a:cubicBezTo>
                  <a:cubicBezTo>
                    <a:pt x="2543" y="16330"/>
                    <a:pt x="4171" y="16517"/>
                    <a:pt x="5176" y="16573"/>
                  </a:cubicBezTo>
                  <a:cubicBezTo>
                    <a:pt x="5448" y="16587"/>
                    <a:pt x="5673" y="16592"/>
                    <a:pt x="5855" y="16592"/>
                  </a:cubicBezTo>
                  <a:cubicBezTo>
                    <a:pt x="6123" y="16592"/>
                    <a:pt x="6298" y="16581"/>
                    <a:pt x="6388" y="16573"/>
                  </a:cubicBezTo>
                  <a:lnTo>
                    <a:pt x="6409" y="16573"/>
                  </a:lnTo>
                  <a:cubicBezTo>
                    <a:pt x="6499" y="16578"/>
                    <a:pt x="6670" y="16588"/>
                    <a:pt x="6930" y="16588"/>
                  </a:cubicBezTo>
                  <a:cubicBezTo>
                    <a:pt x="6992" y="16588"/>
                    <a:pt x="7058" y="16588"/>
                    <a:pt x="7130" y="16587"/>
                  </a:cubicBezTo>
                  <a:cubicBezTo>
                    <a:pt x="8044" y="16573"/>
                    <a:pt x="9804" y="16434"/>
                    <a:pt x="12658" y="15776"/>
                  </a:cubicBezTo>
                  <a:cubicBezTo>
                    <a:pt x="12755" y="15748"/>
                    <a:pt x="12797" y="15624"/>
                    <a:pt x="12728" y="15540"/>
                  </a:cubicBezTo>
                  <a:cubicBezTo>
                    <a:pt x="11820" y="14473"/>
                    <a:pt x="7220" y="8688"/>
                    <a:pt x="6478" y="132"/>
                  </a:cubicBezTo>
                  <a:cubicBezTo>
                    <a:pt x="6472" y="63"/>
                    <a:pt x="6416" y="0"/>
                    <a:pt x="6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6"/>
            <p:cNvSpPr/>
            <p:nvPr/>
          </p:nvSpPr>
          <p:spPr>
            <a:xfrm>
              <a:off x="2672043" y="2208051"/>
              <a:ext cx="321635" cy="130862"/>
            </a:xfrm>
            <a:custGeom>
              <a:avLst/>
              <a:gdLst/>
              <a:ahLst/>
              <a:cxnLst/>
              <a:rect l="l" t="t" r="r" b="b"/>
              <a:pathLst>
                <a:path w="7983" h="3248" extrusionOk="0">
                  <a:moveTo>
                    <a:pt x="4468" y="0"/>
                  </a:moveTo>
                  <a:cubicBezTo>
                    <a:pt x="3807" y="0"/>
                    <a:pt x="3104" y="163"/>
                    <a:pt x="2440" y="551"/>
                  </a:cubicBezTo>
                  <a:cubicBezTo>
                    <a:pt x="2047" y="775"/>
                    <a:pt x="1647" y="850"/>
                    <a:pt x="1287" y="850"/>
                  </a:cubicBezTo>
                  <a:cubicBezTo>
                    <a:pt x="569" y="850"/>
                    <a:pt x="15" y="551"/>
                    <a:pt x="15" y="551"/>
                  </a:cubicBezTo>
                  <a:lnTo>
                    <a:pt x="1" y="551"/>
                  </a:lnTo>
                  <a:lnTo>
                    <a:pt x="1" y="2443"/>
                  </a:lnTo>
                  <a:cubicBezTo>
                    <a:pt x="1" y="2443"/>
                    <a:pt x="221" y="2980"/>
                    <a:pt x="1155" y="2980"/>
                  </a:cubicBezTo>
                  <a:cubicBezTo>
                    <a:pt x="1359" y="2980"/>
                    <a:pt x="1596" y="2955"/>
                    <a:pt x="1871" y="2893"/>
                  </a:cubicBezTo>
                  <a:cubicBezTo>
                    <a:pt x="2211" y="2817"/>
                    <a:pt x="2925" y="2470"/>
                    <a:pt x="3243" y="2332"/>
                  </a:cubicBezTo>
                  <a:cubicBezTo>
                    <a:pt x="3777" y="2095"/>
                    <a:pt x="4237" y="1946"/>
                    <a:pt x="4643" y="1946"/>
                  </a:cubicBezTo>
                  <a:cubicBezTo>
                    <a:pt x="5021" y="1946"/>
                    <a:pt x="5353" y="2076"/>
                    <a:pt x="5654" y="2387"/>
                  </a:cubicBezTo>
                  <a:cubicBezTo>
                    <a:pt x="6316" y="3065"/>
                    <a:pt x="6939" y="3248"/>
                    <a:pt x="7233" y="3248"/>
                  </a:cubicBezTo>
                  <a:cubicBezTo>
                    <a:pt x="7425" y="3248"/>
                    <a:pt x="7476" y="3170"/>
                    <a:pt x="7303" y="3101"/>
                  </a:cubicBezTo>
                  <a:cubicBezTo>
                    <a:pt x="6874" y="2928"/>
                    <a:pt x="6409" y="2062"/>
                    <a:pt x="6603" y="2062"/>
                  </a:cubicBezTo>
                  <a:cubicBezTo>
                    <a:pt x="6797" y="2062"/>
                    <a:pt x="7982" y="2498"/>
                    <a:pt x="7982" y="2498"/>
                  </a:cubicBezTo>
                  <a:cubicBezTo>
                    <a:pt x="7982" y="2498"/>
                    <a:pt x="7844" y="2159"/>
                    <a:pt x="7088" y="1126"/>
                  </a:cubicBezTo>
                  <a:cubicBezTo>
                    <a:pt x="6612" y="479"/>
                    <a:pt x="5602" y="0"/>
                    <a:pt x="44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6"/>
            <p:cNvSpPr/>
            <p:nvPr/>
          </p:nvSpPr>
          <p:spPr>
            <a:xfrm>
              <a:off x="3987333" y="2989532"/>
              <a:ext cx="350080" cy="726630"/>
            </a:xfrm>
            <a:custGeom>
              <a:avLst/>
              <a:gdLst/>
              <a:ahLst/>
              <a:cxnLst/>
              <a:rect l="l" t="t" r="r" b="b"/>
              <a:pathLst>
                <a:path w="8689" h="18035" extrusionOk="0">
                  <a:moveTo>
                    <a:pt x="8689" y="0"/>
                  </a:moveTo>
                  <a:lnTo>
                    <a:pt x="1" y="83"/>
                  </a:lnTo>
                  <a:lnTo>
                    <a:pt x="1075" y="17841"/>
                  </a:lnTo>
                  <a:lnTo>
                    <a:pt x="7844" y="18035"/>
                  </a:lnTo>
                  <a:lnTo>
                    <a:pt x="86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6"/>
            <p:cNvSpPr/>
            <p:nvPr/>
          </p:nvSpPr>
          <p:spPr>
            <a:xfrm>
              <a:off x="3936005" y="2723218"/>
              <a:ext cx="445245" cy="348186"/>
            </a:xfrm>
            <a:custGeom>
              <a:avLst/>
              <a:gdLst/>
              <a:ahLst/>
              <a:cxnLst/>
              <a:rect l="l" t="t" r="r" b="b"/>
              <a:pathLst>
                <a:path w="11051" h="8642" extrusionOk="0">
                  <a:moveTo>
                    <a:pt x="5619" y="1"/>
                  </a:moveTo>
                  <a:cubicBezTo>
                    <a:pt x="4905" y="3202"/>
                    <a:pt x="0" y="6908"/>
                    <a:pt x="0" y="6908"/>
                  </a:cubicBezTo>
                  <a:cubicBezTo>
                    <a:pt x="2016" y="8199"/>
                    <a:pt x="3854" y="8642"/>
                    <a:pt x="5428" y="8642"/>
                  </a:cubicBezTo>
                  <a:cubicBezTo>
                    <a:pt x="8871" y="8642"/>
                    <a:pt x="11046" y="6520"/>
                    <a:pt x="11051" y="6520"/>
                  </a:cubicBezTo>
                  <a:cubicBezTo>
                    <a:pt x="7483" y="4657"/>
                    <a:pt x="5619" y="1"/>
                    <a:pt x="56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6"/>
            <p:cNvSpPr/>
            <p:nvPr/>
          </p:nvSpPr>
          <p:spPr>
            <a:xfrm>
              <a:off x="4144221" y="3129940"/>
              <a:ext cx="47502" cy="67566"/>
            </a:xfrm>
            <a:custGeom>
              <a:avLst/>
              <a:gdLst/>
              <a:ahLst/>
              <a:cxnLst/>
              <a:rect l="l" t="t" r="r" b="b"/>
              <a:pathLst>
                <a:path w="1179" h="1677" extrusionOk="0">
                  <a:moveTo>
                    <a:pt x="589" y="0"/>
                  </a:moveTo>
                  <a:cubicBezTo>
                    <a:pt x="292" y="173"/>
                    <a:pt x="91" y="485"/>
                    <a:pt x="49" y="797"/>
                  </a:cubicBezTo>
                  <a:cubicBezTo>
                    <a:pt x="1" y="1109"/>
                    <a:pt x="132" y="1677"/>
                    <a:pt x="132" y="1677"/>
                  </a:cubicBezTo>
                  <a:lnTo>
                    <a:pt x="1054" y="1677"/>
                  </a:lnTo>
                  <a:cubicBezTo>
                    <a:pt x="1061" y="1677"/>
                    <a:pt x="1178" y="1109"/>
                    <a:pt x="1137" y="797"/>
                  </a:cubicBezTo>
                  <a:cubicBezTo>
                    <a:pt x="1095" y="485"/>
                    <a:pt x="894" y="187"/>
                    <a:pt x="5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6"/>
            <p:cNvSpPr/>
            <p:nvPr/>
          </p:nvSpPr>
          <p:spPr>
            <a:xfrm>
              <a:off x="4067469" y="3261687"/>
              <a:ext cx="47502" cy="67325"/>
            </a:xfrm>
            <a:custGeom>
              <a:avLst/>
              <a:gdLst/>
              <a:ahLst/>
              <a:cxnLst/>
              <a:rect l="l" t="t" r="r" b="b"/>
              <a:pathLst>
                <a:path w="1179" h="1671" extrusionOk="0">
                  <a:moveTo>
                    <a:pt x="589" y="0"/>
                  </a:moveTo>
                  <a:cubicBezTo>
                    <a:pt x="291" y="174"/>
                    <a:pt x="90" y="485"/>
                    <a:pt x="49" y="797"/>
                  </a:cubicBezTo>
                  <a:cubicBezTo>
                    <a:pt x="0" y="1109"/>
                    <a:pt x="132" y="1670"/>
                    <a:pt x="132" y="1670"/>
                  </a:cubicBezTo>
                  <a:lnTo>
                    <a:pt x="1053" y="1670"/>
                  </a:lnTo>
                  <a:cubicBezTo>
                    <a:pt x="1053" y="1670"/>
                    <a:pt x="1178" y="1109"/>
                    <a:pt x="1137" y="797"/>
                  </a:cubicBezTo>
                  <a:cubicBezTo>
                    <a:pt x="1095" y="485"/>
                    <a:pt x="894" y="180"/>
                    <a:pt x="5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6"/>
            <p:cNvSpPr/>
            <p:nvPr/>
          </p:nvSpPr>
          <p:spPr>
            <a:xfrm>
              <a:off x="4209248" y="3261687"/>
              <a:ext cx="47502" cy="67325"/>
            </a:xfrm>
            <a:custGeom>
              <a:avLst/>
              <a:gdLst/>
              <a:ahLst/>
              <a:cxnLst/>
              <a:rect l="l" t="t" r="r" b="b"/>
              <a:pathLst>
                <a:path w="1179" h="1671" extrusionOk="0">
                  <a:moveTo>
                    <a:pt x="590" y="0"/>
                  </a:moveTo>
                  <a:cubicBezTo>
                    <a:pt x="285" y="174"/>
                    <a:pt x="84" y="485"/>
                    <a:pt x="42" y="797"/>
                  </a:cubicBezTo>
                  <a:cubicBezTo>
                    <a:pt x="1" y="1109"/>
                    <a:pt x="132" y="1670"/>
                    <a:pt x="132" y="1670"/>
                  </a:cubicBezTo>
                  <a:lnTo>
                    <a:pt x="1047" y="1670"/>
                  </a:lnTo>
                  <a:cubicBezTo>
                    <a:pt x="1047" y="1670"/>
                    <a:pt x="1179" y="1109"/>
                    <a:pt x="1137" y="797"/>
                  </a:cubicBezTo>
                  <a:cubicBezTo>
                    <a:pt x="1089" y="485"/>
                    <a:pt x="895" y="180"/>
                    <a:pt x="5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6"/>
            <p:cNvSpPr/>
            <p:nvPr/>
          </p:nvSpPr>
          <p:spPr>
            <a:xfrm>
              <a:off x="2728166" y="3227642"/>
              <a:ext cx="349798" cy="727194"/>
            </a:xfrm>
            <a:custGeom>
              <a:avLst/>
              <a:gdLst/>
              <a:ahLst/>
              <a:cxnLst/>
              <a:rect l="l" t="t" r="r" b="b"/>
              <a:pathLst>
                <a:path w="8682" h="18049" extrusionOk="0">
                  <a:moveTo>
                    <a:pt x="8682" y="0"/>
                  </a:moveTo>
                  <a:lnTo>
                    <a:pt x="0" y="90"/>
                  </a:lnTo>
                  <a:lnTo>
                    <a:pt x="1060" y="17854"/>
                  </a:lnTo>
                  <a:lnTo>
                    <a:pt x="7843" y="18048"/>
                  </a:lnTo>
                  <a:lnTo>
                    <a:pt x="86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6"/>
            <p:cNvSpPr/>
            <p:nvPr/>
          </p:nvSpPr>
          <p:spPr>
            <a:xfrm>
              <a:off x="2676515" y="2961893"/>
              <a:ext cx="445285" cy="347985"/>
            </a:xfrm>
            <a:custGeom>
              <a:avLst/>
              <a:gdLst/>
              <a:ahLst/>
              <a:cxnLst/>
              <a:rect l="l" t="t" r="r" b="b"/>
              <a:pathLst>
                <a:path w="11052" h="8637" extrusionOk="0">
                  <a:moveTo>
                    <a:pt x="11051" y="6520"/>
                  </a:moveTo>
                  <a:cubicBezTo>
                    <a:pt x="11051" y="6520"/>
                    <a:pt x="11051" y="6520"/>
                    <a:pt x="11051" y="6520"/>
                  </a:cubicBezTo>
                  <a:lnTo>
                    <a:pt x="11051" y="6520"/>
                  </a:lnTo>
                  <a:cubicBezTo>
                    <a:pt x="11051" y="6520"/>
                    <a:pt x="11051" y="6520"/>
                    <a:pt x="11051" y="6520"/>
                  </a:cubicBezTo>
                  <a:cubicBezTo>
                    <a:pt x="11051" y="6520"/>
                    <a:pt x="11051" y="6520"/>
                    <a:pt x="11051" y="6520"/>
                  </a:cubicBezTo>
                  <a:close/>
                  <a:moveTo>
                    <a:pt x="5619" y="0"/>
                  </a:moveTo>
                  <a:cubicBezTo>
                    <a:pt x="4899" y="3201"/>
                    <a:pt x="1" y="6908"/>
                    <a:pt x="1" y="6908"/>
                  </a:cubicBezTo>
                  <a:cubicBezTo>
                    <a:pt x="2015" y="8195"/>
                    <a:pt x="3852" y="8637"/>
                    <a:pt x="5425" y="8637"/>
                  </a:cubicBezTo>
                  <a:cubicBezTo>
                    <a:pt x="8867" y="8637"/>
                    <a:pt x="11045" y="6521"/>
                    <a:pt x="11051" y="6520"/>
                  </a:cubicBezTo>
                  <a:lnTo>
                    <a:pt x="11051" y="6520"/>
                  </a:lnTo>
                  <a:cubicBezTo>
                    <a:pt x="7483" y="4656"/>
                    <a:pt x="5619" y="0"/>
                    <a:pt x="56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6"/>
            <p:cNvSpPr/>
            <p:nvPr/>
          </p:nvSpPr>
          <p:spPr>
            <a:xfrm>
              <a:off x="2885053" y="3368293"/>
              <a:ext cx="47462" cy="67325"/>
            </a:xfrm>
            <a:custGeom>
              <a:avLst/>
              <a:gdLst/>
              <a:ahLst/>
              <a:cxnLst/>
              <a:rect l="l" t="t" r="r" b="b"/>
              <a:pathLst>
                <a:path w="1178" h="1671" extrusionOk="0">
                  <a:moveTo>
                    <a:pt x="589" y="1"/>
                  </a:moveTo>
                  <a:cubicBezTo>
                    <a:pt x="284" y="174"/>
                    <a:pt x="83" y="486"/>
                    <a:pt x="42" y="798"/>
                  </a:cubicBezTo>
                  <a:cubicBezTo>
                    <a:pt x="0" y="1109"/>
                    <a:pt x="132" y="1671"/>
                    <a:pt x="132" y="1671"/>
                  </a:cubicBezTo>
                  <a:lnTo>
                    <a:pt x="1046" y="1671"/>
                  </a:lnTo>
                  <a:cubicBezTo>
                    <a:pt x="1046" y="1671"/>
                    <a:pt x="1178" y="1109"/>
                    <a:pt x="1136" y="798"/>
                  </a:cubicBezTo>
                  <a:cubicBezTo>
                    <a:pt x="1095" y="486"/>
                    <a:pt x="894" y="181"/>
                    <a:pt x="5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6"/>
            <p:cNvSpPr/>
            <p:nvPr/>
          </p:nvSpPr>
          <p:spPr>
            <a:xfrm>
              <a:off x="2808262" y="3499798"/>
              <a:ext cx="47502" cy="67566"/>
            </a:xfrm>
            <a:custGeom>
              <a:avLst/>
              <a:gdLst/>
              <a:ahLst/>
              <a:cxnLst/>
              <a:rect l="l" t="t" r="r" b="b"/>
              <a:pathLst>
                <a:path w="1179" h="1677" extrusionOk="0">
                  <a:moveTo>
                    <a:pt x="590" y="0"/>
                  </a:moveTo>
                  <a:cubicBezTo>
                    <a:pt x="285" y="173"/>
                    <a:pt x="84" y="485"/>
                    <a:pt x="42" y="797"/>
                  </a:cubicBezTo>
                  <a:cubicBezTo>
                    <a:pt x="1" y="1109"/>
                    <a:pt x="132" y="1677"/>
                    <a:pt x="132" y="1677"/>
                  </a:cubicBezTo>
                  <a:lnTo>
                    <a:pt x="1047" y="1677"/>
                  </a:lnTo>
                  <a:cubicBezTo>
                    <a:pt x="1047" y="1677"/>
                    <a:pt x="1179" y="1122"/>
                    <a:pt x="1137" y="797"/>
                  </a:cubicBezTo>
                  <a:cubicBezTo>
                    <a:pt x="1095" y="485"/>
                    <a:pt x="895" y="187"/>
                    <a:pt x="590" y="0"/>
                  </a:cubicBezTo>
                  <a:close/>
                </a:path>
              </a:pathLst>
            </a:custGeom>
            <a:solidFill>
              <a:srgbClr val="A42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6"/>
            <p:cNvSpPr/>
            <p:nvPr/>
          </p:nvSpPr>
          <p:spPr>
            <a:xfrm>
              <a:off x="2949799" y="3499798"/>
              <a:ext cx="47784" cy="67566"/>
            </a:xfrm>
            <a:custGeom>
              <a:avLst/>
              <a:gdLst/>
              <a:ahLst/>
              <a:cxnLst/>
              <a:rect l="l" t="t" r="r" b="b"/>
              <a:pathLst>
                <a:path w="1186" h="1677" extrusionOk="0">
                  <a:moveTo>
                    <a:pt x="589" y="0"/>
                  </a:moveTo>
                  <a:cubicBezTo>
                    <a:pt x="291" y="173"/>
                    <a:pt x="91" y="485"/>
                    <a:pt x="49" y="797"/>
                  </a:cubicBezTo>
                  <a:cubicBezTo>
                    <a:pt x="0" y="1109"/>
                    <a:pt x="132" y="1677"/>
                    <a:pt x="132" y="1677"/>
                  </a:cubicBezTo>
                  <a:lnTo>
                    <a:pt x="1054" y="1677"/>
                  </a:lnTo>
                  <a:cubicBezTo>
                    <a:pt x="1054" y="1677"/>
                    <a:pt x="1185" y="1122"/>
                    <a:pt x="1137" y="797"/>
                  </a:cubicBezTo>
                  <a:cubicBezTo>
                    <a:pt x="1095" y="485"/>
                    <a:pt x="894" y="187"/>
                    <a:pt x="589" y="0"/>
                  </a:cubicBezTo>
                  <a:close/>
                </a:path>
              </a:pathLst>
            </a:custGeom>
            <a:solidFill>
              <a:srgbClr val="A42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6"/>
            <p:cNvSpPr/>
            <p:nvPr/>
          </p:nvSpPr>
          <p:spPr>
            <a:xfrm>
              <a:off x="2956205" y="3029700"/>
              <a:ext cx="1109063" cy="637630"/>
            </a:xfrm>
            <a:custGeom>
              <a:avLst/>
              <a:gdLst/>
              <a:ahLst/>
              <a:cxnLst/>
              <a:rect l="l" t="t" r="r" b="b"/>
              <a:pathLst>
                <a:path w="27527" h="15826" extrusionOk="0">
                  <a:moveTo>
                    <a:pt x="13768" y="1"/>
                  </a:moveTo>
                  <a:cubicBezTo>
                    <a:pt x="12865" y="1"/>
                    <a:pt x="11959" y="56"/>
                    <a:pt x="11058" y="167"/>
                  </a:cubicBezTo>
                  <a:cubicBezTo>
                    <a:pt x="6998" y="680"/>
                    <a:pt x="1" y="1532"/>
                    <a:pt x="1" y="1532"/>
                  </a:cubicBezTo>
                  <a:lnTo>
                    <a:pt x="2668" y="15825"/>
                  </a:lnTo>
                  <a:lnTo>
                    <a:pt x="13414" y="15700"/>
                  </a:lnTo>
                  <a:lnTo>
                    <a:pt x="24859" y="15825"/>
                  </a:lnTo>
                  <a:lnTo>
                    <a:pt x="27527" y="1532"/>
                  </a:lnTo>
                  <a:cubicBezTo>
                    <a:pt x="27527" y="1532"/>
                    <a:pt x="20529" y="673"/>
                    <a:pt x="16462" y="167"/>
                  </a:cubicBezTo>
                  <a:cubicBezTo>
                    <a:pt x="15572" y="56"/>
                    <a:pt x="14671" y="1"/>
                    <a:pt x="13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6"/>
            <p:cNvSpPr/>
            <p:nvPr/>
          </p:nvSpPr>
          <p:spPr>
            <a:xfrm>
              <a:off x="2900628" y="2938471"/>
              <a:ext cx="1200078" cy="166116"/>
            </a:xfrm>
            <a:custGeom>
              <a:avLst/>
              <a:gdLst/>
              <a:ahLst/>
              <a:cxnLst/>
              <a:rect l="l" t="t" r="r" b="b"/>
              <a:pathLst>
                <a:path w="29786" h="4123" extrusionOk="0">
                  <a:moveTo>
                    <a:pt x="0" y="0"/>
                  </a:moveTo>
                  <a:lnTo>
                    <a:pt x="693" y="4122"/>
                  </a:lnTo>
                  <a:lnTo>
                    <a:pt x="29092" y="4122"/>
                  </a:lnTo>
                  <a:lnTo>
                    <a:pt x="29785" y="0"/>
                  </a:lnTo>
                  <a:lnTo>
                    <a:pt x="26411" y="0"/>
                  </a:lnTo>
                  <a:lnTo>
                    <a:pt x="25947" y="2065"/>
                  </a:lnTo>
                  <a:lnTo>
                    <a:pt x="25344" y="2065"/>
                  </a:lnTo>
                  <a:lnTo>
                    <a:pt x="25628" y="0"/>
                  </a:lnTo>
                  <a:lnTo>
                    <a:pt x="22122" y="0"/>
                  </a:lnTo>
                  <a:lnTo>
                    <a:pt x="21721" y="1801"/>
                  </a:lnTo>
                  <a:lnTo>
                    <a:pt x="20806" y="1801"/>
                  </a:lnTo>
                  <a:lnTo>
                    <a:pt x="21132" y="0"/>
                  </a:lnTo>
                  <a:lnTo>
                    <a:pt x="17875" y="0"/>
                  </a:lnTo>
                  <a:lnTo>
                    <a:pt x="17584" y="1587"/>
                  </a:lnTo>
                  <a:lnTo>
                    <a:pt x="16490" y="1587"/>
                  </a:lnTo>
                  <a:lnTo>
                    <a:pt x="16795" y="0"/>
                  </a:lnTo>
                  <a:lnTo>
                    <a:pt x="12991" y="0"/>
                  </a:lnTo>
                  <a:lnTo>
                    <a:pt x="13296" y="1587"/>
                  </a:lnTo>
                  <a:lnTo>
                    <a:pt x="12208" y="1587"/>
                  </a:lnTo>
                  <a:lnTo>
                    <a:pt x="11910" y="0"/>
                  </a:lnTo>
                  <a:lnTo>
                    <a:pt x="8654" y="0"/>
                  </a:lnTo>
                  <a:lnTo>
                    <a:pt x="8986" y="1801"/>
                  </a:lnTo>
                  <a:lnTo>
                    <a:pt x="8065" y="1801"/>
                  </a:lnTo>
                  <a:lnTo>
                    <a:pt x="7670" y="0"/>
                  </a:lnTo>
                  <a:lnTo>
                    <a:pt x="4157" y="0"/>
                  </a:lnTo>
                  <a:lnTo>
                    <a:pt x="4448" y="2065"/>
                  </a:lnTo>
                  <a:lnTo>
                    <a:pt x="3839" y="2065"/>
                  </a:lnTo>
                  <a:lnTo>
                    <a:pt x="33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6"/>
            <p:cNvSpPr/>
            <p:nvPr/>
          </p:nvSpPr>
          <p:spPr>
            <a:xfrm>
              <a:off x="3117000" y="3187715"/>
              <a:ext cx="182594" cy="237590"/>
            </a:xfrm>
            <a:custGeom>
              <a:avLst/>
              <a:gdLst/>
              <a:ahLst/>
              <a:cxnLst/>
              <a:rect l="l" t="t" r="r" b="b"/>
              <a:pathLst>
                <a:path w="4532" h="5897" extrusionOk="0">
                  <a:moveTo>
                    <a:pt x="2326" y="0"/>
                  </a:moveTo>
                  <a:cubicBezTo>
                    <a:pt x="2324" y="0"/>
                    <a:pt x="2323" y="0"/>
                    <a:pt x="2321" y="0"/>
                  </a:cubicBezTo>
                  <a:cubicBezTo>
                    <a:pt x="1864" y="0"/>
                    <a:pt x="0" y="3125"/>
                    <a:pt x="21" y="3326"/>
                  </a:cubicBezTo>
                  <a:cubicBezTo>
                    <a:pt x="35" y="3513"/>
                    <a:pt x="783" y="5896"/>
                    <a:pt x="783" y="5896"/>
                  </a:cubicBezTo>
                  <a:cubicBezTo>
                    <a:pt x="783" y="5896"/>
                    <a:pt x="3887" y="5834"/>
                    <a:pt x="4026" y="5834"/>
                  </a:cubicBezTo>
                  <a:cubicBezTo>
                    <a:pt x="4171" y="5827"/>
                    <a:pt x="4532" y="3430"/>
                    <a:pt x="4532" y="3153"/>
                  </a:cubicBezTo>
                  <a:cubicBezTo>
                    <a:pt x="4532" y="2876"/>
                    <a:pt x="2932" y="0"/>
                    <a:pt x="2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6"/>
            <p:cNvSpPr/>
            <p:nvPr/>
          </p:nvSpPr>
          <p:spPr>
            <a:xfrm>
              <a:off x="3450275" y="3178489"/>
              <a:ext cx="182594" cy="237590"/>
            </a:xfrm>
            <a:custGeom>
              <a:avLst/>
              <a:gdLst/>
              <a:ahLst/>
              <a:cxnLst/>
              <a:rect l="l" t="t" r="r" b="b"/>
              <a:pathLst>
                <a:path w="4532" h="5897" extrusionOk="0">
                  <a:moveTo>
                    <a:pt x="2324" y="1"/>
                  </a:moveTo>
                  <a:cubicBezTo>
                    <a:pt x="2323" y="1"/>
                    <a:pt x="2323" y="1"/>
                    <a:pt x="2322" y="1"/>
                  </a:cubicBezTo>
                  <a:cubicBezTo>
                    <a:pt x="1865" y="1"/>
                    <a:pt x="1" y="3125"/>
                    <a:pt x="22" y="3326"/>
                  </a:cubicBezTo>
                  <a:cubicBezTo>
                    <a:pt x="35" y="3520"/>
                    <a:pt x="784" y="5897"/>
                    <a:pt x="784" y="5897"/>
                  </a:cubicBezTo>
                  <a:cubicBezTo>
                    <a:pt x="784" y="5897"/>
                    <a:pt x="3888" y="5848"/>
                    <a:pt x="4026" y="5841"/>
                  </a:cubicBezTo>
                  <a:cubicBezTo>
                    <a:pt x="4165" y="5827"/>
                    <a:pt x="4532" y="3430"/>
                    <a:pt x="4532" y="3153"/>
                  </a:cubicBezTo>
                  <a:cubicBezTo>
                    <a:pt x="4532" y="2876"/>
                    <a:pt x="2922" y="1"/>
                    <a:pt x="23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6"/>
            <p:cNvSpPr/>
            <p:nvPr/>
          </p:nvSpPr>
          <p:spPr>
            <a:xfrm>
              <a:off x="3747853" y="3178489"/>
              <a:ext cx="182594" cy="237590"/>
            </a:xfrm>
            <a:custGeom>
              <a:avLst/>
              <a:gdLst/>
              <a:ahLst/>
              <a:cxnLst/>
              <a:rect l="l" t="t" r="r" b="b"/>
              <a:pathLst>
                <a:path w="4532" h="5897" extrusionOk="0">
                  <a:moveTo>
                    <a:pt x="2324" y="1"/>
                  </a:moveTo>
                  <a:cubicBezTo>
                    <a:pt x="2323" y="1"/>
                    <a:pt x="2322" y="1"/>
                    <a:pt x="2321" y="1"/>
                  </a:cubicBezTo>
                  <a:cubicBezTo>
                    <a:pt x="1864" y="1"/>
                    <a:pt x="0" y="3125"/>
                    <a:pt x="21" y="3326"/>
                  </a:cubicBezTo>
                  <a:cubicBezTo>
                    <a:pt x="35" y="3520"/>
                    <a:pt x="783" y="5897"/>
                    <a:pt x="783" y="5897"/>
                  </a:cubicBezTo>
                  <a:cubicBezTo>
                    <a:pt x="783" y="5897"/>
                    <a:pt x="3887" y="5848"/>
                    <a:pt x="4026" y="5841"/>
                  </a:cubicBezTo>
                  <a:cubicBezTo>
                    <a:pt x="4171" y="5827"/>
                    <a:pt x="4531" y="3430"/>
                    <a:pt x="4531" y="3153"/>
                  </a:cubicBezTo>
                  <a:cubicBezTo>
                    <a:pt x="4531" y="2876"/>
                    <a:pt x="2928" y="1"/>
                    <a:pt x="23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6"/>
            <p:cNvSpPr/>
            <p:nvPr/>
          </p:nvSpPr>
          <p:spPr>
            <a:xfrm>
              <a:off x="4489501" y="3205282"/>
              <a:ext cx="449757" cy="1248909"/>
            </a:xfrm>
            <a:custGeom>
              <a:avLst/>
              <a:gdLst/>
              <a:ahLst/>
              <a:cxnLst/>
              <a:rect l="l" t="t" r="r" b="b"/>
              <a:pathLst>
                <a:path w="11163" h="30998" extrusionOk="0">
                  <a:moveTo>
                    <a:pt x="2273" y="1"/>
                  </a:moveTo>
                  <a:lnTo>
                    <a:pt x="1" y="30998"/>
                  </a:lnTo>
                  <a:lnTo>
                    <a:pt x="7213" y="30998"/>
                  </a:lnTo>
                  <a:lnTo>
                    <a:pt x="11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6"/>
            <p:cNvSpPr/>
            <p:nvPr/>
          </p:nvSpPr>
          <p:spPr>
            <a:xfrm>
              <a:off x="4713390" y="3597500"/>
              <a:ext cx="88799" cy="95769"/>
            </a:xfrm>
            <a:custGeom>
              <a:avLst/>
              <a:gdLst/>
              <a:ahLst/>
              <a:cxnLst/>
              <a:rect l="l" t="t" r="r" b="b"/>
              <a:pathLst>
                <a:path w="2204" h="2377" extrusionOk="0">
                  <a:moveTo>
                    <a:pt x="1178" y="0"/>
                  </a:moveTo>
                  <a:cubicBezTo>
                    <a:pt x="596" y="222"/>
                    <a:pt x="208" y="624"/>
                    <a:pt x="104" y="1060"/>
                  </a:cubicBezTo>
                  <a:cubicBezTo>
                    <a:pt x="0" y="1490"/>
                    <a:pt x="201" y="2286"/>
                    <a:pt x="201" y="2286"/>
                  </a:cubicBezTo>
                  <a:lnTo>
                    <a:pt x="1060" y="2335"/>
                  </a:lnTo>
                  <a:lnTo>
                    <a:pt x="1913" y="2376"/>
                  </a:lnTo>
                  <a:cubicBezTo>
                    <a:pt x="1913" y="2376"/>
                    <a:pt x="2204" y="1607"/>
                    <a:pt x="2141" y="1164"/>
                  </a:cubicBezTo>
                  <a:cubicBezTo>
                    <a:pt x="2079" y="721"/>
                    <a:pt x="1732" y="277"/>
                    <a:pt x="11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6"/>
            <p:cNvSpPr/>
            <p:nvPr/>
          </p:nvSpPr>
          <p:spPr>
            <a:xfrm>
              <a:off x="4551467" y="3086952"/>
              <a:ext cx="440531" cy="140129"/>
            </a:xfrm>
            <a:custGeom>
              <a:avLst/>
              <a:gdLst/>
              <a:ahLst/>
              <a:cxnLst/>
              <a:rect l="l" t="t" r="r" b="b"/>
              <a:pathLst>
                <a:path w="10934" h="3478" extrusionOk="0">
                  <a:moveTo>
                    <a:pt x="4033" y="0"/>
                  </a:moveTo>
                  <a:lnTo>
                    <a:pt x="2280" y="298"/>
                  </a:lnTo>
                  <a:lnTo>
                    <a:pt x="2502" y="1746"/>
                  </a:lnTo>
                  <a:lnTo>
                    <a:pt x="1865" y="1746"/>
                  </a:lnTo>
                  <a:lnTo>
                    <a:pt x="1657" y="367"/>
                  </a:lnTo>
                  <a:lnTo>
                    <a:pt x="1" y="423"/>
                  </a:lnTo>
                  <a:lnTo>
                    <a:pt x="243" y="2654"/>
                  </a:lnTo>
                  <a:cubicBezTo>
                    <a:pt x="243" y="2654"/>
                    <a:pt x="971" y="3374"/>
                    <a:pt x="5259" y="3471"/>
                  </a:cubicBezTo>
                  <a:cubicBezTo>
                    <a:pt x="5458" y="3475"/>
                    <a:pt x="5649" y="3477"/>
                    <a:pt x="5834" y="3477"/>
                  </a:cubicBezTo>
                  <a:cubicBezTo>
                    <a:pt x="9634" y="3477"/>
                    <a:pt x="10497" y="2633"/>
                    <a:pt x="10497" y="2633"/>
                  </a:cubicBezTo>
                  <a:lnTo>
                    <a:pt x="10934" y="700"/>
                  </a:lnTo>
                  <a:lnTo>
                    <a:pt x="9382" y="534"/>
                  </a:lnTo>
                  <a:lnTo>
                    <a:pt x="9216" y="1760"/>
                  </a:lnTo>
                  <a:lnTo>
                    <a:pt x="8731" y="1795"/>
                  </a:lnTo>
                  <a:lnTo>
                    <a:pt x="8731" y="1795"/>
                  </a:lnTo>
                  <a:lnTo>
                    <a:pt x="8834" y="333"/>
                  </a:lnTo>
                  <a:lnTo>
                    <a:pt x="7248" y="118"/>
                  </a:lnTo>
                  <a:lnTo>
                    <a:pt x="7151" y="1670"/>
                  </a:lnTo>
                  <a:lnTo>
                    <a:pt x="6583" y="1635"/>
                  </a:lnTo>
                  <a:lnTo>
                    <a:pt x="6597" y="63"/>
                  </a:lnTo>
                  <a:lnTo>
                    <a:pt x="6597" y="63"/>
                  </a:lnTo>
                  <a:lnTo>
                    <a:pt x="4823" y="90"/>
                  </a:lnTo>
                  <a:lnTo>
                    <a:pt x="4830" y="1531"/>
                  </a:lnTo>
                  <a:lnTo>
                    <a:pt x="4227" y="1608"/>
                  </a:lnTo>
                  <a:lnTo>
                    <a:pt x="40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6"/>
            <p:cNvSpPr/>
            <p:nvPr/>
          </p:nvSpPr>
          <p:spPr>
            <a:xfrm>
              <a:off x="2170439" y="3208102"/>
              <a:ext cx="450281" cy="1235775"/>
            </a:xfrm>
            <a:custGeom>
              <a:avLst/>
              <a:gdLst/>
              <a:ahLst/>
              <a:cxnLst/>
              <a:rect l="l" t="t" r="r" b="b"/>
              <a:pathLst>
                <a:path w="11176" h="30672" extrusionOk="0">
                  <a:moveTo>
                    <a:pt x="1" y="0"/>
                  </a:moveTo>
                  <a:lnTo>
                    <a:pt x="3950" y="30671"/>
                  </a:lnTo>
                  <a:lnTo>
                    <a:pt x="11176" y="30671"/>
                  </a:lnTo>
                  <a:lnTo>
                    <a:pt x="88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6"/>
            <p:cNvSpPr/>
            <p:nvPr/>
          </p:nvSpPr>
          <p:spPr>
            <a:xfrm>
              <a:off x="2308068" y="3603060"/>
              <a:ext cx="88235" cy="96333"/>
            </a:xfrm>
            <a:custGeom>
              <a:avLst/>
              <a:gdLst/>
              <a:ahLst/>
              <a:cxnLst/>
              <a:rect l="l" t="t" r="r" b="b"/>
              <a:pathLst>
                <a:path w="2190" h="2391" extrusionOk="0">
                  <a:moveTo>
                    <a:pt x="1012" y="1"/>
                  </a:moveTo>
                  <a:cubicBezTo>
                    <a:pt x="458" y="278"/>
                    <a:pt x="111" y="721"/>
                    <a:pt x="49" y="1171"/>
                  </a:cubicBezTo>
                  <a:cubicBezTo>
                    <a:pt x="1" y="1618"/>
                    <a:pt x="273" y="2391"/>
                    <a:pt x="277" y="2391"/>
                  </a:cubicBezTo>
                  <a:cubicBezTo>
                    <a:pt x="277" y="2391"/>
                    <a:pt x="277" y="2391"/>
                    <a:pt x="277" y="2391"/>
                  </a:cubicBezTo>
                  <a:lnTo>
                    <a:pt x="1130" y="2349"/>
                  </a:lnTo>
                  <a:lnTo>
                    <a:pt x="1989" y="2308"/>
                  </a:lnTo>
                  <a:cubicBezTo>
                    <a:pt x="1989" y="2308"/>
                    <a:pt x="2190" y="1511"/>
                    <a:pt x="2086" y="1068"/>
                  </a:cubicBezTo>
                  <a:cubicBezTo>
                    <a:pt x="1982" y="638"/>
                    <a:pt x="1587" y="229"/>
                    <a:pt x="10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6"/>
            <p:cNvSpPr/>
            <p:nvPr/>
          </p:nvSpPr>
          <p:spPr>
            <a:xfrm>
              <a:off x="2117700" y="3090014"/>
              <a:ext cx="440531" cy="139847"/>
            </a:xfrm>
            <a:custGeom>
              <a:avLst/>
              <a:gdLst/>
              <a:ahLst/>
              <a:cxnLst/>
              <a:rect l="l" t="t" r="r" b="b"/>
              <a:pathLst>
                <a:path w="10934" h="3471" extrusionOk="0">
                  <a:moveTo>
                    <a:pt x="6894" y="0"/>
                  </a:moveTo>
                  <a:lnTo>
                    <a:pt x="6707" y="1601"/>
                  </a:lnTo>
                  <a:lnTo>
                    <a:pt x="6097" y="1525"/>
                  </a:lnTo>
                  <a:lnTo>
                    <a:pt x="6111" y="84"/>
                  </a:lnTo>
                  <a:lnTo>
                    <a:pt x="4330" y="56"/>
                  </a:lnTo>
                  <a:lnTo>
                    <a:pt x="4330" y="56"/>
                  </a:lnTo>
                  <a:lnTo>
                    <a:pt x="4351" y="1629"/>
                  </a:lnTo>
                  <a:lnTo>
                    <a:pt x="3776" y="1663"/>
                  </a:lnTo>
                  <a:lnTo>
                    <a:pt x="3686" y="111"/>
                  </a:lnTo>
                  <a:lnTo>
                    <a:pt x="2100" y="326"/>
                  </a:lnTo>
                  <a:lnTo>
                    <a:pt x="2203" y="1788"/>
                  </a:lnTo>
                  <a:lnTo>
                    <a:pt x="1718" y="1753"/>
                  </a:lnTo>
                  <a:lnTo>
                    <a:pt x="1552" y="527"/>
                  </a:lnTo>
                  <a:lnTo>
                    <a:pt x="0" y="693"/>
                  </a:lnTo>
                  <a:lnTo>
                    <a:pt x="437" y="2633"/>
                  </a:lnTo>
                  <a:cubicBezTo>
                    <a:pt x="437" y="2633"/>
                    <a:pt x="1300" y="3471"/>
                    <a:pt x="5097" y="3471"/>
                  </a:cubicBezTo>
                  <a:cubicBezTo>
                    <a:pt x="5282" y="3471"/>
                    <a:pt x="5475" y="3469"/>
                    <a:pt x="5675" y="3465"/>
                  </a:cubicBezTo>
                  <a:cubicBezTo>
                    <a:pt x="9963" y="3368"/>
                    <a:pt x="10691" y="2647"/>
                    <a:pt x="10691" y="2647"/>
                  </a:cubicBezTo>
                  <a:lnTo>
                    <a:pt x="10933" y="416"/>
                  </a:lnTo>
                  <a:lnTo>
                    <a:pt x="9277" y="361"/>
                  </a:lnTo>
                  <a:lnTo>
                    <a:pt x="9069" y="1739"/>
                  </a:lnTo>
                  <a:lnTo>
                    <a:pt x="8432" y="1739"/>
                  </a:lnTo>
                  <a:lnTo>
                    <a:pt x="8654" y="291"/>
                  </a:lnTo>
                  <a:lnTo>
                    <a:pt x="68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6"/>
            <p:cNvSpPr/>
            <p:nvPr/>
          </p:nvSpPr>
          <p:spPr>
            <a:xfrm>
              <a:off x="4182455" y="3642705"/>
              <a:ext cx="473488" cy="811481"/>
            </a:xfrm>
            <a:custGeom>
              <a:avLst/>
              <a:gdLst/>
              <a:ahLst/>
              <a:cxnLst/>
              <a:rect l="l" t="t" r="r" b="b"/>
              <a:pathLst>
                <a:path w="11752" h="20141" extrusionOk="0">
                  <a:moveTo>
                    <a:pt x="11751" y="0"/>
                  </a:moveTo>
                  <a:lnTo>
                    <a:pt x="1088" y="2536"/>
                  </a:lnTo>
                  <a:lnTo>
                    <a:pt x="1" y="20113"/>
                  </a:lnTo>
                  <a:lnTo>
                    <a:pt x="9562" y="20141"/>
                  </a:lnTo>
                  <a:lnTo>
                    <a:pt x="117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6"/>
            <p:cNvSpPr/>
            <p:nvPr/>
          </p:nvSpPr>
          <p:spPr>
            <a:xfrm>
              <a:off x="4158161" y="3633478"/>
              <a:ext cx="497783" cy="111442"/>
            </a:xfrm>
            <a:custGeom>
              <a:avLst/>
              <a:gdLst/>
              <a:ahLst/>
              <a:cxnLst/>
              <a:rect l="l" t="t" r="r" b="b"/>
              <a:pathLst>
                <a:path w="12355" h="2766" extrusionOk="0">
                  <a:moveTo>
                    <a:pt x="10788" y="1"/>
                  </a:moveTo>
                  <a:lnTo>
                    <a:pt x="1" y="2564"/>
                  </a:lnTo>
                  <a:lnTo>
                    <a:pt x="1691" y="2765"/>
                  </a:lnTo>
                  <a:lnTo>
                    <a:pt x="12354" y="229"/>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6"/>
            <p:cNvSpPr/>
            <p:nvPr/>
          </p:nvSpPr>
          <p:spPr>
            <a:xfrm>
              <a:off x="4144221" y="3737586"/>
              <a:ext cx="82111" cy="715510"/>
            </a:xfrm>
            <a:custGeom>
              <a:avLst/>
              <a:gdLst/>
              <a:ahLst/>
              <a:cxnLst/>
              <a:rect l="l" t="t" r="r" b="b"/>
              <a:pathLst>
                <a:path w="2038" h="17759" extrusionOk="0">
                  <a:moveTo>
                    <a:pt x="444" y="1"/>
                  </a:moveTo>
                  <a:lnTo>
                    <a:pt x="1" y="17758"/>
                  </a:lnTo>
                  <a:lnTo>
                    <a:pt x="950" y="17758"/>
                  </a:lnTo>
                  <a:lnTo>
                    <a:pt x="2037" y="181"/>
                  </a:lnTo>
                  <a:lnTo>
                    <a:pt x="444" y="1"/>
                  </a:lnTo>
                  <a:close/>
                </a:path>
              </a:pathLst>
            </a:custGeom>
            <a:solidFill>
              <a:srgbClr val="A82B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6"/>
            <p:cNvSpPr/>
            <p:nvPr/>
          </p:nvSpPr>
          <p:spPr>
            <a:xfrm>
              <a:off x="2435060" y="3642705"/>
              <a:ext cx="473488" cy="810393"/>
            </a:xfrm>
            <a:custGeom>
              <a:avLst/>
              <a:gdLst/>
              <a:ahLst/>
              <a:cxnLst/>
              <a:rect l="l" t="t" r="r" b="b"/>
              <a:pathLst>
                <a:path w="11752" h="20114" extrusionOk="0">
                  <a:moveTo>
                    <a:pt x="1" y="0"/>
                  </a:moveTo>
                  <a:lnTo>
                    <a:pt x="2190" y="19884"/>
                  </a:lnTo>
                  <a:lnTo>
                    <a:pt x="11751" y="20113"/>
                  </a:lnTo>
                  <a:lnTo>
                    <a:pt x="10656" y="2536"/>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6"/>
            <p:cNvSpPr/>
            <p:nvPr/>
          </p:nvSpPr>
          <p:spPr>
            <a:xfrm>
              <a:off x="2435060" y="3635170"/>
              <a:ext cx="493553" cy="109750"/>
            </a:xfrm>
            <a:custGeom>
              <a:avLst/>
              <a:gdLst/>
              <a:ahLst/>
              <a:cxnLst/>
              <a:rect l="l" t="t" r="r" b="b"/>
              <a:pathLst>
                <a:path w="12250" h="2724" extrusionOk="0">
                  <a:moveTo>
                    <a:pt x="1587" y="0"/>
                  </a:moveTo>
                  <a:lnTo>
                    <a:pt x="1" y="187"/>
                  </a:lnTo>
                  <a:lnTo>
                    <a:pt x="10656" y="2723"/>
                  </a:lnTo>
                  <a:lnTo>
                    <a:pt x="12250" y="2543"/>
                  </a:lnTo>
                  <a:lnTo>
                    <a:pt x="15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6"/>
            <p:cNvSpPr/>
            <p:nvPr/>
          </p:nvSpPr>
          <p:spPr>
            <a:xfrm>
              <a:off x="2864385" y="3737586"/>
              <a:ext cx="82111" cy="715510"/>
            </a:xfrm>
            <a:custGeom>
              <a:avLst/>
              <a:gdLst/>
              <a:ahLst/>
              <a:cxnLst/>
              <a:rect l="l" t="t" r="r" b="b"/>
              <a:pathLst>
                <a:path w="2038" h="17759" extrusionOk="0">
                  <a:moveTo>
                    <a:pt x="1594" y="1"/>
                  </a:moveTo>
                  <a:lnTo>
                    <a:pt x="0" y="181"/>
                  </a:lnTo>
                  <a:lnTo>
                    <a:pt x="1095" y="17758"/>
                  </a:lnTo>
                  <a:lnTo>
                    <a:pt x="2037" y="17758"/>
                  </a:lnTo>
                  <a:lnTo>
                    <a:pt x="1594" y="1"/>
                  </a:lnTo>
                  <a:close/>
                </a:path>
              </a:pathLst>
            </a:custGeom>
            <a:solidFill>
              <a:srgbClr val="A82B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6"/>
            <p:cNvSpPr/>
            <p:nvPr/>
          </p:nvSpPr>
          <p:spPr>
            <a:xfrm>
              <a:off x="2806610" y="3668369"/>
              <a:ext cx="1428119" cy="784728"/>
            </a:xfrm>
            <a:custGeom>
              <a:avLst/>
              <a:gdLst/>
              <a:ahLst/>
              <a:cxnLst/>
              <a:rect l="l" t="t" r="r" b="b"/>
              <a:pathLst>
                <a:path w="35446" h="19477" extrusionOk="0">
                  <a:moveTo>
                    <a:pt x="0" y="1"/>
                  </a:moveTo>
                  <a:lnTo>
                    <a:pt x="2522" y="19476"/>
                  </a:lnTo>
                  <a:lnTo>
                    <a:pt x="34150" y="19476"/>
                  </a:lnTo>
                  <a:lnTo>
                    <a:pt x="354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6"/>
            <p:cNvSpPr/>
            <p:nvPr/>
          </p:nvSpPr>
          <p:spPr>
            <a:xfrm>
              <a:off x="2997542" y="3887221"/>
              <a:ext cx="88517" cy="96333"/>
            </a:xfrm>
            <a:custGeom>
              <a:avLst/>
              <a:gdLst/>
              <a:ahLst/>
              <a:cxnLst/>
              <a:rect l="l" t="t" r="r" b="b"/>
              <a:pathLst>
                <a:path w="2197" h="2391" extrusionOk="0">
                  <a:moveTo>
                    <a:pt x="1019" y="1"/>
                  </a:moveTo>
                  <a:cubicBezTo>
                    <a:pt x="464" y="278"/>
                    <a:pt x="118" y="721"/>
                    <a:pt x="56" y="1171"/>
                  </a:cubicBezTo>
                  <a:cubicBezTo>
                    <a:pt x="0" y="1608"/>
                    <a:pt x="284" y="2391"/>
                    <a:pt x="284" y="2391"/>
                  </a:cubicBezTo>
                  <a:lnTo>
                    <a:pt x="1136" y="2342"/>
                  </a:lnTo>
                  <a:lnTo>
                    <a:pt x="1996" y="2301"/>
                  </a:lnTo>
                  <a:cubicBezTo>
                    <a:pt x="1996" y="2301"/>
                    <a:pt x="2196" y="1504"/>
                    <a:pt x="2093" y="1067"/>
                  </a:cubicBezTo>
                  <a:cubicBezTo>
                    <a:pt x="1989" y="631"/>
                    <a:pt x="1601" y="222"/>
                    <a:pt x="1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6"/>
            <p:cNvSpPr/>
            <p:nvPr/>
          </p:nvSpPr>
          <p:spPr>
            <a:xfrm>
              <a:off x="3182067" y="3906480"/>
              <a:ext cx="88517" cy="96051"/>
            </a:xfrm>
            <a:custGeom>
              <a:avLst/>
              <a:gdLst/>
              <a:ahLst/>
              <a:cxnLst/>
              <a:rect l="l" t="t" r="r" b="b"/>
              <a:pathLst>
                <a:path w="2197" h="2384" extrusionOk="0">
                  <a:moveTo>
                    <a:pt x="1018" y="1"/>
                  </a:moveTo>
                  <a:cubicBezTo>
                    <a:pt x="464" y="278"/>
                    <a:pt x="118" y="714"/>
                    <a:pt x="62" y="1165"/>
                  </a:cubicBezTo>
                  <a:cubicBezTo>
                    <a:pt x="0" y="1606"/>
                    <a:pt x="281" y="2384"/>
                    <a:pt x="284" y="2384"/>
                  </a:cubicBezTo>
                  <a:cubicBezTo>
                    <a:pt x="284" y="2384"/>
                    <a:pt x="284" y="2384"/>
                    <a:pt x="284" y="2384"/>
                  </a:cubicBezTo>
                  <a:lnTo>
                    <a:pt x="1143" y="2342"/>
                  </a:lnTo>
                  <a:lnTo>
                    <a:pt x="2002" y="2301"/>
                  </a:lnTo>
                  <a:cubicBezTo>
                    <a:pt x="2002" y="2301"/>
                    <a:pt x="2196" y="1497"/>
                    <a:pt x="2092" y="1061"/>
                  </a:cubicBezTo>
                  <a:cubicBezTo>
                    <a:pt x="1988" y="631"/>
                    <a:pt x="1600" y="222"/>
                    <a:pt x="10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6"/>
            <p:cNvSpPr/>
            <p:nvPr/>
          </p:nvSpPr>
          <p:spPr>
            <a:xfrm>
              <a:off x="3766023" y="3906480"/>
              <a:ext cx="88759" cy="96051"/>
            </a:xfrm>
            <a:custGeom>
              <a:avLst/>
              <a:gdLst/>
              <a:ahLst/>
              <a:cxnLst/>
              <a:rect l="l" t="t" r="r" b="b"/>
              <a:pathLst>
                <a:path w="2203" h="2384" extrusionOk="0">
                  <a:moveTo>
                    <a:pt x="1025" y="1"/>
                  </a:moveTo>
                  <a:cubicBezTo>
                    <a:pt x="471" y="278"/>
                    <a:pt x="124" y="714"/>
                    <a:pt x="62" y="1165"/>
                  </a:cubicBezTo>
                  <a:cubicBezTo>
                    <a:pt x="0" y="1606"/>
                    <a:pt x="274" y="2384"/>
                    <a:pt x="291" y="2384"/>
                  </a:cubicBezTo>
                  <a:cubicBezTo>
                    <a:pt x="291" y="2384"/>
                    <a:pt x="291" y="2384"/>
                    <a:pt x="291" y="2384"/>
                  </a:cubicBezTo>
                  <a:lnTo>
                    <a:pt x="1143" y="2342"/>
                  </a:lnTo>
                  <a:lnTo>
                    <a:pt x="2002" y="2301"/>
                  </a:lnTo>
                  <a:cubicBezTo>
                    <a:pt x="2002" y="2301"/>
                    <a:pt x="2203" y="1497"/>
                    <a:pt x="2099" y="1061"/>
                  </a:cubicBezTo>
                  <a:cubicBezTo>
                    <a:pt x="1995" y="631"/>
                    <a:pt x="1607" y="222"/>
                    <a:pt x="10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6"/>
            <p:cNvSpPr/>
            <p:nvPr/>
          </p:nvSpPr>
          <p:spPr>
            <a:xfrm>
              <a:off x="3978993" y="3887785"/>
              <a:ext cx="88235" cy="96333"/>
            </a:xfrm>
            <a:custGeom>
              <a:avLst/>
              <a:gdLst/>
              <a:ahLst/>
              <a:cxnLst/>
              <a:rect l="l" t="t" r="r" b="b"/>
              <a:pathLst>
                <a:path w="2190" h="2391" extrusionOk="0">
                  <a:moveTo>
                    <a:pt x="1012" y="0"/>
                  </a:moveTo>
                  <a:cubicBezTo>
                    <a:pt x="457" y="278"/>
                    <a:pt x="111" y="721"/>
                    <a:pt x="49" y="1171"/>
                  </a:cubicBezTo>
                  <a:cubicBezTo>
                    <a:pt x="0" y="1615"/>
                    <a:pt x="277" y="2391"/>
                    <a:pt x="277" y="2391"/>
                  </a:cubicBezTo>
                  <a:lnTo>
                    <a:pt x="1136" y="2349"/>
                  </a:lnTo>
                  <a:lnTo>
                    <a:pt x="1988" y="2307"/>
                  </a:lnTo>
                  <a:cubicBezTo>
                    <a:pt x="1988" y="2307"/>
                    <a:pt x="2189" y="1504"/>
                    <a:pt x="2085" y="1067"/>
                  </a:cubicBezTo>
                  <a:cubicBezTo>
                    <a:pt x="1982" y="638"/>
                    <a:pt x="1594" y="229"/>
                    <a:pt x="10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6"/>
            <p:cNvSpPr/>
            <p:nvPr/>
          </p:nvSpPr>
          <p:spPr>
            <a:xfrm>
              <a:off x="2702462" y="3481063"/>
              <a:ext cx="1636378" cy="205801"/>
            </a:xfrm>
            <a:custGeom>
              <a:avLst/>
              <a:gdLst/>
              <a:ahLst/>
              <a:cxnLst/>
              <a:rect l="l" t="t" r="r" b="b"/>
              <a:pathLst>
                <a:path w="40615" h="5108" extrusionOk="0">
                  <a:moveTo>
                    <a:pt x="1" y="1"/>
                  </a:moveTo>
                  <a:lnTo>
                    <a:pt x="957" y="5107"/>
                  </a:lnTo>
                  <a:lnTo>
                    <a:pt x="39658" y="5107"/>
                  </a:lnTo>
                  <a:lnTo>
                    <a:pt x="40615" y="1"/>
                  </a:lnTo>
                  <a:lnTo>
                    <a:pt x="36014" y="1"/>
                  </a:lnTo>
                  <a:lnTo>
                    <a:pt x="35384" y="2557"/>
                  </a:lnTo>
                  <a:lnTo>
                    <a:pt x="34552" y="2557"/>
                  </a:lnTo>
                  <a:lnTo>
                    <a:pt x="34947" y="1"/>
                  </a:lnTo>
                  <a:lnTo>
                    <a:pt x="30167" y="1"/>
                  </a:lnTo>
                  <a:lnTo>
                    <a:pt x="29612" y="2225"/>
                  </a:lnTo>
                  <a:lnTo>
                    <a:pt x="28365" y="2225"/>
                  </a:lnTo>
                  <a:lnTo>
                    <a:pt x="28816" y="1"/>
                  </a:lnTo>
                  <a:lnTo>
                    <a:pt x="24375" y="1"/>
                  </a:lnTo>
                  <a:lnTo>
                    <a:pt x="23973" y="1955"/>
                  </a:lnTo>
                  <a:lnTo>
                    <a:pt x="22483" y="1955"/>
                  </a:lnTo>
                  <a:lnTo>
                    <a:pt x="22899" y="1"/>
                  </a:lnTo>
                  <a:lnTo>
                    <a:pt x="17717" y="1"/>
                  </a:lnTo>
                  <a:lnTo>
                    <a:pt x="18132" y="1955"/>
                  </a:lnTo>
                  <a:lnTo>
                    <a:pt x="16643" y="1955"/>
                  </a:lnTo>
                  <a:lnTo>
                    <a:pt x="16241" y="1"/>
                  </a:lnTo>
                  <a:lnTo>
                    <a:pt x="11800" y="1"/>
                  </a:lnTo>
                  <a:lnTo>
                    <a:pt x="12250" y="2225"/>
                  </a:lnTo>
                  <a:lnTo>
                    <a:pt x="11003" y="2225"/>
                  </a:lnTo>
                  <a:lnTo>
                    <a:pt x="10449" y="1"/>
                  </a:lnTo>
                  <a:lnTo>
                    <a:pt x="5668" y="1"/>
                  </a:lnTo>
                  <a:lnTo>
                    <a:pt x="6063" y="2557"/>
                  </a:lnTo>
                  <a:lnTo>
                    <a:pt x="5232" y="2557"/>
                  </a:lnTo>
                  <a:lnTo>
                    <a:pt x="46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6"/>
            <p:cNvSpPr/>
            <p:nvPr/>
          </p:nvSpPr>
          <p:spPr>
            <a:xfrm>
              <a:off x="2702462" y="3480813"/>
              <a:ext cx="1636378" cy="205801"/>
            </a:xfrm>
            <a:custGeom>
              <a:avLst/>
              <a:gdLst/>
              <a:ahLst/>
              <a:cxnLst/>
              <a:rect l="l" t="t" r="r" b="b"/>
              <a:pathLst>
                <a:path w="40615" h="5108" extrusionOk="0">
                  <a:moveTo>
                    <a:pt x="1" y="1"/>
                  </a:moveTo>
                  <a:lnTo>
                    <a:pt x="957" y="5107"/>
                  </a:lnTo>
                  <a:lnTo>
                    <a:pt x="39658" y="5107"/>
                  </a:lnTo>
                  <a:lnTo>
                    <a:pt x="40615" y="1"/>
                  </a:lnTo>
                  <a:lnTo>
                    <a:pt x="36014" y="1"/>
                  </a:lnTo>
                  <a:lnTo>
                    <a:pt x="35384" y="2557"/>
                  </a:lnTo>
                  <a:lnTo>
                    <a:pt x="34552" y="2557"/>
                  </a:lnTo>
                  <a:lnTo>
                    <a:pt x="34947" y="1"/>
                  </a:lnTo>
                  <a:lnTo>
                    <a:pt x="30167" y="1"/>
                  </a:lnTo>
                  <a:lnTo>
                    <a:pt x="29612" y="2225"/>
                  </a:lnTo>
                  <a:lnTo>
                    <a:pt x="28365" y="2225"/>
                  </a:lnTo>
                  <a:lnTo>
                    <a:pt x="28816" y="1"/>
                  </a:lnTo>
                  <a:lnTo>
                    <a:pt x="24375" y="1"/>
                  </a:lnTo>
                  <a:lnTo>
                    <a:pt x="23973" y="1955"/>
                  </a:lnTo>
                  <a:lnTo>
                    <a:pt x="22483" y="1955"/>
                  </a:lnTo>
                  <a:lnTo>
                    <a:pt x="22899" y="1"/>
                  </a:lnTo>
                  <a:lnTo>
                    <a:pt x="17717" y="1"/>
                  </a:lnTo>
                  <a:lnTo>
                    <a:pt x="18132" y="1955"/>
                  </a:lnTo>
                  <a:lnTo>
                    <a:pt x="16643" y="1955"/>
                  </a:lnTo>
                  <a:lnTo>
                    <a:pt x="16241" y="1"/>
                  </a:lnTo>
                  <a:lnTo>
                    <a:pt x="11800" y="1"/>
                  </a:lnTo>
                  <a:lnTo>
                    <a:pt x="12250" y="2225"/>
                  </a:lnTo>
                  <a:lnTo>
                    <a:pt x="11003" y="2225"/>
                  </a:lnTo>
                  <a:lnTo>
                    <a:pt x="10449" y="1"/>
                  </a:lnTo>
                  <a:lnTo>
                    <a:pt x="5668" y="1"/>
                  </a:lnTo>
                  <a:lnTo>
                    <a:pt x="6063" y="2557"/>
                  </a:lnTo>
                  <a:lnTo>
                    <a:pt x="5232" y="2557"/>
                  </a:lnTo>
                  <a:lnTo>
                    <a:pt x="4601" y="1"/>
                  </a:lnTo>
                  <a:close/>
                </a:path>
              </a:pathLst>
            </a:custGeom>
            <a:solidFill>
              <a:srgbClr val="262034">
                <a:alpha val="26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6"/>
            <p:cNvSpPr/>
            <p:nvPr/>
          </p:nvSpPr>
          <p:spPr>
            <a:xfrm>
              <a:off x="3469775" y="3818450"/>
              <a:ext cx="131175" cy="634100"/>
            </a:xfrm>
            <a:custGeom>
              <a:avLst/>
              <a:gdLst/>
              <a:ahLst/>
              <a:cxnLst/>
              <a:rect l="l" t="t" r="r" b="b"/>
              <a:pathLst>
                <a:path w="5247" h="25364" extrusionOk="0">
                  <a:moveTo>
                    <a:pt x="2543" y="0"/>
                  </a:moveTo>
                  <a:lnTo>
                    <a:pt x="5247" y="16480"/>
                  </a:lnTo>
                  <a:lnTo>
                    <a:pt x="3348" y="25364"/>
                  </a:lnTo>
                  <a:lnTo>
                    <a:pt x="0" y="25042"/>
                  </a:lnTo>
                  <a:lnTo>
                    <a:pt x="1706" y="1288"/>
                  </a:lnTo>
                  <a:close/>
                </a:path>
              </a:pathLst>
            </a:custGeom>
            <a:solidFill>
              <a:schemeClr val="dk1"/>
            </a:solidFill>
            <a:ln>
              <a:noFill/>
            </a:ln>
          </p:spPr>
        </p:sp>
        <p:sp>
          <p:nvSpPr>
            <p:cNvPr id="2001" name="Google Shape;2001;p36"/>
            <p:cNvSpPr/>
            <p:nvPr/>
          </p:nvSpPr>
          <p:spPr>
            <a:xfrm>
              <a:off x="3532498" y="3816002"/>
              <a:ext cx="169066" cy="637613"/>
            </a:xfrm>
            <a:custGeom>
              <a:avLst/>
              <a:gdLst/>
              <a:ahLst/>
              <a:cxnLst/>
              <a:rect l="l" t="t" r="r" b="b"/>
              <a:pathLst>
                <a:path w="3202" h="12076" extrusionOk="0">
                  <a:moveTo>
                    <a:pt x="0" y="0"/>
                  </a:moveTo>
                  <a:lnTo>
                    <a:pt x="0" y="12076"/>
                  </a:lnTo>
                  <a:lnTo>
                    <a:pt x="2495" y="12076"/>
                  </a:lnTo>
                  <a:cubicBezTo>
                    <a:pt x="2502" y="12062"/>
                    <a:pt x="3201" y="8023"/>
                    <a:pt x="2966" y="5750"/>
                  </a:cubicBezTo>
                  <a:cubicBezTo>
                    <a:pt x="2737" y="3478"/>
                    <a:pt x="1642" y="1282"/>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6"/>
            <p:cNvSpPr/>
            <p:nvPr/>
          </p:nvSpPr>
          <p:spPr>
            <a:xfrm>
              <a:off x="3363487" y="3816002"/>
              <a:ext cx="169066" cy="637613"/>
            </a:xfrm>
            <a:custGeom>
              <a:avLst/>
              <a:gdLst/>
              <a:ahLst/>
              <a:cxnLst/>
              <a:rect l="l" t="t" r="r" b="b"/>
              <a:pathLst>
                <a:path w="3202" h="12076" extrusionOk="0">
                  <a:moveTo>
                    <a:pt x="3201" y="0"/>
                  </a:moveTo>
                  <a:cubicBezTo>
                    <a:pt x="1559" y="1282"/>
                    <a:pt x="472" y="3485"/>
                    <a:pt x="236" y="5750"/>
                  </a:cubicBezTo>
                  <a:cubicBezTo>
                    <a:pt x="1" y="8023"/>
                    <a:pt x="707" y="12076"/>
                    <a:pt x="707" y="12076"/>
                  </a:cubicBezTo>
                  <a:lnTo>
                    <a:pt x="3201" y="12076"/>
                  </a:lnTo>
                  <a:lnTo>
                    <a:pt x="32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TITLE_1">
    <p:spTree>
      <p:nvGrpSpPr>
        <p:cNvPr id="1" name="Shape 2003"/>
        <p:cNvGrpSpPr/>
        <p:nvPr/>
      </p:nvGrpSpPr>
      <p:grpSpPr>
        <a:xfrm>
          <a:off x="0" y="0"/>
          <a:ext cx="0" cy="0"/>
          <a:chOff x="0" y="0"/>
          <a:chExt cx="0" cy="0"/>
        </a:xfrm>
      </p:grpSpPr>
      <p:grpSp>
        <p:nvGrpSpPr>
          <p:cNvPr id="2004" name="Google Shape;2004;p37"/>
          <p:cNvGrpSpPr/>
          <p:nvPr/>
        </p:nvGrpSpPr>
        <p:grpSpPr>
          <a:xfrm>
            <a:off x="-31825" y="4168825"/>
            <a:ext cx="9201796" cy="1137970"/>
            <a:chOff x="-9050" y="4194640"/>
            <a:chExt cx="9169702" cy="1137970"/>
          </a:xfrm>
        </p:grpSpPr>
        <p:sp>
          <p:nvSpPr>
            <p:cNvPr id="2005" name="Google Shape;2005;p37"/>
            <p:cNvSpPr/>
            <p:nvPr/>
          </p:nvSpPr>
          <p:spPr>
            <a:xfrm>
              <a:off x="7667684" y="4194640"/>
              <a:ext cx="1492968" cy="468645"/>
            </a:xfrm>
            <a:custGeom>
              <a:avLst/>
              <a:gdLst/>
              <a:ahLst/>
              <a:cxnLst/>
              <a:rect l="l" t="t" r="r" b="b"/>
              <a:pathLst>
                <a:path w="196702" h="61745" extrusionOk="0">
                  <a:moveTo>
                    <a:pt x="145437" y="0"/>
                  </a:moveTo>
                  <a:cubicBezTo>
                    <a:pt x="137503" y="0"/>
                    <a:pt x="130967" y="8075"/>
                    <a:pt x="126423" y="14366"/>
                  </a:cubicBezTo>
                  <a:cubicBezTo>
                    <a:pt x="121484" y="21207"/>
                    <a:pt x="116329" y="23300"/>
                    <a:pt x="110225" y="23300"/>
                  </a:cubicBezTo>
                  <a:cubicBezTo>
                    <a:pt x="106128" y="23300"/>
                    <a:pt x="101603" y="22357"/>
                    <a:pt x="96430" y="21274"/>
                  </a:cubicBezTo>
                  <a:cubicBezTo>
                    <a:pt x="94066" y="20781"/>
                    <a:pt x="91974" y="20557"/>
                    <a:pt x="90081" y="20557"/>
                  </a:cubicBezTo>
                  <a:cubicBezTo>
                    <a:pt x="80686" y="20557"/>
                    <a:pt x="76219" y="26062"/>
                    <a:pt x="67960" y="31319"/>
                  </a:cubicBezTo>
                  <a:cubicBezTo>
                    <a:pt x="64638" y="33436"/>
                    <a:pt x="61890" y="34143"/>
                    <a:pt x="59236" y="34143"/>
                  </a:cubicBezTo>
                  <a:cubicBezTo>
                    <a:pt x="55117" y="34143"/>
                    <a:pt x="51223" y="32441"/>
                    <a:pt x="45761" y="31669"/>
                  </a:cubicBezTo>
                  <a:cubicBezTo>
                    <a:pt x="44868" y="31543"/>
                    <a:pt x="43970" y="31483"/>
                    <a:pt x="43069" y="31483"/>
                  </a:cubicBezTo>
                  <a:cubicBezTo>
                    <a:pt x="27130" y="31483"/>
                    <a:pt x="10355" y="50435"/>
                    <a:pt x="1409" y="59967"/>
                  </a:cubicBezTo>
                  <a:cubicBezTo>
                    <a:pt x="893" y="60528"/>
                    <a:pt x="421" y="61114"/>
                    <a:pt x="1" y="61745"/>
                  </a:cubicBezTo>
                  <a:lnTo>
                    <a:pt x="196702" y="61745"/>
                  </a:lnTo>
                  <a:lnTo>
                    <a:pt x="196702" y="25296"/>
                  </a:lnTo>
                  <a:cubicBezTo>
                    <a:pt x="190220" y="21089"/>
                    <a:pt x="183222" y="22249"/>
                    <a:pt x="176052" y="20631"/>
                  </a:cubicBezTo>
                  <a:cubicBezTo>
                    <a:pt x="166148" y="18394"/>
                    <a:pt x="161559" y="9190"/>
                    <a:pt x="154459" y="3550"/>
                  </a:cubicBezTo>
                  <a:cubicBezTo>
                    <a:pt x="151291" y="1033"/>
                    <a:pt x="148274" y="0"/>
                    <a:pt x="145437" y="0"/>
                  </a:cubicBezTo>
                  <a:close/>
                </a:path>
              </a:pathLst>
            </a:custGeom>
            <a:solidFill>
              <a:srgbClr val="468F59">
                <a:alpha val="36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7"/>
            <p:cNvSpPr/>
            <p:nvPr/>
          </p:nvSpPr>
          <p:spPr>
            <a:xfrm>
              <a:off x="-9050" y="4208179"/>
              <a:ext cx="2373443" cy="441577"/>
            </a:xfrm>
            <a:custGeom>
              <a:avLst/>
              <a:gdLst/>
              <a:ahLst/>
              <a:cxnLst/>
              <a:rect l="l" t="t" r="r" b="b"/>
              <a:pathLst>
                <a:path w="226096" h="42065" extrusionOk="0">
                  <a:moveTo>
                    <a:pt x="33018" y="1"/>
                  </a:moveTo>
                  <a:cubicBezTo>
                    <a:pt x="29112" y="1"/>
                    <a:pt x="25053" y="1393"/>
                    <a:pt x="20975" y="4928"/>
                  </a:cubicBezTo>
                  <a:cubicBezTo>
                    <a:pt x="13837" y="11116"/>
                    <a:pt x="9535" y="20122"/>
                    <a:pt x="0" y="24347"/>
                  </a:cubicBezTo>
                  <a:lnTo>
                    <a:pt x="0" y="42065"/>
                  </a:lnTo>
                  <a:lnTo>
                    <a:pt x="226095" y="42065"/>
                  </a:lnTo>
                  <a:cubicBezTo>
                    <a:pt x="226089" y="38362"/>
                    <a:pt x="190328" y="35978"/>
                    <a:pt x="185943" y="30912"/>
                  </a:cubicBezTo>
                  <a:cubicBezTo>
                    <a:pt x="179117" y="24742"/>
                    <a:pt x="172782" y="18850"/>
                    <a:pt x="161793" y="18850"/>
                  </a:cubicBezTo>
                  <a:cubicBezTo>
                    <a:pt x="159137" y="18850"/>
                    <a:pt x="156209" y="19194"/>
                    <a:pt x="152935" y="19962"/>
                  </a:cubicBezTo>
                  <a:cubicBezTo>
                    <a:pt x="145660" y="21676"/>
                    <a:pt x="140935" y="24373"/>
                    <a:pt x="135174" y="24373"/>
                  </a:cubicBezTo>
                  <a:cubicBezTo>
                    <a:pt x="132623" y="24373"/>
                    <a:pt x="129869" y="23844"/>
                    <a:pt x="126601" y="22467"/>
                  </a:cubicBezTo>
                  <a:cubicBezTo>
                    <a:pt x="117273" y="18537"/>
                    <a:pt x="111560" y="14016"/>
                    <a:pt x="102427" y="14016"/>
                  </a:cubicBezTo>
                  <a:cubicBezTo>
                    <a:pt x="99341" y="14016"/>
                    <a:pt x="95864" y="14532"/>
                    <a:pt x="91726" y="15762"/>
                  </a:cubicBezTo>
                  <a:cubicBezTo>
                    <a:pt x="84308" y="17966"/>
                    <a:pt x="78037" y="19823"/>
                    <a:pt x="72249" y="19823"/>
                  </a:cubicBezTo>
                  <a:cubicBezTo>
                    <a:pt x="66371" y="19823"/>
                    <a:pt x="60992" y="17907"/>
                    <a:pt x="55416" y="12493"/>
                  </a:cubicBezTo>
                  <a:cubicBezTo>
                    <a:pt x="49702" y="6946"/>
                    <a:pt x="41741" y="1"/>
                    <a:pt x="33018" y="1"/>
                  </a:cubicBezTo>
                  <a:close/>
                </a:path>
              </a:pathLst>
            </a:custGeom>
            <a:solidFill>
              <a:srgbClr val="468F59">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7"/>
            <p:cNvSpPr/>
            <p:nvPr/>
          </p:nvSpPr>
          <p:spPr>
            <a:xfrm>
              <a:off x="0" y="4778200"/>
              <a:ext cx="9144316" cy="409382"/>
            </a:xfrm>
            <a:custGeom>
              <a:avLst/>
              <a:gdLst/>
              <a:ahLst/>
              <a:cxnLst/>
              <a:rect l="l" t="t" r="r" b="b"/>
              <a:pathLst>
                <a:path w="288396" h="39930" extrusionOk="0">
                  <a:moveTo>
                    <a:pt x="1" y="1"/>
                  </a:moveTo>
                  <a:lnTo>
                    <a:pt x="1" y="39930"/>
                  </a:lnTo>
                  <a:lnTo>
                    <a:pt x="288396" y="39930"/>
                  </a:lnTo>
                  <a:lnTo>
                    <a:pt x="288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7"/>
            <p:cNvSpPr/>
            <p:nvPr/>
          </p:nvSpPr>
          <p:spPr>
            <a:xfrm>
              <a:off x="9" y="4621278"/>
              <a:ext cx="9144316" cy="95687"/>
            </a:xfrm>
            <a:custGeom>
              <a:avLst/>
              <a:gdLst/>
              <a:ahLst/>
              <a:cxnLst/>
              <a:rect l="l" t="t" r="r" b="b"/>
              <a:pathLst>
                <a:path w="288396" h="3411" extrusionOk="0">
                  <a:moveTo>
                    <a:pt x="1" y="1"/>
                  </a:moveTo>
                  <a:lnTo>
                    <a:pt x="1" y="3411"/>
                  </a:lnTo>
                  <a:lnTo>
                    <a:pt x="288396" y="3411"/>
                  </a:lnTo>
                  <a:lnTo>
                    <a:pt x="2883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7"/>
            <p:cNvSpPr/>
            <p:nvPr/>
          </p:nvSpPr>
          <p:spPr>
            <a:xfrm flipH="1">
              <a:off x="7452516" y="4857246"/>
              <a:ext cx="1692169" cy="135525"/>
            </a:xfrm>
            <a:custGeom>
              <a:avLst/>
              <a:gdLst/>
              <a:ahLst/>
              <a:cxnLst/>
              <a:rect l="l" t="t" r="r" b="b"/>
              <a:pathLst>
                <a:path w="91038" h="9032" extrusionOk="0">
                  <a:moveTo>
                    <a:pt x="0" y="1"/>
                  </a:moveTo>
                  <a:lnTo>
                    <a:pt x="0" y="9032"/>
                  </a:lnTo>
                  <a:lnTo>
                    <a:pt x="53466" y="9032"/>
                  </a:lnTo>
                  <a:lnTo>
                    <a:pt x="53447" y="9019"/>
                  </a:lnTo>
                  <a:cubicBezTo>
                    <a:pt x="74212" y="9019"/>
                    <a:pt x="91037" y="6998"/>
                    <a:pt x="91037" y="4513"/>
                  </a:cubicBezTo>
                  <a:cubicBezTo>
                    <a:pt x="91037" y="2021"/>
                    <a:pt x="74212" y="1"/>
                    <a:pt x="53447" y="1"/>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7"/>
            <p:cNvSpPr/>
            <p:nvPr/>
          </p:nvSpPr>
          <p:spPr>
            <a:xfrm flipH="1">
              <a:off x="828" y="4923201"/>
              <a:ext cx="3459273" cy="409409"/>
            </a:xfrm>
            <a:custGeom>
              <a:avLst/>
              <a:gdLst/>
              <a:ahLst/>
              <a:cxnLst/>
              <a:rect l="l" t="t" r="r" b="b"/>
              <a:pathLst>
                <a:path w="193987" h="28446" extrusionOk="0">
                  <a:moveTo>
                    <a:pt x="193987" y="1"/>
                  </a:moveTo>
                  <a:cubicBezTo>
                    <a:pt x="79451" y="2487"/>
                    <a:pt x="0" y="7923"/>
                    <a:pt x="0" y="14220"/>
                  </a:cubicBezTo>
                  <a:cubicBezTo>
                    <a:pt x="0" y="20523"/>
                    <a:pt x="79451" y="25960"/>
                    <a:pt x="193987" y="28445"/>
                  </a:cubicBezTo>
                  <a:lnTo>
                    <a:pt x="193987" y="1"/>
                  </a:ln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7"/>
            <p:cNvSpPr/>
            <p:nvPr/>
          </p:nvSpPr>
          <p:spPr>
            <a:xfrm>
              <a:off x="0" y="4692974"/>
              <a:ext cx="9144026" cy="95698"/>
            </a:xfrm>
            <a:custGeom>
              <a:avLst/>
              <a:gdLst/>
              <a:ahLst/>
              <a:cxnLst/>
              <a:rect l="l" t="t" r="r" b="b"/>
              <a:pathLst>
                <a:path w="286714" h="4832" extrusionOk="0">
                  <a:moveTo>
                    <a:pt x="1" y="1"/>
                  </a:moveTo>
                  <a:lnTo>
                    <a:pt x="1" y="4832"/>
                  </a:lnTo>
                  <a:lnTo>
                    <a:pt x="286713" y="4832"/>
                  </a:lnTo>
                  <a:lnTo>
                    <a:pt x="2867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2" name="Google Shape;2012;p37"/>
          <p:cNvGrpSpPr/>
          <p:nvPr/>
        </p:nvGrpSpPr>
        <p:grpSpPr>
          <a:xfrm>
            <a:off x="8127861" y="4301803"/>
            <a:ext cx="944857" cy="347662"/>
            <a:chOff x="6769526" y="3527400"/>
            <a:chExt cx="1781405" cy="655471"/>
          </a:xfrm>
        </p:grpSpPr>
        <p:sp>
          <p:nvSpPr>
            <p:cNvPr id="2013" name="Google Shape;2013;p37"/>
            <p:cNvSpPr/>
            <p:nvPr/>
          </p:nvSpPr>
          <p:spPr>
            <a:xfrm>
              <a:off x="7786029" y="3527400"/>
              <a:ext cx="274297" cy="643962"/>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7"/>
            <p:cNvSpPr/>
            <p:nvPr/>
          </p:nvSpPr>
          <p:spPr>
            <a:xfrm>
              <a:off x="7785600" y="3527400"/>
              <a:ext cx="137303" cy="643962"/>
            </a:xfrm>
            <a:custGeom>
              <a:avLst/>
              <a:gdLst/>
              <a:ahLst/>
              <a:cxnLst/>
              <a:rect l="l" t="t" r="r" b="b"/>
              <a:pathLst>
                <a:path w="7999" h="37516" extrusionOk="0">
                  <a:moveTo>
                    <a:pt x="7998" y="0"/>
                  </a:moveTo>
                  <a:lnTo>
                    <a:pt x="0" y="37515"/>
                  </a:lnTo>
                  <a:lnTo>
                    <a:pt x="7998" y="37515"/>
                  </a:lnTo>
                  <a:lnTo>
                    <a:pt x="79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7"/>
            <p:cNvSpPr/>
            <p:nvPr/>
          </p:nvSpPr>
          <p:spPr>
            <a:xfrm>
              <a:off x="7958049" y="3527400"/>
              <a:ext cx="274589" cy="643962"/>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7"/>
            <p:cNvSpPr/>
            <p:nvPr/>
          </p:nvSpPr>
          <p:spPr>
            <a:xfrm>
              <a:off x="7955903" y="3926076"/>
              <a:ext cx="53366" cy="245271"/>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7"/>
            <p:cNvSpPr/>
            <p:nvPr/>
          </p:nvSpPr>
          <p:spPr>
            <a:xfrm>
              <a:off x="7957774" y="3538128"/>
              <a:ext cx="135003" cy="633371"/>
            </a:xfrm>
            <a:custGeom>
              <a:avLst/>
              <a:gdLst/>
              <a:ahLst/>
              <a:cxnLst/>
              <a:rect l="l" t="t" r="r" b="b"/>
              <a:pathLst>
                <a:path w="7865" h="36899" extrusionOk="0">
                  <a:moveTo>
                    <a:pt x="7865" y="0"/>
                  </a:moveTo>
                  <a:lnTo>
                    <a:pt x="7515" y="1616"/>
                  </a:lnTo>
                  <a:lnTo>
                    <a:pt x="6932" y="4341"/>
                  </a:lnTo>
                  <a:lnTo>
                    <a:pt x="6907" y="4507"/>
                  </a:lnTo>
                  <a:lnTo>
                    <a:pt x="5415" y="11480"/>
                  </a:lnTo>
                  <a:lnTo>
                    <a:pt x="5349" y="11755"/>
                  </a:lnTo>
                  <a:lnTo>
                    <a:pt x="2974" y="22911"/>
                  </a:lnTo>
                  <a:lnTo>
                    <a:pt x="0" y="36890"/>
                  </a:lnTo>
                  <a:lnTo>
                    <a:pt x="7417" y="36890"/>
                  </a:lnTo>
                  <a:cubicBezTo>
                    <a:pt x="7517" y="36552"/>
                    <a:pt x="7675" y="36221"/>
                    <a:pt x="7865" y="35874"/>
                  </a:cubicBezTo>
                  <a:lnTo>
                    <a:pt x="7865" y="0"/>
                  </a:lnTo>
                  <a:close/>
                  <a:moveTo>
                    <a:pt x="7417" y="36890"/>
                  </a:moveTo>
                  <a:cubicBezTo>
                    <a:pt x="7417" y="36893"/>
                    <a:pt x="7416" y="36896"/>
                    <a:pt x="7415" y="36899"/>
                  </a:cubicBezTo>
                  <a:lnTo>
                    <a:pt x="7448" y="368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7"/>
            <p:cNvSpPr/>
            <p:nvPr/>
          </p:nvSpPr>
          <p:spPr>
            <a:xfrm>
              <a:off x="7444956" y="3703925"/>
              <a:ext cx="195675" cy="45938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7"/>
            <p:cNvSpPr/>
            <p:nvPr/>
          </p:nvSpPr>
          <p:spPr>
            <a:xfrm>
              <a:off x="7444650" y="3703925"/>
              <a:ext cx="97948" cy="459383"/>
            </a:xfrm>
            <a:custGeom>
              <a:avLst/>
              <a:gdLst/>
              <a:ahLst/>
              <a:cxnLst/>
              <a:rect l="l" t="t" r="r" b="b"/>
              <a:pathLst>
                <a:path w="7999" h="37516" extrusionOk="0">
                  <a:moveTo>
                    <a:pt x="7998" y="0"/>
                  </a:moveTo>
                  <a:lnTo>
                    <a:pt x="0" y="37515"/>
                  </a:lnTo>
                  <a:lnTo>
                    <a:pt x="7998" y="37515"/>
                  </a:lnTo>
                  <a:lnTo>
                    <a:pt x="79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7"/>
            <p:cNvSpPr/>
            <p:nvPr/>
          </p:nvSpPr>
          <p:spPr>
            <a:xfrm>
              <a:off x="7567669" y="3703925"/>
              <a:ext cx="195883" cy="459383"/>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7"/>
            <p:cNvSpPr/>
            <p:nvPr/>
          </p:nvSpPr>
          <p:spPr>
            <a:xfrm>
              <a:off x="7566138" y="3988325"/>
              <a:ext cx="38070" cy="174969"/>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7"/>
            <p:cNvSpPr/>
            <p:nvPr/>
          </p:nvSpPr>
          <p:spPr>
            <a:xfrm>
              <a:off x="7567473" y="3711577"/>
              <a:ext cx="96307" cy="451828"/>
            </a:xfrm>
            <a:custGeom>
              <a:avLst/>
              <a:gdLst/>
              <a:ahLst/>
              <a:cxnLst/>
              <a:rect l="l" t="t" r="r" b="b"/>
              <a:pathLst>
                <a:path w="7865" h="36899" extrusionOk="0">
                  <a:moveTo>
                    <a:pt x="7865" y="0"/>
                  </a:moveTo>
                  <a:lnTo>
                    <a:pt x="7515" y="1616"/>
                  </a:lnTo>
                  <a:lnTo>
                    <a:pt x="6932" y="4341"/>
                  </a:lnTo>
                  <a:lnTo>
                    <a:pt x="6907" y="4507"/>
                  </a:lnTo>
                  <a:lnTo>
                    <a:pt x="5415" y="11480"/>
                  </a:lnTo>
                  <a:lnTo>
                    <a:pt x="5349" y="11755"/>
                  </a:lnTo>
                  <a:lnTo>
                    <a:pt x="2974" y="22911"/>
                  </a:lnTo>
                  <a:lnTo>
                    <a:pt x="0" y="36890"/>
                  </a:lnTo>
                  <a:lnTo>
                    <a:pt x="7417" y="36890"/>
                  </a:lnTo>
                  <a:cubicBezTo>
                    <a:pt x="7517" y="36552"/>
                    <a:pt x="7675" y="36221"/>
                    <a:pt x="7865" y="35874"/>
                  </a:cubicBezTo>
                  <a:lnTo>
                    <a:pt x="7865" y="0"/>
                  </a:lnTo>
                  <a:close/>
                  <a:moveTo>
                    <a:pt x="7417" y="36890"/>
                  </a:moveTo>
                  <a:cubicBezTo>
                    <a:pt x="7417" y="36893"/>
                    <a:pt x="7416" y="36896"/>
                    <a:pt x="7415" y="36899"/>
                  </a:cubicBezTo>
                  <a:lnTo>
                    <a:pt x="7448" y="368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7"/>
            <p:cNvSpPr/>
            <p:nvPr/>
          </p:nvSpPr>
          <p:spPr>
            <a:xfrm>
              <a:off x="7111229" y="3671451"/>
              <a:ext cx="217807" cy="51134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7"/>
            <p:cNvSpPr/>
            <p:nvPr/>
          </p:nvSpPr>
          <p:spPr>
            <a:xfrm>
              <a:off x="7182275" y="3838777"/>
              <a:ext cx="73351" cy="344022"/>
            </a:xfrm>
            <a:custGeom>
              <a:avLst/>
              <a:gdLst/>
              <a:ahLst/>
              <a:cxnLst/>
              <a:rect l="l" t="t" r="r" b="b"/>
              <a:pathLst>
                <a:path w="7999" h="37516" extrusionOk="0">
                  <a:moveTo>
                    <a:pt x="7998" y="0"/>
                  </a:moveTo>
                  <a:lnTo>
                    <a:pt x="0" y="37515"/>
                  </a:lnTo>
                  <a:lnTo>
                    <a:pt x="7998" y="37515"/>
                  </a:lnTo>
                  <a:lnTo>
                    <a:pt x="79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7"/>
            <p:cNvSpPr/>
            <p:nvPr/>
          </p:nvSpPr>
          <p:spPr>
            <a:xfrm>
              <a:off x="7274403" y="3838777"/>
              <a:ext cx="146692" cy="344022"/>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7"/>
            <p:cNvSpPr/>
            <p:nvPr/>
          </p:nvSpPr>
          <p:spPr>
            <a:xfrm>
              <a:off x="7273257" y="4051760"/>
              <a:ext cx="28510" cy="131030"/>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7"/>
            <p:cNvSpPr/>
            <p:nvPr/>
          </p:nvSpPr>
          <p:spPr>
            <a:xfrm>
              <a:off x="7274256" y="3844508"/>
              <a:ext cx="72122" cy="338364"/>
            </a:xfrm>
            <a:custGeom>
              <a:avLst/>
              <a:gdLst/>
              <a:ahLst/>
              <a:cxnLst/>
              <a:rect l="l" t="t" r="r" b="b"/>
              <a:pathLst>
                <a:path w="7865" h="36899" extrusionOk="0">
                  <a:moveTo>
                    <a:pt x="7865" y="0"/>
                  </a:moveTo>
                  <a:lnTo>
                    <a:pt x="7515" y="1616"/>
                  </a:lnTo>
                  <a:lnTo>
                    <a:pt x="6932" y="4341"/>
                  </a:lnTo>
                  <a:lnTo>
                    <a:pt x="6907" y="4507"/>
                  </a:lnTo>
                  <a:lnTo>
                    <a:pt x="5415" y="11480"/>
                  </a:lnTo>
                  <a:lnTo>
                    <a:pt x="5349" y="11755"/>
                  </a:lnTo>
                  <a:lnTo>
                    <a:pt x="2974" y="22911"/>
                  </a:lnTo>
                  <a:lnTo>
                    <a:pt x="0" y="36890"/>
                  </a:lnTo>
                  <a:lnTo>
                    <a:pt x="7417" y="36890"/>
                  </a:lnTo>
                  <a:cubicBezTo>
                    <a:pt x="7517" y="36552"/>
                    <a:pt x="7675" y="36221"/>
                    <a:pt x="7865" y="35874"/>
                  </a:cubicBezTo>
                  <a:lnTo>
                    <a:pt x="7865" y="0"/>
                  </a:lnTo>
                  <a:close/>
                  <a:moveTo>
                    <a:pt x="7417" y="36890"/>
                  </a:moveTo>
                  <a:cubicBezTo>
                    <a:pt x="7417" y="36893"/>
                    <a:pt x="7416" y="36896"/>
                    <a:pt x="7415" y="36899"/>
                  </a:cubicBezTo>
                  <a:lnTo>
                    <a:pt x="7448" y="3689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7"/>
            <p:cNvSpPr/>
            <p:nvPr/>
          </p:nvSpPr>
          <p:spPr>
            <a:xfrm>
              <a:off x="6983676" y="3918025"/>
              <a:ext cx="104580" cy="245261"/>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7"/>
            <p:cNvSpPr/>
            <p:nvPr/>
          </p:nvSpPr>
          <p:spPr>
            <a:xfrm>
              <a:off x="6911575" y="3994130"/>
              <a:ext cx="72106" cy="169103"/>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7"/>
            <p:cNvSpPr/>
            <p:nvPr/>
          </p:nvSpPr>
          <p:spPr>
            <a:xfrm>
              <a:off x="8215279" y="3660001"/>
              <a:ext cx="217807" cy="51134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7"/>
            <p:cNvSpPr/>
            <p:nvPr/>
          </p:nvSpPr>
          <p:spPr>
            <a:xfrm>
              <a:off x="8446351" y="3918025"/>
              <a:ext cx="104580" cy="245261"/>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7"/>
            <p:cNvSpPr/>
            <p:nvPr/>
          </p:nvSpPr>
          <p:spPr>
            <a:xfrm>
              <a:off x="6769526" y="3918025"/>
              <a:ext cx="104580" cy="245261"/>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3" name="Google Shape;2033;p37"/>
          <p:cNvGrpSpPr/>
          <p:nvPr/>
        </p:nvGrpSpPr>
        <p:grpSpPr>
          <a:xfrm flipH="1">
            <a:off x="52280" y="4301876"/>
            <a:ext cx="944857" cy="347689"/>
            <a:chOff x="6769526" y="3527400"/>
            <a:chExt cx="1781405" cy="655398"/>
          </a:xfrm>
        </p:grpSpPr>
        <p:sp>
          <p:nvSpPr>
            <p:cNvPr id="2034" name="Google Shape;2034;p37"/>
            <p:cNvSpPr/>
            <p:nvPr/>
          </p:nvSpPr>
          <p:spPr>
            <a:xfrm>
              <a:off x="7786029" y="3527400"/>
              <a:ext cx="274297" cy="643962"/>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7"/>
            <p:cNvSpPr/>
            <p:nvPr/>
          </p:nvSpPr>
          <p:spPr>
            <a:xfrm>
              <a:off x="7958049" y="3527400"/>
              <a:ext cx="274589" cy="643962"/>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7"/>
            <p:cNvSpPr/>
            <p:nvPr/>
          </p:nvSpPr>
          <p:spPr>
            <a:xfrm>
              <a:off x="7955903" y="3926076"/>
              <a:ext cx="53366" cy="245271"/>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7"/>
            <p:cNvSpPr/>
            <p:nvPr/>
          </p:nvSpPr>
          <p:spPr>
            <a:xfrm>
              <a:off x="7444956" y="3703925"/>
              <a:ext cx="195675" cy="45938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7"/>
            <p:cNvSpPr/>
            <p:nvPr/>
          </p:nvSpPr>
          <p:spPr>
            <a:xfrm>
              <a:off x="7567669" y="3703925"/>
              <a:ext cx="195883" cy="459383"/>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7"/>
            <p:cNvSpPr/>
            <p:nvPr/>
          </p:nvSpPr>
          <p:spPr>
            <a:xfrm>
              <a:off x="7566138" y="3988325"/>
              <a:ext cx="38070" cy="174969"/>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7"/>
            <p:cNvSpPr/>
            <p:nvPr/>
          </p:nvSpPr>
          <p:spPr>
            <a:xfrm>
              <a:off x="7111229" y="3671451"/>
              <a:ext cx="217807" cy="51134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7"/>
            <p:cNvSpPr/>
            <p:nvPr/>
          </p:nvSpPr>
          <p:spPr>
            <a:xfrm>
              <a:off x="7274403" y="3838777"/>
              <a:ext cx="146692" cy="344022"/>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7"/>
            <p:cNvSpPr/>
            <p:nvPr/>
          </p:nvSpPr>
          <p:spPr>
            <a:xfrm>
              <a:off x="7273257" y="4051760"/>
              <a:ext cx="28510" cy="131030"/>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7"/>
            <p:cNvSpPr/>
            <p:nvPr/>
          </p:nvSpPr>
          <p:spPr>
            <a:xfrm>
              <a:off x="6983676" y="3918025"/>
              <a:ext cx="104580" cy="245261"/>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7"/>
            <p:cNvSpPr/>
            <p:nvPr/>
          </p:nvSpPr>
          <p:spPr>
            <a:xfrm>
              <a:off x="6911575" y="3994130"/>
              <a:ext cx="72106" cy="169103"/>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7"/>
            <p:cNvSpPr/>
            <p:nvPr/>
          </p:nvSpPr>
          <p:spPr>
            <a:xfrm>
              <a:off x="8215279" y="3660001"/>
              <a:ext cx="217807" cy="51134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7"/>
            <p:cNvSpPr/>
            <p:nvPr/>
          </p:nvSpPr>
          <p:spPr>
            <a:xfrm>
              <a:off x="8446351" y="3918025"/>
              <a:ext cx="104580" cy="245261"/>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7"/>
            <p:cNvSpPr/>
            <p:nvPr/>
          </p:nvSpPr>
          <p:spPr>
            <a:xfrm>
              <a:off x="6769526" y="3918025"/>
              <a:ext cx="104580" cy="245261"/>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8" name="Google Shape;2048;p37"/>
          <p:cNvSpPr/>
          <p:nvPr/>
        </p:nvSpPr>
        <p:spPr>
          <a:xfrm>
            <a:off x="238975" y="147399"/>
            <a:ext cx="707460" cy="707565"/>
          </a:xfrm>
          <a:custGeom>
            <a:avLst/>
            <a:gdLst/>
            <a:ahLst/>
            <a:cxnLst/>
            <a:rect l="l" t="t" r="r" b="b"/>
            <a:pathLst>
              <a:path w="54170" h="54178" extrusionOk="0">
                <a:moveTo>
                  <a:pt x="27085" y="0"/>
                </a:moveTo>
                <a:cubicBezTo>
                  <a:pt x="12123" y="0"/>
                  <a:pt x="1" y="12122"/>
                  <a:pt x="1" y="27085"/>
                </a:cubicBezTo>
                <a:cubicBezTo>
                  <a:pt x="1" y="42056"/>
                  <a:pt x="12123" y="54177"/>
                  <a:pt x="27085" y="54177"/>
                </a:cubicBezTo>
                <a:cubicBezTo>
                  <a:pt x="42040" y="54177"/>
                  <a:pt x="54170" y="42056"/>
                  <a:pt x="54170" y="27085"/>
                </a:cubicBezTo>
                <a:cubicBezTo>
                  <a:pt x="54170" y="12130"/>
                  <a:pt x="42048" y="0"/>
                  <a:pt x="270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7"/>
          <p:cNvSpPr/>
          <p:nvPr/>
        </p:nvSpPr>
        <p:spPr>
          <a:xfrm>
            <a:off x="579300" y="203677"/>
            <a:ext cx="1105977" cy="206876"/>
          </a:xfrm>
          <a:custGeom>
            <a:avLst/>
            <a:gdLst/>
            <a:ahLst/>
            <a:cxnLst/>
            <a:rect l="l" t="t" r="r" b="b"/>
            <a:pathLst>
              <a:path w="74439" h="13924" extrusionOk="0">
                <a:moveTo>
                  <a:pt x="45306" y="1"/>
                </a:moveTo>
                <a:cubicBezTo>
                  <a:pt x="44279" y="1"/>
                  <a:pt x="43224" y="239"/>
                  <a:pt x="42322" y="652"/>
                </a:cubicBezTo>
                <a:cubicBezTo>
                  <a:pt x="40514" y="1468"/>
                  <a:pt x="39206" y="2843"/>
                  <a:pt x="37990" y="4193"/>
                </a:cubicBezTo>
                <a:cubicBezTo>
                  <a:pt x="36589" y="5759"/>
                  <a:pt x="34801" y="7527"/>
                  <a:pt x="32506" y="7527"/>
                </a:cubicBezTo>
                <a:cubicBezTo>
                  <a:pt x="32372" y="7527"/>
                  <a:pt x="32237" y="7521"/>
                  <a:pt x="32100" y="7508"/>
                </a:cubicBezTo>
                <a:cubicBezTo>
                  <a:pt x="30375" y="7342"/>
                  <a:pt x="29092" y="6175"/>
                  <a:pt x="27668" y="5359"/>
                </a:cubicBezTo>
                <a:cubicBezTo>
                  <a:pt x="26370" y="4621"/>
                  <a:pt x="24745" y="4200"/>
                  <a:pt x="23170" y="4200"/>
                </a:cubicBezTo>
                <a:cubicBezTo>
                  <a:pt x="21651" y="4200"/>
                  <a:pt x="20179" y="4592"/>
                  <a:pt x="19095" y="5467"/>
                </a:cubicBezTo>
                <a:cubicBezTo>
                  <a:pt x="17837" y="6484"/>
                  <a:pt x="17229" y="8008"/>
                  <a:pt x="15788" y="8825"/>
                </a:cubicBezTo>
                <a:cubicBezTo>
                  <a:pt x="14892" y="9326"/>
                  <a:pt x="13875" y="9476"/>
                  <a:pt x="12802" y="9476"/>
                </a:cubicBezTo>
                <a:cubicBezTo>
                  <a:pt x="11201" y="9476"/>
                  <a:pt x="9478" y="9141"/>
                  <a:pt x="7856" y="9141"/>
                </a:cubicBezTo>
                <a:cubicBezTo>
                  <a:pt x="4649" y="9141"/>
                  <a:pt x="1516" y="10674"/>
                  <a:pt x="0" y="12990"/>
                </a:cubicBezTo>
                <a:lnTo>
                  <a:pt x="74439" y="13923"/>
                </a:lnTo>
                <a:cubicBezTo>
                  <a:pt x="72903" y="11834"/>
                  <a:pt x="70000" y="10543"/>
                  <a:pt x="67074" y="10543"/>
                </a:cubicBezTo>
                <a:cubicBezTo>
                  <a:pt x="66699" y="10543"/>
                  <a:pt x="66323" y="10564"/>
                  <a:pt x="65949" y="10608"/>
                </a:cubicBezTo>
                <a:cubicBezTo>
                  <a:pt x="65112" y="10705"/>
                  <a:pt x="64243" y="10899"/>
                  <a:pt x="63418" y="10899"/>
                </a:cubicBezTo>
                <a:cubicBezTo>
                  <a:pt x="62979" y="10899"/>
                  <a:pt x="62553" y="10844"/>
                  <a:pt x="62150" y="10691"/>
                </a:cubicBezTo>
                <a:cubicBezTo>
                  <a:pt x="59559" y="9716"/>
                  <a:pt x="60184" y="5759"/>
                  <a:pt x="57443" y="5192"/>
                </a:cubicBezTo>
                <a:cubicBezTo>
                  <a:pt x="57245" y="5153"/>
                  <a:pt x="57047" y="5136"/>
                  <a:pt x="56847" y="5136"/>
                </a:cubicBezTo>
                <a:cubicBezTo>
                  <a:pt x="55806" y="5136"/>
                  <a:pt x="54748" y="5589"/>
                  <a:pt x="53688" y="5589"/>
                </a:cubicBezTo>
                <a:cubicBezTo>
                  <a:pt x="53584" y="5589"/>
                  <a:pt x="53481" y="5585"/>
                  <a:pt x="53378" y="5576"/>
                </a:cubicBezTo>
                <a:cubicBezTo>
                  <a:pt x="50678" y="5326"/>
                  <a:pt x="50220" y="2176"/>
                  <a:pt x="48121" y="768"/>
                </a:cubicBezTo>
                <a:cubicBezTo>
                  <a:pt x="47327" y="236"/>
                  <a:pt x="46330" y="1"/>
                  <a:pt x="45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7"/>
          <p:cNvSpPr/>
          <p:nvPr/>
        </p:nvSpPr>
        <p:spPr>
          <a:xfrm>
            <a:off x="-199448" y="601653"/>
            <a:ext cx="861259" cy="161101"/>
          </a:xfrm>
          <a:custGeom>
            <a:avLst/>
            <a:gdLst/>
            <a:ahLst/>
            <a:cxnLst/>
            <a:rect l="l" t="t" r="r" b="b"/>
            <a:pathLst>
              <a:path w="74439" h="13924" extrusionOk="0">
                <a:moveTo>
                  <a:pt x="45306" y="1"/>
                </a:moveTo>
                <a:cubicBezTo>
                  <a:pt x="44279" y="1"/>
                  <a:pt x="43224" y="239"/>
                  <a:pt x="42322" y="652"/>
                </a:cubicBezTo>
                <a:cubicBezTo>
                  <a:pt x="40514" y="1468"/>
                  <a:pt x="39206" y="2843"/>
                  <a:pt x="37990" y="4193"/>
                </a:cubicBezTo>
                <a:cubicBezTo>
                  <a:pt x="36589" y="5759"/>
                  <a:pt x="34801" y="7527"/>
                  <a:pt x="32506" y="7527"/>
                </a:cubicBezTo>
                <a:cubicBezTo>
                  <a:pt x="32372" y="7527"/>
                  <a:pt x="32237" y="7521"/>
                  <a:pt x="32100" y="7508"/>
                </a:cubicBezTo>
                <a:cubicBezTo>
                  <a:pt x="30375" y="7342"/>
                  <a:pt x="29092" y="6175"/>
                  <a:pt x="27668" y="5359"/>
                </a:cubicBezTo>
                <a:cubicBezTo>
                  <a:pt x="26370" y="4621"/>
                  <a:pt x="24745" y="4200"/>
                  <a:pt x="23170" y="4200"/>
                </a:cubicBezTo>
                <a:cubicBezTo>
                  <a:pt x="21651" y="4200"/>
                  <a:pt x="20179" y="4592"/>
                  <a:pt x="19095" y="5467"/>
                </a:cubicBezTo>
                <a:cubicBezTo>
                  <a:pt x="17837" y="6484"/>
                  <a:pt x="17229" y="8008"/>
                  <a:pt x="15788" y="8825"/>
                </a:cubicBezTo>
                <a:cubicBezTo>
                  <a:pt x="14892" y="9326"/>
                  <a:pt x="13875" y="9476"/>
                  <a:pt x="12802" y="9476"/>
                </a:cubicBezTo>
                <a:cubicBezTo>
                  <a:pt x="11201" y="9476"/>
                  <a:pt x="9478" y="9141"/>
                  <a:pt x="7856" y="9141"/>
                </a:cubicBezTo>
                <a:cubicBezTo>
                  <a:pt x="4649" y="9141"/>
                  <a:pt x="1516" y="10674"/>
                  <a:pt x="0" y="12990"/>
                </a:cubicBezTo>
                <a:lnTo>
                  <a:pt x="74439" y="13923"/>
                </a:lnTo>
                <a:cubicBezTo>
                  <a:pt x="72903" y="11834"/>
                  <a:pt x="70000" y="10543"/>
                  <a:pt x="67074" y="10543"/>
                </a:cubicBezTo>
                <a:cubicBezTo>
                  <a:pt x="66699" y="10543"/>
                  <a:pt x="66323" y="10564"/>
                  <a:pt x="65949" y="10608"/>
                </a:cubicBezTo>
                <a:cubicBezTo>
                  <a:pt x="65112" y="10705"/>
                  <a:pt x="64243" y="10899"/>
                  <a:pt x="63418" y="10899"/>
                </a:cubicBezTo>
                <a:cubicBezTo>
                  <a:pt x="62979" y="10899"/>
                  <a:pt x="62553" y="10844"/>
                  <a:pt x="62150" y="10691"/>
                </a:cubicBezTo>
                <a:cubicBezTo>
                  <a:pt x="59559" y="9716"/>
                  <a:pt x="60184" y="5759"/>
                  <a:pt x="57443" y="5192"/>
                </a:cubicBezTo>
                <a:cubicBezTo>
                  <a:pt x="57245" y="5153"/>
                  <a:pt x="57047" y="5136"/>
                  <a:pt x="56847" y="5136"/>
                </a:cubicBezTo>
                <a:cubicBezTo>
                  <a:pt x="55806" y="5136"/>
                  <a:pt x="54748" y="5589"/>
                  <a:pt x="53688" y="5589"/>
                </a:cubicBezTo>
                <a:cubicBezTo>
                  <a:pt x="53584" y="5589"/>
                  <a:pt x="53481" y="5585"/>
                  <a:pt x="53378" y="5576"/>
                </a:cubicBezTo>
                <a:cubicBezTo>
                  <a:pt x="50678" y="5326"/>
                  <a:pt x="50220" y="2176"/>
                  <a:pt x="48121" y="768"/>
                </a:cubicBezTo>
                <a:cubicBezTo>
                  <a:pt x="47327" y="236"/>
                  <a:pt x="46330" y="1"/>
                  <a:pt x="45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1" name="Google Shape;2051;p37"/>
          <p:cNvGrpSpPr/>
          <p:nvPr/>
        </p:nvGrpSpPr>
        <p:grpSpPr>
          <a:xfrm>
            <a:off x="7712389" y="4363594"/>
            <a:ext cx="1458421" cy="884827"/>
            <a:chOff x="7065924" y="3940900"/>
            <a:chExt cx="2154241" cy="1306983"/>
          </a:xfrm>
        </p:grpSpPr>
        <p:sp>
          <p:nvSpPr>
            <p:cNvPr id="2052" name="Google Shape;2052;p37"/>
            <p:cNvSpPr/>
            <p:nvPr/>
          </p:nvSpPr>
          <p:spPr>
            <a:xfrm>
              <a:off x="7065924" y="3940900"/>
              <a:ext cx="2154231" cy="1306983"/>
            </a:xfrm>
            <a:custGeom>
              <a:avLst/>
              <a:gdLst/>
              <a:ahLst/>
              <a:cxnLst/>
              <a:rect l="l" t="t" r="r" b="b"/>
              <a:pathLst>
                <a:path w="40715" h="24702" extrusionOk="0">
                  <a:moveTo>
                    <a:pt x="40706" y="0"/>
                  </a:moveTo>
                  <a:lnTo>
                    <a:pt x="40706" y="0"/>
                  </a:lnTo>
                  <a:lnTo>
                    <a:pt x="40706" y="0"/>
                  </a:lnTo>
                  <a:cubicBezTo>
                    <a:pt x="40709" y="0"/>
                    <a:pt x="40712" y="0"/>
                    <a:pt x="40715" y="0"/>
                  </a:cubicBezTo>
                  <a:close/>
                  <a:moveTo>
                    <a:pt x="40706" y="0"/>
                  </a:moveTo>
                  <a:cubicBezTo>
                    <a:pt x="39251" y="1"/>
                    <a:pt x="37788" y="134"/>
                    <a:pt x="36374" y="317"/>
                  </a:cubicBezTo>
                  <a:cubicBezTo>
                    <a:pt x="33750" y="625"/>
                    <a:pt x="30601" y="1458"/>
                    <a:pt x="29918" y="4007"/>
                  </a:cubicBezTo>
                  <a:cubicBezTo>
                    <a:pt x="29546" y="3141"/>
                    <a:pt x="28682" y="2749"/>
                    <a:pt x="27751" y="2749"/>
                  </a:cubicBezTo>
                  <a:cubicBezTo>
                    <a:pt x="26740" y="2749"/>
                    <a:pt x="25652" y="3212"/>
                    <a:pt x="25035" y="4032"/>
                  </a:cubicBezTo>
                  <a:cubicBezTo>
                    <a:pt x="23863" y="5583"/>
                    <a:pt x="23909" y="7682"/>
                    <a:pt x="24006" y="9615"/>
                  </a:cubicBezTo>
                  <a:lnTo>
                    <a:pt x="24006" y="9615"/>
                  </a:lnTo>
                  <a:cubicBezTo>
                    <a:pt x="23909" y="8292"/>
                    <a:pt x="22546" y="7497"/>
                    <a:pt x="21185" y="7497"/>
                  </a:cubicBezTo>
                  <a:cubicBezTo>
                    <a:pt x="20515" y="7497"/>
                    <a:pt x="19846" y="7689"/>
                    <a:pt x="19329" y="8106"/>
                  </a:cubicBezTo>
                  <a:cubicBezTo>
                    <a:pt x="17729" y="9381"/>
                    <a:pt x="17496" y="11772"/>
                    <a:pt x="17979" y="13747"/>
                  </a:cubicBezTo>
                  <a:cubicBezTo>
                    <a:pt x="15755" y="8939"/>
                    <a:pt x="11939" y="4866"/>
                    <a:pt x="7265" y="2325"/>
                  </a:cubicBezTo>
                  <a:lnTo>
                    <a:pt x="7265" y="2325"/>
                  </a:lnTo>
                  <a:cubicBezTo>
                    <a:pt x="7049" y="6823"/>
                    <a:pt x="9431" y="11364"/>
                    <a:pt x="13255" y="13755"/>
                  </a:cubicBezTo>
                  <a:cubicBezTo>
                    <a:pt x="12887" y="13596"/>
                    <a:pt x="12490" y="13521"/>
                    <a:pt x="12090" y="13521"/>
                  </a:cubicBezTo>
                  <a:cubicBezTo>
                    <a:pt x="11062" y="13521"/>
                    <a:pt x="10022" y="14019"/>
                    <a:pt x="9440" y="14871"/>
                  </a:cubicBezTo>
                  <a:cubicBezTo>
                    <a:pt x="8640" y="16063"/>
                    <a:pt x="8831" y="17812"/>
                    <a:pt x="9848" y="18812"/>
                  </a:cubicBezTo>
                  <a:cubicBezTo>
                    <a:pt x="9525" y="18710"/>
                    <a:pt x="9194" y="18663"/>
                    <a:pt x="8863" y="18663"/>
                  </a:cubicBezTo>
                  <a:cubicBezTo>
                    <a:pt x="6909" y="18663"/>
                    <a:pt x="4963" y="20316"/>
                    <a:pt x="4899" y="22311"/>
                  </a:cubicBezTo>
                  <a:cubicBezTo>
                    <a:pt x="4523" y="21673"/>
                    <a:pt x="3835" y="21386"/>
                    <a:pt x="3106" y="21386"/>
                  </a:cubicBezTo>
                  <a:cubicBezTo>
                    <a:pt x="2254" y="21386"/>
                    <a:pt x="1347" y="21778"/>
                    <a:pt x="817" y="22461"/>
                  </a:cubicBezTo>
                  <a:cubicBezTo>
                    <a:pt x="359" y="23044"/>
                    <a:pt x="100" y="23827"/>
                    <a:pt x="0" y="24702"/>
                  </a:cubicBezTo>
                  <a:lnTo>
                    <a:pt x="40706" y="24702"/>
                  </a:lnTo>
                  <a:lnTo>
                    <a:pt x="407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7"/>
            <p:cNvSpPr/>
            <p:nvPr/>
          </p:nvSpPr>
          <p:spPr>
            <a:xfrm>
              <a:off x="7065924" y="4928398"/>
              <a:ext cx="521481" cy="319471"/>
            </a:xfrm>
            <a:custGeom>
              <a:avLst/>
              <a:gdLst/>
              <a:ahLst/>
              <a:cxnLst/>
              <a:rect l="l" t="t" r="r" b="b"/>
              <a:pathLst>
                <a:path w="9856" h="6038" extrusionOk="0">
                  <a:moveTo>
                    <a:pt x="8869" y="1"/>
                  </a:moveTo>
                  <a:cubicBezTo>
                    <a:pt x="6912" y="1"/>
                    <a:pt x="4969" y="1651"/>
                    <a:pt x="4907" y="3638"/>
                  </a:cubicBezTo>
                  <a:cubicBezTo>
                    <a:pt x="4528" y="3006"/>
                    <a:pt x="3841" y="2721"/>
                    <a:pt x="3115" y="2721"/>
                  </a:cubicBezTo>
                  <a:cubicBezTo>
                    <a:pt x="2263" y="2721"/>
                    <a:pt x="1356" y="3113"/>
                    <a:pt x="825" y="3797"/>
                  </a:cubicBezTo>
                  <a:cubicBezTo>
                    <a:pt x="367" y="4380"/>
                    <a:pt x="108" y="5163"/>
                    <a:pt x="0" y="6038"/>
                  </a:cubicBezTo>
                  <a:lnTo>
                    <a:pt x="5199" y="6038"/>
                  </a:lnTo>
                  <a:cubicBezTo>
                    <a:pt x="5817" y="4636"/>
                    <a:pt x="7342" y="3620"/>
                    <a:pt x="8881" y="3620"/>
                  </a:cubicBezTo>
                  <a:cubicBezTo>
                    <a:pt x="9208" y="3620"/>
                    <a:pt x="9536" y="3665"/>
                    <a:pt x="9856" y="3763"/>
                  </a:cubicBezTo>
                  <a:cubicBezTo>
                    <a:pt x="8889" y="2822"/>
                    <a:pt x="8664" y="1206"/>
                    <a:pt x="9323" y="31"/>
                  </a:cubicBezTo>
                  <a:cubicBezTo>
                    <a:pt x="9172" y="11"/>
                    <a:pt x="9021" y="1"/>
                    <a:pt x="8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7"/>
            <p:cNvSpPr/>
            <p:nvPr/>
          </p:nvSpPr>
          <p:spPr>
            <a:xfrm>
              <a:off x="7447203" y="3942646"/>
              <a:ext cx="1772961" cy="919100"/>
            </a:xfrm>
            <a:custGeom>
              <a:avLst/>
              <a:gdLst/>
              <a:ahLst/>
              <a:cxnLst/>
              <a:rect l="l" t="t" r="r" b="b"/>
              <a:pathLst>
                <a:path w="33509" h="17371" extrusionOk="0">
                  <a:moveTo>
                    <a:pt x="16800" y="13239"/>
                  </a:moveTo>
                  <a:cubicBezTo>
                    <a:pt x="16802" y="13270"/>
                    <a:pt x="16803" y="13300"/>
                    <a:pt x="16805" y="13330"/>
                  </a:cubicBezTo>
                  <a:cubicBezTo>
                    <a:pt x="16804" y="13300"/>
                    <a:pt x="16802" y="13269"/>
                    <a:pt x="16800" y="13239"/>
                  </a:cubicBezTo>
                  <a:close/>
                  <a:moveTo>
                    <a:pt x="33509" y="0"/>
                  </a:moveTo>
                  <a:cubicBezTo>
                    <a:pt x="32051" y="0"/>
                    <a:pt x="30584" y="134"/>
                    <a:pt x="29168" y="309"/>
                  </a:cubicBezTo>
                  <a:cubicBezTo>
                    <a:pt x="26544" y="625"/>
                    <a:pt x="23395" y="1458"/>
                    <a:pt x="22712" y="4008"/>
                  </a:cubicBezTo>
                  <a:cubicBezTo>
                    <a:pt x="22340" y="3142"/>
                    <a:pt x="21476" y="2750"/>
                    <a:pt x="20545" y="2750"/>
                  </a:cubicBezTo>
                  <a:cubicBezTo>
                    <a:pt x="19534" y="2750"/>
                    <a:pt x="18446" y="3213"/>
                    <a:pt x="17829" y="4033"/>
                  </a:cubicBezTo>
                  <a:cubicBezTo>
                    <a:pt x="16657" y="5575"/>
                    <a:pt x="16703" y="7682"/>
                    <a:pt x="16800" y="9615"/>
                  </a:cubicBezTo>
                  <a:lnTo>
                    <a:pt x="16800" y="9615"/>
                  </a:lnTo>
                  <a:cubicBezTo>
                    <a:pt x="16703" y="8290"/>
                    <a:pt x="15335" y="7495"/>
                    <a:pt x="13972" y="7495"/>
                  </a:cubicBezTo>
                  <a:cubicBezTo>
                    <a:pt x="13305" y="7495"/>
                    <a:pt x="12638" y="7685"/>
                    <a:pt x="12123" y="8098"/>
                  </a:cubicBezTo>
                  <a:cubicBezTo>
                    <a:pt x="10523" y="9381"/>
                    <a:pt x="10290" y="11764"/>
                    <a:pt x="10773" y="13747"/>
                  </a:cubicBezTo>
                  <a:cubicBezTo>
                    <a:pt x="8549" y="8931"/>
                    <a:pt x="4733" y="4866"/>
                    <a:pt x="59" y="2325"/>
                  </a:cubicBezTo>
                  <a:lnTo>
                    <a:pt x="59" y="2325"/>
                  </a:lnTo>
                  <a:cubicBezTo>
                    <a:pt x="1" y="3633"/>
                    <a:pt x="167" y="4949"/>
                    <a:pt x="509" y="6207"/>
                  </a:cubicBezTo>
                  <a:cubicBezTo>
                    <a:pt x="4966" y="8757"/>
                    <a:pt x="8607" y="12714"/>
                    <a:pt x="10773" y="17371"/>
                  </a:cubicBezTo>
                  <a:cubicBezTo>
                    <a:pt x="10290" y="15380"/>
                    <a:pt x="10523" y="13005"/>
                    <a:pt x="12123" y="11722"/>
                  </a:cubicBezTo>
                  <a:cubicBezTo>
                    <a:pt x="12638" y="11310"/>
                    <a:pt x="13305" y="11119"/>
                    <a:pt x="13972" y="11119"/>
                  </a:cubicBezTo>
                  <a:cubicBezTo>
                    <a:pt x="15335" y="11119"/>
                    <a:pt x="16703" y="11914"/>
                    <a:pt x="16800" y="13239"/>
                  </a:cubicBezTo>
                  <a:lnTo>
                    <a:pt x="16800" y="13239"/>
                  </a:lnTo>
                  <a:cubicBezTo>
                    <a:pt x="16703" y="11306"/>
                    <a:pt x="16657" y="9199"/>
                    <a:pt x="17829" y="7657"/>
                  </a:cubicBezTo>
                  <a:cubicBezTo>
                    <a:pt x="18446" y="6837"/>
                    <a:pt x="19534" y="6374"/>
                    <a:pt x="20545" y="6374"/>
                  </a:cubicBezTo>
                  <a:cubicBezTo>
                    <a:pt x="21476" y="6374"/>
                    <a:pt x="22340" y="6766"/>
                    <a:pt x="22712" y="7632"/>
                  </a:cubicBezTo>
                  <a:cubicBezTo>
                    <a:pt x="23386" y="5091"/>
                    <a:pt x="26544" y="4258"/>
                    <a:pt x="29168" y="3933"/>
                  </a:cubicBezTo>
                  <a:cubicBezTo>
                    <a:pt x="30584" y="3766"/>
                    <a:pt x="32051" y="3633"/>
                    <a:pt x="33509" y="3625"/>
                  </a:cubicBezTo>
                  <a:lnTo>
                    <a:pt x="335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7"/>
            <p:cNvSpPr/>
            <p:nvPr/>
          </p:nvSpPr>
          <p:spPr>
            <a:xfrm>
              <a:off x="7529216" y="4699531"/>
              <a:ext cx="238518" cy="216032"/>
            </a:xfrm>
            <a:custGeom>
              <a:avLst/>
              <a:gdLst/>
              <a:ahLst/>
              <a:cxnLst/>
              <a:rect l="l" t="t" r="r" b="b"/>
              <a:pathLst>
                <a:path w="4508" h="4083" extrusionOk="0">
                  <a:moveTo>
                    <a:pt x="1192" y="0"/>
                  </a:moveTo>
                  <a:cubicBezTo>
                    <a:pt x="1000" y="167"/>
                    <a:pt x="834" y="350"/>
                    <a:pt x="700" y="558"/>
                  </a:cubicBezTo>
                  <a:cubicBezTo>
                    <a:pt x="0" y="1600"/>
                    <a:pt x="50" y="3066"/>
                    <a:pt x="775" y="4082"/>
                  </a:cubicBezTo>
                  <a:cubicBezTo>
                    <a:pt x="1357" y="3293"/>
                    <a:pt x="2358" y="2833"/>
                    <a:pt x="3346" y="2833"/>
                  </a:cubicBezTo>
                  <a:cubicBezTo>
                    <a:pt x="3745" y="2833"/>
                    <a:pt x="4141" y="2908"/>
                    <a:pt x="4508" y="3066"/>
                  </a:cubicBezTo>
                  <a:cubicBezTo>
                    <a:pt x="3216" y="2266"/>
                    <a:pt x="2108" y="1208"/>
                    <a:pt x="1192" y="0"/>
                  </a:cubicBezTo>
                  <a:close/>
                </a:path>
              </a:pathLst>
            </a:custGeom>
            <a:solidFill>
              <a:srgbClr val="468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7"/>
            <p:cNvSpPr/>
            <p:nvPr/>
          </p:nvSpPr>
          <p:spPr>
            <a:xfrm>
              <a:off x="7065924" y="3940900"/>
              <a:ext cx="2154231" cy="1306983"/>
            </a:xfrm>
            <a:custGeom>
              <a:avLst/>
              <a:gdLst/>
              <a:ahLst/>
              <a:cxnLst/>
              <a:rect l="l" t="t" r="r" b="b"/>
              <a:pathLst>
                <a:path w="40715" h="24702" extrusionOk="0">
                  <a:moveTo>
                    <a:pt x="40706" y="0"/>
                  </a:moveTo>
                  <a:lnTo>
                    <a:pt x="40706" y="0"/>
                  </a:lnTo>
                  <a:lnTo>
                    <a:pt x="40706" y="0"/>
                  </a:lnTo>
                  <a:cubicBezTo>
                    <a:pt x="40709" y="0"/>
                    <a:pt x="40712" y="0"/>
                    <a:pt x="40715" y="0"/>
                  </a:cubicBezTo>
                  <a:close/>
                  <a:moveTo>
                    <a:pt x="40706" y="0"/>
                  </a:moveTo>
                  <a:cubicBezTo>
                    <a:pt x="39251" y="1"/>
                    <a:pt x="37788" y="134"/>
                    <a:pt x="36374" y="317"/>
                  </a:cubicBezTo>
                  <a:cubicBezTo>
                    <a:pt x="33750" y="625"/>
                    <a:pt x="30601" y="1458"/>
                    <a:pt x="29918" y="4007"/>
                  </a:cubicBezTo>
                  <a:cubicBezTo>
                    <a:pt x="29546" y="3141"/>
                    <a:pt x="28682" y="2749"/>
                    <a:pt x="27751" y="2749"/>
                  </a:cubicBezTo>
                  <a:cubicBezTo>
                    <a:pt x="26740" y="2749"/>
                    <a:pt x="25652" y="3212"/>
                    <a:pt x="25035" y="4032"/>
                  </a:cubicBezTo>
                  <a:cubicBezTo>
                    <a:pt x="23863" y="5583"/>
                    <a:pt x="23909" y="7682"/>
                    <a:pt x="24006" y="9615"/>
                  </a:cubicBezTo>
                  <a:lnTo>
                    <a:pt x="24006" y="9615"/>
                  </a:lnTo>
                  <a:cubicBezTo>
                    <a:pt x="23909" y="8292"/>
                    <a:pt x="22546" y="7497"/>
                    <a:pt x="21185" y="7497"/>
                  </a:cubicBezTo>
                  <a:cubicBezTo>
                    <a:pt x="20515" y="7497"/>
                    <a:pt x="19846" y="7689"/>
                    <a:pt x="19329" y="8106"/>
                  </a:cubicBezTo>
                  <a:cubicBezTo>
                    <a:pt x="17729" y="9381"/>
                    <a:pt x="17496" y="11772"/>
                    <a:pt x="17979" y="13747"/>
                  </a:cubicBezTo>
                  <a:cubicBezTo>
                    <a:pt x="15755" y="8939"/>
                    <a:pt x="11939" y="4866"/>
                    <a:pt x="7265" y="2325"/>
                  </a:cubicBezTo>
                  <a:lnTo>
                    <a:pt x="7265" y="2325"/>
                  </a:lnTo>
                  <a:cubicBezTo>
                    <a:pt x="7049" y="6823"/>
                    <a:pt x="9431" y="11364"/>
                    <a:pt x="13255" y="13755"/>
                  </a:cubicBezTo>
                  <a:cubicBezTo>
                    <a:pt x="12887" y="13596"/>
                    <a:pt x="12490" y="13521"/>
                    <a:pt x="12090" y="13521"/>
                  </a:cubicBezTo>
                  <a:cubicBezTo>
                    <a:pt x="11062" y="13521"/>
                    <a:pt x="10022" y="14019"/>
                    <a:pt x="9440" y="14871"/>
                  </a:cubicBezTo>
                  <a:cubicBezTo>
                    <a:pt x="8640" y="16063"/>
                    <a:pt x="8831" y="17812"/>
                    <a:pt x="9848" y="18812"/>
                  </a:cubicBezTo>
                  <a:cubicBezTo>
                    <a:pt x="9525" y="18710"/>
                    <a:pt x="9194" y="18663"/>
                    <a:pt x="8863" y="18663"/>
                  </a:cubicBezTo>
                  <a:cubicBezTo>
                    <a:pt x="6909" y="18663"/>
                    <a:pt x="4963" y="20316"/>
                    <a:pt x="4899" y="22311"/>
                  </a:cubicBezTo>
                  <a:cubicBezTo>
                    <a:pt x="4523" y="21673"/>
                    <a:pt x="3835" y="21386"/>
                    <a:pt x="3106" y="21386"/>
                  </a:cubicBezTo>
                  <a:cubicBezTo>
                    <a:pt x="2254" y="21386"/>
                    <a:pt x="1347" y="21778"/>
                    <a:pt x="817" y="22461"/>
                  </a:cubicBezTo>
                  <a:cubicBezTo>
                    <a:pt x="359" y="23044"/>
                    <a:pt x="100" y="23827"/>
                    <a:pt x="0" y="24702"/>
                  </a:cubicBezTo>
                  <a:lnTo>
                    <a:pt x="40706" y="24702"/>
                  </a:lnTo>
                  <a:lnTo>
                    <a:pt x="40706" y="0"/>
                  </a:lnTo>
                  <a:close/>
                </a:path>
              </a:pathLst>
            </a:custGeom>
            <a:solidFill>
              <a:srgbClr val="262034">
                <a:alpha val="5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7" name="Google Shape;2057;p37"/>
          <p:cNvGrpSpPr/>
          <p:nvPr/>
        </p:nvGrpSpPr>
        <p:grpSpPr>
          <a:xfrm>
            <a:off x="8215888" y="4459818"/>
            <a:ext cx="616445" cy="788402"/>
            <a:chOff x="5791475" y="1450100"/>
            <a:chExt cx="1065777" cy="1363074"/>
          </a:xfrm>
        </p:grpSpPr>
        <p:sp>
          <p:nvSpPr>
            <p:cNvPr id="2058" name="Google Shape;2058;p37"/>
            <p:cNvSpPr/>
            <p:nvPr/>
          </p:nvSpPr>
          <p:spPr>
            <a:xfrm>
              <a:off x="6158688" y="1805226"/>
              <a:ext cx="446388" cy="1007949"/>
            </a:xfrm>
            <a:custGeom>
              <a:avLst/>
              <a:gdLst/>
              <a:ahLst/>
              <a:cxnLst/>
              <a:rect l="l" t="t" r="r" b="b"/>
              <a:pathLst>
                <a:path w="9895" h="22343" extrusionOk="0">
                  <a:moveTo>
                    <a:pt x="369" y="0"/>
                  </a:moveTo>
                  <a:cubicBezTo>
                    <a:pt x="185" y="0"/>
                    <a:pt x="0" y="179"/>
                    <a:pt x="147" y="357"/>
                  </a:cubicBezTo>
                  <a:cubicBezTo>
                    <a:pt x="1446" y="2056"/>
                    <a:pt x="2879" y="3639"/>
                    <a:pt x="4021" y="5464"/>
                  </a:cubicBezTo>
                  <a:cubicBezTo>
                    <a:pt x="5187" y="7322"/>
                    <a:pt x="6179" y="9296"/>
                    <a:pt x="6945" y="11354"/>
                  </a:cubicBezTo>
                  <a:cubicBezTo>
                    <a:pt x="8303" y="14961"/>
                    <a:pt x="8794" y="18585"/>
                    <a:pt x="8944" y="22343"/>
                  </a:cubicBezTo>
                  <a:lnTo>
                    <a:pt x="9878" y="22343"/>
                  </a:lnTo>
                  <a:cubicBezTo>
                    <a:pt x="9894" y="18469"/>
                    <a:pt x="8944" y="14478"/>
                    <a:pt x="7570" y="10929"/>
                  </a:cubicBezTo>
                  <a:cubicBezTo>
                    <a:pt x="6062" y="7055"/>
                    <a:pt x="3771" y="2789"/>
                    <a:pt x="530" y="57"/>
                  </a:cubicBezTo>
                  <a:cubicBezTo>
                    <a:pt x="483" y="17"/>
                    <a:pt x="426" y="0"/>
                    <a:pt x="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7"/>
            <p:cNvSpPr/>
            <p:nvPr/>
          </p:nvSpPr>
          <p:spPr>
            <a:xfrm>
              <a:off x="5791475" y="1450100"/>
              <a:ext cx="698973" cy="699830"/>
            </a:xfrm>
            <a:custGeom>
              <a:avLst/>
              <a:gdLst/>
              <a:ahLst/>
              <a:cxnLst/>
              <a:rect l="l" t="t" r="r" b="b"/>
              <a:pathLst>
                <a:path w="15494" h="15513" extrusionOk="0">
                  <a:moveTo>
                    <a:pt x="11044" y="0"/>
                  </a:moveTo>
                  <a:cubicBezTo>
                    <a:pt x="10663" y="0"/>
                    <a:pt x="10238" y="282"/>
                    <a:pt x="9945" y="581"/>
                  </a:cubicBezTo>
                  <a:cubicBezTo>
                    <a:pt x="8587" y="1972"/>
                    <a:pt x="7904" y="3971"/>
                    <a:pt x="8120" y="5896"/>
                  </a:cubicBezTo>
                  <a:cubicBezTo>
                    <a:pt x="7580" y="4567"/>
                    <a:pt x="6717" y="3013"/>
                    <a:pt x="5282" y="3013"/>
                  </a:cubicBezTo>
                  <a:cubicBezTo>
                    <a:pt x="5279" y="3013"/>
                    <a:pt x="5275" y="3013"/>
                    <a:pt x="5271" y="3013"/>
                  </a:cubicBezTo>
                  <a:cubicBezTo>
                    <a:pt x="4038" y="3038"/>
                    <a:pt x="3121" y="4413"/>
                    <a:pt x="3346" y="5621"/>
                  </a:cubicBezTo>
                  <a:cubicBezTo>
                    <a:pt x="3575" y="6806"/>
                    <a:pt x="4629" y="7694"/>
                    <a:pt x="5794" y="8003"/>
                  </a:cubicBezTo>
                  <a:lnTo>
                    <a:pt x="5794" y="8003"/>
                  </a:lnTo>
                  <a:cubicBezTo>
                    <a:pt x="5685" y="7978"/>
                    <a:pt x="5567" y="7967"/>
                    <a:pt x="5444" y="7967"/>
                  </a:cubicBezTo>
                  <a:cubicBezTo>
                    <a:pt x="3506" y="7967"/>
                    <a:pt x="0" y="10791"/>
                    <a:pt x="2830" y="10845"/>
                  </a:cubicBezTo>
                  <a:cubicBezTo>
                    <a:pt x="2311" y="11509"/>
                    <a:pt x="477" y="14419"/>
                    <a:pt x="1577" y="14419"/>
                  </a:cubicBezTo>
                  <a:cubicBezTo>
                    <a:pt x="1802" y="14419"/>
                    <a:pt x="2149" y="14297"/>
                    <a:pt x="2655" y="14010"/>
                  </a:cubicBezTo>
                  <a:cubicBezTo>
                    <a:pt x="4571" y="12919"/>
                    <a:pt x="6379" y="11644"/>
                    <a:pt x="8045" y="10195"/>
                  </a:cubicBezTo>
                  <a:lnTo>
                    <a:pt x="8045" y="10195"/>
                  </a:lnTo>
                  <a:cubicBezTo>
                    <a:pt x="7245" y="11811"/>
                    <a:pt x="7029" y="13711"/>
                    <a:pt x="7420" y="15460"/>
                  </a:cubicBezTo>
                  <a:cubicBezTo>
                    <a:pt x="7499" y="15496"/>
                    <a:pt x="7576" y="15512"/>
                    <a:pt x="7652" y="15512"/>
                  </a:cubicBezTo>
                  <a:cubicBezTo>
                    <a:pt x="8055" y="15512"/>
                    <a:pt x="8421" y="15061"/>
                    <a:pt x="8645" y="14669"/>
                  </a:cubicBezTo>
                  <a:cubicBezTo>
                    <a:pt x="9078" y="13877"/>
                    <a:pt x="9620" y="13152"/>
                    <a:pt x="9745" y="12261"/>
                  </a:cubicBezTo>
                  <a:cubicBezTo>
                    <a:pt x="9878" y="11278"/>
                    <a:pt x="9928" y="10295"/>
                    <a:pt x="9878" y="9312"/>
                  </a:cubicBezTo>
                  <a:lnTo>
                    <a:pt x="9878" y="9312"/>
                  </a:lnTo>
                  <a:cubicBezTo>
                    <a:pt x="10078" y="9795"/>
                    <a:pt x="10328" y="10270"/>
                    <a:pt x="10678" y="10645"/>
                  </a:cubicBezTo>
                  <a:cubicBezTo>
                    <a:pt x="11167" y="11153"/>
                    <a:pt x="11888" y="11515"/>
                    <a:pt x="12602" y="11515"/>
                  </a:cubicBezTo>
                  <a:cubicBezTo>
                    <a:pt x="12824" y="11515"/>
                    <a:pt x="13046" y="11480"/>
                    <a:pt x="13260" y="11403"/>
                  </a:cubicBezTo>
                  <a:cubicBezTo>
                    <a:pt x="14194" y="11070"/>
                    <a:pt x="14943" y="9645"/>
                    <a:pt x="14302" y="8762"/>
                  </a:cubicBezTo>
                  <a:cubicBezTo>
                    <a:pt x="14085" y="8462"/>
                    <a:pt x="13760" y="8270"/>
                    <a:pt x="13435" y="8095"/>
                  </a:cubicBezTo>
                  <a:cubicBezTo>
                    <a:pt x="12782" y="7735"/>
                    <a:pt x="12109" y="7402"/>
                    <a:pt x="11391" y="7236"/>
                  </a:cubicBezTo>
                  <a:lnTo>
                    <a:pt x="11391" y="7236"/>
                  </a:lnTo>
                  <a:cubicBezTo>
                    <a:pt x="11753" y="7307"/>
                    <a:pt x="12124" y="7366"/>
                    <a:pt x="12486" y="7366"/>
                  </a:cubicBezTo>
                  <a:cubicBezTo>
                    <a:pt x="12857" y="7366"/>
                    <a:pt x="13217" y="7304"/>
                    <a:pt x="13544" y="7129"/>
                  </a:cubicBezTo>
                  <a:cubicBezTo>
                    <a:pt x="14335" y="6712"/>
                    <a:pt x="15185" y="5371"/>
                    <a:pt x="15352" y="4505"/>
                  </a:cubicBezTo>
                  <a:cubicBezTo>
                    <a:pt x="15493" y="3755"/>
                    <a:pt x="15143" y="2855"/>
                    <a:pt x="14410" y="2663"/>
                  </a:cubicBezTo>
                  <a:cubicBezTo>
                    <a:pt x="14303" y="2634"/>
                    <a:pt x="14195" y="2621"/>
                    <a:pt x="14087" y="2621"/>
                  </a:cubicBezTo>
                  <a:cubicBezTo>
                    <a:pt x="13640" y="2621"/>
                    <a:pt x="13190" y="2845"/>
                    <a:pt x="12794" y="3080"/>
                  </a:cubicBezTo>
                  <a:cubicBezTo>
                    <a:pt x="11986" y="3563"/>
                    <a:pt x="11211" y="4130"/>
                    <a:pt x="10503" y="4763"/>
                  </a:cubicBezTo>
                  <a:cubicBezTo>
                    <a:pt x="11411" y="3738"/>
                    <a:pt x="11894" y="2355"/>
                    <a:pt x="11794" y="1006"/>
                  </a:cubicBezTo>
                  <a:cubicBezTo>
                    <a:pt x="11778" y="689"/>
                    <a:pt x="11703" y="347"/>
                    <a:pt x="11461" y="147"/>
                  </a:cubicBezTo>
                  <a:cubicBezTo>
                    <a:pt x="11336" y="44"/>
                    <a:pt x="11193" y="0"/>
                    <a:pt x="1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7"/>
            <p:cNvSpPr/>
            <p:nvPr/>
          </p:nvSpPr>
          <p:spPr>
            <a:xfrm>
              <a:off x="5813174" y="1815286"/>
              <a:ext cx="416073" cy="334645"/>
            </a:xfrm>
            <a:custGeom>
              <a:avLst/>
              <a:gdLst/>
              <a:ahLst/>
              <a:cxnLst/>
              <a:rect l="l" t="t" r="r" b="b"/>
              <a:pathLst>
                <a:path w="9223" h="7418" extrusionOk="0">
                  <a:moveTo>
                    <a:pt x="5340" y="0"/>
                  </a:moveTo>
                  <a:lnTo>
                    <a:pt x="5340" y="0"/>
                  </a:lnTo>
                  <a:cubicBezTo>
                    <a:pt x="4232" y="917"/>
                    <a:pt x="2907" y="242"/>
                    <a:pt x="1891" y="1242"/>
                  </a:cubicBezTo>
                  <a:cubicBezTo>
                    <a:pt x="1641" y="1475"/>
                    <a:pt x="1141" y="1925"/>
                    <a:pt x="1282" y="2333"/>
                  </a:cubicBezTo>
                  <a:cubicBezTo>
                    <a:pt x="1349" y="2507"/>
                    <a:pt x="1874" y="2800"/>
                    <a:pt x="2164" y="2800"/>
                  </a:cubicBezTo>
                  <a:cubicBezTo>
                    <a:pt x="2234" y="2800"/>
                    <a:pt x="2291" y="2782"/>
                    <a:pt x="2324" y="2741"/>
                  </a:cubicBezTo>
                  <a:lnTo>
                    <a:pt x="2324" y="2741"/>
                  </a:lnTo>
                  <a:cubicBezTo>
                    <a:pt x="1826" y="3412"/>
                    <a:pt x="1" y="6324"/>
                    <a:pt x="1099" y="6324"/>
                  </a:cubicBezTo>
                  <a:cubicBezTo>
                    <a:pt x="1323" y="6324"/>
                    <a:pt x="1669" y="6202"/>
                    <a:pt x="2174" y="5915"/>
                  </a:cubicBezTo>
                  <a:cubicBezTo>
                    <a:pt x="4090" y="4824"/>
                    <a:pt x="5898" y="3549"/>
                    <a:pt x="7564" y="2100"/>
                  </a:cubicBezTo>
                  <a:lnTo>
                    <a:pt x="7564" y="2100"/>
                  </a:lnTo>
                  <a:cubicBezTo>
                    <a:pt x="6764" y="3716"/>
                    <a:pt x="6548" y="5616"/>
                    <a:pt x="6939" y="7365"/>
                  </a:cubicBezTo>
                  <a:cubicBezTo>
                    <a:pt x="7018" y="7401"/>
                    <a:pt x="7095" y="7417"/>
                    <a:pt x="7171" y="7417"/>
                  </a:cubicBezTo>
                  <a:cubicBezTo>
                    <a:pt x="7574" y="7417"/>
                    <a:pt x="7940" y="6966"/>
                    <a:pt x="8164" y="6574"/>
                  </a:cubicBezTo>
                  <a:cubicBezTo>
                    <a:pt x="9222" y="4666"/>
                    <a:pt x="9114" y="3474"/>
                    <a:pt x="9064" y="1308"/>
                  </a:cubicBezTo>
                  <a:lnTo>
                    <a:pt x="9064" y="1308"/>
                  </a:lnTo>
                  <a:cubicBezTo>
                    <a:pt x="9005" y="1742"/>
                    <a:pt x="8822" y="2266"/>
                    <a:pt x="8397" y="2291"/>
                  </a:cubicBezTo>
                  <a:cubicBezTo>
                    <a:pt x="8389" y="2292"/>
                    <a:pt x="8381" y="2292"/>
                    <a:pt x="8373" y="2292"/>
                  </a:cubicBezTo>
                  <a:cubicBezTo>
                    <a:pt x="8224" y="2292"/>
                    <a:pt x="8082" y="2220"/>
                    <a:pt x="7947" y="2125"/>
                  </a:cubicBezTo>
                  <a:cubicBezTo>
                    <a:pt x="7356" y="1675"/>
                    <a:pt x="7264" y="834"/>
                    <a:pt x="7223" y="84"/>
                  </a:cubicBezTo>
                  <a:cubicBezTo>
                    <a:pt x="6681" y="750"/>
                    <a:pt x="6056" y="1350"/>
                    <a:pt x="5381" y="1892"/>
                  </a:cubicBezTo>
                  <a:cubicBezTo>
                    <a:pt x="5216" y="2024"/>
                    <a:pt x="4990" y="2145"/>
                    <a:pt x="4795" y="2145"/>
                  </a:cubicBezTo>
                  <a:cubicBezTo>
                    <a:pt x="4694" y="2145"/>
                    <a:pt x="4602" y="2112"/>
                    <a:pt x="4532" y="2033"/>
                  </a:cubicBezTo>
                  <a:cubicBezTo>
                    <a:pt x="4373" y="1833"/>
                    <a:pt x="4482" y="1533"/>
                    <a:pt x="4607" y="1300"/>
                  </a:cubicBezTo>
                  <a:cubicBezTo>
                    <a:pt x="4848" y="867"/>
                    <a:pt x="5090" y="434"/>
                    <a:pt x="5340" y="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7"/>
            <p:cNvSpPr/>
            <p:nvPr/>
          </p:nvSpPr>
          <p:spPr>
            <a:xfrm>
              <a:off x="6081862" y="1742655"/>
              <a:ext cx="181939" cy="133488"/>
            </a:xfrm>
            <a:custGeom>
              <a:avLst/>
              <a:gdLst/>
              <a:ahLst/>
              <a:cxnLst/>
              <a:rect l="l" t="t" r="r" b="b"/>
              <a:pathLst>
                <a:path w="4033" h="2959" extrusionOk="0">
                  <a:moveTo>
                    <a:pt x="2716" y="0"/>
                  </a:moveTo>
                  <a:cubicBezTo>
                    <a:pt x="1887" y="0"/>
                    <a:pt x="900" y="1216"/>
                    <a:pt x="433" y="1660"/>
                  </a:cubicBezTo>
                  <a:cubicBezTo>
                    <a:pt x="225" y="1869"/>
                    <a:pt x="0" y="2119"/>
                    <a:pt x="34" y="2410"/>
                  </a:cubicBezTo>
                  <a:cubicBezTo>
                    <a:pt x="84" y="2718"/>
                    <a:pt x="408" y="2902"/>
                    <a:pt x="717" y="2943"/>
                  </a:cubicBezTo>
                  <a:cubicBezTo>
                    <a:pt x="789" y="2953"/>
                    <a:pt x="862" y="2958"/>
                    <a:pt x="934" y="2958"/>
                  </a:cubicBezTo>
                  <a:cubicBezTo>
                    <a:pt x="1514" y="2958"/>
                    <a:pt x="2069" y="2643"/>
                    <a:pt x="2491" y="2235"/>
                  </a:cubicBezTo>
                  <a:cubicBezTo>
                    <a:pt x="3016" y="1735"/>
                    <a:pt x="4033" y="511"/>
                    <a:pt x="3016" y="61"/>
                  </a:cubicBezTo>
                  <a:cubicBezTo>
                    <a:pt x="2919" y="19"/>
                    <a:pt x="2819" y="0"/>
                    <a:pt x="2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7"/>
            <p:cNvSpPr/>
            <p:nvPr/>
          </p:nvSpPr>
          <p:spPr>
            <a:xfrm>
              <a:off x="6572682" y="1597212"/>
              <a:ext cx="284570" cy="1215962"/>
            </a:xfrm>
            <a:custGeom>
              <a:avLst/>
              <a:gdLst/>
              <a:ahLst/>
              <a:cxnLst/>
              <a:rect l="l" t="t" r="r" b="b"/>
              <a:pathLst>
                <a:path w="6308" h="26954" extrusionOk="0">
                  <a:moveTo>
                    <a:pt x="4772" y="1"/>
                  </a:moveTo>
                  <a:cubicBezTo>
                    <a:pt x="4652" y="1"/>
                    <a:pt x="4538" y="61"/>
                    <a:pt x="4466" y="211"/>
                  </a:cubicBezTo>
                  <a:cubicBezTo>
                    <a:pt x="509" y="8575"/>
                    <a:pt x="1" y="17839"/>
                    <a:pt x="184" y="26954"/>
                  </a:cubicBezTo>
                  <a:lnTo>
                    <a:pt x="2200" y="26954"/>
                  </a:lnTo>
                  <a:cubicBezTo>
                    <a:pt x="5241" y="18481"/>
                    <a:pt x="6307" y="9400"/>
                    <a:pt x="5241" y="419"/>
                  </a:cubicBezTo>
                  <a:cubicBezTo>
                    <a:pt x="5214" y="194"/>
                    <a:pt x="4985" y="1"/>
                    <a:pt x="47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7"/>
            <p:cNvSpPr/>
            <p:nvPr/>
          </p:nvSpPr>
          <p:spPr>
            <a:xfrm>
              <a:off x="6585449" y="1597212"/>
              <a:ext cx="271803" cy="1215962"/>
            </a:xfrm>
            <a:custGeom>
              <a:avLst/>
              <a:gdLst/>
              <a:ahLst/>
              <a:cxnLst/>
              <a:rect l="l" t="t" r="r" b="b"/>
              <a:pathLst>
                <a:path w="6025" h="26954" extrusionOk="0">
                  <a:moveTo>
                    <a:pt x="4488" y="1"/>
                  </a:moveTo>
                  <a:cubicBezTo>
                    <a:pt x="4369" y="1"/>
                    <a:pt x="4255" y="61"/>
                    <a:pt x="4183" y="211"/>
                  </a:cubicBezTo>
                  <a:cubicBezTo>
                    <a:pt x="3850" y="927"/>
                    <a:pt x="3542" y="1652"/>
                    <a:pt x="3250" y="2377"/>
                  </a:cubicBezTo>
                  <a:cubicBezTo>
                    <a:pt x="3942" y="10716"/>
                    <a:pt x="2817" y="19089"/>
                    <a:pt x="1" y="26954"/>
                  </a:cubicBezTo>
                  <a:lnTo>
                    <a:pt x="1917" y="26954"/>
                  </a:lnTo>
                  <a:cubicBezTo>
                    <a:pt x="4950" y="18481"/>
                    <a:pt x="6024" y="9400"/>
                    <a:pt x="4950" y="419"/>
                  </a:cubicBezTo>
                  <a:cubicBezTo>
                    <a:pt x="4928" y="194"/>
                    <a:pt x="4701" y="1"/>
                    <a:pt x="4488" y="1"/>
                  </a:cubicBezTo>
                  <a:close/>
                </a:path>
              </a:pathLst>
            </a:custGeom>
            <a:solidFill>
              <a:srgbClr val="262034">
                <a:alpha val="6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4" name="Google Shape;2064;p37"/>
          <p:cNvGrpSpPr/>
          <p:nvPr/>
        </p:nvGrpSpPr>
        <p:grpSpPr>
          <a:xfrm flipH="1">
            <a:off x="4099542" y="4301876"/>
            <a:ext cx="944857" cy="347689"/>
            <a:chOff x="6769526" y="3527400"/>
            <a:chExt cx="1781405" cy="655398"/>
          </a:xfrm>
        </p:grpSpPr>
        <p:sp>
          <p:nvSpPr>
            <p:cNvPr id="2065" name="Google Shape;2065;p37"/>
            <p:cNvSpPr/>
            <p:nvPr/>
          </p:nvSpPr>
          <p:spPr>
            <a:xfrm>
              <a:off x="7786029" y="3527400"/>
              <a:ext cx="274297" cy="643962"/>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7"/>
            <p:cNvSpPr/>
            <p:nvPr/>
          </p:nvSpPr>
          <p:spPr>
            <a:xfrm>
              <a:off x="7958049" y="3527400"/>
              <a:ext cx="274589" cy="643962"/>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7"/>
            <p:cNvSpPr/>
            <p:nvPr/>
          </p:nvSpPr>
          <p:spPr>
            <a:xfrm>
              <a:off x="7955903" y="3926076"/>
              <a:ext cx="53366" cy="245271"/>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7"/>
            <p:cNvSpPr/>
            <p:nvPr/>
          </p:nvSpPr>
          <p:spPr>
            <a:xfrm>
              <a:off x="7444956" y="3703925"/>
              <a:ext cx="195675" cy="45938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7"/>
            <p:cNvSpPr/>
            <p:nvPr/>
          </p:nvSpPr>
          <p:spPr>
            <a:xfrm>
              <a:off x="7567669" y="3703925"/>
              <a:ext cx="195883" cy="459383"/>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7"/>
            <p:cNvSpPr/>
            <p:nvPr/>
          </p:nvSpPr>
          <p:spPr>
            <a:xfrm>
              <a:off x="7566138" y="3988325"/>
              <a:ext cx="38070" cy="174969"/>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7"/>
            <p:cNvSpPr/>
            <p:nvPr/>
          </p:nvSpPr>
          <p:spPr>
            <a:xfrm>
              <a:off x="7111229" y="3671451"/>
              <a:ext cx="217807" cy="51134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7"/>
            <p:cNvSpPr/>
            <p:nvPr/>
          </p:nvSpPr>
          <p:spPr>
            <a:xfrm>
              <a:off x="7274403" y="3838777"/>
              <a:ext cx="146692" cy="344022"/>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7"/>
            <p:cNvSpPr/>
            <p:nvPr/>
          </p:nvSpPr>
          <p:spPr>
            <a:xfrm>
              <a:off x="7273257" y="4051760"/>
              <a:ext cx="28510" cy="131030"/>
            </a:xfrm>
            <a:custGeom>
              <a:avLst/>
              <a:gdLst/>
              <a:ahLst/>
              <a:cxnLst/>
              <a:rect l="l" t="t" r="r" b="b"/>
              <a:pathLst>
                <a:path w="3109" h="14289" extrusionOk="0">
                  <a:moveTo>
                    <a:pt x="3042" y="0"/>
                  </a:moveTo>
                  <a:lnTo>
                    <a:pt x="1" y="14288"/>
                  </a:lnTo>
                  <a:lnTo>
                    <a:pt x="126" y="14288"/>
                  </a:lnTo>
                  <a:lnTo>
                    <a:pt x="3108" y="30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7"/>
            <p:cNvSpPr/>
            <p:nvPr/>
          </p:nvSpPr>
          <p:spPr>
            <a:xfrm>
              <a:off x="6983676" y="3918025"/>
              <a:ext cx="104580" cy="245261"/>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7"/>
            <p:cNvSpPr/>
            <p:nvPr/>
          </p:nvSpPr>
          <p:spPr>
            <a:xfrm>
              <a:off x="6911575" y="3994130"/>
              <a:ext cx="72106" cy="169103"/>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7"/>
            <p:cNvSpPr/>
            <p:nvPr/>
          </p:nvSpPr>
          <p:spPr>
            <a:xfrm>
              <a:off x="8215279" y="3660001"/>
              <a:ext cx="217807" cy="511343"/>
            </a:xfrm>
            <a:custGeom>
              <a:avLst/>
              <a:gdLst/>
              <a:ahLst/>
              <a:cxnLst/>
              <a:rect l="l" t="t" r="r" b="b"/>
              <a:pathLst>
                <a:path w="15980" h="37516" extrusionOk="0">
                  <a:moveTo>
                    <a:pt x="7982" y="0"/>
                  </a:moveTo>
                  <a:lnTo>
                    <a:pt x="0" y="37515"/>
                  </a:lnTo>
                  <a:lnTo>
                    <a:pt x="15980" y="37515"/>
                  </a:lnTo>
                  <a:lnTo>
                    <a:pt x="7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7"/>
            <p:cNvSpPr/>
            <p:nvPr/>
          </p:nvSpPr>
          <p:spPr>
            <a:xfrm>
              <a:off x="8446351" y="3918025"/>
              <a:ext cx="104580" cy="245261"/>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7"/>
            <p:cNvSpPr/>
            <p:nvPr/>
          </p:nvSpPr>
          <p:spPr>
            <a:xfrm>
              <a:off x="6769526" y="3918025"/>
              <a:ext cx="104580" cy="245261"/>
            </a:xfrm>
            <a:custGeom>
              <a:avLst/>
              <a:gdLst/>
              <a:ahLst/>
              <a:cxnLst/>
              <a:rect l="l" t="t" r="r" b="b"/>
              <a:pathLst>
                <a:path w="15997" h="37516" extrusionOk="0">
                  <a:moveTo>
                    <a:pt x="7999" y="0"/>
                  </a:moveTo>
                  <a:lnTo>
                    <a:pt x="1" y="37515"/>
                  </a:lnTo>
                  <a:lnTo>
                    <a:pt x="15997" y="37515"/>
                  </a:lnTo>
                  <a:lnTo>
                    <a:pt x="79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9" name="Google Shape;2079;p37"/>
          <p:cNvSpPr/>
          <p:nvPr/>
        </p:nvSpPr>
        <p:spPr>
          <a:xfrm>
            <a:off x="7712082" y="71224"/>
            <a:ext cx="1814078" cy="339328"/>
          </a:xfrm>
          <a:custGeom>
            <a:avLst/>
            <a:gdLst/>
            <a:ahLst/>
            <a:cxnLst/>
            <a:rect l="l" t="t" r="r" b="b"/>
            <a:pathLst>
              <a:path w="74439" h="13924" extrusionOk="0">
                <a:moveTo>
                  <a:pt x="45306" y="1"/>
                </a:moveTo>
                <a:cubicBezTo>
                  <a:pt x="44279" y="1"/>
                  <a:pt x="43224" y="239"/>
                  <a:pt x="42322" y="652"/>
                </a:cubicBezTo>
                <a:cubicBezTo>
                  <a:pt x="40514" y="1468"/>
                  <a:pt x="39206" y="2843"/>
                  <a:pt x="37990" y="4193"/>
                </a:cubicBezTo>
                <a:cubicBezTo>
                  <a:pt x="36589" y="5759"/>
                  <a:pt x="34801" y="7527"/>
                  <a:pt x="32506" y="7527"/>
                </a:cubicBezTo>
                <a:cubicBezTo>
                  <a:pt x="32372" y="7527"/>
                  <a:pt x="32237" y="7521"/>
                  <a:pt x="32100" y="7508"/>
                </a:cubicBezTo>
                <a:cubicBezTo>
                  <a:pt x="30375" y="7342"/>
                  <a:pt x="29092" y="6175"/>
                  <a:pt x="27668" y="5359"/>
                </a:cubicBezTo>
                <a:cubicBezTo>
                  <a:pt x="26370" y="4621"/>
                  <a:pt x="24745" y="4200"/>
                  <a:pt x="23170" y="4200"/>
                </a:cubicBezTo>
                <a:cubicBezTo>
                  <a:pt x="21651" y="4200"/>
                  <a:pt x="20179" y="4592"/>
                  <a:pt x="19095" y="5467"/>
                </a:cubicBezTo>
                <a:cubicBezTo>
                  <a:pt x="17837" y="6484"/>
                  <a:pt x="17229" y="8008"/>
                  <a:pt x="15788" y="8825"/>
                </a:cubicBezTo>
                <a:cubicBezTo>
                  <a:pt x="14892" y="9326"/>
                  <a:pt x="13875" y="9476"/>
                  <a:pt x="12802" y="9476"/>
                </a:cubicBezTo>
                <a:cubicBezTo>
                  <a:pt x="11201" y="9476"/>
                  <a:pt x="9478" y="9141"/>
                  <a:pt x="7856" y="9141"/>
                </a:cubicBezTo>
                <a:cubicBezTo>
                  <a:pt x="4649" y="9141"/>
                  <a:pt x="1516" y="10674"/>
                  <a:pt x="0" y="12990"/>
                </a:cubicBezTo>
                <a:lnTo>
                  <a:pt x="74439" y="13923"/>
                </a:lnTo>
                <a:cubicBezTo>
                  <a:pt x="72903" y="11834"/>
                  <a:pt x="70000" y="10543"/>
                  <a:pt x="67074" y="10543"/>
                </a:cubicBezTo>
                <a:cubicBezTo>
                  <a:pt x="66699" y="10543"/>
                  <a:pt x="66323" y="10564"/>
                  <a:pt x="65949" y="10608"/>
                </a:cubicBezTo>
                <a:cubicBezTo>
                  <a:pt x="65112" y="10705"/>
                  <a:pt x="64243" y="10899"/>
                  <a:pt x="63418" y="10899"/>
                </a:cubicBezTo>
                <a:cubicBezTo>
                  <a:pt x="62979" y="10899"/>
                  <a:pt x="62553" y="10844"/>
                  <a:pt x="62150" y="10691"/>
                </a:cubicBezTo>
                <a:cubicBezTo>
                  <a:pt x="59559" y="9716"/>
                  <a:pt x="60184" y="5759"/>
                  <a:pt x="57443" y="5192"/>
                </a:cubicBezTo>
                <a:cubicBezTo>
                  <a:pt x="57245" y="5153"/>
                  <a:pt x="57047" y="5136"/>
                  <a:pt x="56847" y="5136"/>
                </a:cubicBezTo>
                <a:cubicBezTo>
                  <a:pt x="55806" y="5136"/>
                  <a:pt x="54748" y="5589"/>
                  <a:pt x="53688" y="5589"/>
                </a:cubicBezTo>
                <a:cubicBezTo>
                  <a:pt x="53584" y="5589"/>
                  <a:pt x="53481" y="5585"/>
                  <a:pt x="53378" y="5576"/>
                </a:cubicBezTo>
                <a:cubicBezTo>
                  <a:pt x="50678" y="5326"/>
                  <a:pt x="50220" y="2176"/>
                  <a:pt x="48121" y="768"/>
                </a:cubicBezTo>
                <a:cubicBezTo>
                  <a:pt x="47327" y="236"/>
                  <a:pt x="46330" y="1"/>
                  <a:pt x="45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0" name="Google Shape;2080;p37"/>
          <p:cNvGrpSpPr/>
          <p:nvPr/>
        </p:nvGrpSpPr>
        <p:grpSpPr>
          <a:xfrm>
            <a:off x="717822" y="351851"/>
            <a:ext cx="2479159" cy="4439788"/>
            <a:chOff x="2166225" y="450975"/>
            <a:chExt cx="2108307" cy="3775651"/>
          </a:xfrm>
        </p:grpSpPr>
        <p:sp>
          <p:nvSpPr>
            <p:cNvPr id="2081" name="Google Shape;2081;p37"/>
            <p:cNvSpPr/>
            <p:nvPr/>
          </p:nvSpPr>
          <p:spPr>
            <a:xfrm>
              <a:off x="3431342" y="3193945"/>
              <a:ext cx="401299" cy="933738"/>
            </a:xfrm>
            <a:custGeom>
              <a:avLst/>
              <a:gdLst/>
              <a:ahLst/>
              <a:cxnLst/>
              <a:rect l="l" t="t" r="r" b="b"/>
              <a:pathLst>
                <a:path w="8204" h="19089" extrusionOk="0">
                  <a:moveTo>
                    <a:pt x="0" y="1"/>
                  </a:moveTo>
                  <a:lnTo>
                    <a:pt x="0" y="18409"/>
                  </a:lnTo>
                  <a:lnTo>
                    <a:pt x="7192" y="19088"/>
                  </a:lnTo>
                  <a:lnTo>
                    <a:pt x="82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7"/>
            <p:cNvSpPr/>
            <p:nvPr/>
          </p:nvSpPr>
          <p:spPr>
            <a:xfrm>
              <a:off x="3145292" y="1445599"/>
              <a:ext cx="223052" cy="1347168"/>
            </a:xfrm>
            <a:custGeom>
              <a:avLst/>
              <a:gdLst/>
              <a:ahLst/>
              <a:cxnLst/>
              <a:rect l="l" t="t" r="r" b="b"/>
              <a:pathLst>
                <a:path w="4560" h="27541" extrusionOk="0">
                  <a:moveTo>
                    <a:pt x="4213" y="1"/>
                  </a:moveTo>
                  <a:lnTo>
                    <a:pt x="1" y="181"/>
                  </a:lnTo>
                  <a:lnTo>
                    <a:pt x="520" y="1747"/>
                  </a:lnTo>
                  <a:lnTo>
                    <a:pt x="610" y="1989"/>
                  </a:lnTo>
                  <a:lnTo>
                    <a:pt x="617" y="2017"/>
                  </a:lnTo>
                  <a:lnTo>
                    <a:pt x="638" y="3320"/>
                  </a:lnTo>
                  <a:lnTo>
                    <a:pt x="645" y="3569"/>
                  </a:lnTo>
                  <a:lnTo>
                    <a:pt x="659" y="4712"/>
                  </a:lnTo>
                  <a:lnTo>
                    <a:pt x="673" y="4962"/>
                  </a:lnTo>
                  <a:lnTo>
                    <a:pt x="687" y="6340"/>
                  </a:lnTo>
                  <a:lnTo>
                    <a:pt x="694" y="6590"/>
                  </a:lnTo>
                  <a:lnTo>
                    <a:pt x="721" y="7996"/>
                  </a:lnTo>
                  <a:lnTo>
                    <a:pt x="721" y="8246"/>
                  </a:lnTo>
                  <a:lnTo>
                    <a:pt x="756" y="9901"/>
                  </a:lnTo>
                  <a:lnTo>
                    <a:pt x="756" y="10151"/>
                  </a:lnTo>
                  <a:lnTo>
                    <a:pt x="784" y="11654"/>
                  </a:lnTo>
                  <a:lnTo>
                    <a:pt x="784" y="11911"/>
                  </a:lnTo>
                  <a:lnTo>
                    <a:pt x="811" y="13352"/>
                  </a:lnTo>
                  <a:lnTo>
                    <a:pt x="818" y="13608"/>
                  </a:lnTo>
                  <a:lnTo>
                    <a:pt x="853" y="15687"/>
                  </a:lnTo>
                  <a:lnTo>
                    <a:pt x="860" y="15943"/>
                  </a:lnTo>
                  <a:lnTo>
                    <a:pt x="888" y="17751"/>
                  </a:lnTo>
                  <a:lnTo>
                    <a:pt x="894" y="18007"/>
                  </a:lnTo>
                  <a:lnTo>
                    <a:pt x="1054" y="27444"/>
                  </a:lnTo>
                  <a:lnTo>
                    <a:pt x="4560" y="27541"/>
                  </a:lnTo>
                  <a:lnTo>
                    <a:pt x="4560" y="27541"/>
                  </a:lnTo>
                  <a:lnTo>
                    <a:pt x="4393" y="17786"/>
                  </a:lnTo>
                  <a:lnTo>
                    <a:pt x="4393" y="17529"/>
                  </a:lnTo>
                  <a:lnTo>
                    <a:pt x="4359" y="15839"/>
                  </a:lnTo>
                  <a:lnTo>
                    <a:pt x="4359" y="15590"/>
                  </a:lnTo>
                  <a:lnTo>
                    <a:pt x="4324" y="13511"/>
                  </a:lnTo>
                  <a:lnTo>
                    <a:pt x="4317" y="13262"/>
                  </a:lnTo>
                  <a:lnTo>
                    <a:pt x="4296" y="11931"/>
                  </a:lnTo>
                  <a:lnTo>
                    <a:pt x="4289" y="11682"/>
                  </a:lnTo>
                  <a:lnTo>
                    <a:pt x="4262" y="10144"/>
                  </a:lnTo>
                  <a:lnTo>
                    <a:pt x="4262" y="9888"/>
                  </a:lnTo>
                  <a:lnTo>
                    <a:pt x="4241" y="8329"/>
                  </a:lnTo>
                  <a:lnTo>
                    <a:pt x="4227" y="8072"/>
                  </a:lnTo>
                  <a:lnTo>
                    <a:pt x="4206" y="6451"/>
                  </a:lnTo>
                  <a:lnTo>
                    <a:pt x="4192" y="6202"/>
                  </a:lnTo>
                  <a:lnTo>
                    <a:pt x="4178" y="4809"/>
                  </a:lnTo>
                  <a:lnTo>
                    <a:pt x="4172" y="4553"/>
                  </a:lnTo>
                  <a:lnTo>
                    <a:pt x="4151" y="3569"/>
                  </a:lnTo>
                  <a:lnTo>
                    <a:pt x="4151" y="3320"/>
                  </a:lnTo>
                  <a:lnTo>
                    <a:pt x="4123" y="1844"/>
                  </a:lnTo>
                  <a:lnTo>
                    <a:pt x="4123" y="1837"/>
                  </a:lnTo>
                  <a:lnTo>
                    <a:pt x="4137" y="1588"/>
                  </a:lnTo>
                  <a:lnTo>
                    <a:pt x="42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7"/>
            <p:cNvSpPr/>
            <p:nvPr/>
          </p:nvSpPr>
          <p:spPr>
            <a:xfrm>
              <a:off x="3234071" y="1750287"/>
              <a:ext cx="73959" cy="14968"/>
            </a:xfrm>
            <a:custGeom>
              <a:avLst/>
              <a:gdLst/>
              <a:ahLst/>
              <a:cxnLst/>
              <a:rect l="l" t="t" r="r" b="b"/>
              <a:pathLst>
                <a:path w="1512" h="306" extrusionOk="0">
                  <a:moveTo>
                    <a:pt x="1497" y="0"/>
                  </a:moveTo>
                  <a:cubicBezTo>
                    <a:pt x="992" y="14"/>
                    <a:pt x="493" y="28"/>
                    <a:pt x="1" y="56"/>
                  </a:cubicBezTo>
                  <a:lnTo>
                    <a:pt x="1" y="305"/>
                  </a:lnTo>
                  <a:cubicBezTo>
                    <a:pt x="500" y="285"/>
                    <a:pt x="1012" y="264"/>
                    <a:pt x="1511" y="250"/>
                  </a:cubicBezTo>
                  <a:cubicBezTo>
                    <a:pt x="1504" y="160"/>
                    <a:pt x="1497" y="77"/>
                    <a:pt x="1497" y="0"/>
                  </a:cubicBezTo>
                  <a:close/>
                </a:path>
              </a:pathLst>
            </a:custGeom>
            <a:solidFill>
              <a:srgbClr val="686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7"/>
            <p:cNvSpPr/>
            <p:nvPr/>
          </p:nvSpPr>
          <p:spPr>
            <a:xfrm>
              <a:off x="3178847" y="1753662"/>
              <a:ext cx="43437" cy="14283"/>
            </a:xfrm>
            <a:custGeom>
              <a:avLst/>
              <a:gdLst/>
              <a:ahLst/>
              <a:cxnLst/>
              <a:rect l="l" t="t" r="r" b="b"/>
              <a:pathLst>
                <a:path w="888" h="292" extrusionOk="0">
                  <a:moveTo>
                    <a:pt x="887" y="1"/>
                  </a:moveTo>
                  <a:cubicBezTo>
                    <a:pt x="590" y="15"/>
                    <a:pt x="299" y="22"/>
                    <a:pt x="1" y="42"/>
                  </a:cubicBezTo>
                  <a:lnTo>
                    <a:pt x="8" y="292"/>
                  </a:lnTo>
                  <a:cubicBezTo>
                    <a:pt x="305" y="278"/>
                    <a:pt x="596" y="264"/>
                    <a:pt x="881" y="250"/>
                  </a:cubicBezTo>
                  <a:lnTo>
                    <a:pt x="887" y="1"/>
                  </a:lnTo>
                  <a:close/>
                </a:path>
              </a:pathLst>
            </a:custGeom>
            <a:solidFill>
              <a:srgbClr val="6869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7"/>
            <p:cNvSpPr/>
            <p:nvPr/>
          </p:nvSpPr>
          <p:spPr>
            <a:xfrm>
              <a:off x="3098530" y="726167"/>
              <a:ext cx="283022" cy="758476"/>
            </a:xfrm>
            <a:custGeom>
              <a:avLst/>
              <a:gdLst/>
              <a:ahLst/>
              <a:cxnLst/>
              <a:rect l="l" t="t" r="r" b="b"/>
              <a:pathLst>
                <a:path w="5786" h="15506" extrusionOk="0">
                  <a:moveTo>
                    <a:pt x="2813" y="0"/>
                  </a:moveTo>
                  <a:cubicBezTo>
                    <a:pt x="2813" y="0"/>
                    <a:pt x="2813" y="21"/>
                    <a:pt x="2800" y="49"/>
                  </a:cubicBezTo>
                  <a:cubicBezTo>
                    <a:pt x="2793" y="97"/>
                    <a:pt x="2779" y="208"/>
                    <a:pt x="2751" y="368"/>
                  </a:cubicBezTo>
                  <a:cubicBezTo>
                    <a:pt x="2730" y="451"/>
                    <a:pt x="2717" y="555"/>
                    <a:pt x="2696" y="679"/>
                  </a:cubicBezTo>
                  <a:cubicBezTo>
                    <a:pt x="2689" y="749"/>
                    <a:pt x="2675" y="818"/>
                    <a:pt x="2661" y="887"/>
                  </a:cubicBezTo>
                  <a:cubicBezTo>
                    <a:pt x="2661" y="929"/>
                    <a:pt x="2654" y="970"/>
                    <a:pt x="2647" y="1019"/>
                  </a:cubicBezTo>
                  <a:cubicBezTo>
                    <a:pt x="2626" y="1102"/>
                    <a:pt x="2620" y="1192"/>
                    <a:pt x="2606" y="1275"/>
                  </a:cubicBezTo>
                  <a:lnTo>
                    <a:pt x="2606" y="1282"/>
                  </a:lnTo>
                  <a:cubicBezTo>
                    <a:pt x="2585" y="1372"/>
                    <a:pt x="2578" y="1455"/>
                    <a:pt x="2557" y="1552"/>
                  </a:cubicBezTo>
                  <a:cubicBezTo>
                    <a:pt x="2550" y="1559"/>
                    <a:pt x="2550" y="1573"/>
                    <a:pt x="2550" y="1580"/>
                  </a:cubicBezTo>
                  <a:cubicBezTo>
                    <a:pt x="2536" y="1663"/>
                    <a:pt x="2523" y="1753"/>
                    <a:pt x="2509" y="1850"/>
                  </a:cubicBezTo>
                  <a:cubicBezTo>
                    <a:pt x="2509" y="1864"/>
                    <a:pt x="2502" y="1871"/>
                    <a:pt x="2502" y="1892"/>
                  </a:cubicBezTo>
                  <a:cubicBezTo>
                    <a:pt x="2474" y="2093"/>
                    <a:pt x="2439" y="2287"/>
                    <a:pt x="2405" y="2494"/>
                  </a:cubicBezTo>
                  <a:cubicBezTo>
                    <a:pt x="2405" y="2515"/>
                    <a:pt x="2405" y="2543"/>
                    <a:pt x="2398" y="2564"/>
                  </a:cubicBezTo>
                  <a:cubicBezTo>
                    <a:pt x="2398" y="2626"/>
                    <a:pt x="2377" y="2688"/>
                    <a:pt x="2370" y="2751"/>
                  </a:cubicBezTo>
                  <a:cubicBezTo>
                    <a:pt x="2349" y="2834"/>
                    <a:pt x="2342" y="2924"/>
                    <a:pt x="2329" y="3007"/>
                  </a:cubicBezTo>
                  <a:cubicBezTo>
                    <a:pt x="2301" y="3187"/>
                    <a:pt x="2266" y="3361"/>
                    <a:pt x="2238" y="3548"/>
                  </a:cubicBezTo>
                  <a:cubicBezTo>
                    <a:pt x="2190" y="3915"/>
                    <a:pt x="2128" y="4310"/>
                    <a:pt x="2065" y="4677"/>
                  </a:cubicBezTo>
                  <a:cubicBezTo>
                    <a:pt x="2058" y="4732"/>
                    <a:pt x="2051" y="4774"/>
                    <a:pt x="2038" y="4829"/>
                  </a:cubicBezTo>
                  <a:cubicBezTo>
                    <a:pt x="1934" y="5501"/>
                    <a:pt x="1844" y="6160"/>
                    <a:pt x="1760" y="6721"/>
                  </a:cubicBezTo>
                  <a:lnTo>
                    <a:pt x="1740" y="6908"/>
                  </a:lnTo>
                  <a:cubicBezTo>
                    <a:pt x="1719" y="7060"/>
                    <a:pt x="1705" y="7206"/>
                    <a:pt x="1684" y="7344"/>
                  </a:cubicBezTo>
                  <a:cubicBezTo>
                    <a:pt x="1677" y="7414"/>
                    <a:pt x="1670" y="7483"/>
                    <a:pt x="1656" y="7545"/>
                  </a:cubicBezTo>
                  <a:cubicBezTo>
                    <a:pt x="1650" y="7566"/>
                    <a:pt x="1650" y="7573"/>
                    <a:pt x="1650" y="7580"/>
                  </a:cubicBezTo>
                  <a:cubicBezTo>
                    <a:pt x="1643" y="7635"/>
                    <a:pt x="1643" y="7684"/>
                    <a:pt x="1636" y="7725"/>
                  </a:cubicBezTo>
                  <a:cubicBezTo>
                    <a:pt x="1622" y="7781"/>
                    <a:pt x="1622" y="7829"/>
                    <a:pt x="1615" y="7885"/>
                  </a:cubicBezTo>
                  <a:cubicBezTo>
                    <a:pt x="1615" y="7933"/>
                    <a:pt x="1608" y="7982"/>
                    <a:pt x="1608" y="8023"/>
                  </a:cubicBezTo>
                  <a:cubicBezTo>
                    <a:pt x="1601" y="8106"/>
                    <a:pt x="1601" y="8176"/>
                    <a:pt x="1601" y="8231"/>
                  </a:cubicBezTo>
                  <a:lnTo>
                    <a:pt x="1601" y="8280"/>
                  </a:lnTo>
                  <a:lnTo>
                    <a:pt x="1601" y="8342"/>
                  </a:lnTo>
                  <a:cubicBezTo>
                    <a:pt x="1594" y="8404"/>
                    <a:pt x="1580" y="8487"/>
                    <a:pt x="1573" y="8577"/>
                  </a:cubicBezTo>
                  <a:cubicBezTo>
                    <a:pt x="1566" y="8619"/>
                    <a:pt x="1559" y="8681"/>
                    <a:pt x="1546" y="8730"/>
                  </a:cubicBezTo>
                  <a:cubicBezTo>
                    <a:pt x="1539" y="8778"/>
                    <a:pt x="1539" y="8813"/>
                    <a:pt x="1532" y="8848"/>
                  </a:cubicBezTo>
                  <a:cubicBezTo>
                    <a:pt x="1476" y="9146"/>
                    <a:pt x="1407" y="9520"/>
                    <a:pt x="1324" y="9942"/>
                  </a:cubicBezTo>
                  <a:cubicBezTo>
                    <a:pt x="1303" y="10039"/>
                    <a:pt x="1289" y="10136"/>
                    <a:pt x="1262" y="10233"/>
                  </a:cubicBezTo>
                  <a:cubicBezTo>
                    <a:pt x="1255" y="10254"/>
                    <a:pt x="1255" y="10275"/>
                    <a:pt x="1248" y="10303"/>
                  </a:cubicBezTo>
                  <a:cubicBezTo>
                    <a:pt x="1234" y="10344"/>
                    <a:pt x="1227" y="10379"/>
                    <a:pt x="1220" y="10420"/>
                  </a:cubicBezTo>
                  <a:cubicBezTo>
                    <a:pt x="1192" y="10531"/>
                    <a:pt x="1165" y="10649"/>
                    <a:pt x="1137" y="10767"/>
                  </a:cubicBezTo>
                  <a:cubicBezTo>
                    <a:pt x="1054" y="11120"/>
                    <a:pt x="978" y="11494"/>
                    <a:pt x="887" y="11861"/>
                  </a:cubicBezTo>
                  <a:cubicBezTo>
                    <a:pt x="881" y="11903"/>
                    <a:pt x="874" y="11938"/>
                    <a:pt x="860" y="11972"/>
                  </a:cubicBezTo>
                  <a:cubicBezTo>
                    <a:pt x="811" y="12208"/>
                    <a:pt x="756" y="12430"/>
                    <a:pt x="707" y="12658"/>
                  </a:cubicBezTo>
                  <a:cubicBezTo>
                    <a:pt x="673" y="12783"/>
                    <a:pt x="638" y="12908"/>
                    <a:pt x="610" y="13039"/>
                  </a:cubicBezTo>
                  <a:cubicBezTo>
                    <a:pt x="590" y="13129"/>
                    <a:pt x="569" y="13226"/>
                    <a:pt x="541" y="13316"/>
                  </a:cubicBezTo>
                  <a:lnTo>
                    <a:pt x="520" y="13420"/>
                  </a:lnTo>
                  <a:cubicBezTo>
                    <a:pt x="465" y="13635"/>
                    <a:pt x="423" y="13843"/>
                    <a:pt x="368" y="14030"/>
                  </a:cubicBezTo>
                  <a:cubicBezTo>
                    <a:pt x="354" y="14099"/>
                    <a:pt x="333" y="14162"/>
                    <a:pt x="319" y="14231"/>
                  </a:cubicBezTo>
                  <a:cubicBezTo>
                    <a:pt x="312" y="14286"/>
                    <a:pt x="292" y="14328"/>
                    <a:pt x="285" y="14376"/>
                  </a:cubicBezTo>
                  <a:lnTo>
                    <a:pt x="257" y="14480"/>
                  </a:lnTo>
                  <a:cubicBezTo>
                    <a:pt x="222" y="14612"/>
                    <a:pt x="195" y="14723"/>
                    <a:pt x="174" y="14827"/>
                  </a:cubicBezTo>
                  <a:cubicBezTo>
                    <a:pt x="153" y="14882"/>
                    <a:pt x="139" y="14945"/>
                    <a:pt x="125" y="14993"/>
                  </a:cubicBezTo>
                  <a:cubicBezTo>
                    <a:pt x="49" y="15312"/>
                    <a:pt x="1" y="15506"/>
                    <a:pt x="1" y="15506"/>
                  </a:cubicBezTo>
                  <a:lnTo>
                    <a:pt x="5786" y="15506"/>
                  </a:lnTo>
                  <a:cubicBezTo>
                    <a:pt x="5786" y="15506"/>
                    <a:pt x="5626" y="14993"/>
                    <a:pt x="5412" y="14203"/>
                  </a:cubicBezTo>
                  <a:cubicBezTo>
                    <a:pt x="5391" y="14155"/>
                    <a:pt x="5384" y="14099"/>
                    <a:pt x="5363" y="14051"/>
                  </a:cubicBezTo>
                  <a:cubicBezTo>
                    <a:pt x="5280" y="13739"/>
                    <a:pt x="5176" y="13386"/>
                    <a:pt x="5072" y="13005"/>
                  </a:cubicBezTo>
                  <a:cubicBezTo>
                    <a:pt x="5065" y="12956"/>
                    <a:pt x="5044" y="12915"/>
                    <a:pt x="5037" y="12866"/>
                  </a:cubicBezTo>
                  <a:cubicBezTo>
                    <a:pt x="4947" y="12554"/>
                    <a:pt x="4857" y="12222"/>
                    <a:pt x="4767" y="11882"/>
                  </a:cubicBezTo>
                  <a:cubicBezTo>
                    <a:pt x="4753" y="11827"/>
                    <a:pt x="4740" y="11771"/>
                    <a:pt x="4726" y="11709"/>
                  </a:cubicBezTo>
                  <a:cubicBezTo>
                    <a:pt x="4601" y="11252"/>
                    <a:pt x="4483" y="10795"/>
                    <a:pt x="4372" y="10344"/>
                  </a:cubicBezTo>
                  <a:cubicBezTo>
                    <a:pt x="4359" y="10303"/>
                    <a:pt x="4345" y="10247"/>
                    <a:pt x="4338" y="10199"/>
                  </a:cubicBezTo>
                  <a:cubicBezTo>
                    <a:pt x="4206" y="9679"/>
                    <a:pt x="4095" y="9180"/>
                    <a:pt x="4005" y="8751"/>
                  </a:cubicBezTo>
                  <a:lnTo>
                    <a:pt x="3977" y="8619"/>
                  </a:lnTo>
                  <a:cubicBezTo>
                    <a:pt x="3922" y="8335"/>
                    <a:pt x="3874" y="8086"/>
                    <a:pt x="3853" y="7864"/>
                  </a:cubicBezTo>
                  <a:cubicBezTo>
                    <a:pt x="3818" y="7601"/>
                    <a:pt x="3770" y="7261"/>
                    <a:pt x="3721" y="6873"/>
                  </a:cubicBezTo>
                  <a:cubicBezTo>
                    <a:pt x="3700" y="6790"/>
                    <a:pt x="3693" y="6714"/>
                    <a:pt x="3686" y="6638"/>
                  </a:cubicBezTo>
                  <a:cubicBezTo>
                    <a:pt x="3617" y="6111"/>
                    <a:pt x="3541" y="5508"/>
                    <a:pt x="3451" y="4899"/>
                  </a:cubicBezTo>
                  <a:cubicBezTo>
                    <a:pt x="3444" y="4829"/>
                    <a:pt x="3437" y="4767"/>
                    <a:pt x="3423" y="4698"/>
                  </a:cubicBezTo>
                  <a:cubicBezTo>
                    <a:pt x="3347" y="4046"/>
                    <a:pt x="3250" y="3388"/>
                    <a:pt x="3174" y="2772"/>
                  </a:cubicBezTo>
                  <a:cubicBezTo>
                    <a:pt x="3167" y="2702"/>
                    <a:pt x="3160" y="2626"/>
                    <a:pt x="3146" y="2557"/>
                  </a:cubicBezTo>
                  <a:cubicBezTo>
                    <a:pt x="3056" y="1899"/>
                    <a:pt x="2973" y="1303"/>
                    <a:pt x="2917" y="852"/>
                  </a:cubicBezTo>
                  <a:cubicBezTo>
                    <a:pt x="2904" y="755"/>
                    <a:pt x="2890" y="672"/>
                    <a:pt x="2883" y="582"/>
                  </a:cubicBezTo>
                  <a:cubicBezTo>
                    <a:pt x="2883" y="555"/>
                    <a:pt x="2883" y="520"/>
                    <a:pt x="2869" y="499"/>
                  </a:cubicBezTo>
                  <a:cubicBezTo>
                    <a:pt x="2862" y="451"/>
                    <a:pt x="2862" y="409"/>
                    <a:pt x="2855" y="368"/>
                  </a:cubicBezTo>
                  <a:lnTo>
                    <a:pt x="2855" y="361"/>
                  </a:lnTo>
                  <a:cubicBezTo>
                    <a:pt x="2848" y="264"/>
                    <a:pt x="2834" y="187"/>
                    <a:pt x="2827" y="132"/>
                  </a:cubicBezTo>
                  <a:cubicBezTo>
                    <a:pt x="2827" y="104"/>
                    <a:pt x="2820" y="83"/>
                    <a:pt x="2820" y="63"/>
                  </a:cubicBezTo>
                  <a:cubicBezTo>
                    <a:pt x="2813" y="21"/>
                    <a:pt x="2813" y="0"/>
                    <a:pt x="28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7"/>
            <p:cNvSpPr/>
            <p:nvPr/>
          </p:nvSpPr>
          <p:spPr>
            <a:xfrm>
              <a:off x="3236468" y="557413"/>
              <a:ext cx="606693" cy="280381"/>
            </a:xfrm>
            <a:custGeom>
              <a:avLst/>
              <a:gdLst/>
              <a:ahLst/>
              <a:cxnLst/>
              <a:rect l="l" t="t" r="r" b="b"/>
              <a:pathLst>
                <a:path w="12403" h="5732" extrusionOk="0">
                  <a:moveTo>
                    <a:pt x="0" y="0"/>
                  </a:moveTo>
                  <a:lnTo>
                    <a:pt x="0" y="1808"/>
                  </a:lnTo>
                  <a:cubicBezTo>
                    <a:pt x="0" y="1808"/>
                    <a:pt x="4566" y="1891"/>
                    <a:pt x="5127" y="1891"/>
                  </a:cubicBezTo>
                  <a:cubicBezTo>
                    <a:pt x="5689" y="1891"/>
                    <a:pt x="6416" y="1954"/>
                    <a:pt x="5855" y="2612"/>
                  </a:cubicBezTo>
                  <a:cubicBezTo>
                    <a:pt x="5294" y="3270"/>
                    <a:pt x="4282" y="5141"/>
                    <a:pt x="7234" y="5529"/>
                  </a:cubicBezTo>
                  <a:cubicBezTo>
                    <a:pt x="8391" y="5684"/>
                    <a:pt x="9437" y="5731"/>
                    <a:pt x="10281" y="5731"/>
                  </a:cubicBezTo>
                  <a:cubicBezTo>
                    <a:pt x="11583" y="5731"/>
                    <a:pt x="12402" y="5619"/>
                    <a:pt x="12402" y="5619"/>
                  </a:cubicBezTo>
                  <a:cubicBezTo>
                    <a:pt x="12402" y="5619"/>
                    <a:pt x="7518" y="5349"/>
                    <a:pt x="6832" y="4503"/>
                  </a:cubicBezTo>
                  <a:cubicBezTo>
                    <a:pt x="6153" y="3658"/>
                    <a:pt x="7365" y="2848"/>
                    <a:pt x="7559" y="2030"/>
                  </a:cubicBezTo>
                  <a:cubicBezTo>
                    <a:pt x="7760" y="1219"/>
                    <a:pt x="6395" y="949"/>
                    <a:pt x="4532" y="527"/>
                  </a:cubicBezTo>
                  <a:cubicBezTo>
                    <a:pt x="2668" y="111"/>
                    <a:pt x="0"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7"/>
            <p:cNvSpPr/>
            <p:nvPr/>
          </p:nvSpPr>
          <p:spPr>
            <a:xfrm>
              <a:off x="3445918" y="585538"/>
              <a:ext cx="239292" cy="250787"/>
            </a:xfrm>
            <a:custGeom>
              <a:avLst/>
              <a:gdLst/>
              <a:ahLst/>
              <a:cxnLst/>
              <a:rect l="l" t="t" r="r" b="b"/>
              <a:pathLst>
                <a:path w="4892" h="5127" extrusionOk="0">
                  <a:moveTo>
                    <a:pt x="402" y="0"/>
                  </a:moveTo>
                  <a:cubicBezTo>
                    <a:pt x="672" y="118"/>
                    <a:pt x="942" y="263"/>
                    <a:pt x="1178" y="443"/>
                  </a:cubicBezTo>
                  <a:cubicBezTo>
                    <a:pt x="1594" y="776"/>
                    <a:pt x="2120" y="1407"/>
                    <a:pt x="1684" y="1891"/>
                  </a:cubicBezTo>
                  <a:cubicBezTo>
                    <a:pt x="1663" y="1933"/>
                    <a:pt x="1628" y="1982"/>
                    <a:pt x="1573" y="2037"/>
                  </a:cubicBezTo>
                  <a:cubicBezTo>
                    <a:pt x="1012" y="2695"/>
                    <a:pt x="0" y="4566"/>
                    <a:pt x="2952" y="4954"/>
                  </a:cubicBezTo>
                  <a:cubicBezTo>
                    <a:pt x="3644" y="5051"/>
                    <a:pt x="4296" y="5099"/>
                    <a:pt x="4891" y="5127"/>
                  </a:cubicBezTo>
                  <a:cubicBezTo>
                    <a:pt x="4503" y="5058"/>
                    <a:pt x="4129" y="4968"/>
                    <a:pt x="3783" y="4843"/>
                  </a:cubicBezTo>
                  <a:cubicBezTo>
                    <a:pt x="3312" y="4670"/>
                    <a:pt x="2882" y="4379"/>
                    <a:pt x="2619" y="4018"/>
                  </a:cubicBezTo>
                  <a:cubicBezTo>
                    <a:pt x="2584" y="3998"/>
                    <a:pt x="2564" y="3970"/>
                    <a:pt x="2543" y="3942"/>
                  </a:cubicBezTo>
                  <a:cubicBezTo>
                    <a:pt x="1857" y="3104"/>
                    <a:pt x="3069" y="2286"/>
                    <a:pt x="3270" y="1476"/>
                  </a:cubicBezTo>
                  <a:cubicBezTo>
                    <a:pt x="3471" y="686"/>
                    <a:pt x="2183" y="409"/>
                    <a:pt x="4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7"/>
            <p:cNvSpPr/>
            <p:nvPr/>
          </p:nvSpPr>
          <p:spPr>
            <a:xfrm>
              <a:off x="3234756" y="450975"/>
              <a:ext cx="1761" cy="278620"/>
            </a:xfrm>
            <a:custGeom>
              <a:avLst/>
              <a:gdLst/>
              <a:ahLst/>
              <a:cxnLst/>
              <a:rect l="l" t="t" r="r" b="b"/>
              <a:pathLst>
                <a:path w="36" h="5696" extrusionOk="0">
                  <a:moveTo>
                    <a:pt x="22" y="1"/>
                  </a:moveTo>
                  <a:lnTo>
                    <a:pt x="1" y="5682"/>
                  </a:lnTo>
                  <a:cubicBezTo>
                    <a:pt x="1" y="5689"/>
                    <a:pt x="8" y="5696"/>
                    <a:pt x="22" y="5696"/>
                  </a:cubicBezTo>
                  <a:cubicBezTo>
                    <a:pt x="28" y="5696"/>
                    <a:pt x="35" y="5689"/>
                    <a:pt x="35" y="5682"/>
                  </a:cubicBezTo>
                  <a:lnTo>
                    <a:pt x="22" y="1"/>
                  </a:lnTo>
                  <a:close/>
                </a:path>
              </a:pathLst>
            </a:custGeom>
            <a:solidFill>
              <a:srgbClr val="F6F6F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7"/>
            <p:cNvSpPr/>
            <p:nvPr/>
          </p:nvSpPr>
          <p:spPr>
            <a:xfrm>
              <a:off x="3224924" y="722450"/>
              <a:ext cx="21425" cy="21376"/>
            </a:xfrm>
            <a:custGeom>
              <a:avLst/>
              <a:gdLst/>
              <a:ahLst/>
              <a:cxnLst/>
              <a:rect l="l" t="t" r="r" b="b"/>
              <a:pathLst>
                <a:path w="438" h="437" extrusionOk="0">
                  <a:moveTo>
                    <a:pt x="223" y="0"/>
                  </a:moveTo>
                  <a:cubicBezTo>
                    <a:pt x="98" y="0"/>
                    <a:pt x="1" y="97"/>
                    <a:pt x="1" y="215"/>
                  </a:cubicBezTo>
                  <a:cubicBezTo>
                    <a:pt x="1" y="340"/>
                    <a:pt x="98" y="437"/>
                    <a:pt x="223" y="437"/>
                  </a:cubicBezTo>
                  <a:cubicBezTo>
                    <a:pt x="340" y="437"/>
                    <a:pt x="437" y="340"/>
                    <a:pt x="437" y="215"/>
                  </a:cubicBezTo>
                  <a:cubicBezTo>
                    <a:pt x="437" y="97"/>
                    <a:pt x="34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7"/>
            <p:cNvSpPr/>
            <p:nvPr/>
          </p:nvSpPr>
          <p:spPr>
            <a:xfrm>
              <a:off x="3254762" y="2145075"/>
              <a:ext cx="31893" cy="83791"/>
            </a:xfrm>
            <a:custGeom>
              <a:avLst/>
              <a:gdLst/>
              <a:ahLst/>
              <a:cxnLst/>
              <a:rect l="l" t="t" r="r" b="b"/>
              <a:pathLst>
                <a:path w="652" h="1713" extrusionOk="0">
                  <a:moveTo>
                    <a:pt x="596" y="1"/>
                  </a:moveTo>
                  <a:lnTo>
                    <a:pt x="1" y="8"/>
                  </a:lnTo>
                  <a:lnTo>
                    <a:pt x="77" y="1712"/>
                  </a:lnTo>
                  <a:lnTo>
                    <a:pt x="652" y="1698"/>
                  </a:lnTo>
                  <a:lnTo>
                    <a:pt x="5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7"/>
            <p:cNvSpPr/>
            <p:nvPr/>
          </p:nvSpPr>
          <p:spPr>
            <a:xfrm>
              <a:off x="3279170" y="1786875"/>
              <a:ext cx="31893" cy="84085"/>
            </a:xfrm>
            <a:custGeom>
              <a:avLst/>
              <a:gdLst/>
              <a:ahLst/>
              <a:cxnLst/>
              <a:rect l="l" t="t" r="r" b="b"/>
              <a:pathLst>
                <a:path w="652" h="1719" extrusionOk="0">
                  <a:moveTo>
                    <a:pt x="610" y="1"/>
                  </a:moveTo>
                  <a:lnTo>
                    <a:pt x="0" y="21"/>
                  </a:lnTo>
                  <a:lnTo>
                    <a:pt x="90" y="1719"/>
                  </a:lnTo>
                  <a:lnTo>
                    <a:pt x="652" y="1698"/>
                  </a:lnTo>
                  <a:lnTo>
                    <a:pt x="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7"/>
            <p:cNvSpPr/>
            <p:nvPr/>
          </p:nvSpPr>
          <p:spPr>
            <a:xfrm>
              <a:off x="2301473" y="2327427"/>
              <a:ext cx="249124" cy="796434"/>
            </a:xfrm>
            <a:custGeom>
              <a:avLst/>
              <a:gdLst/>
              <a:ahLst/>
              <a:cxnLst/>
              <a:rect l="l" t="t" r="r" b="b"/>
              <a:pathLst>
                <a:path w="5093" h="16282" extrusionOk="0">
                  <a:moveTo>
                    <a:pt x="4213" y="0"/>
                  </a:moveTo>
                  <a:lnTo>
                    <a:pt x="0" y="243"/>
                  </a:lnTo>
                  <a:lnTo>
                    <a:pt x="658" y="1310"/>
                  </a:lnTo>
                  <a:lnTo>
                    <a:pt x="658" y="1365"/>
                  </a:lnTo>
                  <a:lnTo>
                    <a:pt x="1587" y="16282"/>
                  </a:lnTo>
                  <a:lnTo>
                    <a:pt x="5093" y="16226"/>
                  </a:lnTo>
                  <a:lnTo>
                    <a:pt x="4171" y="1220"/>
                  </a:lnTo>
                  <a:lnTo>
                    <a:pt x="4157" y="1095"/>
                  </a:lnTo>
                  <a:lnTo>
                    <a:pt x="42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7"/>
            <p:cNvSpPr/>
            <p:nvPr/>
          </p:nvSpPr>
          <p:spPr>
            <a:xfrm>
              <a:off x="2255396" y="1907204"/>
              <a:ext cx="283022" cy="451779"/>
            </a:xfrm>
            <a:custGeom>
              <a:avLst/>
              <a:gdLst/>
              <a:ahLst/>
              <a:cxnLst/>
              <a:rect l="l" t="t" r="r" b="b"/>
              <a:pathLst>
                <a:path w="5786" h="9236" extrusionOk="0">
                  <a:moveTo>
                    <a:pt x="2515" y="0"/>
                  </a:moveTo>
                  <a:lnTo>
                    <a:pt x="2321" y="894"/>
                  </a:lnTo>
                  <a:lnTo>
                    <a:pt x="2286" y="1046"/>
                  </a:lnTo>
                  <a:lnTo>
                    <a:pt x="2148" y="1684"/>
                  </a:lnTo>
                  <a:lnTo>
                    <a:pt x="2120" y="1795"/>
                  </a:lnTo>
                  <a:lnTo>
                    <a:pt x="1940" y="2640"/>
                  </a:lnTo>
                  <a:lnTo>
                    <a:pt x="1912" y="2737"/>
                  </a:lnTo>
                  <a:lnTo>
                    <a:pt x="1801" y="3250"/>
                  </a:lnTo>
                  <a:lnTo>
                    <a:pt x="1774" y="3395"/>
                  </a:lnTo>
                  <a:lnTo>
                    <a:pt x="1566" y="4337"/>
                  </a:lnTo>
                  <a:lnTo>
                    <a:pt x="1545" y="4455"/>
                  </a:lnTo>
                  <a:lnTo>
                    <a:pt x="1448" y="4885"/>
                  </a:lnTo>
                  <a:lnTo>
                    <a:pt x="1386" y="5065"/>
                  </a:lnTo>
                  <a:lnTo>
                    <a:pt x="1171" y="5716"/>
                  </a:lnTo>
                  <a:lnTo>
                    <a:pt x="1136" y="5813"/>
                  </a:lnTo>
                  <a:lnTo>
                    <a:pt x="831" y="6721"/>
                  </a:lnTo>
                  <a:lnTo>
                    <a:pt x="804" y="6811"/>
                  </a:lnTo>
                  <a:lnTo>
                    <a:pt x="658" y="7240"/>
                  </a:lnTo>
                  <a:lnTo>
                    <a:pt x="624" y="7344"/>
                  </a:lnTo>
                  <a:lnTo>
                    <a:pt x="457" y="7836"/>
                  </a:lnTo>
                  <a:lnTo>
                    <a:pt x="437" y="7933"/>
                  </a:lnTo>
                  <a:lnTo>
                    <a:pt x="229" y="8550"/>
                  </a:lnTo>
                  <a:lnTo>
                    <a:pt x="201" y="8647"/>
                  </a:lnTo>
                  <a:lnTo>
                    <a:pt x="0" y="9236"/>
                  </a:lnTo>
                  <a:lnTo>
                    <a:pt x="0" y="9236"/>
                  </a:lnTo>
                  <a:lnTo>
                    <a:pt x="2342" y="9152"/>
                  </a:lnTo>
                  <a:lnTo>
                    <a:pt x="5785" y="9042"/>
                  </a:lnTo>
                  <a:cubicBezTo>
                    <a:pt x="5785" y="9042"/>
                    <a:pt x="5647" y="8792"/>
                    <a:pt x="5453" y="8418"/>
                  </a:cubicBezTo>
                  <a:cubicBezTo>
                    <a:pt x="5439" y="8383"/>
                    <a:pt x="5411" y="8342"/>
                    <a:pt x="5397" y="8300"/>
                  </a:cubicBezTo>
                  <a:cubicBezTo>
                    <a:pt x="5328" y="8169"/>
                    <a:pt x="5252" y="8023"/>
                    <a:pt x="5169" y="7864"/>
                  </a:cubicBezTo>
                  <a:cubicBezTo>
                    <a:pt x="5148" y="7822"/>
                    <a:pt x="5127" y="7781"/>
                    <a:pt x="5099" y="7725"/>
                  </a:cubicBezTo>
                  <a:cubicBezTo>
                    <a:pt x="5023" y="7580"/>
                    <a:pt x="4954" y="7434"/>
                    <a:pt x="4878" y="7282"/>
                  </a:cubicBezTo>
                  <a:cubicBezTo>
                    <a:pt x="4857" y="7233"/>
                    <a:pt x="4836" y="7192"/>
                    <a:pt x="4808" y="7143"/>
                  </a:cubicBezTo>
                  <a:cubicBezTo>
                    <a:pt x="4718" y="6970"/>
                    <a:pt x="4635" y="6790"/>
                    <a:pt x="4545" y="6610"/>
                  </a:cubicBezTo>
                  <a:cubicBezTo>
                    <a:pt x="4524" y="6568"/>
                    <a:pt x="4497" y="6520"/>
                    <a:pt x="4476" y="6471"/>
                  </a:cubicBezTo>
                  <a:cubicBezTo>
                    <a:pt x="4372" y="6243"/>
                    <a:pt x="4261" y="6014"/>
                    <a:pt x="4164" y="5792"/>
                  </a:cubicBezTo>
                  <a:lnTo>
                    <a:pt x="4122" y="5688"/>
                  </a:lnTo>
                  <a:cubicBezTo>
                    <a:pt x="4025" y="5474"/>
                    <a:pt x="3949" y="5273"/>
                    <a:pt x="3880" y="5092"/>
                  </a:cubicBezTo>
                  <a:cubicBezTo>
                    <a:pt x="3852" y="5044"/>
                    <a:pt x="3838" y="4982"/>
                    <a:pt x="3818" y="4926"/>
                  </a:cubicBezTo>
                  <a:cubicBezTo>
                    <a:pt x="3783" y="4815"/>
                    <a:pt x="3748" y="4711"/>
                    <a:pt x="3727" y="4614"/>
                  </a:cubicBezTo>
                  <a:cubicBezTo>
                    <a:pt x="3707" y="4538"/>
                    <a:pt x="3679" y="4455"/>
                    <a:pt x="3658" y="4351"/>
                  </a:cubicBezTo>
                  <a:cubicBezTo>
                    <a:pt x="3637" y="4289"/>
                    <a:pt x="3624" y="4226"/>
                    <a:pt x="3603" y="4157"/>
                  </a:cubicBezTo>
                  <a:cubicBezTo>
                    <a:pt x="3540" y="3908"/>
                    <a:pt x="3464" y="3624"/>
                    <a:pt x="3388" y="3312"/>
                  </a:cubicBezTo>
                  <a:cubicBezTo>
                    <a:pt x="3367" y="3243"/>
                    <a:pt x="3353" y="3180"/>
                    <a:pt x="3333" y="3111"/>
                  </a:cubicBezTo>
                  <a:cubicBezTo>
                    <a:pt x="3298" y="2952"/>
                    <a:pt x="3256" y="2792"/>
                    <a:pt x="3215" y="2633"/>
                  </a:cubicBezTo>
                  <a:cubicBezTo>
                    <a:pt x="3208" y="2591"/>
                    <a:pt x="3187" y="2550"/>
                    <a:pt x="3180" y="2501"/>
                  </a:cubicBezTo>
                  <a:cubicBezTo>
                    <a:pt x="3104" y="2238"/>
                    <a:pt x="3042" y="1975"/>
                    <a:pt x="2972" y="1725"/>
                  </a:cubicBezTo>
                  <a:cubicBezTo>
                    <a:pt x="2952" y="1684"/>
                    <a:pt x="2945" y="1635"/>
                    <a:pt x="2938" y="1601"/>
                  </a:cubicBezTo>
                  <a:cubicBezTo>
                    <a:pt x="2882" y="1407"/>
                    <a:pt x="2834" y="1220"/>
                    <a:pt x="2792" y="1046"/>
                  </a:cubicBezTo>
                  <a:cubicBezTo>
                    <a:pt x="2771" y="998"/>
                    <a:pt x="2758" y="936"/>
                    <a:pt x="2744" y="887"/>
                  </a:cubicBezTo>
                  <a:cubicBezTo>
                    <a:pt x="2702" y="748"/>
                    <a:pt x="2667" y="617"/>
                    <a:pt x="2640" y="506"/>
                  </a:cubicBezTo>
                  <a:cubicBezTo>
                    <a:pt x="2564" y="194"/>
                    <a:pt x="2515" y="0"/>
                    <a:pt x="25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7"/>
            <p:cNvSpPr/>
            <p:nvPr/>
          </p:nvSpPr>
          <p:spPr>
            <a:xfrm>
              <a:off x="2510581" y="1978375"/>
              <a:ext cx="2054" cy="538"/>
            </a:xfrm>
            <a:custGeom>
              <a:avLst/>
              <a:gdLst/>
              <a:ahLst/>
              <a:cxnLst/>
              <a:rect l="l" t="t" r="r" b="b"/>
              <a:pathLst>
                <a:path w="42" h="11" extrusionOk="0">
                  <a:moveTo>
                    <a:pt x="42" y="0"/>
                  </a:moveTo>
                  <a:cubicBezTo>
                    <a:pt x="37" y="0"/>
                    <a:pt x="29" y="6"/>
                    <a:pt x="19" y="6"/>
                  </a:cubicBezTo>
                  <a:cubicBezTo>
                    <a:pt x="13" y="6"/>
                    <a:pt x="7" y="5"/>
                    <a:pt x="0" y="0"/>
                  </a:cubicBezTo>
                  <a:lnTo>
                    <a:pt x="0" y="0"/>
                  </a:lnTo>
                  <a:cubicBezTo>
                    <a:pt x="7" y="7"/>
                    <a:pt x="16" y="11"/>
                    <a:pt x="23" y="11"/>
                  </a:cubicBezTo>
                  <a:cubicBezTo>
                    <a:pt x="31" y="11"/>
                    <a:pt x="38" y="7"/>
                    <a:pt x="42" y="0"/>
                  </a:cubicBezTo>
                  <a:close/>
                </a:path>
              </a:pathLst>
            </a:custGeom>
            <a:solidFill>
              <a:srgbClr val="C43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7"/>
            <p:cNvSpPr/>
            <p:nvPr/>
          </p:nvSpPr>
          <p:spPr>
            <a:xfrm>
              <a:off x="2250651" y="2874730"/>
              <a:ext cx="473448" cy="411473"/>
            </a:xfrm>
            <a:custGeom>
              <a:avLst/>
              <a:gdLst/>
              <a:ahLst/>
              <a:cxnLst/>
              <a:rect l="l" t="t" r="r" b="b"/>
              <a:pathLst>
                <a:path w="9679" h="8412" extrusionOk="0">
                  <a:moveTo>
                    <a:pt x="9679" y="0"/>
                  </a:moveTo>
                  <a:lnTo>
                    <a:pt x="6596" y="56"/>
                  </a:lnTo>
                  <a:lnTo>
                    <a:pt x="4039" y="97"/>
                  </a:lnTo>
                  <a:lnTo>
                    <a:pt x="0" y="167"/>
                  </a:lnTo>
                  <a:lnTo>
                    <a:pt x="49" y="374"/>
                  </a:lnTo>
                  <a:lnTo>
                    <a:pt x="298" y="1441"/>
                  </a:lnTo>
                  <a:lnTo>
                    <a:pt x="346" y="1656"/>
                  </a:lnTo>
                  <a:lnTo>
                    <a:pt x="381" y="1781"/>
                  </a:lnTo>
                  <a:lnTo>
                    <a:pt x="644" y="2903"/>
                  </a:lnTo>
                  <a:lnTo>
                    <a:pt x="679" y="3028"/>
                  </a:lnTo>
                  <a:lnTo>
                    <a:pt x="922" y="4081"/>
                  </a:lnTo>
                  <a:lnTo>
                    <a:pt x="956" y="4206"/>
                  </a:lnTo>
                  <a:lnTo>
                    <a:pt x="1164" y="5106"/>
                  </a:lnTo>
                  <a:lnTo>
                    <a:pt x="1199" y="5224"/>
                  </a:lnTo>
                  <a:lnTo>
                    <a:pt x="1767" y="7656"/>
                  </a:lnTo>
                  <a:lnTo>
                    <a:pt x="9339" y="8411"/>
                  </a:lnTo>
                  <a:lnTo>
                    <a:pt x="96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7"/>
            <p:cNvSpPr/>
            <p:nvPr/>
          </p:nvSpPr>
          <p:spPr>
            <a:xfrm>
              <a:off x="2166225" y="2787663"/>
              <a:ext cx="483329" cy="125418"/>
            </a:xfrm>
            <a:custGeom>
              <a:avLst/>
              <a:gdLst/>
              <a:ahLst/>
              <a:cxnLst/>
              <a:rect l="l" t="t" r="r" b="b"/>
              <a:pathLst>
                <a:path w="9881" h="2564" extrusionOk="0">
                  <a:moveTo>
                    <a:pt x="8196" y="1"/>
                  </a:moveTo>
                  <a:cubicBezTo>
                    <a:pt x="8021" y="1"/>
                    <a:pt x="7764" y="6"/>
                    <a:pt x="7456" y="14"/>
                  </a:cubicBezTo>
                  <a:cubicBezTo>
                    <a:pt x="7490" y="388"/>
                    <a:pt x="7497" y="1018"/>
                    <a:pt x="7165" y="1039"/>
                  </a:cubicBezTo>
                  <a:cubicBezTo>
                    <a:pt x="7161" y="1039"/>
                    <a:pt x="7158" y="1039"/>
                    <a:pt x="7154" y="1039"/>
                  </a:cubicBezTo>
                  <a:cubicBezTo>
                    <a:pt x="6851" y="1039"/>
                    <a:pt x="6777" y="439"/>
                    <a:pt x="6770" y="41"/>
                  </a:cubicBezTo>
                  <a:cubicBezTo>
                    <a:pt x="6610" y="48"/>
                    <a:pt x="6451" y="48"/>
                    <a:pt x="6278" y="62"/>
                  </a:cubicBezTo>
                  <a:cubicBezTo>
                    <a:pt x="6313" y="422"/>
                    <a:pt x="6333" y="1088"/>
                    <a:pt x="6001" y="1115"/>
                  </a:cubicBezTo>
                  <a:cubicBezTo>
                    <a:pt x="5996" y="1116"/>
                    <a:pt x="5991" y="1116"/>
                    <a:pt x="5986" y="1116"/>
                  </a:cubicBezTo>
                  <a:cubicBezTo>
                    <a:pt x="5673" y="1116"/>
                    <a:pt x="5606" y="485"/>
                    <a:pt x="5592" y="83"/>
                  </a:cubicBezTo>
                  <a:cubicBezTo>
                    <a:pt x="5433" y="97"/>
                    <a:pt x="5273" y="104"/>
                    <a:pt x="5121" y="104"/>
                  </a:cubicBezTo>
                  <a:cubicBezTo>
                    <a:pt x="5156" y="457"/>
                    <a:pt x="5190" y="1157"/>
                    <a:pt x="4844" y="1185"/>
                  </a:cubicBezTo>
                  <a:cubicBezTo>
                    <a:pt x="4841" y="1185"/>
                    <a:pt x="4838" y="1185"/>
                    <a:pt x="4835" y="1185"/>
                  </a:cubicBezTo>
                  <a:cubicBezTo>
                    <a:pt x="4523" y="1185"/>
                    <a:pt x="4435" y="111"/>
                    <a:pt x="4435" y="111"/>
                  </a:cubicBezTo>
                  <a:cubicBezTo>
                    <a:pt x="4435" y="111"/>
                    <a:pt x="4290" y="108"/>
                    <a:pt x="4153" y="108"/>
                  </a:cubicBezTo>
                  <a:cubicBezTo>
                    <a:pt x="4084" y="108"/>
                    <a:pt x="4017" y="108"/>
                    <a:pt x="3971" y="111"/>
                  </a:cubicBezTo>
                  <a:cubicBezTo>
                    <a:pt x="4005" y="485"/>
                    <a:pt x="4012" y="1115"/>
                    <a:pt x="3687" y="1136"/>
                  </a:cubicBezTo>
                  <a:cubicBezTo>
                    <a:pt x="3683" y="1136"/>
                    <a:pt x="3680" y="1136"/>
                    <a:pt x="3676" y="1136"/>
                  </a:cubicBezTo>
                  <a:cubicBezTo>
                    <a:pt x="3373" y="1136"/>
                    <a:pt x="3292" y="529"/>
                    <a:pt x="3285" y="138"/>
                  </a:cubicBezTo>
                  <a:cubicBezTo>
                    <a:pt x="3132" y="145"/>
                    <a:pt x="2966" y="145"/>
                    <a:pt x="2793" y="152"/>
                  </a:cubicBezTo>
                  <a:cubicBezTo>
                    <a:pt x="2828" y="519"/>
                    <a:pt x="2855" y="1185"/>
                    <a:pt x="2516" y="1212"/>
                  </a:cubicBezTo>
                  <a:cubicBezTo>
                    <a:pt x="2512" y="1212"/>
                    <a:pt x="2509" y="1212"/>
                    <a:pt x="2506" y="1212"/>
                  </a:cubicBezTo>
                  <a:cubicBezTo>
                    <a:pt x="2196" y="1212"/>
                    <a:pt x="2128" y="584"/>
                    <a:pt x="2107" y="180"/>
                  </a:cubicBezTo>
                  <a:cubicBezTo>
                    <a:pt x="1955" y="187"/>
                    <a:pt x="1788" y="201"/>
                    <a:pt x="1643" y="201"/>
                  </a:cubicBezTo>
                  <a:cubicBezTo>
                    <a:pt x="1678" y="554"/>
                    <a:pt x="1712" y="1254"/>
                    <a:pt x="1366" y="1282"/>
                  </a:cubicBezTo>
                  <a:cubicBezTo>
                    <a:pt x="1362" y="1282"/>
                    <a:pt x="1359" y="1282"/>
                    <a:pt x="1356" y="1282"/>
                  </a:cubicBezTo>
                  <a:cubicBezTo>
                    <a:pt x="1039" y="1282"/>
                    <a:pt x="971" y="626"/>
                    <a:pt x="957" y="235"/>
                  </a:cubicBezTo>
                  <a:cubicBezTo>
                    <a:pt x="583" y="249"/>
                    <a:pt x="257" y="270"/>
                    <a:pt x="1" y="284"/>
                  </a:cubicBezTo>
                  <a:cubicBezTo>
                    <a:pt x="195" y="880"/>
                    <a:pt x="555" y="2078"/>
                    <a:pt x="659" y="2563"/>
                  </a:cubicBezTo>
                  <a:lnTo>
                    <a:pt x="9881" y="2231"/>
                  </a:lnTo>
                  <a:lnTo>
                    <a:pt x="8440" y="14"/>
                  </a:lnTo>
                  <a:cubicBezTo>
                    <a:pt x="8427" y="4"/>
                    <a:pt x="8340" y="1"/>
                    <a:pt x="8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7"/>
            <p:cNvSpPr/>
            <p:nvPr/>
          </p:nvSpPr>
          <p:spPr>
            <a:xfrm>
              <a:off x="3478104" y="3107905"/>
              <a:ext cx="329785" cy="119304"/>
            </a:xfrm>
            <a:custGeom>
              <a:avLst/>
              <a:gdLst/>
              <a:ahLst/>
              <a:cxnLst/>
              <a:rect l="l" t="t" r="r" b="b"/>
              <a:pathLst>
                <a:path w="6742" h="2439" extrusionOk="0">
                  <a:moveTo>
                    <a:pt x="6707" y="0"/>
                  </a:moveTo>
                  <a:cubicBezTo>
                    <a:pt x="6707" y="0"/>
                    <a:pt x="6104" y="7"/>
                    <a:pt x="5287" y="14"/>
                  </a:cubicBezTo>
                  <a:cubicBezTo>
                    <a:pt x="5300" y="416"/>
                    <a:pt x="5273" y="1088"/>
                    <a:pt x="4954" y="1088"/>
                  </a:cubicBezTo>
                  <a:cubicBezTo>
                    <a:pt x="4608" y="1088"/>
                    <a:pt x="4594" y="381"/>
                    <a:pt x="4608" y="28"/>
                  </a:cubicBezTo>
                  <a:cubicBezTo>
                    <a:pt x="4455" y="28"/>
                    <a:pt x="4296" y="35"/>
                    <a:pt x="4136" y="35"/>
                  </a:cubicBezTo>
                  <a:cubicBezTo>
                    <a:pt x="4143" y="430"/>
                    <a:pt x="4123" y="1081"/>
                    <a:pt x="3797" y="1081"/>
                  </a:cubicBezTo>
                  <a:cubicBezTo>
                    <a:pt x="3464" y="1081"/>
                    <a:pt x="3444" y="409"/>
                    <a:pt x="3451" y="42"/>
                  </a:cubicBezTo>
                  <a:cubicBezTo>
                    <a:pt x="3277" y="42"/>
                    <a:pt x="3118" y="42"/>
                    <a:pt x="2959" y="48"/>
                  </a:cubicBezTo>
                  <a:cubicBezTo>
                    <a:pt x="2966" y="450"/>
                    <a:pt x="2931" y="1074"/>
                    <a:pt x="2619" y="1074"/>
                  </a:cubicBezTo>
                  <a:cubicBezTo>
                    <a:pt x="2294" y="1074"/>
                    <a:pt x="2266" y="436"/>
                    <a:pt x="2273" y="69"/>
                  </a:cubicBezTo>
                  <a:lnTo>
                    <a:pt x="2273" y="69"/>
                  </a:lnTo>
                  <a:cubicBezTo>
                    <a:pt x="1705" y="83"/>
                    <a:pt x="1317" y="111"/>
                    <a:pt x="1289" y="139"/>
                  </a:cubicBezTo>
                  <a:lnTo>
                    <a:pt x="0" y="2439"/>
                  </a:lnTo>
                  <a:lnTo>
                    <a:pt x="6742" y="2286"/>
                  </a:lnTo>
                  <a:lnTo>
                    <a:pt x="67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7"/>
            <p:cNvSpPr/>
            <p:nvPr/>
          </p:nvSpPr>
          <p:spPr>
            <a:xfrm>
              <a:off x="3907473" y="2859126"/>
              <a:ext cx="141707" cy="325725"/>
            </a:xfrm>
            <a:custGeom>
              <a:avLst/>
              <a:gdLst/>
              <a:ahLst/>
              <a:cxnLst/>
              <a:rect l="l" t="t" r="r" b="b"/>
              <a:pathLst>
                <a:path w="2897" h="6659" extrusionOk="0">
                  <a:moveTo>
                    <a:pt x="0" y="1"/>
                  </a:moveTo>
                  <a:lnTo>
                    <a:pt x="174" y="6659"/>
                  </a:lnTo>
                  <a:cubicBezTo>
                    <a:pt x="174" y="6659"/>
                    <a:pt x="617" y="4885"/>
                    <a:pt x="1753" y="4712"/>
                  </a:cubicBezTo>
                  <a:lnTo>
                    <a:pt x="2896" y="4539"/>
                  </a:lnTo>
                  <a:lnTo>
                    <a:pt x="2723" y="243"/>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7"/>
            <p:cNvSpPr/>
            <p:nvPr/>
          </p:nvSpPr>
          <p:spPr>
            <a:xfrm>
              <a:off x="3890549" y="2450447"/>
              <a:ext cx="214541" cy="428740"/>
            </a:xfrm>
            <a:custGeom>
              <a:avLst/>
              <a:gdLst/>
              <a:ahLst/>
              <a:cxnLst/>
              <a:rect l="l" t="t" r="r" b="b"/>
              <a:pathLst>
                <a:path w="4386" h="8765" extrusionOk="0">
                  <a:moveTo>
                    <a:pt x="2279" y="0"/>
                  </a:moveTo>
                  <a:lnTo>
                    <a:pt x="0" y="8764"/>
                  </a:lnTo>
                  <a:lnTo>
                    <a:pt x="2813" y="8709"/>
                  </a:lnTo>
                  <a:lnTo>
                    <a:pt x="4386" y="8674"/>
                  </a:lnTo>
                  <a:cubicBezTo>
                    <a:pt x="3693" y="7982"/>
                    <a:pt x="2321" y="250"/>
                    <a:pt x="2279" y="7"/>
                  </a:cubicBezTo>
                  <a:lnTo>
                    <a:pt x="22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7"/>
            <p:cNvSpPr/>
            <p:nvPr/>
          </p:nvSpPr>
          <p:spPr>
            <a:xfrm>
              <a:off x="3731577" y="2784923"/>
              <a:ext cx="223052" cy="1346826"/>
            </a:xfrm>
            <a:custGeom>
              <a:avLst/>
              <a:gdLst/>
              <a:ahLst/>
              <a:cxnLst/>
              <a:rect l="l" t="t" r="r" b="b"/>
              <a:pathLst>
                <a:path w="4560" h="27534" extrusionOk="0">
                  <a:moveTo>
                    <a:pt x="4213" y="0"/>
                  </a:moveTo>
                  <a:lnTo>
                    <a:pt x="1" y="174"/>
                  </a:lnTo>
                  <a:lnTo>
                    <a:pt x="617" y="2023"/>
                  </a:lnTo>
                  <a:lnTo>
                    <a:pt x="1054" y="27450"/>
                  </a:lnTo>
                  <a:lnTo>
                    <a:pt x="4559" y="27533"/>
                  </a:lnTo>
                  <a:lnTo>
                    <a:pt x="4123" y="1836"/>
                  </a:lnTo>
                  <a:lnTo>
                    <a:pt x="42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7"/>
            <p:cNvSpPr/>
            <p:nvPr/>
          </p:nvSpPr>
          <p:spPr>
            <a:xfrm>
              <a:off x="3684815" y="2064415"/>
              <a:ext cx="283022" cy="759210"/>
            </a:xfrm>
            <a:custGeom>
              <a:avLst/>
              <a:gdLst/>
              <a:ahLst/>
              <a:cxnLst/>
              <a:rect l="l" t="t" r="r" b="b"/>
              <a:pathLst>
                <a:path w="5786" h="15521" extrusionOk="0">
                  <a:moveTo>
                    <a:pt x="2793" y="1"/>
                  </a:moveTo>
                  <a:cubicBezTo>
                    <a:pt x="2793" y="1"/>
                    <a:pt x="2786" y="70"/>
                    <a:pt x="2772" y="181"/>
                  </a:cubicBezTo>
                  <a:cubicBezTo>
                    <a:pt x="2578" y="1297"/>
                    <a:pt x="1573" y="7289"/>
                    <a:pt x="1573" y="8246"/>
                  </a:cubicBezTo>
                  <a:cubicBezTo>
                    <a:pt x="1573" y="9292"/>
                    <a:pt x="1" y="15520"/>
                    <a:pt x="1" y="15520"/>
                  </a:cubicBezTo>
                  <a:lnTo>
                    <a:pt x="5786" y="15520"/>
                  </a:lnTo>
                  <a:cubicBezTo>
                    <a:pt x="5786" y="15520"/>
                    <a:pt x="4109" y="9908"/>
                    <a:pt x="3846" y="7892"/>
                  </a:cubicBezTo>
                  <a:cubicBezTo>
                    <a:pt x="3582" y="5869"/>
                    <a:pt x="2793" y="1"/>
                    <a:pt x="2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7"/>
            <p:cNvSpPr/>
            <p:nvPr/>
          </p:nvSpPr>
          <p:spPr>
            <a:xfrm>
              <a:off x="3822411" y="1898742"/>
              <a:ext cx="452121" cy="280576"/>
            </a:xfrm>
            <a:custGeom>
              <a:avLst/>
              <a:gdLst/>
              <a:ahLst/>
              <a:cxnLst/>
              <a:rect l="l" t="t" r="r" b="b"/>
              <a:pathLst>
                <a:path w="9243" h="5736" extrusionOk="0">
                  <a:moveTo>
                    <a:pt x="0" y="0"/>
                  </a:moveTo>
                  <a:lnTo>
                    <a:pt x="0" y="1815"/>
                  </a:lnTo>
                  <a:cubicBezTo>
                    <a:pt x="0" y="1815"/>
                    <a:pt x="3402" y="1898"/>
                    <a:pt x="3818" y="1898"/>
                  </a:cubicBezTo>
                  <a:cubicBezTo>
                    <a:pt x="4241" y="1898"/>
                    <a:pt x="4781" y="1961"/>
                    <a:pt x="4365" y="2619"/>
                  </a:cubicBezTo>
                  <a:cubicBezTo>
                    <a:pt x="3943" y="3277"/>
                    <a:pt x="3187" y="5148"/>
                    <a:pt x="5384" y="5536"/>
                  </a:cubicBezTo>
                  <a:cubicBezTo>
                    <a:pt x="6253" y="5689"/>
                    <a:pt x="7036" y="5735"/>
                    <a:pt x="7667" y="5735"/>
                  </a:cubicBezTo>
                  <a:cubicBezTo>
                    <a:pt x="8635" y="5735"/>
                    <a:pt x="9243" y="5626"/>
                    <a:pt x="9243" y="5626"/>
                  </a:cubicBezTo>
                  <a:cubicBezTo>
                    <a:pt x="9243" y="5626"/>
                    <a:pt x="5592" y="5356"/>
                    <a:pt x="5086" y="4503"/>
                  </a:cubicBezTo>
                  <a:cubicBezTo>
                    <a:pt x="4573" y="3665"/>
                    <a:pt x="5474" y="2854"/>
                    <a:pt x="5626" y="2037"/>
                  </a:cubicBezTo>
                  <a:cubicBezTo>
                    <a:pt x="5779" y="1226"/>
                    <a:pt x="4753" y="956"/>
                    <a:pt x="3368" y="534"/>
                  </a:cubicBezTo>
                  <a:cubicBezTo>
                    <a:pt x="1982" y="125"/>
                    <a:pt x="0"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7"/>
            <p:cNvSpPr/>
            <p:nvPr/>
          </p:nvSpPr>
          <p:spPr>
            <a:xfrm>
              <a:off x="3978301" y="1933276"/>
              <a:ext cx="139310" cy="240662"/>
            </a:xfrm>
            <a:custGeom>
              <a:avLst/>
              <a:gdLst/>
              <a:ahLst/>
              <a:cxnLst/>
              <a:rect l="l" t="t" r="r" b="b"/>
              <a:pathLst>
                <a:path w="2848" h="4920" extrusionOk="0">
                  <a:moveTo>
                    <a:pt x="735" y="1"/>
                  </a:moveTo>
                  <a:lnTo>
                    <a:pt x="735" y="1"/>
                  </a:lnTo>
                  <a:cubicBezTo>
                    <a:pt x="1151" y="347"/>
                    <a:pt x="1400" y="811"/>
                    <a:pt x="1296" y="1373"/>
                  </a:cubicBezTo>
                  <a:cubicBezTo>
                    <a:pt x="1358" y="1476"/>
                    <a:pt x="1345" y="1650"/>
                    <a:pt x="1178" y="1906"/>
                  </a:cubicBezTo>
                  <a:cubicBezTo>
                    <a:pt x="756" y="2557"/>
                    <a:pt x="0" y="4428"/>
                    <a:pt x="2197" y="4823"/>
                  </a:cubicBezTo>
                  <a:cubicBezTo>
                    <a:pt x="2425" y="4864"/>
                    <a:pt x="2640" y="4892"/>
                    <a:pt x="2848" y="4920"/>
                  </a:cubicBezTo>
                  <a:cubicBezTo>
                    <a:pt x="2702" y="4850"/>
                    <a:pt x="2557" y="4747"/>
                    <a:pt x="2425" y="4629"/>
                  </a:cubicBezTo>
                  <a:cubicBezTo>
                    <a:pt x="2155" y="4400"/>
                    <a:pt x="1940" y="4088"/>
                    <a:pt x="1816" y="3756"/>
                  </a:cubicBezTo>
                  <a:cubicBezTo>
                    <a:pt x="1767" y="3610"/>
                    <a:pt x="1739" y="3479"/>
                    <a:pt x="1746" y="3347"/>
                  </a:cubicBezTo>
                  <a:cubicBezTo>
                    <a:pt x="1698" y="2668"/>
                    <a:pt x="2321" y="2003"/>
                    <a:pt x="2439" y="1338"/>
                  </a:cubicBezTo>
                  <a:cubicBezTo>
                    <a:pt x="2571" y="638"/>
                    <a:pt x="1829" y="347"/>
                    <a:pt x="7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7"/>
            <p:cNvSpPr/>
            <p:nvPr/>
          </p:nvSpPr>
          <p:spPr>
            <a:xfrm>
              <a:off x="3820699" y="1792647"/>
              <a:ext cx="1761" cy="278620"/>
            </a:xfrm>
            <a:custGeom>
              <a:avLst/>
              <a:gdLst/>
              <a:ahLst/>
              <a:cxnLst/>
              <a:rect l="l" t="t" r="r" b="b"/>
              <a:pathLst>
                <a:path w="36" h="5696" extrusionOk="0">
                  <a:moveTo>
                    <a:pt x="15" y="0"/>
                  </a:moveTo>
                  <a:lnTo>
                    <a:pt x="1" y="5682"/>
                  </a:lnTo>
                  <a:cubicBezTo>
                    <a:pt x="1" y="5689"/>
                    <a:pt x="8" y="5696"/>
                    <a:pt x="15" y="5696"/>
                  </a:cubicBezTo>
                  <a:cubicBezTo>
                    <a:pt x="28" y="5696"/>
                    <a:pt x="35" y="5689"/>
                    <a:pt x="35" y="5682"/>
                  </a:cubicBezTo>
                  <a:lnTo>
                    <a:pt x="15" y="0"/>
                  </a:lnTo>
                  <a:close/>
                </a:path>
              </a:pathLst>
            </a:custGeom>
            <a:solidFill>
              <a:srgbClr val="F6F6F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7"/>
            <p:cNvSpPr/>
            <p:nvPr/>
          </p:nvSpPr>
          <p:spPr>
            <a:xfrm>
              <a:off x="3811210" y="2060013"/>
              <a:ext cx="21425" cy="21425"/>
            </a:xfrm>
            <a:custGeom>
              <a:avLst/>
              <a:gdLst/>
              <a:ahLst/>
              <a:cxnLst/>
              <a:rect l="l" t="t" r="r" b="b"/>
              <a:pathLst>
                <a:path w="438" h="438" extrusionOk="0">
                  <a:moveTo>
                    <a:pt x="222" y="1"/>
                  </a:moveTo>
                  <a:cubicBezTo>
                    <a:pt x="98" y="1"/>
                    <a:pt x="1" y="98"/>
                    <a:pt x="1" y="223"/>
                  </a:cubicBezTo>
                  <a:cubicBezTo>
                    <a:pt x="1" y="340"/>
                    <a:pt x="98" y="437"/>
                    <a:pt x="222" y="437"/>
                  </a:cubicBezTo>
                  <a:cubicBezTo>
                    <a:pt x="340" y="437"/>
                    <a:pt x="437" y="340"/>
                    <a:pt x="437" y="223"/>
                  </a:cubicBezTo>
                  <a:cubicBezTo>
                    <a:pt x="437" y="98"/>
                    <a:pt x="340" y="1"/>
                    <a:pt x="2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7"/>
            <p:cNvSpPr/>
            <p:nvPr/>
          </p:nvSpPr>
          <p:spPr>
            <a:xfrm>
              <a:off x="2238422" y="3381043"/>
              <a:ext cx="428104" cy="715431"/>
            </a:xfrm>
            <a:custGeom>
              <a:avLst/>
              <a:gdLst/>
              <a:ahLst/>
              <a:cxnLst/>
              <a:rect l="l" t="t" r="r" b="b"/>
              <a:pathLst>
                <a:path w="8752" h="14626" extrusionOk="0">
                  <a:moveTo>
                    <a:pt x="8495" y="0"/>
                  </a:moveTo>
                  <a:lnTo>
                    <a:pt x="1" y="250"/>
                  </a:lnTo>
                  <a:lnTo>
                    <a:pt x="652" y="2293"/>
                  </a:lnTo>
                  <a:lnTo>
                    <a:pt x="4539" y="14549"/>
                  </a:lnTo>
                  <a:lnTo>
                    <a:pt x="8751" y="14626"/>
                  </a:lnTo>
                  <a:lnTo>
                    <a:pt x="8522" y="1732"/>
                  </a:lnTo>
                  <a:lnTo>
                    <a:pt x="84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7"/>
            <p:cNvSpPr/>
            <p:nvPr/>
          </p:nvSpPr>
          <p:spPr>
            <a:xfrm>
              <a:off x="2172339" y="3156672"/>
              <a:ext cx="586344" cy="252891"/>
            </a:xfrm>
            <a:custGeom>
              <a:avLst/>
              <a:gdLst/>
              <a:ahLst/>
              <a:cxnLst/>
              <a:rect l="l" t="t" r="r" b="b"/>
              <a:pathLst>
                <a:path w="11987" h="5170" extrusionOk="0">
                  <a:moveTo>
                    <a:pt x="10469" y="1"/>
                  </a:moveTo>
                  <a:lnTo>
                    <a:pt x="9375" y="35"/>
                  </a:lnTo>
                  <a:lnTo>
                    <a:pt x="1650" y="250"/>
                  </a:lnTo>
                  <a:lnTo>
                    <a:pt x="1" y="5169"/>
                  </a:lnTo>
                  <a:lnTo>
                    <a:pt x="3326" y="5100"/>
                  </a:lnTo>
                  <a:lnTo>
                    <a:pt x="11987" y="4920"/>
                  </a:lnTo>
                  <a:lnTo>
                    <a:pt x="104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7"/>
            <p:cNvSpPr/>
            <p:nvPr/>
          </p:nvSpPr>
          <p:spPr>
            <a:xfrm>
              <a:off x="2542767" y="2730677"/>
              <a:ext cx="806608" cy="1365805"/>
            </a:xfrm>
            <a:custGeom>
              <a:avLst/>
              <a:gdLst/>
              <a:ahLst/>
              <a:cxnLst/>
              <a:rect l="l" t="t" r="r" b="b"/>
              <a:pathLst>
                <a:path w="16490" h="27922" extrusionOk="0">
                  <a:moveTo>
                    <a:pt x="0" y="1"/>
                  </a:moveTo>
                  <a:lnTo>
                    <a:pt x="153" y="1733"/>
                  </a:lnTo>
                  <a:lnTo>
                    <a:pt x="2529" y="27922"/>
                  </a:lnTo>
                  <a:lnTo>
                    <a:pt x="16490" y="27845"/>
                  </a:lnTo>
                  <a:lnTo>
                    <a:pt x="15831" y="2162"/>
                  </a:lnTo>
                  <a:lnTo>
                    <a:pt x="157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7"/>
            <p:cNvSpPr/>
            <p:nvPr/>
          </p:nvSpPr>
          <p:spPr>
            <a:xfrm>
              <a:off x="3279170" y="1895318"/>
              <a:ext cx="394842" cy="547359"/>
            </a:xfrm>
            <a:custGeom>
              <a:avLst/>
              <a:gdLst/>
              <a:ahLst/>
              <a:cxnLst/>
              <a:rect l="l" t="t" r="r" b="b"/>
              <a:pathLst>
                <a:path w="8072" h="11190" extrusionOk="0">
                  <a:moveTo>
                    <a:pt x="3873" y="1"/>
                  </a:moveTo>
                  <a:lnTo>
                    <a:pt x="0" y="11190"/>
                  </a:lnTo>
                  <a:lnTo>
                    <a:pt x="8072" y="11190"/>
                  </a:lnTo>
                  <a:lnTo>
                    <a:pt x="38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7"/>
            <p:cNvSpPr/>
            <p:nvPr/>
          </p:nvSpPr>
          <p:spPr>
            <a:xfrm>
              <a:off x="3205309" y="2434843"/>
              <a:ext cx="526325" cy="226085"/>
            </a:xfrm>
            <a:custGeom>
              <a:avLst/>
              <a:gdLst/>
              <a:ahLst/>
              <a:cxnLst/>
              <a:rect l="l" t="t" r="r" b="b"/>
              <a:pathLst>
                <a:path w="10760" h="4622" extrusionOk="0">
                  <a:moveTo>
                    <a:pt x="0" y="1"/>
                  </a:moveTo>
                  <a:lnTo>
                    <a:pt x="1926" y="4622"/>
                  </a:lnTo>
                  <a:lnTo>
                    <a:pt x="9249" y="4622"/>
                  </a:lnTo>
                  <a:lnTo>
                    <a:pt x="10309" y="1386"/>
                  </a:lnTo>
                  <a:lnTo>
                    <a:pt x="10517" y="735"/>
                  </a:lnTo>
                  <a:lnTo>
                    <a:pt x="107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7"/>
            <p:cNvSpPr/>
            <p:nvPr/>
          </p:nvSpPr>
          <p:spPr>
            <a:xfrm>
              <a:off x="3283572" y="2595136"/>
              <a:ext cx="366031" cy="1497631"/>
            </a:xfrm>
            <a:custGeom>
              <a:avLst/>
              <a:gdLst/>
              <a:ahLst/>
              <a:cxnLst/>
              <a:rect l="l" t="t" r="r" b="b"/>
              <a:pathLst>
                <a:path w="7483" h="30617" extrusionOk="0">
                  <a:moveTo>
                    <a:pt x="0" y="1"/>
                  </a:moveTo>
                  <a:lnTo>
                    <a:pt x="735" y="30616"/>
                  </a:lnTo>
                  <a:lnTo>
                    <a:pt x="4241" y="30616"/>
                  </a:lnTo>
                  <a:lnTo>
                    <a:pt x="74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7"/>
            <p:cNvSpPr/>
            <p:nvPr/>
          </p:nvSpPr>
          <p:spPr>
            <a:xfrm>
              <a:off x="3152433" y="2357559"/>
              <a:ext cx="616133" cy="125125"/>
            </a:xfrm>
            <a:custGeom>
              <a:avLst/>
              <a:gdLst/>
              <a:ahLst/>
              <a:cxnLst/>
              <a:rect l="l" t="t" r="r" b="b"/>
              <a:pathLst>
                <a:path w="12596" h="2558" extrusionOk="0">
                  <a:moveTo>
                    <a:pt x="10961" y="1"/>
                  </a:moveTo>
                  <a:cubicBezTo>
                    <a:pt x="10801" y="1"/>
                    <a:pt x="10649" y="8"/>
                    <a:pt x="10490" y="8"/>
                  </a:cubicBezTo>
                  <a:cubicBezTo>
                    <a:pt x="10497" y="417"/>
                    <a:pt x="10469" y="1061"/>
                    <a:pt x="10143" y="1061"/>
                  </a:cubicBezTo>
                  <a:cubicBezTo>
                    <a:pt x="9804" y="1047"/>
                    <a:pt x="9790" y="382"/>
                    <a:pt x="9804" y="22"/>
                  </a:cubicBezTo>
                  <a:cubicBezTo>
                    <a:pt x="9631" y="22"/>
                    <a:pt x="9478" y="22"/>
                    <a:pt x="9312" y="29"/>
                  </a:cubicBezTo>
                  <a:cubicBezTo>
                    <a:pt x="9319" y="437"/>
                    <a:pt x="9277" y="1047"/>
                    <a:pt x="8965" y="1047"/>
                  </a:cubicBezTo>
                  <a:cubicBezTo>
                    <a:pt x="8640" y="1047"/>
                    <a:pt x="8612" y="410"/>
                    <a:pt x="8626" y="36"/>
                  </a:cubicBezTo>
                  <a:cubicBezTo>
                    <a:pt x="8487" y="36"/>
                    <a:pt x="8162" y="63"/>
                    <a:pt x="8162" y="63"/>
                  </a:cubicBezTo>
                  <a:cubicBezTo>
                    <a:pt x="8162" y="63"/>
                    <a:pt x="8134" y="1151"/>
                    <a:pt x="7815" y="1151"/>
                  </a:cubicBezTo>
                  <a:cubicBezTo>
                    <a:pt x="7469" y="1144"/>
                    <a:pt x="7462" y="444"/>
                    <a:pt x="7476" y="84"/>
                  </a:cubicBezTo>
                  <a:cubicBezTo>
                    <a:pt x="7323" y="84"/>
                    <a:pt x="7164" y="84"/>
                    <a:pt x="7012" y="98"/>
                  </a:cubicBezTo>
                  <a:cubicBezTo>
                    <a:pt x="7019" y="507"/>
                    <a:pt x="6984" y="1144"/>
                    <a:pt x="6665" y="1144"/>
                  </a:cubicBezTo>
                  <a:cubicBezTo>
                    <a:pt x="6326" y="1137"/>
                    <a:pt x="6305" y="472"/>
                    <a:pt x="6326" y="105"/>
                  </a:cubicBezTo>
                  <a:cubicBezTo>
                    <a:pt x="6153" y="105"/>
                    <a:pt x="5993" y="105"/>
                    <a:pt x="5834" y="112"/>
                  </a:cubicBezTo>
                  <a:cubicBezTo>
                    <a:pt x="5841" y="520"/>
                    <a:pt x="5799" y="1137"/>
                    <a:pt x="5487" y="1137"/>
                  </a:cubicBezTo>
                  <a:cubicBezTo>
                    <a:pt x="5425" y="1137"/>
                    <a:pt x="5370" y="1109"/>
                    <a:pt x="5328" y="1075"/>
                  </a:cubicBezTo>
                  <a:cubicBezTo>
                    <a:pt x="5176" y="874"/>
                    <a:pt x="5162" y="410"/>
                    <a:pt x="5176" y="133"/>
                  </a:cubicBezTo>
                  <a:lnTo>
                    <a:pt x="5141" y="133"/>
                  </a:lnTo>
                  <a:lnTo>
                    <a:pt x="5141" y="119"/>
                  </a:lnTo>
                  <a:cubicBezTo>
                    <a:pt x="4975" y="133"/>
                    <a:pt x="4829" y="133"/>
                    <a:pt x="4698" y="139"/>
                  </a:cubicBezTo>
                  <a:lnTo>
                    <a:pt x="4677" y="139"/>
                  </a:lnTo>
                  <a:lnTo>
                    <a:pt x="4670" y="624"/>
                  </a:lnTo>
                  <a:cubicBezTo>
                    <a:pt x="4635" y="908"/>
                    <a:pt x="4538" y="1165"/>
                    <a:pt x="4351" y="1165"/>
                  </a:cubicBezTo>
                  <a:cubicBezTo>
                    <a:pt x="4019" y="1165"/>
                    <a:pt x="3998" y="520"/>
                    <a:pt x="4012" y="146"/>
                  </a:cubicBezTo>
                  <a:cubicBezTo>
                    <a:pt x="3873" y="146"/>
                    <a:pt x="3547" y="174"/>
                    <a:pt x="3547" y="174"/>
                  </a:cubicBezTo>
                  <a:cubicBezTo>
                    <a:pt x="3547" y="174"/>
                    <a:pt x="3520" y="1269"/>
                    <a:pt x="3201" y="1269"/>
                  </a:cubicBezTo>
                  <a:cubicBezTo>
                    <a:pt x="2855" y="1255"/>
                    <a:pt x="2841" y="555"/>
                    <a:pt x="2862" y="202"/>
                  </a:cubicBezTo>
                  <a:cubicBezTo>
                    <a:pt x="2702" y="202"/>
                    <a:pt x="2550" y="202"/>
                    <a:pt x="2390" y="209"/>
                  </a:cubicBezTo>
                  <a:cubicBezTo>
                    <a:pt x="2404" y="617"/>
                    <a:pt x="2370" y="1255"/>
                    <a:pt x="2044" y="1255"/>
                  </a:cubicBezTo>
                  <a:cubicBezTo>
                    <a:pt x="1711" y="1248"/>
                    <a:pt x="1691" y="583"/>
                    <a:pt x="1711" y="216"/>
                  </a:cubicBezTo>
                  <a:cubicBezTo>
                    <a:pt x="1538" y="216"/>
                    <a:pt x="1379" y="216"/>
                    <a:pt x="1213" y="230"/>
                  </a:cubicBezTo>
                  <a:cubicBezTo>
                    <a:pt x="1227" y="631"/>
                    <a:pt x="1178" y="1248"/>
                    <a:pt x="866" y="1248"/>
                  </a:cubicBezTo>
                  <a:cubicBezTo>
                    <a:pt x="541" y="1248"/>
                    <a:pt x="513" y="611"/>
                    <a:pt x="520" y="236"/>
                  </a:cubicBezTo>
                  <a:lnTo>
                    <a:pt x="520" y="236"/>
                  </a:lnTo>
                  <a:cubicBezTo>
                    <a:pt x="347" y="243"/>
                    <a:pt x="194" y="243"/>
                    <a:pt x="56" y="250"/>
                  </a:cubicBezTo>
                  <a:lnTo>
                    <a:pt x="0" y="2557"/>
                  </a:lnTo>
                  <a:lnTo>
                    <a:pt x="0" y="2557"/>
                  </a:lnTo>
                  <a:lnTo>
                    <a:pt x="5834" y="2453"/>
                  </a:lnTo>
                  <a:lnTo>
                    <a:pt x="5834" y="2426"/>
                  </a:lnTo>
                  <a:lnTo>
                    <a:pt x="12104" y="2322"/>
                  </a:lnTo>
                  <a:cubicBezTo>
                    <a:pt x="12145" y="1816"/>
                    <a:pt x="12443" y="604"/>
                    <a:pt x="12596" y="1"/>
                  </a:cubicBezTo>
                  <a:lnTo>
                    <a:pt x="11647" y="1"/>
                  </a:lnTo>
                  <a:cubicBezTo>
                    <a:pt x="11654" y="401"/>
                    <a:pt x="11619" y="1068"/>
                    <a:pt x="11305" y="1068"/>
                  </a:cubicBezTo>
                  <a:cubicBezTo>
                    <a:pt x="11303" y="1068"/>
                    <a:pt x="11302" y="1068"/>
                    <a:pt x="11300" y="1068"/>
                  </a:cubicBezTo>
                  <a:cubicBezTo>
                    <a:pt x="10954" y="1068"/>
                    <a:pt x="10940" y="354"/>
                    <a:pt x="109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7"/>
            <p:cNvSpPr/>
            <p:nvPr/>
          </p:nvSpPr>
          <p:spPr>
            <a:xfrm>
              <a:off x="3976931" y="2930639"/>
              <a:ext cx="31599" cy="84085"/>
            </a:xfrm>
            <a:custGeom>
              <a:avLst/>
              <a:gdLst/>
              <a:ahLst/>
              <a:cxnLst/>
              <a:rect l="l" t="t" r="r" b="b"/>
              <a:pathLst>
                <a:path w="646" h="1719" extrusionOk="0">
                  <a:moveTo>
                    <a:pt x="597" y="1"/>
                  </a:moveTo>
                  <a:lnTo>
                    <a:pt x="1" y="14"/>
                  </a:lnTo>
                  <a:lnTo>
                    <a:pt x="77" y="1719"/>
                  </a:lnTo>
                  <a:lnTo>
                    <a:pt x="645" y="1698"/>
                  </a:lnTo>
                  <a:lnTo>
                    <a:pt x="5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7"/>
            <p:cNvSpPr/>
            <p:nvPr/>
          </p:nvSpPr>
          <p:spPr>
            <a:xfrm>
              <a:off x="2710836" y="3136666"/>
              <a:ext cx="558218" cy="958147"/>
            </a:xfrm>
            <a:custGeom>
              <a:avLst/>
              <a:gdLst/>
              <a:ahLst/>
              <a:cxnLst/>
              <a:rect l="l" t="t" r="r" b="b"/>
              <a:pathLst>
                <a:path w="11412" h="19588" extrusionOk="0">
                  <a:moveTo>
                    <a:pt x="5190" y="1"/>
                  </a:moveTo>
                  <a:cubicBezTo>
                    <a:pt x="1102" y="5232"/>
                    <a:pt x="1" y="12035"/>
                    <a:pt x="285" y="19587"/>
                  </a:cubicBezTo>
                  <a:lnTo>
                    <a:pt x="11412" y="19033"/>
                  </a:lnTo>
                  <a:cubicBezTo>
                    <a:pt x="10906" y="11820"/>
                    <a:pt x="9236" y="5239"/>
                    <a:pt x="5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7"/>
            <p:cNvSpPr/>
            <p:nvPr/>
          </p:nvSpPr>
          <p:spPr>
            <a:xfrm>
              <a:off x="2796925" y="3300040"/>
              <a:ext cx="359281" cy="796434"/>
            </a:xfrm>
            <a:custGeom>
              <a:avLst/>
              <a:gdLst/>
              <a:ahLst/>
              <a:cxnLst/>
              <a:rect l="l" t="t" r="r" b="b"/>
              <a:pathLst>
                <a:path w="7345" h="16282" extrusionOk="0">
                  <a:moveTo>
                    <a:pt x="3395" y="0"/>
                  </a:moveTo>
                  <a:cubicBezTo>
                    <a:pt x="3368" y="56"/>
                    <a:pt x="3333" y="104"/>
                    <a:pt x="3305" y="160"/>
                  </a:cubicBezTo>
                  <a:cubicBezTo>
                    <a:pt x="714" y="4490"/>
                    <a:pt x="0" y="10095"/>
                    <a:pt x="153" y="16282"/>
                  </a:cubicBezTo>
                  <a:lnTo>
                    <a:pt x="3444" y="16053"/>
                  </a:lnTo>
                  <a:lnTo>
                    <a:pt x="3638" y="16039"/>
                  </a:lnTo>
                  <a:lnTo>
                    <a:pt x="7344" y="15783"/>
                  </a:lnTo>
                  <a:cubicBezTo>
                    <a:pt x="7047" y="9866"/>
                    <a:pt x="6028" y="4483"/>
                    <a:pt x="3485" y="167"/>
                  </a:cubicBezTo>
                  <a:cubicBezTo>
                    <a:pt x="3465" y="118"/>
                    <a:pt x="3430" y="56"/>
                    <a:pt x="3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7"/>
            <p:cNvSpPr/>
            <p:nvPr/>
          </p:nvSpPr>
          <p:spPr>
            <a:xfrm>
              <a:off x="2958586" y="3299698"/>
              <a:ext cx="16631" cy="846621"/>
            </a:xfrm>
            <a:custGeom>
              <a:avLst/>
              <a:gdLst/>
              <a:ahLst/>
              <a:cxnLst/>
              <a:rect l="l" t="t" r="r" b="b"/>
              <a:pathLst>
                <a:path w="340" h="17308" extrusionOk="0">
                  <a:moveTo>
                    <a:pt x="90" y="0"/>
                  </a:moveTo>
                  <a:cubicBezTo>
                    <a:pt x="63" y="56"/>
                    <a:pt x="28" y="104"/>
                    <a:pt x="0" y="160"/>
                  </a:cubicBezTo>
                  <a:lnTo>
                    <a:pt x="139" y="16060"/>
                  </a:lnTo>
                  <a:lnTo>
                    <a:pt x="146" y="17307"/>
                  </a:lnTo>
                  <a:lnTo>
                    <a:pt x="340" y="17307"/>
                  </a:lnTo>
                  <a:lnTo>
                    <a:pt x="333" y="16046"/>
                  </a:lnTo>
                  <a:lnTo>
                    <a:pt x="194" y="174"/>
                  </a:lnTo>
                  <a:lnTo>
                    <a:pt x="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7"/>
            <p:cNvSpPr/>
            <p:nvPr/>
          </p:nvSpPr>
          <p:spPr>
            <a:xfrm>
              <a:off x="2456335" y="1817397"/>
              <a:ext cx="975072" cy="931977"/>
            </a:xfrm>
            <a:custGeom>
              <a:avLst/>
              <a:gdLst/>
              <a:ahLst/>
              <a:cxnLst/>
              <a:rect l="l" t="t" r="r" b="b"/>
              <a:pathLst>
                <a:path w="19934" h="19053" extrusionOk="0">
                  <a:moveTo>
                    <a:pt x="9215" y="0"/>
                  </a:moveTo>
                  <a:lnTo>
                    <a:pt x="8834" y="1074"/>
                  </a:lnTo>
                  <a:lnTo>
                    <a:pt x="8779" y="1213"/>
                  </a:lnTo>
                  <a:lnTo>
                    <a:pt x="8578" y="1767"/>
                  </a:lnTo>
                  <a:lnTo>
                    <a:pt x="8141" y="2654"/>
                  </a:lnTo>
                  <a:lnTo>
                    <a:pt x="8058" y="2806"/>
                  </a:lnTo>
                  <a:lnTo>
                    <a:pt x="7317" y="4317"/>
                  </a:lnTo>
                  <a:lnTo>
                    <a:pt x="7296" y="4351"/>
                  </a:lnTo>
                  <a:lnTo>
                    <a:pt x="7213" y="4517"/>
                  </a:lnTo>
                  <a:lnTo>
                    <a:pt x="7213" y="4524"/>
                  </a:lnTo>
                  <a:lnTo>
                    <a:pt x="6998" y="4954"/>
                  </a:lnTo>
                  <a:lnTo>
                    <a:pt x="6915" y="5113"/>
                  </a:lnTo>
                  <a:lnTo>
                    <a:pt x="5924" y="7122"/>
                  </a:lnTo>
                  <a:lnTo>
                    <a:pt x="5862" y="7254"/>
                  </a:lnTo>
                  <a:lnTo>
                    <a:pt x="5134" y="8723"/>
                  </a:lnTo>
                  <a:lnTo>
                    <a:pt x="5072" y="8834"/>
                  </a:lnTo>
                  <a:lnTo>
                    <a:pt x="1" y="19053"/>
                  </a:lnTo>
                  <a:lnTo>
                    <a:pt x="1" y="19053"/>
                  </a:lnTo>
                  <a:lnTo>
                    <a:pt x="5765" y="18977"/>
                  </a:lnTo>
                  <a:lnTo>
                    <a:pt x="19933" y="18804"/>
                  </a:lnTo>
                  <a:lnTo>
                    <a:pt x="19303" y="17688"/>
                  </a:lnTo>
                  <a:lnTo>
                    <a:pt x="19227" y="17556"/>
                  </a:lnTo>
                  <a:lnTo>
                    <a:pt x="18797" y="16801"/>
                  </a:lnTo>
                  <a:lnTo>
                    <a:pt x="18721" y="16663"/>
                  </a:lnTo>
                  <a:lnTo>
                    <a:pt x="18000" y="15416"/>
                  </a:lnTo>
                  <a:lnTo>
                    <a:pt x="17945" y="15305"/>
                  </a:lnTo>
                  <a:lnTo>
                    <a:pt x="16608" y="12956"/>
                  </a:lnTo>
                  <a:lnTo>
                    <a:pt x="16559" y="12873"/>
                  </a:lnTo>
                  <a:lnTo>
                    <a:pt x="16164" y="12187"/>
                  </a:lnTo>
                  <a:lnTo>
                    <a:pt x="16039" y="11965"/>
                  </a:lnTo>
                  <a:lnTo>
                    <a:pt x="15361" y="10781"/>
                  </a:lnTo>
                  <a:lnTo>
                    <a:pt x="15298" y="10684"/>
                  </a:lnTo>
                  <a:lnTo>
                    <a:pt x="14176" y="8695"/>
                  </a:lnTo>
                  <a:lnTo>
                    <a:pt x="14107" y="8584"/>
                  </a:lnTo>
                  <a:lnTo>
                    <a:pt x="13559" y="7621"/>
                  </a:lnTo>
                  <a:lnTo>
                    <a:pt x="13428" y="7400"/>
                  </a:lnTo>
                  <a:lnTo>
                    <a:pt x="12721" y="6159"/>
                  </a:lnTo>
                  <a:lnTo>
                    <a:pt x="12658" y="6042"/>
                  </a:lnTo>
                  <a:lnTo>
                    <a:pt x="11522" y="4053"/>
                  </a:lnTo>
                  <a:lnTo>
                    <a:pt x="11453" y="3929"/>
                  </a:lnTo>
                  <a:lnTo>
                    <a:pt x="10241" y="1815"/>
                  </a:lnTo>
                  <a:lnTo>
                    <a:pt x="10116" y="1587"/>
                  </a:lnTo>
                  <a:lnTo>
                    <a:pt x="10081" y="1511"/>
                  </a:lnTo>
                  <a:lnTo>
                    <a:pt x="10012" y="1400"/>
                  </a:lnTo>
                  <a:lnTo>
                    <a:pt x="92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7"/>
            <p:cNvSpPr/>
            <p:nvPr/>
          </p:nvSpPr>
          <p:spPr>
            <a:xfrm>
              <a:off x="2909085" y="1459980"/>
              <a:ext cx="611780" cy="368868"/>
            </a:xfrm>
            <a:custGeom>
              <a:avLst/>
              <a:gdLst/>
              <a:ahLst/>
              <a:cxnLst/>
              <a:rect l="l" t="t" r="r" b="b"/>
              <a:pathLst>
                <a:path w="12507" h="7541" extrusionOk="0">
                  <a:moveTo>
                    <a:pt x="2843" y="0"/>
                  </a:moveTo>
                  <a:cubicBezTo>
                    <a:pt x="1976" y="0"/>
                    <a:pt x="1109" y="109"/>
                    <a:pt x="271" y="324"/>
                  </a:cubicBezTo>
                  <a:lnTo>
                    <a:pt x="1" y="3746"/>
                  </a:lnTo>
                  <a:cubicBezTo>
                    <a:pt x="839" y="3462"/>
                    <a:pt x="1670" y="3178"/>
                    <a:pt x="2509" y="2894"/>
                  </a:cubicBezTo>
                  <a:cubicBezTo>
                    <a:pt x="2701" y="2824"/>
                    <a:pt x="2915" y="2760"/>
                    <a:pt x="3116" y="2760"/>
                  </a:cubicBezTo>
                  <a:cubicBezTo>
                    <a:pt x="3256" y="2760"/>
                    <a:pt x="3390" y="2791"/>
                    <a:pt x="3506" y="2873"/>
                  </a:cubicBezTo>
                  <a:cubicBezTo>
                    <a:pt x="3790" y="3081"/>
                    <a:pt x="3811" y="3518"/>
                    <a:pt x="3687" y="3857"/>
                  </a:cubicBezTo>
                  <a:cubicBezTo>
                    <a:pt x="3569" y="4190"/>
                    <a:pt x="3340" y="4487"/>
                    <a:pt x="3229" y="4827"/>
                  </a:cubicBezTo>
                  <a:cubicBezTo>
                    <a:pt x="2931" y="5700"/>
                    <a:pt x="3506" y="6691"/>
                    <a:pt x="4317" y="7148"/>
                  </a:cubicBezTo>
                  <a:cubicBezTo>
                    <a:pt x="4843" y="7438"/>
                    <a:pt x="5440" y="7541"/>
                    <a:pt x="6043" y="7541"/>
                  </a:cubicBezTo>
                  <a:cubicBezTo>
                    <a:pt x="6378" y="7541"/>
                    <a:pt x="6714" y="7509"/>
                    <a:pt x="7040" y="7460"/>
                  </a:cubicBezTo>
                  <a:cubicBezTo>
                    <a:pt x="8218" y="7286"/>
                    <a:pt x="9361" y="6912"/>
                    <a:pt x="10407" y="6358"/>
                  </a:cubicBezTo>
                  <a:cubicBezTo>
                    <a:pt x="10885" y="6106"/>
                    <a:pt x="11437" y="5814"/>
                    <a:pt x="11949" y="5814"/>
                  </a:cubicBezTo>
                  <a:cubicBezTo>
                    <a:pt x="12142" y="5814"/>
                    <a:pt x="12330" y="5856"/>
                    <a:pt x="12506" y="5956"/>
                  </a:cubicBezTo>
                  <a:cubicBezTo>
                    <a:pt x="11961" y="5424"/>
                    <a:pt x="11160" y="5218"/>
                    <a:pt x="10384" y="5218"/>
                  </a:cubicBezTo>
                  <a:cubicBezTo>
                    <a:pt x="10322" y="5218"/>
                    <a:pt x="10261" y="5219"/>
                    <a:pt x="10199" y="5222"/>
                  </a:cubicBezTo>
                  <a:cubicBezTo>
                    <a:pt x="9368" y="5256"/>
                    <a:pt x="8564" y="5492"/>
                    <a:pt x="7740" y="5624"/>
                  </a:cubicBezTo>
                  <a:cubicBezTo>
                    <a:pt x="7525" y="5659"/>
                    <a:pt x="7307" y="5688"/>
                    <a:pt x="7090" y="5688"/>
                  </a:cubicBezTo>
                  <a:cubicBezTo>
                    <a:pt x="6888" y="5688"/>
                    <a:pt x="6687" y="5663"/>
                    <a:pt x="6493" y="5596"/>
                  </a:cubicBezTo>
                  <a:cubicBezTo>
                    <a:pt x="6098" y="5457"/>
                    <a:pt x="5751" y="5097"/>
                    <a:pt x="5751" y="4675"/>
                  </a:cubicBezTo>
                  <a:cubicBezTo>
                    <a:pt x="5758" y="4280"/>
                    <a:pt x="6042" y="3961"/>
                    <a:pt x="6285" y="3649"/>
                  </a:cubicBezTo>
                  <a:cubicBezTo>
                    <a:pt x="6680" y="3136"/>
                    <a:pt x="6977" y="2513"/>
                    <a:pt x="6874" y="1882"/>
                  </a:cubicBezTo>
                  <a:cubicBezTo>
                    <a:pt x="6700" y="815"/>
                    <a:pt x="5488" y="296"/>
                    <a:pt x="4428" y="123"/>
                  </a:cubicBezTo>
                  <a:cubicBezTo>
                    <a:pt x="3904" y="41"/>
                    <a:pt x="3374" y="0"/>
                    <a:pt x="2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7"/>
            <p:cNvSpPr/>
            <p:nvPr/>
          </p:nvSpPr>
          <p:spPr>
            <a:xfrm>
              <a:off x="3053822" y="1474410"/>
              <a:ext cx="256559" cy="353558"/>
            </a:xfrm>
            <a:custGeom>
              <a:avLst/>
              <a:gdLst/>
              <a:ahLst/>
              <a:cxnLst/>
              <a:rect l="l" t="t" r="r" b="b"/>
              <a:pathLst>
                <a:path w="5245" h="7228" extrusionOk="0">
                  <a:moveTo>
                    <a:pt x="2189" y="1"/>
                  </a:moveTo>
                  <a:cubicBezTo>
                    <a:pt x="2841" y="313"/>
                    <a:pt x="3298" y="805"/>
                    <a:pt x="3291" y="1560"/>
                  </a:cubicBezTo>
                  <a:cubicBezTo>
                    <a:pt x="3277" y="2315"/>
                    <a:pt x="2564" y="2855"/>
                    <a:pt x="2030" y="3264"/>
                  </a:cubicBezTo>
                  <a:cubicBezTo>
                    <a:pt x="1524" y="3645"/>
                    <a:pt x="734" y="4026"/>
                    <a:pt x="270" y="4567"/>
                  </a:cubicBezTo>
                  <a:cubicBezTo>
                    <a:pt x="0" y="5433"/>
                    <a:pt x="568" y="6409"/>
                    <a:pt x="1372" y="6839"/>
                  </a:cubicBezTo>
                  <a:cubicBezTo>
                    <a:pt x="1897" y="7126"/>
                    <a:pt x="2497" y="7227"/>
                    <a:pt x="3103" y="7227"/>
                  </a:cubicBezTo>
                  <a:cubicBezTo>
                    <a:pt x="3433" y="7227"/>
                    <a:pt x="3765" y="7197"/>
                    <a:pt x="4088" y="7151"/>
                  </a:cubicBezTo>
                  <a:cubicBezTo>
                    <a:pt x="4483" y="7095"/>
                    <a:pt x="4864" y="7012"/>
                    <a:pt x="5245" y="6922"/>
                  </a:cubicBezTo>
                  <a:cubicBezTo>
                    <a:pt x="5085" y="6894"/>
                    <a:pt x="4933" y="6860"/>
                    <a:pt x="4781" y="6825"/>
                  </a:cubicBezTo>
                  <a:cubicBezTo>
                    <a:pt x="3707" y="6520"/>
                    <a:pt x="2785" y="5509"/>
                    <a:pt x="2799" y="4380"/>
                  </a:cubicBezTo>
                  <a:cubicBezTo>
                    <a:pt x="2806" y="4192"/>
                    <a:pt x="2834" y="3998"/>
                    <a:pt x="2896" y="3804"/>
                  </a:cubicBezTo>
                  <a:cubicBezTo>
                    <a:pt x="2914" y="3733"/>
                    <a:pt x="2967" y="3713"/>
                    <a:pt x="3022" y="3713"/>
                  </a:cubicBezTo>
                  <a:cubicBezTo>
                    <a:pt x="3031" y="3713"/>
                    <a:pt x="3040" y="3713"/>
                    <a:pt x="3049" y="3714"/>
                  </a:cubicBezTo>
                  <a:cubicBezTo>
                    <a:pt x="3139" y="3583"/>
                    <a:pt x="3243" y="3465"/>
                    <a:pt x="3326" y="3354"/>
                  </a:cubicBezTo>
                  <a:cubicBezTo>
                    <a:pt x="3721" y="2848"/>
                    <a:pt x="4025" y="2218"/>
                    <a:pt x="3915" y="1587"/>
                  </a:cubicBezTo>
                  <a:cubicBezTo>
                    <a:pt x="3776" y="763"/>
                    <a:pt x="3028" y="271"/>
                    <a:pt x="21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7"/>
            <p:cNvSpPr/>
            <p:nvPr/>
          </p:nvSpPr>
          <p:spPr>
            <a:xfrm>
              <a:off x="2910455" y="1408669"/>
              <a:ext cx="4109" cy="416560"/>
            </a:xfrm>
            <a:custGeom>
              <a:avLst/>
              <a:gdLst/>
              <a:ahLst/>
              <a:cxnLst/>
              <a:rect l="l" t="t" r="r" b="b"/>
              <a:pathLst>
                <a:path w="84" h="8516" extrusionOk="0">
                  <a:moveTo>
                    <a:pt x="42" y="1"/>
                  </a:moveTo>
                  <a:lnTo>
                    <a:pt x="0" y="8474"/>
                  </a:lnTo>
                  <a:cubicBezTo>
                    <a:pt x="0" y="8495"/>
                    <a:pt x="14" y="8516"/>
                    <a:pt x="42" y="8516"/>
                  </a:cubicBezTo>
                  <a:cubicBezTo>
                    <a:pt x="70" y="8516"/>
                    <a:pt x="84" y="8495"/>
                    <a:pt x="84" y="8474"/>
                  </a:cubicBezTo>
                  <a:lnTo>
                    <a:pt x="42" y="1"/>
                  </a:lnTo>
                  <a:close/>
                </a:path>
              </a:pathLst>
            </a:custGeom>
            <a:solidFill>
              <a:srgbClr val="F6F6F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7"/>
            <p:cNvSpPr/>
            <p:nvPr/>
          </p:nvSpPr>
          <p:spPr>
            <a:xfrm>
              <a:off x="2895536" y="1812995"/>
              <a:ext cx="32235" cy="32235"/>
            </a:xfrm>
            <a:custGeom>
              <a:avLst/>
              <a:gdLst/>
              <a:ahLst/>
              <a:cxnLst/>
              <a:rect l="l" t="t" r="r" b="b"/>
              <a:pathLst>
                <a:path w="659" h="659" extrusionOk="0">
                  <a:moveTo>
                    <a:pt x="326" y="0"/>
                  </a:moveTo>
                  <a:cubicBezTo>
                    <a:pt x="146" y="0"/>
                    <a:pt x="1" y="146"/>
                    <a:pt x="1" y="326"/>
                  </a:cubicBezTo>
                  <a:cubicBezTo>
                    <a:pt x="1" y="506"/>
                    <a:pt x="146" y="658"/>
                    <a:pt x="326" y="658"/>
                  </a:cubicBezTo>
                  <a:cubicBezTo>
                    <a:pt x="513" y="658"/>
                    <a:pt x="659" y="506"/>
                    <a:pt x="659" y="326"/>
                  </a:cubicBezTo>
                  <a:cubicBezTo>
                    <a:pt x="659" y="146"/>
                    <a:pt x="513"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7"/>
            <p:cNvSpPr/>
            <p:nvPr/>
          </p:nvSpPr>
          <p:spPr>
            <a:xfrm>
              <a:off x="2403116" y="2436898"/>
              <a:ext cx="31599" cy="84427"/>
            </a:xfrm>
            <a:custGeom>
              <a:avLst/>
              <a:gdLst/>
              <a:ahLst/>
              <a:cxnLst/>
              <a:rect l="l" t="t" r="r" b="b"/>
              <a:pathLst>
                <a:path w="646" h="1726" extrusionOk="0">
                  <a:moveTo>
                    <a:pt x="604" y="0"/>
                  </a:moveTo>
                  <a:lnTo>
                    <a:pt x="1" y="14"/>
                  </a:lnTo>
                  <a:lnTo>
                    <a:pt x="84" y="1725"/>
                  </a:lnTo>
                  <a:lnTo>
                    <a:pt x="645" y="1704"/>
                  </a:lnTo>
                  <a:lnTo>
                    <a:pt x="6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7"/>
            <p:cNvSpPr/>
            <p:nvPr/>
          </p:nvSpPr>
          <p:spPr>
            <a:xfrm>
              <a:off x="2415687" y="2591076"/>
              <a:ext cx="31550" cy="84427"/>
            </a:xfrm>
            <a:custGeom>
              <a:avLst/>
              <a:gdLst/>
              <a:ahLst/>
              <a:cxnLst/>
              <a:rect l="l" t="t" r="r" b="b"/>
              <a:pathLst>
                <a:path w="645" h="1726" extrusionOk="0">
                  <a:moveTo>
                    <a:pt x="596" y="0"/>
                  </a:moveTo>
                  <a:lnTo>
                    <a:pt x="0" y="14"/>
                  </a:lnTo>
                  <a:lnTo>
                    <a:pt x="76" y="1726"/>
                  </a:lnTo>
                  <a:lnTo>
                    <a:pt x="644" y="1705"/>
                  </a:lnTo>
                  <a:lnTo>
                    <a:pt x="5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7"/>
            <p:cNvSpPr/>
            <p:nvPr/>
          </p:nvSpPr>
          <p:spPr>
            <a:xfrm>
              <a:off x="2630861" y="2833740"/>
              <a:ext cx="101743" cy="232493"/>
            </a:xfrm>
            <a:custGeom>
              <a:avLst/>
              <a:gdLst/>
              <a:ahLst/>
              <a:cxnLst/>
              <a:rect l="l" t="t" r="r" b="b"/>
              <a:pathLst>
                <a:path w="2080" h="4753" extrusionOk="0">
                  <a:moveTo>
                    <a:pt x="901" y="0"/>
                  </a:moveTo>
                  <a:lnTo>
                    <a:pt x="1" y="1524"/>
                  </a:lnTo>
                  <a:lnTo>
                    <a:pt x="416" y="4753"/>
                  </a:lnTo>
                  <a:lnTo>
                    <a:pt x="1178" y="4718"/>
                  </a:lnTo>
                  <a:lnTo>
                    <a:pt x="1920" y="4684"/>
                  </a:lnTo>
                  <a:lnTo>
                    <a:pt x="2079" y="1420"/>
                  </a:lnTo>
                  <a:lnTo>
                    <a:pt x="1497" y="721"/>
                  </a:lnTo>
                  <a:lnTo>
                    <a:pt x="9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7"/>
            <p:cNvSpPr/>
            <p:nvPr/>
          </p:nvSpPr>
          <p:spPr>
            <a:xfrm>
              <a:off x="2811159" y="2827283"/>
              <a:ext cx="101694" cy="232884"/>
            </a:xfrm>
            <a:custGeom>
              <a:avLst/>
              <a:gdLst/>
              <a:ahLst/>
              <a:cxnLst/>
              <a:rect l="l" t="t" r="r" b="b"/>
              <a:pathLst>
                <a:path w="2079" h="4761" extrusionOk="0">
                  <a:moveTo>
                    <a:pt x="894" y="0"/>
                  </a:moveTo>
                  <a:lnTo>
                    <a:pt x="0" y="1538"/>
                  </a:lnTo>
                  <a:lnTo>
                    <a:pt x="416" y="4760"/>
                  </a:lnTo>
                  <a:lnTo>
                    <a:pt x="1185" y="4725"/>
                  </a:lnTo>
                  <a:lnTo>
                    <a:pt x="1926" y="4698"/>
                  </a:lnTo>
                  <a:lnTo>
                    <a:pt x="2079" y="1421"/>
                  </a:lnTo>
                  <a:lnTo>
                    <a:pt x="1580" y="825"/>
                  </a:lnTo>
                  <a:lnTo>
                    <a:pt x="8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7"/>
            <p:cNvSpPr/>
            <p:nvPr/>
          </p:nvSpPr>
          <p:spPr>
            <a:xfrm>
              <a:off x="2993804" y="2825571"/>
              <a:ext cx="102086" cy="231857"/>
            </a:xfrm>
            <a:custGeom>
              <a:avLst/>
              <a:gdLst/>
              <a:ahLst/>
              <a:cxnLst/>
              <a:rect l="l" t="t" r="r" b="b"/>
              <a:pathLst>
                <a:path w="2087" h="4740" extrusionOk="0">
                  <a:moveTo>
                    <a:pt x="964" y="1"/>
                  </a:moveTo>
                  <a:lnTo>
                    <a:pt x="1" y="1490"/>
                  </a:lnTo>
                  <a:lnTo>
                    <a:pt x="257" y="4733"/>
                  </a:lnTo>
                  <a:lnTo>
                    <a:pt x="638" y="4733"/>
                  </a:lnTo>
                  <a:lnTo>
                    <a:pt x="1774" y="4740"/>
                  </a:lnTo>
                  <a:lnTo>
                    <a:pt x="2086" y="1476"/>
                  </a:lnTo>
                  <a:lnTo>
                    <a:pt x="1400" y="583"/>
                  </a:lnTo>
                  <a:lnTo>
                    <a:pt x="9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7"/>
            <p:cNvSpPr/>
            <p:nvPr/>
          </p:nvSpPr>
          <p:spPr>
            <a:xfrm>
              <a:off x="3151064" y="2824544"/>
              <a:ext cx="102037" cy="231221"/>
            </a:xfrm>
            <a:custGeom>
              <a:avLst/>
              <a:gdLst/>
              <a:ahLst/>
              <a:cxnLst/>
              <a:rect l="l" t="t" r="r" b="b"/>
              <a:pathLst>
                <a:path w="2086" h="4727" extrusionOk="0">
                  <a:moveTo>
                    <a:pt x="970" y="1"/>
                  </a:moveTo>
                  <a:lnTo>
                    <a:pt x="0" y="1477"/>
                  </a:lnTo>
                  <a:lnTo>
                    <a:pt x="264" y="4719"/>
                  </a:lnTo>
                  <a:lnTo>
                    <a:pt x="693" y="4719"/>
                  </a:lnTo>
                  <a:lnTo>
                    <a:pt x="1774" y="4726"/>
                  </a:lnTo>
                  <a:lnTo>
                    <a:pt x="2086" y="1470"/>
                  </a:lnTo>
                  <a:lnTo>
                    <a:pt x="1608" y="839"/>
                  </a:lnTo>
                  <a:lnTo>
                    <a:pt x="9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7"/>
            <p:cNvSpPr/>
            <p:nvPr/>
          </p:nvSpPr>
          <p:spPr>
            <a:xfrm>
              <a:off x="3645831" y="3263746"/>
              <a:ext cx="50236" cy="134614"/>
            </a:xfrm>
            <a:custGeom>
              <a:avLst/>
              <a:gdLst/>
              <a:ahLst/>
              <a:cxnLst/>
              <a:rect l="l" t="t" r="r" b="b"/>
              <a:pathLst>
                <a:path w="1027" h="2752" extrusionOk="0">
                  <a:moveTo>
                    <a:pt x="950" y="1"/>
                  </a:moveTo>
                  <a:lnTo>
                    <a:pt x="1" y="29"/>
                  </a:lnTo>
                  <a:lnTo>
                    <a:pt x="119" y="2752"/>
                  </a:lnTo>
                  <a:lnTo>
                    <a:pt x="1026" y="2731"/>
                  </a:lnTo>
                  <a:lnTo>
                    <a:pt x="9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7"/>
            <p:cNvSpPr/>
            <p:nvPr/>
          </p:nvSpPr>
          <p:spPr>
            <a:xfrm>
              <a:off x="3802063" y="3531503"/>
              <a:ext cx="50578" cy="134223"/>
            </a:xfrm>
            <a:custGeom>
              <a:avLst/>
              <a:gdLst/>
              <a:ahLst/>
              <a:cxnLst/>
              <a:rect l="l" t="t" r="r" b="b"/>
              <a:pathLst>
                <a:path w="1034" h="2744" extrusionOk="0">
                  <a:moveTo>
                    <a:pt x="950" y="0"/>
                  </a:moveTo>
                  <a:lnTo>
                    <a:pt x="1" y="14"/>
                  </a:lnTo>
                  <a:lnTo>
                    <a:pt x="119" y="2744"/>
                  </a:lnTo>
                  <a:lnTo>
                    <a:pt x="1033" y="2716"/>
                  </a:lnTo>
                  <a:lnTo>
                    <a:pt x="9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7"/>
            <p:cNvSpPr/>
            <p:nvPr/>
          </p:nvSpPr>
          <p:spPr>
            <a:xfrm>
              <a:off x="3385558" y="3079437"/>
              <a:ext cx="102086" cy="231515"/>
            </a:xfrm>
            <a:custGeom>
              <a:avLst/>
              <a:gdLst/>
              <a:ahLst/>
              <a:cxnLst/>
              <a:rect l="l" t="t" r="r" b="b"/>
              <a:pathLst>
                <a:path w="2087" h="4733" extrusionOk="0">
                  <a:moveTo>
                    <a:pt x="964" y="0"/>
                  </a:moveTo>
                  <a:lnTo>
                    <a:pt x="1" y="1483"/>
                  </a:lnTo>
                  <a:lnTo>
                    <a:pt x="264" y="4718"/>
                  </a:lnTo>
                  <a:lnTo>
                    <a:pt x="687" y="4718"/>
                  </a:lnTo>
                  <a:lnTo>
                    <a:pt x="1775" y="4732"/>
                  </a:lnTo>
                  <a:lnTo>
                    <a:pt x="2086" y="1476"/>
                  </a:lnTo>
                  <a:lnTo>
                    <a:pt x="1601" y="838"/>
                  </a:lnTo>
                  <a:lnTo>
                    <a:pt x="9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7"/>
            <p:cNvSpPr/>
            <p:nvPr/>
          </p:nvSpPr>
          <p:spPr>
            <a:xfrm>
              <a:off x="2403116" y="3523041"/>
              <a:ext cx="50578" cy="134565"/>
            </a:xfrm>
            <a:custGeom>
              <a:avLst/>
              <a:gdLst/>
              <a:ahLst/>
              <a:cxnLst/>
              <a:rect l="l" t="t" r="r" b="b"/>
              <a:pathLst>
                <a:path w="1034" h="2751" extrusionOk="0">
                  <a:moveTo>
                    <a:pt x="957" y="0"/>
                  </a:moveTo>
                  <a:lnTo>
                    <a:pt x="1" y="28"/>
                  </a:lnTo>
                  <a:lnTo>
                    <a:pt x="125" y="2751"/>
                  </a:lnTo>
                  <a:lnTo>
                    <a:pt x="1033" y="2730"/>
                  </a:lnTo>
                  <a:lnTo>
                    <a:pt x="9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7"/>
            <p:cNvSpPr/>
            <p:nvPr/>
          </p:nvSpPr>
          <p:spPr>
            <a:xfrm>
              <a:off x="2526478" y="3527101"/>
              <a:ext cx="50529" cy="134565"/>
            </a:xfrm>
            <a:custGeom>
              <a:avLst/>
              <a:gdLst/>
              <a:ahLst/>
              <a:cxnLst/>
              <a:rect l="l" t="t" r="r" b="b"/>
              <a:pathLst>
                <a:path w="1033" h="2751" extrusionOk="0">
                  <a:moveTo>
                    <a:pt x="964" y="0"/>
                  </a:moveTo>
                  <a:lnTo>
                    <a:pt x="1" y="28"/>
                  </a:lnTo>
                  <a:lnTo>
                    <a:pt x="132" y="2751"/>
                  </a:lnTo>
                  <a:lnTo>
                    <a:pt x="1033" y="2723"/>
                  </a:lnTo>
                  <a:lnTo>
                    <a:pt x="9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7"/>
            <p:cNvSpPr/>
            <p:nvPr/>
          </p:nvSpPr>
          <p:spPr>
            <a:xfrm>
              <a:off x="2368583" y="1734341"/>
              <a:ext cx="470758" cy="255238"/>
            </a:xfrm>
            <a:custGeom>
              <a:avLst/>
              <a:gdLst/>
              <a:ahLst/>
              <a:cxnLst/>
              <a:rect l="l" t="t" r="r" b="b"/>
              <a:pathLst>
                <a:path w="9624" h="5218" extrusionOk="0">
                  <a:moveTo>
                    <a:pt x="38" y="1"/>
                  </a:moveTo>
                  <a:cubicBezTo>
                    <a:pt x="13" y="1"/>
                    <a:pt x="0" y="1"/>
                    <a:pt x="0" y="1"/>
                  </a:cubicBezTo>
                  <a:lnTo>
                    <a:pt x="132" y="1802"/>
                  </a:lnTo>
                  <a:cubicBezTo>
                    <a:pt x="132" y="1802"/>
                    <a:pt x="3534" y="1657"/>
                    <a:pt x="3949" y="1622"/>
                  </a:cubicBezTo>
                  <a:cubicBezTo>
                    <a:pt x="4011" y="1618"/>
                    <a:pt x="4076" y="1615"/>
                    <a:pt x="4140" y="1615"/>
                  </a:cubicBezTo>
                  <a:cubicBezTo>
                    <a:pt x="4511" y="1615"/>
                    <a:pt x="4857" y="1717"/>
                    <a:pt x="4538" y="2308"/>
                  </a:cubicBezTo>
                  <a:cubicBezTo>
                    <a:pt x="4164" y="3001"/>
                    <a:pt x="3540" y="4913"/>
                    <a:pt x="5764" y="5149"/>
                  </a:cubicBezTo>
                  <a:cubicBezTo>
                    <a:pt x="6243" y="5198"/>
                    <a:pt x="6694" y="5217"/>
                    <a:pt x="7108" y="5217"/>
                  </a:cubicBezTo>
                  <a:cubicBezTo>
                    <a:pt x="8613" y="5217"/>
                    <a:pt x="9623" y="4961"/>
                    <a:pt x="9623" y="4961"/>
                  </a:cubicBezTo>
                  <a:cubicBezTo>
                    <a:pt x="9623" y="4961"/>
                    <a:pt x="5965" y="4948"/>
                    <a:pt x="5397" y="4144"/>
                  </a:cubicBezTo>
                  <a:cubicBezTo>
                    <a:pt x="4822" y="3333"/>
                    <a:pt x="5674" y="2460"/>
                    <a:pt x="5757" y="1643"/>
                  </a:cubicBezTo>
                  <a:cubicBezTo>
                    <a:pt x="5848" y="818"/>
                    <a:pt x="4815" y="617"/>
                    <a:pt x="3402" y="299"/>
                  </a:cubicBezTo>
                  <a:cubicBezTo>
                    <a:pt x="2104" y="12"/>
                    <a:pt x="321" y="1"/>
                    <a:pt x="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7"/>
            <p:cNvSpPr/>
            <p:nvPr/>
          </p:nvSpPr>
          <p:spPr>
            <a:xfrm>
              <a:off x="2541739" y="1755716"/>
              <a:ext cx="140680" cy="232884"/>
            </a:xfrm>
            <a:custGeom>
              <a:avLst/>
              <a:gdLst/>
              <a:ahLst/>
              <a:cxnLst/>
              <a:rect l="l" t="t" r="r" b="b"/>
              <a:pathLst>
                <a:path w="2876" h="4761" extrusionOk="0">
                  <a:moveTo>
                    <a:pt x="416" y="0"/>
                  </a:moveTo>
                  <a:lnTo>
                    <a:pt x="416" y="0"/>
                  </a:lnTo>
                  <a:cubicBezTo>
                    <a:pt x="860" y="319"/>
                    <a:pt x="1137" y="762"/>
                    <a:pt x="1074" y="1331"/>
                  </a:cubicBezTo>
                  <a:cubicBezTo>
                    <a:pt x="1144" y="1434"/>
                    <a:pt x="1144" y="1601"/>
                    <a:pt x="998" y="1871"/>
                  </a:cubicBezTo>
                  <a:cubicBezTo>
                    <a:pt x="624" y="2564"/>
                    <a:pt x="0" y="4476"/>
                    <a:pt x="2224" y="4712"/>
                  </a:cubicBezTo>
                  <a:cubicBezTo>
                    <a:pt x="2453" y="4739"/>
                    <a:pt x="2668" y="4753"/>
                    <a:pt x="2876" y="4760"/>
                  </a:cubicBezTo>
                  <a:cubicBezTo>
                    <a:pt x="2723" y="4684"/>
                    <a:pt x="2571" y="4601"/>
                    <a:pt x="2432" y="4497"/>
                  </a:cubicBezTo>
                  <a:cubicBezTo>
                    <a:pt x="2148" y="4275"/>
                    <a:pt x="1913" y="3984"/>
                    <a:pt x="1767" y="3665"/>
                  </a:cubicBezTo>
                  <a:cubicBezTo>
                    <a:pt x="1698" y="3513"/>
                    <a:pt x="1670" y="3388"/>
                    <a:pt x="1663" y="3264"/>
                  </a:cubicBezTo>
                  <a:cubicBezTo>
                    <a:pt x="1559" y="2591"/>
                    <a:pt x="2141" y="1878"/>
                    <a:pt x="2217" y="1213"/>
                  </a:cubicBezTo>
                  <a:cubicBezTo>
                    <a:pt x="2294" y="499"/>
                    <a:pt x="1532" y="257"/>
                    <a:pt x="4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7"/>
            <p:cNvSpPr/>
            <p:nvPr/>
          </p:nvSpPr>
          <p:spPr>
            <a:xfrm>
              <a:off x="2360414" y="1628979"/>
              <a:ext cx="20398" cy="277935"/>
            </a:xfrm>
            <a:custGeom>
              <a:avLst/>
              <a:gdLst/>
              <a:ahLst/>
              <a:cxnLst/>
              <a:rect l="l" t="t" r="r" b="b"/>
              <a:pathLst>
                <a:path w="417" h="5682" extrusionOk="0">
                  <a:moveTo>
                    <a:pt x="1" y="0"/>
                  </a:moveTo>
                  <a:lnTo>
                    <a:pt x="382" y="5667"/>
                  </a:lnTo>
                  <a:cubicBezTo>
                    <a:pt x="382" y="5674"/>
                    <a:pt x="389" y="5681"/>
                    <a:pt x="403" y="5681"/>
                  </a:cubicBezTo>
                  <a:cubicBezTo>
                    <a:pt x="410" y="5681"/>
                    <a:pt x="417" y="5674"/>
                    <a:pt x="417" y="5661"/>
                  </a:cubicBezTo>
                  <a:lnTo>
                    <a:pt x="1" y="0"/>
                  </a:lnTo>
                  <a:close/>
                </a:path>
              </a:pathLst>
            </a:custGeom>
            <a:solidFill>
              <a:srgbClr val="F6F6F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7"/>
            <p:cNvSpPr/>
            <p:nvPr/>
          </p:nvSpPr>
          <p:spPr>
            <a:xfrm>
              <a:off x="2368925" y="1895318"/>
              <a:ext cx="22403" cy="21767"/>
            </a:xfrm>
            <a:custGeom>
              <a:avLst/>
              <a:gdLst/>
              <a:ahLst/>
              <a:cxnLst/>
              <a:rect l="l" t="t" r="r" b="b"/>
              <a:pathLst>
                <a:path w="458" h="445" extrusionOk="0">
                  <a:moveTo>
                    <a:pt x="227" y="0"/>
                  </a:moveTo>
                  <a:cubicBezTo>
                    <a:pt x="223" y="0"/>
                    <a:pt x="219" y="1"/>
                    <a:pt x="215" y="1"/>
                  </a:cubicBezTo>
                  <a:cubicBezTo>
                    <a:pt x="97" y="15"/>
                    <a:pt x="0" y="119"/>
                    <a:pt x="7" y="236"/>
                  </a:cubicBezTo>
                  <a:cubicBezTo>
                    <a:pt x="20" y="357"/>
                    <a:pt x="111" y="445"/>
                    <a:pt x="229" y="445"/>
                  </a:cubicBezTo>
                  <a:cubicBezTo>
                    <a:pt x="234" y="445"/>
                    <a:pt x="238" y="444"/>
                    <a:pt x="243" y="444"/>
                  </a:cubicBezTo>
                  <a:cubicBezTo>
                    <a:pt x="367" y="437"/>
                    <a:pt x="457" y="333"/>
                    <a:pt x="450" y="209"/>
                  </a:cubicBezTo>
                  <a:cubicBezTo>
                    <a:pt x="444" y="95"/>
                    <a:pt x="346" y="0"/>
                    <a:pt x="2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7"/>
            <p:cNvSpPr/>
            <p:nvPr/>
          </p:nvSpPr>
          <p:spPr>
            <a:xfrm>
              <a:off x="2446161" y="4048626"/>
              <a:ext cx="1508147" cy="97683"/>
            </a:xfrm>
            <a:custGeom>
              <a:avLst/>
              <a:gdLst/>
              <a:ahLst/>
              <a:cxnLst/>
              <a:rect l="l" t="t" r="r" b="b"/>
              <a:pathLst>
                <a:path w="30832" h="1997" extrusionOk="0">
                  <a:moveTo>
                    <a:pt x="1" y="1"/>
                  </a:moveTo>
                  <a:lnTo>
                    <a:pt x="1" y="1996"/>
                  </a:lnTo>
                  <a:lnTo>
                    <a:pt x="30832" y="1996"/>
                  </a:lnTo>
                  <a:lnTo>
                    <a:pt x="308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7"/>
            <p:cNvSpPr/>
            <p:nvPr/>
          </p:nvSpPr>
          <p:spPr>
            <a:xfrm>
              <a:off x="2386877" y="4107959"/>
              <a:ext cx="1622315" cy="97634"/>
            </a:xfrm>
            <a:custGeom>
              <a:avLst/>
              <a:gdLst/>
              <a:ahLst/>
              <a:cxnLst/>
              <a:rect l="l" t="t" r="r" b="b"/>
              <a:pathLst>
                <a:path w="33166" h="1996" extrusionOk="0">
                  <a:moveTo>
                    <a:pt x="0" y="0"/>
                  </a:moveTo>
                  <a:lnTo>
                    <a:pt x="0" y="1996"/>
                  </a:lnTo>
                  <a:lnTo>
                    <a:pt x="33166" y="1996"/>
                  </a:lnTo>
                  <a:lnTo>
                    <a:pt x="331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7"/>
            <p:cNvSpPr/>
            <p:nvPr/>
          </p:nvSpPr>
          <p:spPr>
            <a:xfrm>
              <a:off x="2331604" y="4158781"/>
              <a:ext cx="1715889" cy="67845"/>
            </a:xfrm>
            <a:custGeom>
              <a:avLst/>
              <a:gdLst/>
              <a:ahLst/>
              <a:cxnLst/>
              <a:rect l="l" t="t" r="r" b="b"/>
              <a:pathLst>
                <a:path w="35079" h="1387" extrusionOk="0">
                  <a:moveTo>
                    <a:pt x="1" y="0"/>
                  </a:moveTo>
                  <a:lnTo>
                    <a:pt x="1" y="1386"/>
                  </a:lnTo>
                  <a:lnTo>
                    <a:pt x="35079" y="1386"/>
                  </a:lnTo>
                  <a:lnTo>
                    <a:pt x="350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0" name="Google Shape;2140;p37"/>
          <p:cNvGrpSpPr/>
          <p:nvPr/>
        </p:nvGrpSpPr>
        <p:grpSpPr>
          <a:xfrm flipH="1">
            <a:off x="-74062" y="4226620"/>
            <a:ext cx="1682893" cy="1021015"/>
            <a:chOff x="7065924" y="3940900"/>
            <a:chExt cx="2154241" cy="1306983"/>
          </a:xfrm>
        </p:grpSpPr>
        <p:sp>
          <p:nvSpPr>
            <p:cNvPr id="2141" name="Google Shape;2141;p37"/>
            <p:cNvSpPr/>
            <p:nvPr/>
          </p:nvSpPr>
          <p:spPr>
            <a:xfrm>
              <a:off x="7065924" y="3940900"/>
              <a:ext cx="2154231" cy="1306983"/>
            </a:xfrm>
            <a:custGeom>
              <a:avLst/>
              <a:gdLst/>
              <a:ahLst/>
              <a:cxnLst/>
              <a:rect l="l" t="t" r="r" b="b"/>
              <a:pathLst>
                <a:path w="40715" h="24702" extrusionOk="0">
                  <a:moveTo>
                    <a:pt x="40706" y="0"/>
                  </a:moveTo>
                  <a:lnTo>
                    <a:pt x="40706" y="0"/>
                  </a:lnTo>
                  <a:lnTo>
                    <a:pt x="40706" y="0"/>
                  </a:lnTo>
                  <a:cubicBezTo>
                    <a:pt x="40709" y="0"/>
                    <a:pt x="40712" y="0"/>
                    <a:pt x="40715" y="0"/>
                  </a:cubicBezTo>
                  <a:close/>
                  <a:moveTo>
                    <a:pt x="40706" y="0"/>
                  </a:moveTo>
                  <a:cubicBezTo>
                    <a:pt x="39251" y="1"/>
                    <a:pt x="37788" y="134"/>
                    <a:pt x="36374" y="317"/>
                  </a:cubicBezTo>
                  <a:cubicBezTo>
                    <a:pt x="33750" y="625"/>
                    <a:pt x="30601" y="1458"/>
                    <a:pt x="29918" y="4007"/>
                  </a:cubicBezTo>
                  <a:cubicBezTo>
                    <a:pt x="29546" y="3141"/>
                    <a:pt x="28682" y="2749"/>
                    <a:pt x="27751" y="2749"/>
                  </a:cubicBezTo>
                  <a:cubicBezTo>
                    <a:pt x="26740" y="2749"/>
                    <a:pt x="25652" y="3212"/>
                    <a:pt x="25035" y="4032"/>
                  </a:cubicBezTo>
                  <a:cubicBezTo>
                    <a:pt x="23863" y="5583"/>
                    <a:pt x="23909" y="7682"/>
                    <a:pt x="24006" y="9615"/>
                  </a:cubicBezTo>
                  <a:lnTo>
                    <a:pt x="24006" y="9615"/>
                  </a:lnTo>
                  <a:cubicBezTo>
                    <a:pt x="23909" y="8292"/>
                    <a:pt x="22546" y="7497"/>
                    <a:pt x="21185" y="7497"/>
                  </a:cubicBezTo>
                  <a:cubicBezTo>
                    <a:pt x="20515" y="7497"/>
                    <a:pt x="19846" y="7689"/>
                    <a:pt x="19329" y="8106"/>
                  </a:cubicBezTo>
                  <a:cubicBezTo>
                    <a:pt x="17729" y="9381"/>
                    <a:pt x="17496" y="11772"/>
                    <a:pt x="17979" y="13747"/>
                  </a:cubicBezTo>
                  <a:cubicBezTo>
                    <a:pt x="15755" y="8939"/>
                    <a:pt x="11939" y="4866"/>
                    <a:pt x="7265" y="2325"/>
                  </a:cubicBezTo>
                  <a:lnTo>
                    <a:pt x="7265" y="2325"/>
                  </a:lnTo>
                  <a:cubicBezTo>
                    <a:pt x="7049" y="6823"/>
                    <a:pt x="9431" y="11364"/>
                    <a:pt x="13255" y="13755"/>
                  </a:cubicBezTo>
                  <a:cubicBezTo>
                    <a:pt x="12887" y="13596"/>
                    <a:pt x="12490" y="13521"/>
                    <a:pt x="12090" y="13521"/>
                  </a:cubicBezTo>
                  <a:cubicBezTo>
                    <a:pt x="11062" y="13521"/>
                    <a:pt x="10022" y="14019"/>
                    <a:pt x="9440" y="14871"/>
                  </a:cubicBezTo>
                  <a:cubicBezTo>
                    <a:pt x="8640" y="16063"/>
                    <a:pt x="8831" y="17812"/>
                    <a:pt x="9848" y="18812"/>
                  </a:cubicBezTo>
                  <a:cubicBezTo>
                    <a:pt x="9525" y="18710"/>
                    <a:pt x="9194" y="18663"/>
                    <a:pt x="8863" y="18663"/>
                  </a:cubicBezTo>
                  <a:cubicBezTo>
                    <a:pt x="6909" y="18663"/>
                    <a:pt x="4963" y="20316"/>
                    <a:pt x="4899" y="22311"/>
                  </a:cubicBezTo>
                  <a:cubicBezTo>
                    <a:pt x="4523" y="21673"/>
                    <a:pt x="3835" y="21386"/>
                    <a:pt x="3106" y="21386"/>
                  </a:cubicBezTo>
                  <a:cubicBezTo>
                    <a:pt x="2254" y="21386"/>
                    <a:pt x="1347" y="21778"/>
                    <a:pt x="817" y="22461"/>
                  </a:cubicBezTo>
                  <a:cubicBezTo>
                    <a:pt x="359" y="23044"/>
                    <a:pt x="100" y="23827"/>
                    <a:pt x="0" y="24702"/>
                  </a:cubicBezTo>
                  <a:lnTo>
                    <a:pt x="40706" y="24702"/>
                  </a:lnTo>
                  <a:lnTo>
                    <a:pt x="407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7"/>
            <p:cNvSpPr/>
            <p:nvPr/>
          </p:nvSpPr>
          <p:spPr>
            <a:xfrm>
              <a:off x="7065924" y="4928398"/>
              <a:ext cx="521481" cy="319471"/>
            </a:xfrm>
            <a:custGeom>
              <a:avLst/>
              <a:gdLst/>
              <a:ahLst/>
              <a:cxnLst/>
              <a:rect l="l" t="t" r="r" b="b"/>
              <a:pathLst>
                <a:path w="9856" h="6038" extrusionOk="0">
                  <a:moveTo>
                    <a:pt x="8869" y="1"/>
                  </a:moveTo>
                  <a:cubicBezTo>
                    <a:pt x="6912" y="1"/>
                    <a:pt x="4969" y="1651"/>
                    <a:pt x="4907" y="3638"/>
                  </a:cubicBezTo>
                  <a:cubicBezTo>
                    <a:pt x="4528" y="3006"/>
                    <a:pt x="3841" y="2721"/>
                    <a:pt x="3115" y="2721"/>
                  </a:cubicBezTo>
                  <a:cubicBezTo>
                    <a:pt x="2263" y="2721"/>
                    <a:pt x="1356" y="3113"/>
                    <a:pt x="825" y="3797"/>
                  </a:cubicBezTo>
                  <a:cubicBezTo>
                    <a:pt x="367" y="4380"/>
                    <a:pt x="108" y="5163"/>
                    <a:pt x="0" y="6038"/>
                  </a:cubicBezTo>
                  <a:lnTo>
                    <a:pt x="5199" y="6038"/>
                  </a:lnTo>
                  <a:cubicBezTo>
                    <a:pt x="5817" y="4636"/>
                    <a:pt x="7342" y="3620"/>
                    <a:pt x="8881" y="3620"/>
                  </a:cubicBezTo>
                  <a:cubicBezTo>
                    <a:pt x="9208" y="3620"/>
                    <a:pt x="9536" y="3665"/>
                    <a:pt x="9856" y="3763"/>
                  </a:cubicBezTo>
                  <a:cubicBezTo>
                    <a:pt x="8889" y="2822"/>
                    <a:pt x="8664" y="1206"/>
                    <a:pt x="9323" y="31"/>
                  </a:cubicBezTo>
                  <a:cubicBezTo>
                    <a:pt x="9172" y="11"/>
                    <a:pt x="9021" y="1"/>
                    <a:pt x="8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7"/>
            <p:cNvSpPr/>
            <p:nvPr/>
          </p:nvSpPr>
          <p:spPr>
            <a:xfrm>
              <a:off x="7447203" y="3942646"/>
              <a:ext cx="1772961" cy="919100"/>
            </a:xfrm>
            <a:custGeom>
              <a:avLst/>
              <a:gdLst/>
              <a:ahLst/>
              <a:cxnLst/>
              <a:rect l="l" t="t" r="r" b="b"/>
              <a:pathLst>
                <a:path w="33509" h="17371" extrusionOk="0">
                  <a:moveTo>
                    <a:pt x="16800" y="13239"/>
                  </a:moveTo>
                  <a:cubicBezTo>
                    <a:pt x="16802" y="13270"/>
                    <a:pt x="16803" y="13300"/>
                    <a:pt x="16805" y="13330"/>
                  </a:cubicBezTo>
                  <a:cubicBezTo>
                    <a:pt x="16804" y="13300"/>
                    <a:pt x="16802" y="13269"/>
                    <a:pt x="16800" y="13239"/>
                  </a:cubicBezTo>
                  <a:close/>
                  <a:moveTo>
                    <a:pt x="33509" y="0"/>
                  </a:moveTo>
                  <a:cubicBezTo>
                    <a:pt x="32051" y="0"/>
                    <a:pt x="30584" y="134"/>
                    <a:pt x="29168" y="309"/>
                  </a:cubicBezTo>
                  <a:cubicBezTo>
                    <a:pt x="26544" y="625"/>
                    <a:pt x="23395" y="1458"/>
                    <a:pt x="22712" y="4008"/>
                  </a:cubicBezTo>
                  <a:cubicBezTo>
                    <a:pt x="22340" y="3142"/>
                    <a:pt x="21476" y="2750"/>
                    <a:pt x="20545" y="2750"/>
                  </a:cubicBezTo>
                  <a:cubicBezTo>
                    <a:pt x="19534" y="2750"/>
                    <a:pt x="18446" y="3213"/>
                    <a:pt x="17829" y="4033"/>
                  </a:cubicBezTo>
                  <a:cubicBezTo>
                    <a:pt x="16657" y="5575"/>
                    <a:pt x="16703" y="7682"/>
                    <a:pt x="16800" y="9615"/>
                  </a:cubicBezTo>
                  <a:lnTo>
                    <a:pt x="16800" y="9615"/>
                  </a:lnTo>
                  <a:cubicBezTo>
                    <a:pt x="16703" y="8290"/>
                    <a:pt x="15335" y="7495"/>
                    <a:pt x="13972" y="7495"/>
                  </a:cubicBezTo>
                  <a:cubicBezTo>
                    <a:pt x="13305" y="7495"/>
                    <a:pt x="12638" y="7685"/>
                    <a:pt x="12123" y="8098"/>
                  </a:cubicBezTo>
                  <a:cubicBezTo>
                    <a:pt x="10523" y="9381"/>
                    <a:pt x="10290" y="11764"/>
                    <a:pt x="10773" y="13747"/>
                  </a:cubicBezTo>
                  <a:cubicBezTo>
                    <a:pt x="8549" y="8931"/>
                    <a:pt x="4733" y="4866"/>
                    <a:pt x="59" y="2325"/>
                  </a:cubicBezTo>
                  <a:lnTo>
                    <a:pt x="59" y="2325"/>
                  </a:lnTo>
                  <a:cubicBezTo>
                    <a:pt x="1" y="3633"/>
                    <a:pt x="167" y="4949"/>
                    <a:pt x="509" y="6207"/>
                  </a:cubicBezTo>
                  <a:cubicBezTo>
                    <a:pt x="4966" y="8757"/>
                    <a:pt x="8607" y="12714"/>
                    <a:pt x="10773" y="17371"/>
                  </a:cubicBezTo>
                  <a:cubicBezTo>
                    <a:pt x="10290" y="15380"/>
                    <a:pt x="10523" y="13005"/>
                    <a:pt x="12123" y="11722"/>
                  </a:cubicBezTo>
                  <a:cubicBezTo>
                    <a:pt x="12638" y="11310"/>
                    <a:pt x="13305" y="11119"/>
                    <a:pt x="13972" y="11119"/>
                  </a:cubicBezTo>
                  <a:cubicBezTo>
                    <a:pt x="15335" y="11119"/>
                    <a:pt x="16703" y="11914"/>
                    <a:pt x="16800" y="13239"/>
                  </a:cubicBezTo>
                  <a:lnTo>
                    <a:pt x="16800" y="13239"/>
                  </a:lnTo>
                  <a:cubicBezTo>
                    <a:pt x="16703" y="11306"/>
                    <a:pt x="16657" y="9199"/>
                    <a:pt x="17829" y="7657"/>
                  </a:cubicBezTo>
                  <a:cubicBezTo>
                    <a:pt x="18446" y="6837"/>
                    <a:pt x="19534" y="6374"/>
                    <a:pt x="20545" y="6374"/>
                  </a:cubicBezTo>
                  <a:cubicBezTo>
                    <a:pt x="21476" y="6374"/>
                    <a:pt x="22340" y="6766"/>
                    <a:pt x="22712" y="7632"/>
                  </a:cubicBezTo>
                  <a:cubicBezTo>
                    <a:pt x="23386" y="5091"/>
                    <a:pt x="26544" y="4258"/>
                    <a:pt x="29168" y="3933"/>
                  </a:cubicBezTo>
                  <a:cubicBezTo>
                    <a:pt x="30584" y="3766"/>
                    <a:pt x="32051" y="3633"/>
                    <a:pt x="33509" y="3625"/>
                  </a:cubicBezTo>
                  <a:lnTo>
                    <a:pt x="335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7"/>
            <p:cNvSpPr/>
            <p:nvPr/>
          </p:nvSpPr>
          <p:spPr>
            <a:xfrm>
              <a:off x="7529216" y="4699531"/>
              <a:ext cx="238518" cy="216032"/>
            </a:xfrm>
            <a:custGeom>
              <a:avLst/>
              <a:gdLst/>
              <a:ahLst/>
              <a:cxnLst/>
              <a:rect l="l" t="t" r="r" b="b"/>
              <a:pathLst>
                <a:path w="4508" h="4083" extrusionOk="0">
                  <a:moveTo>
                    <a:pt x="1192" y="0"/>
                  </a:moveTo>
                  <a:cubicBezTo>
                    <a:pt x="1000" y="167"/>
                    <a:pt x="834" y="350"/>
                    <a:pt x="700" y="558"/>
                  </a:cubicBezTo>
                  <a:cubicBezTo>
                    <a:pt x="0" y="1600"/>
                    <a:pt x="50" y="3066"/>
                    <a:pt x="775" y="4082"/>
                  </a:cubicBezTo>
                  <a:cubicBezTo>
                    <a:pt x="1357" y="3293"/>
                    <a:pt x="2358" y="2833"/>
                    <a:pt x="3346" y="2833"/>
                  </a:cubicBezTo>
                  <a:cubicBezTo>
                    <a:pt x="3745" y="2833"/>
                    <a:pt x="4141" y="2908"/>
                    <a:pt x="4508" y="3066"/>
                  </a:cubicBezTo>
                  <a:cubicBezTo>
                    <a:pt x="3216" y="2266"/>
                    <a:pt x="2108" y="1208"/>
                    <a:pt x="1192" y="0"/>
                  </a:cubicBezTo>
                  <a:close/>
                </a:path>
              </a:pathLst>
            </a:custGeom>
            <a:solidFill>
              <a:srgbClr val="468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7"/>
            <p:cNvSpPr/>
            <p:nvPr/>
          </p:nvSpPr>
          <p:spPr>
            <a:xfrm>
              <a:off x="7065924" y="3940900"/>
              <a:ext cx="2154231" cy="1306983"/>
            </a:xfrm>
            <a:custGeom>
              <a:avLst/>
              <a:gdLst/>
              <a:ahLst/>
              <a:cxnLst/>
              <a:rect l="l" t="t" r="r" b="b"/>
              <a:pathLst>
                <a:path w="40715" h="24702" extrusionOk="0">
                  <a:moveTo>
                    <a:pt x="40706" y="0"/>
                  </a:moveTo>
                  <a:lnTo>
                    <a:pt x="40706" y="0"/>
                  </a:lnTo>
                  <a:lnTo>
                    <a:pt x="40706" y="0"/>
                  </a:lnTo>
                  <a:cubicBezTo>
                    <a:pt x="40709" y="0"/>
                    <a:pt x="40712" y="0"/>
                    <a:pt x="40715" y="0"/>
                  </a:cubicBezTo>
                  <a:close/>
                  <a:moveTo>
                    <a:pt x="40706" y="0"/>
                  </a:moveTo>
                  <a:cubicBezTo>
                    <a:pt x="39251" y="1"/>
                    <a:pt x="37788" y="134"/>
                    <a:pt x="36374" y="317"/>
                  </a:cubicBezTo>
                  <a:cubicBezTo>
                    <a:pt x="33750" y="625"/>
                    <a:pt x="30601" y="1458"/>
                    <a:pt x="29918" y="4007"/>
                  </a:cubicBezTo>
                  <a:cubicBezTo>
                    <a:pt x="29546" y="3141"/>
                    <a:pt x="28682" y="2749"/>
                    <a:pt x="27751" y="2749"/>
                  </a:cubicBezTo>
                  <a:cubicBezTo>
                    <a:pt x="26740" y="2749"/>
                    <a:pt x="25652" y="3212"/>
                    <a:pt x="25035" y="4032"/>
                  </a:cubicBezTo>
                  <a:cubicBezTo>
                    <a:pt x="23863" y="5583"/>
                    <a:pt x="23909" y="7682"/>
                    <a:pt x="24006" y="9615"/>
                  </a:cubicBezTo>
                  <a:lnTo>
                    <a:pt x="24006" y="9615"/>
                  </a:lnTo>
                  <a:cubicBezTo>
                    <a:pt x="23909" y="8292"/>
                    <a:pt x="22546" y="7497"/>
                    <a:pt x="21185" y="7497"/>
                  </a:cubicBezTo>
                  <a:cubicBezTo>
                    <a:pt x="20515" y="7497"/>
                    <a:pt x="19846" y="7689"/>
                    <a:pt x="19329" y="8106"/>
                  </a:cubicBezTo>
                  <a:cubicBezTo>
                    <a:pt x="17729" y="9381"/>
                    <a:pt x="17496" y="11772"/>
                    <a:pt x="17979" y="13747"/>
                  </a:cubicBezTo>
                  <a:cubicBezTo>
                    <a:pt x="15755" y="8939"/>
                    <a:pt x="11939" y="4866"/>
                    <a:pt x="7265" y="2325"/>
                  </a:cubicBezTo>
                  <a:lnTo>
                    <a:pt x="7265" y="2325"/>
                  </a:lnTo>
                  <a:cubicBezTo>
                    <a:pt x="7049" y="6823"/>
                    <a:pt x="9431" y="11364"/>
                    <a:pt x="13255" y="13755"/>
                  </a:cubicBezTo>
                  <a:cubicBezTo>
                    <a:pt x="12887" y="13596"/>
                    <a:pt x="12490" y="13521"/>
                    <a:pt x="12090" y="13521"/>
                  </a:cubicBezTo>
                  <a:cubicBezTo>
                    <a:pt x="11062" y="13521"/>
                    <a:pt x="10022" y="14019"/>
                    <a:pt x="9440" y="14871"/>
                  </a:cubicBezTo>
                  <a:cubicBezTo>
                    <a:pt x="8640" y="16063"/>
                    <a:pt x="8831" y="17812"/>
                    <a:pt x="9848" y="18812"/>
                  </a:cubicBezTo>
                  <a:cubicBezTo>
                    <a:pt x="9525" y="18710"/>
                    <a:pt x="9194" y="18663"/>
                    <a:pt x="8863" y="18663"/>
                  </a:cubicBezTo>
                  <a:cubicBezTo>
                    <a:pt x="6909" y="18663"/>
                    <a:pt x="4963" y="20316"/>
                    <a:pt x="4899" y="22311"/>
                  </a:cubicBezTo>
                  <a:cubicBezTo>
                    <a:pt x="4523" y="21673"/>
                    <a:pt x="3835" y="21386"/>
                    <a:pt x="3106" y="21386"/>
                  </a:cubicBezTo>
                  <a:cubicBezTo>
                    <a:pt x="2254" y="21386"/>
                    <a:pt x="1347" y="21778"/>
                    <a:pt x="817" y="22461"/>
                  </a:cubicBezTo>
                  <a:cubicBezTo>
                    <a:pt x="359" y="23044"/>
                    <a:pt x="100" y="23827"/>
                    <a:pt x="0" y="24702"/>
                  </a:cubicBezTo>
                  <a:lnTo>
                    <a:pt x="40706" y="24702"/>
                  </a:lnTo>
                  <a:lnTo>
                    <a:pt x="40706" y="0"/>
                  </a:lnTo>
                  <a:close/>
                </a:path>
              </a:pathLst>
            </a:custGeom>
            <a:solidFill>
              <a:srgbClr val="262034">
                <a:alpha val="5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6" name="Google Shape;2146;p37"/>
          <p:cNvGrpSpPr/>
          <p:nvPr/>
        </p:nvGrpSpPr>
        <p:grpSpPr>
          <a:xfrm flipH="1">
            <a:off x="105180" y="3953565"/>
            <a:ext cx="1012168" cy="1294512"/>
            <a:chOff x="5791475" y="1450100"/>
            <a:chExt cx="1065777" cy="1363074"/>
          </a:xfrm>
        </p:grpSpPr>
        <p:sp>
          <p:nvSpPr>
            <p:cNvPr id="2147" name="Google Shape;2147;p37"/>
            <p:cNvSpPr/>
            <p:nvPr/>
          </p:nvSpPr>
          <p:spPr>
            <a:xfrm>
              <a:off x="6158688" y="1805226"/>
              <a:ext cx="446388" cy="1007949"/>
            </a:xfrm>
            <a:custGeom>
              <a:avLst/>
              <a:gdLst/>
              <a:ahLst/>
              <a:cxnLst/>
              <a:rect l="l" t="t" r="r" b="b"/>
              <a:pathLst>
                <a:path w="9895" h="22343" extrusionOk="0">
                  <a:moveTo>
                    <a:pt x="369" y="0"/>
                  </a:moveTo>
                  <a:cubicBezTo>
                    <a:pt x="185" y="0"/>
                    <a:pt x="0" y="179"/>
                    <a:pt x="147" y="357"/>
                  </a:cubicBezTo>
                  <a:cubicBezTo>
                    <a:pt x="1446" y="2056"/>
                    <a:pt x="2879" y="3639"/>
                    <a:pt x="4021" y="5464"/>
                  </a:cubicBezTo>
                  <a:cubicBezTo>
                    <a:pt x="5187" y="7322"/>
                    <a:pt x="6179" y="9296"/>
                    <a:pt x="6945" y="11354"/>
                  </a:cubicBezTo>
                  <a:cubicBezTo>
                    <a:pt x="8303" y="14961"/>
                    <a:pt x="8794" y="18585"/>
                    <a:pt x="8944" y="22343"/>
                  </a:cubicBezTo>
                  <a:lnTo>
                    <a:pt x="9878" y="22343"/>
                  </a:lnTo>
                  <a:cubicBezTo>
                    <a:pt x="9894" y="18469"/>
                    <a:pt x="8944" y="14478"/>
                    <a:pt x="7570" y="10929"/>
                  </a:cubicBezTo>
                  <a:cubicBezTo>
                    <a:pt x="6062" y="7055"/>
                    <a:pt x="3771" y="2789"/>
                    <a:pt x="530" y="57"/>
                  </a:cubicBezTo>
                  <a:cubicBezTo>
                    <a:pt x="483" y="17"/>
                    <a:pt x="426" y="0"/>
                    <a:pt x="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7"/>
            <p:cNvSpPr/>
            <p:nvPr/>
          </p:nvSpPr>
          <p:spPr>
            <a:xfrm>
              <a:off x="5791475" y="1450100"/>
              <a:ext cx="698973" cy="699830"/>
            </a:xfrm>
            <a:custGeom>
              <a:avLst/>
              <a:gdLst/>
              <a:ahLst/>
              <a:cxnLst/>
              <a:rect l="l" t="t" r="r" b="b"/>
              <a:pathLst>
                <a:path w="15494" h="15513" extrusionOk="0">
                  <a:moveTo>
                    <a:pt x="11044" y="0"/>
                  </a:moveTo>
                  <a:cubicBezTo>
                    <a:pt x="10663" y="0"/>
                    <a:pt x="10238" y="282"/>
                    <a:pt x="9945" y="581"/>
                  </a:cubicBezTo>
                  <a:cubicBezTo>
                    <a:pt x="8587" y="1972"/>
                    <a:pt x="7904" y="3971"/>
                    <a:pt x="8120" y="5896"/>
                  </a:cubicBezTo>
                  <a:cubicBezTo>
                    <a:pt x="7580" y="4567"/>
                    <a:pt x="6717" y="3013"/>
                    <a:pt x="5282" y="3013"/>
                  </a:cubicBezTo>
                  <a:cubicBezTo>
                    <a:pt x="5279" y="3013"/>
                    <a:pt x="5275" y="3013"/>
                    <a:pt x="5271" y="3013"/>
                  </a:cubicBezTo>
                  <a:cubicBezTo>
                    <a:pt x="4038" y="3038"/>
                    <a:pt x="3121" y="4413"/>
                    <a:pt x="3346" y="5621"/>
                  </a:cubicBezTo>
                  <a:cubicBezTo>
                    <a:pt x="3575" y="6806"/>
                    <a:pt x="4629" y="7694"/>
                    <a:pt x="5794" y="8003"/>
                  </a:cubicBezTo>
                  <a:lnTo>
                    <a:pt x="5794" y="8003"/>
                  </a:lnTo>
                  <a:cubicBezTo>
                    <a:pt x="5685" y="7978"/>
                    <a:pt x="5567" y="7967"/>
                    <a:pt x="5444" y="7967"/>
                  </a:cubicBezTo>
                  <a:cubicBezTo>
                    <a:pt x="3506" y="7967"/>
                    <a:pt x="0" y="10791"/>
                    <a:pt x="2830" y="10845"/>
                  </a:cubicBezTo>
                  <a:cubicBezTo>
                    <a:pt x="2311" y="11509"/>
                    <a:pt x="477" y="14419"/>
                    <a:pt x="1577" y="14419"/>
                  </a:cubicBezTo>
                  <a:cubicBezTo>
                    <a:pt x="1802" y="14419"/>
                    <a:pt x="2149" y="14297"/>
                    <a:pt x="2655" y="14010"/>
                  </a:cubicBezTo>
                  <a:cubicBezTo>
                    <a:pt x="4571" y="12919"/>
                    <a:pt x="6379" y="11644"/>
                    <a:pt x="8045" y="10195"/>
                  </a:cubicBezTo>
                  <a:lnTo>
                    <a:pt x="8045" y="10195"/>
                  </a:lnTo>
                  <a:cubicBezTo>
                    <a:pt x="7245" y="11811"/>
                    <a:pt x="7029" y="13711"/>
                    <a:pt x="7420" y="15460"/>
                  </a:cubicBezTo>
                  <a:cubicBezTo>
                    <a:pt x="7499" y="15496"/>
                    <a:pt x="7576" y="15512"/>
                    <a:pt x="7652" y="15512"/>
                  </a:cubicBezTo>
                  <a:cubicBezTo>
                    <a:pt x="8055" y="15512"/>
                    <a:pt x="8421" y="15061"/>
                    <a:pt x="8645" y="14669"/>
                  </a:cubicBezTo>
                  <a:cubicBezTo>
                    <a:pt x="9078" y="13877"/>
                    <a:pt x="9620" y="13152"/>
                    <a:pt x="9745" y="12261"/>
                  </a:cubicBezTo>
                  <a:cubicBezTo>
                    <a:pt x="9878" y="11278"/>
                    <a:pt x="9928" y="10295"/>
                    <a:pt x="9878" y="9312"/>
                  </a:cubicBezTo>
                  <a:lnTo>
                    <a:pt x="9878" y="9312"/>
                  </a:lnTo>
                  <a:cubicBezTo>
                    <a:pt x="10078" y="9795"/>
                    <a:pt x="10328" y="10270"/>
                    <a:pt x="10678" y="10645"/>
                  </a:cubicBezTo>
                  <a:cubicBezTo>
                    <a:pt x="11167" y="11153"/>
                    <a:pt x="11888" y="11515"/>
                    <a:pt x="12602" y="11515"/>
                  </a:cubicBezTo>
                  <a:cubicBezTo>
                    <a:pt x="12824" y="11515"/>
                    <a:pt x="13046" y="11480"/>
                    <a:pt x="13260" y="11403"/>
                  </a:cubicBezTo>
                  <a:cubicBezTo>
                    <a:pt x="14194" y="11070"/>
                    <a:pt x="14943" y="9645"/>
                    <a:pt x="14302" y="8762"/>
                  </a:cubicBezTo>
                  <a:cubicBezTo>
                    <a:pt x="14085" y="8462"/>
                    <a:pt x="13760" y="8270"/>
                    <a:pt x="13435" y="8095"/>
                  </a:cubicBezTo>
                  <a:cubicBezTo>
                    <a:pt x="12782" y="7735"/>
                    <a:pt x="12109" y="7402"/>
                    <a:pt x="11391" y="7236"/>
                  </a:cubicBezTo>
                  <a:lnTo>
                    <a:pt x="11391" y="7236"/>
                  </a:lnTo>
                  <a:cubicBezTo>
                    <a:pt x="11753" y="7307"/>
                    <a:pt x="12124" y="7366"/>
                    <a:pt x="12486" y="7366"/>
                  </a:cubicBezTo>
                  <a:cubicBezTo>
                    <a:pt x="12857" y="7366"/>
                    <a:pt x="13217" y="7304"/>
                    <a:pt x="13544" y="7129"/>
                  </a:cubicBezTo>
                  <a:cubicBezTo>
                    <a:pt x="14335" y="6712"/>
                    <a:pt x="15185" y="5371"/>
                    <a:pt x="15352" y="4505"/>
                  </a:cubicBezTo>
                  <a:cubicBezTo>
                    <a:pt x="15493" y="3755"/>
                    <a:pt x="15143" y="2855"/>
                    <a:pt x="14410" y="2663"/>
                  </a:cubicBezTo>
                  <a:cubicBezTo>
                    <a:pt x="14303" y="2634"/>
                    <a:pt x="14195" y="2621"/>
                    <a:pt x="14087" y="2621"/>
                  </a:cubicBezTo>
                  <a:cubicBezTo>
                    <a:pt x="13640" y="2621"/>
                    <a:pt x="13190" y="2845"/>
                    <a:pt x="12794" y="3080"/>
                  </a:cubicBezTo>
                  <a:cubicBezTo>
                    <a:pt x="11986" y="3563"/>
                    <a:pt x="11211" y="4130"/>
                    <a:pt x="10503" y="4763"/>
                  </a:cubicBezTo>
                  <a:cubicBezTo>
                    <a:pt x="11411" y="3738"/>
                    <a:pt x="11894" y="2355"/>
                    <a:pt x="11794" y="1006"/>
                  </a:cubicBezTo>
                  <a:cubicBezTo>
                    <a:pt x="11778" y="689"/>
                    <a:pt x="11703" y="347"/>
                    <a:pt x="11461" y="147"/>
                  </a:cubicBezTo>
                  <a:cubicBezTo>
                    <a:pt x="11336" y="44"/>
                    <a:pt x="11193" y="0"/>
                    <a:pt x="1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7"/>
            <p:cNvSpPr/>
            <p:nvPr/>
          </p:nvSpPr>
          <p:spPr>
            <a:xfrm>
              <a:off x="5813174" y="1815286"/>
              <a:ext cx="416073" cy="334645"/>
            </a:xfrm>
            <a:custGeom>
              <a:avLst/>
              <a:gdLst/>
              <a:ahLst/>
              <a:cxnLst/>
              <a:rect l="l" t="t" r="r" b="b"/>
              <a:pathLst>
                <a:path w="9223" h="7418" extrusionOk="0">
                  <a:moveTo>
                    <a:pt x="5340" y="0"/>
                  </a:moveTo>
                  <a:lnTo>
                    <a:pt x="5340" y="0"/>
                  </a:lnTo>
                  <a:cubicBezTo>
                    <a:pt x="4232" y="917"/>
                    <a:pt x="2907" y="242"/>
                    <a:pt x="1891" y="1242"/>
                  </a:cubicBezTo>
                  <a:cubicBezTo>
                    <a:pt x="1641" y="1475"/>
                    <a:pt x="1141" y="1925"/>
                    <a:pt x="1282" y="2333"/>
                  </a:cubicBezTo>
                  <a:cubicBezTo>
                    <a:pt x="1349" y="2507"/>
                    <a:pt x="1874" y="2800"/>
                    <a:pt x="2164" y="2800"/>
                  </a:cubicBezTo>
                  <a:cubicBezTo>
                    <a:pt x="2234" y="2800"/>
                    <a:pt x="2291" y="2782"/>
                    <a:pt x="2324" y="2741"/>
                  </a:cubicBezTo>
                  <a:lnTo>
                    <a:pt x="2324" y="2741"/>
                  </a:lnTo>
                  <a:cubicBezTo>
                    <a:pt x="1826" y="3412"/>
                    <a:pt x="1" y="6324"/>
                    <a:pt x="1099" y="6324"/>
                  </a:cubicBezTo>
                  <a:cubicBezTo>
                    <a:pt x="1323" y="6324"/>
                    <a:pt x="1669" y="6202"/>
                    <a:pt x="2174" y="5915"/>
                  </a:cubicBezTo>
                  <a:cubicBezTo>
                    <a:pt x="4090" y="4824"/>
                    <a:pt x="5898" y="3549"/>
                    <a:pt x="7564" y="2100"/>
                  </a:cubicBezTo>
                  <a:lnTo>
                    <a:pt x="7564" y="2100"/>
                  </a:lnTo>
                  <a:cubicBezTo>
                    <a:pt x="6764" y="3716"/>
                    <a:pt x="6548" y="5616"/>
                    <a:pt x="6939" y="7365"/>
                  </a:cubicBezTo>
                  <a:cubicBezTo>
                    <a:pt x="7018" y="7401"/>
                    <a:pt x="7095" y="7417"/>
                    <a:pt x="7171" y="7417"/>
                  </a:cubicBezTo>
                  <a:cubicBezTo>
                    <a:pt x="7574" y="7417"/>
                    <a:pt x="7940" y="6966"/>
                    <a:pt x="8164" y="6574"/>
                  </a:cubicBezTo>
                  <a:cubicBezTo>
                    <a:pt x="9222" y="4666"/>
                    <a:pt x="9114" y="3474"/>
                    <a:pt x="9064" y="1308"/>
                  </a:cubicBezTo>
                  <a:lnTo>
                    <a:pt x="9064" y="1308"/>
                  </a:lnTo>
                  <a:cubicBezTo>
                    <a:pt x="9005" y="1742"/>
                    <a:pt x="8822" y="2266"/>
                    <a:pt x="8397" y="2291"/>
                  </a:cubicBezTo>
                  <a:cubicBezTo>
                    <a:pt x="8389" y="2292"/>
                    <a:pt x="8381" y="2292"/>
                    <a:pt x="8373" y="2292"/>
                  </a:cubicBezTo>
                  <a:cubicBezTo>
                    <a:pt x="8224" y="2292"/>
                    <a:pt x="8082" y="2220"/>
                    <a:pt x="7947" y="2125"/>
                  </a:cubicBezTo>
                  <a:cubicBezTo>
                    <a:pt x="7356" y="1675"/>
                    <a:pt x="7264" y="834"/>
                    <a:pt x="7223" y="84"/>
                  </a:cubicBezTo>
                  <a:cubicBezTo>
                    <a:pt x="6681" y="750"/>
                    <a:pt x="6056" y="1350"/>
                    <a:pt x="5381" y="1892"/>
                  </a:cubicBezTo>
                  <a:cubicBezTo>
                    <a:pt x="5216" y="2024"/>
                    <a:pt x="4990" y="2145"/>
                    <a:pt x="4795" y="2145"/>
                  </a:cubicBezTo>
                  <a:cubicBezTo>
                    <a:pt x="4694" y="2145"/>
                    <a:pt x="4602" y="2112"/>
                    <a:pt x="4532" y="2033"/>
                  </a:cubicBezTo>
                  <a:cubicBezTo>
                    <a:pt x="4373" y="1833"/>
                    <a:pt x="4482" y="1533"/>
                    <a:pt x="4607" y="1300"/>
                  </a:cubicBezTo>
                  <a:cubicBezTo>
                    <a:pt x="4848" y="867"/>
                    <a:pt x="5090" y="434"/>
                    <a:pt x="5340" y="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7"/>
            <p:cNvSpPr/>
            <p:nvPr/>
          </p:nvSpPr>
          <p:spPr>
            <a:xfrm>
              <a:off x="6081862" y="1742655"/>
              <a:ext cx="181939" cy="133488"/>
            </a:xfrm>
            <a:custGeom>
              <a:avLst/>
              <a:gdLst/>
              <a:ahLst/>
              <a:cxnLst/>
              <a:rect l="l" t="t" r="r" b="b"/>
              <a:pathLst>
                <a:path w="4033" h="2959" extrusionOk="0">
                  <a:moveTo>
                    <a:pt x="2716" y="0"/>
                  </a:moveTo>
                  <a:cubicBezTo>
                    <a:pt x="1887" y="0"/>
                    <a:pt x="900" y="1216"/>
                    <a:pt x="433" y="1660"/>
                  </a:cubicBezTo>
                  <a:cubicBezTo>
                    <a:pt x="225" y="1869"/>
                    <a:pt x="0" y="2119"/>
                    <a:pt x="34" y="2410"/>
                  </a:cubicBezTo>
                  <a:cubicBezTo>
                    <a:pt x="84" y="2718"/>
                    <a:pt x="408" y="2902"/>
                    <a:pt x="717" y="2943"/>
                  </a:cubicBezTo>
                  <a:cubicBezTo>
                    <a:pt x="789" y="2953"/>
                    <a:pt x="862" y="2958"/>
                    <a:pt x="934" y="2958"/>
                  </a:cubicBezTo>
                  <a:cubicBezTo>
                    <a:pt x="1514" y="2958"/>
                    <a:pt x="2069" y="2643"/>
                    <a:pt x="2491" y="2235"/>
                  </a:cubicBezTo>
                  <a:cubicBezTo>
                    <a:pt x="3016" y="1735"/>
                    <a:pt x="4033" y="511"/>
                    <a:pt x="3016" y="61"/>
                  </a:cubicBezTo>
                  <a:cubicBezTo>
                    <a:pt x="2919" y="19"/>
                    <a:pt x="2819" y="0"/>
                    <a:pt x="2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7"/>
            <p:cNvSpPr/>
            <p:nvPr/>
          </p:nvSpPr>
          <p:spPr>
            <a:xfrm>
              <a:off x="6572682" y="1597212"/>
              <a:ext cx="284570" cy="1215962"/>
            </a:xfrm>
            <a:custGeom>
              <a:avLst/>
              <a:gdLst/>
              <a:ahLst/>
              <a:cxnLst/>
              <a:rect l="l" t="t" r="r" b="b"/>
              <a:pathLst>
                <a:path w="6308" h="26954" extrusionOk="0">
                  <a:moveTo>
                    <a:pt x="4772" y="1"/>
                  </a:moveTo>
                  <a:cubicBezTo>
                    <a:pt x="4652" y="1"/>
                    <a:pt x="4538" y="61"/>
                    <a:pt x="4466" y="211"/>
                  </a:cubicBezTo>
                  <a:cubicBezTo>
                    <a:pt x="509" y="8575"/>
                    <a:pt x="1" y="17839"/>
                    <a:pt x="184" y="26954"/>
                  </a:cubicBezTo>
                  <a:lnTo>
                    <a:pt x="2200" y="26954"/>
                  </a:lnTo>
                  <a:cubicBezTo>
                    <a:pt x="5241" y="18481"/>
                    <a:pt x="6307" y="9400"/>
                    <a:pt x="5241" y="419"/>
                  </a:cubicBezTo>
                  <a:cubicBezTo>
                    <a:pt x="5214" y="194"/>
                    <a:pt x="4985" y="1"/>
                    <a:pt x="47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7"/>
            <p:cNvSpPr/>
            <p:nvPr/>
          </p:nvSpPr>
          <p:spPr>
            <a:xfrm>
              <a:off x="6585449" y="1597212"/>
              <a:ext cx="271803" cy="1215962"/>
            </a:xfrm>
            <a:custGeom>
              <a:avLst/>
              <a:gdLst/>
              <a:ahLst/>
              <a:cxnLst/>
              <a:rect l="l" t="t" r="r" b="b"/>
              <a:pathLst>
                <a:path w="6025" h="26954" extrusionOk="0">
                  <a:moveTo>
                    <a:pt x="4488" y="1"/>
                  </a:moveTo>
                  <a:cubicBezTo>
                    <a:pt x="4369" y="1"/>
                    <a:pt x="4255" y="61"/>
                    <a:pt x="4183" y="211"/>
                  </a:cubicBezTo>
                  <a:cubicBezTo>
                    <a:pt x="3850" y="927"/>
                    <a:pt x="3542" y="1652"/>
                    <a:pt x="3250" y="2377"/>
                  </a:cubicBezTo>
                  <a:cubicBezTo>
                    <a:pt x="3942" y="10716"/>
                    <a:pt x="2817" y="19089"/>
                    <a:pt x="1" y="26954"/>
                  </a:cubicBezTo>
                  <a:lnTo>
                    <a:pt x="1917" y="26954"/>
                  </a:lnTo>
                  <a:cubicBezTo>
                    <a:pt x="4950" y="18481"/>
                    <a:pt x="6024" y="9400"/>
                    <a:pt x="4950" y="419"/>
                  </a:cubicBezTo>
                  <a:cubicBezTo>
                    <a:pt x="4928" y="194"/>
                    <a:pt x="4701" y="1"/>
                    <a:pt x="4488" y="1"/>
                  </a:cubicBezTo>
                  <a:close/>
                </a:path>
              </a:pathLst>
            </a:custGeom>
            <a:solidFill>
              <a:srgbClr val="262034">
                <a:alpha val="6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200"/>
              <a:buFont typeface="Sansita Swashed"/>
              <a:buNone/>
              <a:defRPr sz="3200" b="1">
                <a:solidFill>
                  <a:schemeClr val="dk2"/>
                </a:solidFill>
                <a:latin typeface="Sansita Swashed"/>
                <a:ea typeface="Sansita Swashed"/>
                <a:cs typeface="Sansita Swashed"/>
                <a:sym typeface="Sansita Swashe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230200"/>
            <a:ext cx="85206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1pPr>
            <a:lvl2pPr marL="914400" lvl="1" indent="-317500" rtl="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2pPr>
            <a:lvl3pPr marL="1371600" lvl="2" indent="-317500" rtl="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3pPr>
            <a:lvl4pPr marL="1828800" lvl="3" indent="-317500" rtl="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4pPr>
            <a:lvl5pPr marL="2286000" lvl="4" indent="-317500" rtl="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5pPr>
            <a:lvl6pPr marL="2743200" lvl="5" indent="-317500" rtl="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6pPr>
            <a:lvl7pPr marL="3200400" lvl="6" indent="-317500" rtl="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7pPr>
            <a:lvl8pPr marL="3657600" lvl="7" indent="-317500" rtl="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8pPr>
            <a:lvl9pPr marL="4114800" lvl="8" indent="-317500" rtl="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8" r:id="rId4"/>
    <p:sldLayoutId id="2147483659" r:id="rId5"/>
    <p:sldLayoutId id="2147483668" r:id="rId6"/>
    <p:sldLayoutId id="2147483670" r:id="rId7"/>
    <p:sldLayoutId id="2147483682" r:id="rId8"/>
    <p:sldLayoutId id="2147483683" r:id="rId9"/>
    <p:sldLayoutId id="214748368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3.sv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97"/>
        <p:cNvGrpSpPr/>
        <p:nvPr/>
      </p:nvGrpSpPr>
      <p:grpSpPr>
        <a:xfrm>
          <a:off x="0" y="0"/>
          <a:ext cx="0" cy="0"/>
          <a:chOff x="0" y="0"/>
          <a:chExt cx="0" cy="0"/>
        </a:xfrm>
      </p:grpSpPr>
      <p:sp>
        <p:nvSpPr>
          <p:cNvPr id="2298" name="Google Shape;2298;p42"/>
          <p:cNvSpPr/>
          <p:nvPr/>
        </p:nvSpPr>
        <p:spPr>
          <a:xfrm>
            <a:off x="2296350" y="1297975"/>
            <a:ext cx="1034950" cy="144125"/>
          </a:xfrm>
          <a:custGeom>
            <a:avLst/>
            <a:gdLst/>
            <a:ahLst/>
            <a:cxnLst/>
            <a:rect l="l" t="t" r="r" b="b"/>
            <a:pathLst>
              <a:path w="41398" h="5765" extrusionOk="0">
                <a:moveTo>
                  <a:pt x="25201" y="0"/>
                </a:moveTo>
                <a:cubicBezTo>
                  <a:pt x="24627" y="0"/>
                  <a:pt x="24038" y="98"/>
                  <a:pt x="23536" y="266"/>
                </a:cubicBezTo>
                <a:cubicBezTo>
                  <a:pt x="22536" y="607"/>
                  <a:pt x="21803" y="1174"/>
                  <a:pt x="21128" y="1732"/>
                </a:cubicBezTo>
                <a:cubicBezTo>
                  <a:pt x="20355" y="2380"/>
                  <a:pt x="19369" y="3117"/>
                  <a:pt x="18116" y="3117"/>
                </a:cubicBezTo>
                <a:cubicBezTo>
                  <a:pt x="18033" y="3117"/>
                  <a:pt x="17948" y="3114"/>
                  <a:pt x="17862" y="3107"/>
                </a:cubicBezTo>
                <a:cubicBezTo>
                  <a:pt x="16904" y="3040"/>
                  <a:pt x="16196" y="2557"/>
                  <a:pt x="15388" y="2215"/>
                </a:cubicBezTo>
                <a:cubicBezTo>
                  <a:pt x="14667" y="1906"/>
                  <a:pt x="13762" y="1730"/>
                  <a:pt x="12886" y="1730"/>
                </a:cubicBezTo>
                <a:cubicBezTo>
                  <a:pt x="12041" y="1730"/>
                  <a:pt x="11224" y="1893"/>
                  <a:pt x="10623" y="2257"/>
                </a:cubicBezTo>
                <a:cubicBezTo>
                  <a:pt x="9923" y="2682"/>
                  <a:pt x="9589" y="3315"/>
                  <a:pt x="8781" y="3648"/>
                </a:cubicBezTo>
                <a:cubicBezTo>
                  <a:pt x="8290" y="3856"/>
                  <a:pt x="7731" y="3919"/>
                  <a:pt x="7142" y="3919"/>
                </a:cubicBezTo>
                <a:cubicBezTo>
                  <a:pt x="6246" y="3919"/>
                  <a:pt x="5280" y="3773"/>
                  <a:pt x="4374" y="3773"/>
                </a:cubicBezTo>
                <a:cubicBezTo>
                  <a:pt x="2591" y="3773"/>
                  <a:pt x="850" y="4415"/>
                  <a:pt x="0" y="5381"/>
                </a:cubicBezTo>
                <a:lnTo>
                  <a:pt x="41398" y="5764"/>
                </a:lnTo>
                <a:cubicBezTo>
                  <a:pt x="40535" y="4924"/>
                  <a:pt x="38927" y="4396"/>
                  <a:pt x="37304" y="4396"/>
                </a:cubicBezTo>
                <a:cubicBezTo>
                  <a:pt x="37094" y="4396"/>
                  <a:pt x="36883" y="4405"/>
                  <a:pt x="36674" y="4423"/>
                </a:cubicBezTo>
                <a:cubicBezTo>
                  <a:pt x="36211" y="4461"/>
                  <a:pt x="35726" y="4542"/>
                  <a:pt x="35266" y="4542"/>
                </a:cubicBezTo>
                <a:cubicBezTo>
                  <a:pt x="35023" y="4542"/>
                  <a:pt x="34788" y="4520"/>
                  <a:pt x="34566" y="4456"/>
                </a:cubicBezTo>
                <a:cubicBezTo>
                  <a:pt x="33125" y="4048"/>
                  <a:pt x="33475" y="2399"/>
                  <a:pt x="31950" y="2165"/>
                </a:cubicBezTo>
                <a:cubicBezTo>
                  <a:pt x="31836" y="2147"/>
                  <a:pt x="31721" y="2140"/>
                  <a:pt x="31606" y="2140"/>
                </a:cubicBezTo>
                <a:cubicBezTo>
                  <a:pt x="31037" y="2140"/>
                  <a:pt x="30460" y="2322"/>
                  <a:pt x="29883" y="2322"/>
                </a:cubicBezTo>
                <a:cubicBezTo>
                  <a:pt x="29819" y="2322"/>
                  <a:pt x="29756" y="2320"/>
                  <a:pt x="29693" y="2315"/>
                </a:cubicBezTo>
                <a:cubicBezTo>
                  <a:pt x="28193" y="2215"/>
                  <a:pt x="27943" y="899"/>
                  <a:pt x="26760" y="316"/>
                </a:cubicBezTo>
                <a:cubicBezTo>
                  <a:pt x="26321" y="96"/>
                  <a:pt x="25768" y="0"/>
                  <a:pt x="25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2"/>
          <p:cNvSpPr/>
          <p:nvPr/>
        </p:nvSpPr>
        <p:spPr>
          <a:xfrm>
            <a:off x="314899" y="511725"/>
            <a:ext cx="826228" cy="826350"/>
          </a:xfrm>
          <a:custGeom>
            <a:avLst/>
            <a:gdLst/>
            <a:ahLst/>
            <a:cxnLst/>
            <a:rect l="l" t="t" r="r" b="b"/>
            <a:pathLst>
              <a:path w="54170" h="54178" extrusionOk="0">
                <a:moveTo>
                  <a:pt x="27085" y="0"/>
                </a:moveTo>
                <a:cubicBezTo>
                  <a:pt x="12123" y="0"/>
                  <a:pt x="1" y="12122"/>
                  <a:pt x="1" y="27085"/>
                </a:cubicBezTo>
                <a:cubicBezTo>
                  <a:pt x="1" y="42056"/>
                  <a:pt x="12123" y="54177"/>
                  <a:pt x="27085" y="54177"/>
                </a:cubicBezTo>
                <a:cubicBezTo>
                  <a:pt x="42040" y="54177"/>
                  <a:pt x="54170" y="42056"/>
                  <a:pt x="54170" y="27085"/>
                </a:cubicBezTo>
                <a:cubicBezTo>
                  <a:pt x="54170" y="12130"/>
                  <a:pt x="42048" y="0"/>
                  <a:pt x="270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42"/>
          <p:cNvSpPr/>
          <p:nvPr/>
        </p:nvSpPr>
        <p:spPr>
          <a:xfrm>
            <a:off x="942125" y="340334"/>
            <a:ext cx="1354232" cy="253312"/>
          </a:xfrm>
          <a:custGeom>
            <a:avLst/>
            <a:gdLst/>
            <a:ahLst/>
            <a:cxnLst/>
            <a:rect l="l" t="t" r="r" b="b"/>
            <a:pathLst>
              <a:path w="74439" h="13924" extrusionOk="0">
                <a:moveTo>
                  <a:pt x="45306" y="1"/>
                </a:moveTo>
                <a:cubicBezTo>
                  <a:pt x="44279" y="1"/>
                  <a:pt x="43224" y="239"/>
                  <a:pt x="42322" y="652"/>
                </a:cubicBezTo>
                <a:cubicBezTo>
                  <a:pt x="40514" y="1468"/>
                  <a:pt x="39206" y="2843"/>
                  <a:pt x="37990" y="4193"/>
                </a:cubicBezTo>
                <a:cubicBezTo>
                  <a:pt x="36589" y="5759"/>
                  <a:pt x="34801" y="7527"/>
                  <a:pt x="32506" y="7527"/>
                </a:cubicBezTo>
                <a:cubicBezTo>
                  <a:pt x="32372" y="7527"/>
                  <a:pt x="32237" y="7521"/>
                  <a:pt x="32100" y="7508"/>
                </a:cubicBezTo>
                <a:cubicBezTo>
                  <a:pt x="30375" y="7342"/>
                  <a:pt x="29092" y="6175"/>
                  <a:pt x="27668" y="5359"/>
                </a:cubicBezTo>
                <a:cubicBezTo>
                  <a:pt x="26370" y="4621"/>
                  <a:pt x="24745" y="4200"/>
                  <a:pt x="23170" y="4200"/>
                </a:cubicBezTo>
                <a:cubicBezTo>
                  <a:pt x="21651" y="4200"/>
                  <a:pt x="20179" y="4592"/>
                  <a:pt x="19095" y="5467"/>
                </a:cubicBezTo>
                <a:cubicBezTo>
                  <a:pt x="17837" y="6484"/>
                  <a:pt x="17229" y="8008"/>
                  <a:pt x="15788" y="8825"/>
                </a:cubicBezTo>
                <a:cubicBezTo>
                  <a:pt x="14892" y="9326"/>
                  <a:pt x="13875" y="9476"/>
                  <a:pt x="12802" y="9476"/>
                </a:cubicBezTo>
                <a:cubicBezTo>
                  <a:pt x="11201" y="9476"/>
                  <a:pt x="9478" y="9141"/>
                  <a:pt x="7856" y="9141"/>
                </a:cubicBezTo>
                <a:cubicBezTo>
                  <a:pt x="4649" y="9141"/>
                  <a:pt x="1516" y="10674"/>
                  <a:pt x="0" y="12990"/>
                </a:cubicBezTo>
                <a:lnTo>
                  <a:pt x="74439" y="13923"/>
                </a:lnTo>
                <a:cubicBezTo>
                  <a:pt x="72903" y="11834"/>
                  <a:pt x="70000" y="10543"/>
                  <a:pt x="67074" y="10543"/>
                </a:cubicBezTo>
                <a:cubicBezTo>
                  <a:pt x="66699" y="10543"/>
                  <a:pt x="66323" y="10564"/>
                  <a:pt x="65949" y="10608"/>
                </a:cubicBezTo>
                <a:cubicBezTo>
                  <a:pt x="65112" y="10705"/>
                  <a:pt x="64243" y="10899"/>
                  <a:pt x="63418" y="10899"/>
                </a:cubicBezTo>
                <a:cubicBezTo>
                  <a:pt x="62979" y="10899"/>
                  <a:pt x="62553" y="10844"/>
                  <a:pt x="62150" y="10691"/>
                </a:cubicBezTo>
                <a:cubicBezTo>
                  <a:pt x="59559" y="9716"/>
                  <a:pt x="60184" y="5759"/>
                  <a:pt x="57443" y="5192"/>
                </a:cubicBezTo>
                <a:cubicBezTo>
                  <a:pt x="57245" y="5153"/>
                  <a:pt x="57047" y="5136"/>
                  <a:pt x="56847" y="5136"/>
                </a:cubicBezTo>
                <a:cubicBezTo>
                  <a:pt x="55806" y="5136"/>
                  <a:pt x="54748" y="5589"/>
                  <a:pt x="53688" y="5589"/>
                </a:cubicBezTo>
                <a:cubicBezTo>
                  <a:pt x="53584" y="5589"/>
                  <a:pt x="53481" y="5585"/>
                  <a:pt x="53378" y="5576"/>
                </a:cubicBezTo>
                <a:cubicBezTo>
                  <a:pt x="50678" y="5326"/>
                  <a:pt x="50220" y="2176"/>
                  <a:pt x="48121" y="768"/>
                </a:cubicBezTo>
                <a:cubicBezTo>
                  <a:pt x="47327" y="236"/>
                  <a:pt x="46330" y="1"/>
                  <a:pt x="45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42"/>
          <p:cNvSpPr/>
          <p:nvPr/>
        </p:nvSpPr>
        <p:spPr>
          <a:xfrm>
            <a:off x="-246975" y="1194075"/>
            <a:ext cx="1034950" cy="144125"/>
          </a:xfrm>
          <a:custGeom>
            <a:avLst/>
            <a:gdLst/>
            <a:ahLst/>
            <a:cxnLst/>
            <a:rect l="l" t="t" r="r" b="b"/>
            <a:pathLst>
              <a:path w="41398" h="5765" extrusionOk="0">
                <a:moveTo>
                  <a:pt x="25201" y="0"/>
                </a:moveTo>
                <a:cubicBezTo>
                  <a:pt x="24627" y="0"/>
                  <a:pt x="24038" y="98"/>
                  <a:pt x="23536" y="266"/>
                </a:cubicBezTo>
                <a:cubicBezTo>
                  <a:pt x="22536" y="607"/>
                  <a:pt x="21803" y="1174"/>
                  <a:pt x="21128" y="1732"/>
                </a:cubicBezTo>
                <a:cubicBezTo>
                  <a:pt x="20355" y="2380"/>
                  <a:pt x="19369" y="3117"/>
                  <a:pt x="18116" y="3117"/>
                </a:cubicBezTo>
                <a:cubicBezTo>
                  <a:pt x="18033" y="3117"/>
                  <a:pt x="17948" y="3114"/>
                  <a:pt x="17862" y="3107"/>
                </a:cubicBezTo>
                <a:cubicBezTo>
                  <a:pt x="16904" y="3040"/>
                  <a:pt x="16196" y="2557"/>
                  <a:pt x="15388" y="2215"/>
                </a:cubicBezTo>
                <a:cubicBezTo>
                  <a:pt x="14667" y="1906"/>
                  <a:pt x="13762" y="1730"/>
                  <a:pt x="12886" y="1730"/>
                </a:cubicBezTo>
                <a:cubicBezTo>
                  <a:pt x="12041" y="1730"/>
                  <a:pt x="11224" y="1893"/>
                  <a:pt x="10623" y="2257"/>
                </a:cubicBezTo>
                <a:cubicBezTo>
                  <a:pt x="9923" y="2682"/>
                  <a:pt x="9589" y="3315"/>
                  <a:pt x="8781" y="3648"/>
                </a:cubicBezTo>
                <a:cubicBezTo>
                  <a:pt x="8290" y="3856"/>
                  <a:pt x="7731" y="3919"/>
                  <a:pt x="7142" y="3919"/>
                </a:cubicBezTo>
                <a:cubicBezTo>
                  <a:pt x="6246" y="3919"/>
                  <a:pt x="5280" y="3773"/>
                  <a:pt x="4374" y="3773"/>
                </a:cubicBezTo>
                <a:cubicBezTo>
                  <a:pt x="2591" y="3773"/>
                  <a:pt x="850" y="4415"/>
                  <a:pt x="0" y="5381"/>
                </a:cubicBezTo>
                <a:lnTo>
                  <a:pt x="41398" y="5764"/>
                </a:lnTo>
                <a:cubicBezTo>
                  <a:pt x="40535" y="4924"/>
                  <a:pt x="38927" y="4396"/>
                  <a:pt x="37304" y="4396"/>
                </a:cubicBezTo>
                <a:cubicBezTo>
                  <a:pt x="37094" y="4396"/>
                  <a:pt x="36883" y="4405"/>
                  <a:pt x="36674" y="4423"/>
                </a:cubicBezTo>
                <a:cubicBezTo>
                  <a:pt x="36211" y="4461"/>
                  <a:pt x="35726" y="4542"/>
                  <a:pt x="35266" y="4542"/>
                </a:cubicBezTo>
                <a:cubicBezTo>
                  <a:pt x="35023" y="4542"/>
                  <a:pt x="34788" y="4520"/>
                  <a:pt x="34566" y="4456"/>
                </a:cubicBezTo>
                <a:cubicBezTo>
                  <a:pt x="33125" y="4048"/>
                  <a:pt x="33475" y="2399"/>
                  <a:pt x="31950" y="2165"/>
                </a:cubicBezTo>
                <a:cubicBezTo>
                  <a:pt x="31836" y="2147"/>
                  <a:pt x="31721" y="2140"/>
                  <a:pt x="31606" y="2140"/>
                </a:cubicBezTo>
                <a:cubicBezTo>
                  <a:pt x="31037" y="2140"/>
                  <a:pt x="30460" y="2322"/>
                  <a:pt x="29883" y="2322"/>
                </a:cubicBezTo>
                <a:cubicBezTo>
                  <a:pt x="29819" y="2322"/>
                  <a:pt x="29756" y="2320"/>
                  <a:pt x="29693" y="2315"/>
                </a:cubicBezTo>
                <a:cubicBezTo>
                  <a:pt x="28193" y="2215"/>
                  <a:pt x="27943" y="899"/>
                  <a:pt x="26760" y="316"/>
                </a:cubicBezTo>
                <a:cubicBezTo>
                  <a:pt x="26321" y="96"/>
                  <a:pt x="25768" y="0"/>
                  <a:pt x="25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42"/>
          <p:cNvSpPr/>
          <p:nvPr/>
        </p:nvSpPr>
        <p:spPr>
          <a:xfrm>
            <a:off x="7323578" y="3"/>
            <a:ext cx="2255130" cy="421828"/>
          </a:xfrm>
          <a:custGeom>
            <a:avLst/>
            <a:gdLst/>
            <a:ahLst/>
            <a:cxnLst/>
            <a:rect l="l" t="t" r="r" b="b"/>
            <a:pathLst>
              <a:path w="74439" h="13924" extrusionOk="0">
                <a:moveTo>
                  <a:pt x="45306" y="1"/>
                </a:moveTo>
                <a:cubicBezTo>
                  <a:pt x="44279" y="1"/>
                  <a:pt x="43224" y="239"/>
                  <a:pt x="42322" y="652"/>
                </a:cubicBezTo>
                <a:cubicBezTo>
                  <a:pt x="40514" y="1468"/>
                  <a:pt x="39206" y="2843"/>
                  <a:pt x="37990" y="4193"/>
                </a:cubicBezTo>
                <a:cubicBezTo>
                  <a:pt x="36589" y="5759"/>
                  <a:pt x="34801" y="7527"/>
                  <a:pt x="32506" y="7527"/>
                </a:cubicBezTo>
                <a:cubicBezTo>
                  <a:pt x="32372" y="7527"/>
                  <a:pt x="32237" y="7521"/>
                  <a:pt x="32100" y="7508"/>
                </a:cubicBezTo>
                <a:cubicBezTo>
                  <a:pt x="30375" y="7342"/>
                  <a:pt x="29092" y="6175"/>
                  <a:pt x="27668" y="5359"/>
                </a:cubicBezTo>
                <a:cubicBezTo>
                  <a:pt x="26370" y="4621"/>
                  <a:pt x="24745" y="4200"/>
                  <a:pt x="23170" y="4200"/>
                </a:cubicBezTo>
                <a:cubicBezTo>
                  <a:pt x="21651" y="4200"/>
                  <a:pt x="20179" y="4592"/>
                  <a:pt x="19095" y="5467"/>
                </a:cubicBezTo>
                <a:cubicBezTo>
                  <a:pt x="17837" y="6484"/>
                  <a:pt x="17229" y="8008"/>
                  <a:pt x="15788" y="8825"/>
                </a:cubicBezTo>
                <a:cubicBezTo>
                  <a:pt x="14892" y="9326"/>
                  <a:pt x="13875" y="9476"/>
                  <a:pt x="12802" y="9476"/>
                </a:cubicBezTo>
                <a:cubicBezTo>
                  <a:pt x="11201" y="9476"/>
                  <a:pt x="9478" y="9141"/>
                  <a:pt x="7856" y="9141"/>
                </a:cubicBezTo>
                <a:cubicBezTo>
                  <a:pt x="4649" y="9141"/>
                  <a:pt x="1516" y="10674"/>
                  <a:pt x="0" y="12990"/>
                </a:cubicBezTo>
                <a:lnTo>
                  <a:pt x="74439" y="13923"/>
                </a:lnTo>
                <a:cubicBezTo>
                  <a:pt x="72903" y="11834"/>
                  <a:pt x="70000" y="10543"/>
                  <a:pt x="67074" y="10543"/>
                </a:cubicBezTo>
                <a:cubicBezTo>
                  <a:pt x="66699" y="10543"/>
                  <a:pt x="66323" y="10564"/>
                  <a:pt x="65949" y="10608"/>
                </a:cubicBezTo>
                <a:cubicBezTo>
                  <a:pt x="65112" y="10705"/>
                  <a:pt x="64243" y="10899"/>
                  <a:pt x="63418" y="10899"/>
                </a:cubicBezTo>
                <a:cubicBezTo>
                  <a:pt x="62979" y="10899"/>
                  <a:pt x="62553" y="10844"/>
                  <a:pt x="62150" y="10691"/>
                </a:cubicBezTo>
                <a:cubicBezTo>
                  <a:pt x="59559" y="9716"/>
                  <a:pt x="60184" y="5759"/>
                  <a:pt x="57443" y="5192"/>
                </a:cubicBezTo>
                <a:cubicBezTo>
                  <a:pt x="57245" y="5153"/>
                  <a:pt x="57047" y="5136"/>
                  <a:pt x="56847" y="5136"/>
                </a:cubicBezTo>
                <a:cubicBezTo>
                  <a:pt x="55806" y="5136"/>
                  <a:pt x="54748" y="5589"/>
                  <a:pt x="53688" y="5589"/>
                </a:cubicBezTo>
                <a:cubicBezTo>
                  <a:pt x="53584" y="5589"/>
                  <a:pt x="53481" y="5585"/>
                  <a:pt x="53378" y="5576"/>
                </a:cubicBezTo>
                <a:cubicBezTo>
                  <a:pt x="50678" y="5326"/>
                  <a:pt x="50220" y="2176"/>
                  <a:pt x="48121" y="768"/>
                </a:cubicBezTo>
                <a:cubicBezTo>
                  <a:pt x="47327" y="236"/>
                  <a:pt x="46330" y="1"/>
                  <a:pt x="45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2"/>
          <p:cNvSpPr txBox="1">
            <a:spLocks noGrp="1"/>
          </p:cNvSpPr>
          <p:nvPr>
            <p:ph type="ctrTitle"/>
          </p:nvPr>
        </p:nvSpPr>
        <p:spPr>
          <a:xfrm>
            <a:off x="535724" y="810213"/>
            <a:ext cx="7990712" cy="2600111"/>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vi-VN" sz="3500">
                <a:solidFill>
                  <a:srgbClr val="000000"/>
                </a:solidFill>
                <a:latin typeface="+mj-lt"/>
              </a:rPr>
              <a:t>XIN CHÀO CÁC EM!</a:t>
            </a:r>
            <a:br>
              <a:rPr lang="vi-VN" sz="3500">
                <a:solidFill>
                  <a:srgbClr val="000000"/>
                </a:solidFill>
                <a:latin typeface="+mj-lt"/>
              </a:rPr>
            </a:br>
            <a:r>
              <a:rPr lang="vi-VN" sz="3500">
                <a:solidFill>
                  <a:srgbClr val="000000"/>
                </a:solidFill>
                <a:latin typeface="+mj-lt"/>
              </a:rPr>
              <a:t>RẤT VUI ĐƯỢC GẶP LẠI CÁC EM TRONG TIẾT HỌC NGÀY HÔM NAY!</a:t>
            </a:r>
            <a:endParaRPr lang="vi-VN" sz="4800">
              <a:solidFill>
                <a:srgbClr val="000000"/>
              </a:solidFill>
              <a:latin typeface="+mj-lt"/>
            </a:endParaRPr>
          </a:p>
        </p:txBody>
      </p:sp>
      <p:pic>
        <p:nvPicPr>
          <p:cNvPr id="279" name="Picture 2">
            <a:extLst>
              <a:ext uri="{FF2B5EF4-FFF2-40B4-BE49-F238E27FC236}">
                <a16:creationId xmlns:a16="http://schemas.microsoft.com/office/drawing/2014/main" id="{D2CED76C-9F54-3E7D-4332-FC69B7D84450}"/>
              </a:ext>
            </a:extLst>
          </p:cNvPr>
          <p:cNvPicPr>
            <a:picLocks noChangeAspect="1"/>
          </p:cNvPicPr>
          <p:nvPr/>
        </p:nvPicPr>
        <p:blipFill>
          <a:blip r:embed="rId3"/>
          <a:srcRect/>
          <a:stretch>
            <a:fillRect/>
          </a:stretch>
        </p:blipFill>
        <p:spPr>
          <a:xfrm>
            <a:off x="4494282" y="3519747"/>
            <a:ext cx="2663247" cy="1384889"/>
          </a:xfrm>
          <a:prstGeom prst="rect">
            <a:avLst/>
          </a:prstGeom>
        </p:spPr>
      </p:pic>
      <p:grpSp>
        <p:nvGrpSpPr>
          <p:cNvPr id="2558" name="Google Shape;2558;p42"/>
          <p:cNvGrpSpPr/>
          <p:nvPr/>
        </p:nvGrpSpPr>
        <p:grpSpPr>
          <a:xfrm>
            <a:off x="6181733" y="4788137"/>
            <a:ext cx="1141845" cy="253335"/>
            <a:chOff x="2748550" y="4714950"/>
            <a:chExt cx="1141845" cy="253335"/>
          </a:xfrm>
        </p:grpSpPr>
        <p:sp>
          <p:nvSpPr>
            <p:cNvPr id="2559" name="Google Shape;2559;p42"/>
            <p:cNvSpPr/>
            <p:nvPr/>
          </p:nvSpPr>
          <p:spPr>
            <a:xfrm>
              <a:off x="2748550" y="4714950"/>
              <a:ext cx="1141593" cy="253335"/>
            </a:xfrm>
            <a:custGeom>
              <a:avLst/>
              <a:gdLst/>
              <a:ahLst/>
              <a:cxnLst/>
              <a:rect l="l" t="t" r="r" b="b"/>
              <a:pathLst>
                <a:path w="72632" h="16118" extrusionOk="0">
                  <a:moveTo>
                    <a:pt x="41750" y="1"/>
                  </a:moveTo>
                  <a:cubicBezTo>
                    <a:pt x="38959" y="1"/>
                    <a:pt x="35985" y="1238"/>
                    <a:pt x="33850" y="5378"/>
                  </a:cubicBezTo>
                  <a:cubicBezTo>
                    <a:pt x="33850" y="5378"/>
                    <a:pt x="31492" y="2829"/>
                    <a:pt x="28813" y="2829"/>
                  </a:cubicBezTo>
                  <a:cubicBezTo>
                    <a:pt x="27417" y="2829"/>
                    <a:pt x="25934" y="3522"/>
                    <a:pt x="24652" y="5628"/>
                  </a:cubicBezTo>
                  <a:cubicBezTo>
                    <a:pt x="24652" y="5628"/>
                    <a:pt x="21395" y="2726"/>
                    <a:pt x="15817" y="2726"/>
                  </a:cubicBezTo>
                  <a:cubicBezTo>
                    <a:pt x="13601" y="2726"/>
                    <a:pt x="11020" y="3183"/>
                    <a:pt x="8132" y="4462"/>
                  </a:cubicBezTo>
                  <a:cubicBezTo>
                    <a:pt x="0" y="8061"/>
                    <a:pt x="625" y="16117"/>
                    <a:pt x="625" y="16117"/>
                  </a:cubicBezTo>
                  <a:lnTo>
                    <a:pt x="72548" y="15101"/>
                  </a:lnTo>
                  <a:lnTo>
                    <a:pt x="72631" y="15101"/>
                  </a:lnTo>
                  <a:cubicBezTo>
                    <a:pt x="72631" y="15101"/>
                    <a:pt x="72273" y="5212"/>
                    <a:pt x="62259" y="4687"/>
                  </a:cubicBezTo>
                  <a:cubicBezTo>
                    <a:pt x="62259" y="4687"/>
                    <a:pt x="60326" y="103"/>
                    <a:pt x="55927" y="103"/>
                  </a:cubicBezTo>
                  <a:cubicBezTo>
                    <a:pt x="54215" y="103"/>
                    <a:pt x="52129" y="798"/>
                    <a:pt x="49637" y="2729"/>
                  </a:cubicBezTo>
                  <a:cubicBezTo>
                    <a:pt x="49637" y="2729"/>
                    <a:pt x="45895" y="1"/>
                    <a:pt x="417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2"/>
            <p:cNvSpPr/>
            <p:nvPr/>
          </p:nvSpPr>
          <p:spPr>
            <a:xfrm>
              <a:off x="3204874" y="4829841"/>
              <a:ext cx="233091" cy="101236"/>
            </a:xfrm>
            <a:custGeom>
              <a:avLst/>
              <a:gdLst/>
              <a:ahLst/>
              <a:cxnLst/>
              <a:rect l="l" t="t" r="r" b="b"/>
              <a:pathLst>
                <a:path w="14830" h="6441" extrusionOk="0">
                  <a:moveTo>
                    <a:pt x="13423" y="0"/>
                  </a:moveTo>
                  <a:cubicBezTo>
                    <a:pt x="13183" y="0"/>
                    <a:pt x="12942" y="21"/>
                    <a:pt x="12705" y="59"/>
                  </a:cubicBezTo>
                  <a:cubicBezTo>
                    <a:pt x="11989" y="168"/>
                    <a:pt x="11289" y="484"/>
                    <a:pt x="10698" y="951"/>
                  </a:cubicBezTo>
                  <a:cubicBezTo>
                    <a:pt x="9789" y="1692"/>
                    <a:pt x="9209" y="2812"/>
                    <a:pt x="9094" y="3991"/>
                  </a:cubicBezTo>
                  <a:lnTo>
                    <a:pt x="9094" y="3991"/>
                  </a:lnTo>
                  <a:cubicBezTo>
                    <a:pt x="8551" y="3465"/>
                    <a:pt x="7942" y="3004"/>
                    <a:pt x="7257" y="2659"/>
                  </a:cubicBezTo>
                  <a:cubicBezTo>
                    <a:pt x="6427" y="2219"/>
                    <a:pt x="5470" y="1978"/>
                    <a:pt x="4525" y="1978"/>
                  </a:cubicBezTo>
                  <a:cubicBezTo>
                    <a:pt x="4360" y="1978"/>
                    <a:pt x="4196" y="1986"/>
                    <a:pt x="4033" y="2001"/>
                  </a:cubicBezTo>
                  <a:cubicBezTo>
                    <a:pt x="2925" y="2109"/>
                    <a:pt x="1825" y="2600"/>
                    <a:pt x="1108" y="3442"/>
                  </a:cubicBezTo>
                  <a:cubicBezTo>
                    <a:pt x="400" y="4267"/>
                    <a:pt x="0" y="5400"/>
                    <a:pt x="217" y="6441"/>
                  </a:cubicBezTo>
                  <a:cubicBezTo>
                    <a:pt x="200" y="5391"/>
                    <a:pt x="700" y="4408"/>
                    <a:pt x="1400" y="3742"/>
                  </a:cubicBezTo>
                  <a:cubicBezTo>
                    <a:pt x="2117" y="3067"/>
                    <a:pt x="3091" y="2725"/>
                    <a:pt x="4066" y="2684"/>
                  </a:cubicBezTo>
                  <a:cubicBezTo>
                    <a:pt x="4136" y="2681"/>
                    <a:pt x="4207" y="2679"/>
                    <a:pt x="4277" y="2679"/>
                  </a:cubicBezTo>
                  <a:cubicBezTo>
                    <a:pt x="5182" y="2679"/>
                    <a:pt x="6086" y="2925"/>
                    <a:pt x="6882" y="3350"/>
                  </a:cubicBezTo>
                  <a:cubicBezTo>
                    <a:pt x="7748" y="3817"/>
                    <a:pt x="8532" y="4458"/>
                    <a:pt x="9190" y="5225"/>
                  </a:cubicBezTo>
                  <a:lnTo>
                    <a:pt x="9198" y="5233"/>
                  </a:lnTo>
                  <a:cubicBezTo>
                    <a:pt x="9271" y="5313"/>
                    <a:pt x="9375" y="5361"/>
                    <a:pt x="9489" y="5361"/>
                  </a:cubicBezTo>
                  <a:cubicBezTo>
                    <a:pt x="9506" y="5361"/>
                    <a:pt x="9523" y="5360"/>
                    <a:pt x="9540" y="5358"/>
                  </a:cubicBezTo>
                  <a:cubicBezTo>
                    <a:pt x="9748" y="5316"/>
                    <a:pt x="9881" y="5125"/>
                    <a:pt x="9856" y="4916"/>
                  </a:cubicBezTo>
                  <a:cubicBezTo>
                    <a:pt x="9631" y="3658"/>
                    <a:pt x="10089" y="2267"/>
                    <a:pt x="11039" y="1359"/>
                  </a:cubicBezTo>
                  <a:cubicBezTo>
                    <a:pt x="11506" y="901"/>
                    <a:pt x="12122" y="568"/>
                    <a:pt x="12772" y="368"/>
                  </a:cubicBezTo>
                  <a:cubicBezTo>
                    <a:pt x="13160" y="248"/>
                    <a:pt x="13569" y="191"/>
                    <a:pt x="13984" y="191"/>
                  </a:cubicBezTo>
                  <a:cubicBezTo>
                    <a:pt x="14264" y="191"/>
                    <a:pt x="14548" y="217"/>
                    <a:pt x="14830" y="268"/>
                  </a:cubicBezTo>
                  <a:cubicBezTo>
                    <a:pt x="14389" y="84"/>
                    <a:pt x="13908" y="0"/>
                    <a:pt x="13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2"/>
            <p:cNvSpPr/>
            <p:nvPr/>
          </p:nvSpPr>
          <p:spPr>
            <a:xfrm>
              <a:off x="2757194" y="4782580"/>
              <a:ext cx="1133200" cy="185309"/>
            </a:xfrm>
            <a:custGeom>
              <a:avLst/>
              <a:gdLst/>
              <a:ahLst/>
              <a:cxnLst/>
              <a:rect l="l" t="t" r="r" b="b"/>
              <a:pathLst>
                <a:path w="72098" h="11790" extrusionOk="0">
                  <a:moveTo>
                    <a:pt x="10323" y="3633"/>
                  </a:moveTo>
                  <a:cubicBezTo>
                    <a:pt x="12139" y="3633"/>
                    <a:pt x="13955" y="4333"/>
                    <a:pt x="15280" y="5582"/>
                  </a:cubicBezTo>
                  <a:cubicBezTo>
                    <a:pt x="16013" y="4708"/>
                    <a:pt x="17121" y="4199"/>
                    <a:pt x="18237" y="4199"/>
                  </a:cubicBezTo>
                  <a:cubicBezTo>
                    <a:pt x="18437" y="4199"/>
                    <a:pt x="18637" y="4216"/>
                    <a:pt x="18829" y="4249"/>
                  </a:cubicBezTo>
                  <a:cubicBezTo>
                    <a:pt x="20270" y="4499"/>
                    <a:pt x="21445" y="5657"/>
                    <a:pt x="21728" y="6990"/>
                  </a:cubicBezTo>
                  <a:cubicBezTo>
                    <a:pt x="21220" y="5716"/>
                    <a:pt x="20012" y="4841"/>
                    <a:pt x="18762" y="4741"/>
                  </a:cubicBezTo>
                  <a:cubicBezTo>
                    <a:pt x="18679" y="4724"/>
                    <a:pt x="18579" y="4724"/>
                    <a:pt x="18495" y="4724"/>
                  </a:cubicBezTo>
                  <a:cubicBezTo>
                    <a:pt x="17346" y="4724"/>
                    <a:pt x="16204" y="5374"/>
                    <a:pt x="15638" y="6332"/>
                  </a:cubicBezTo>
                  <a:cubicBezTo>
                    <a:pt x="15563" y="6449"/>
                    <a:pt x="15446" y="6507"/>
                    <a:pt x="15321" y="6507"/>
                  </a:cubicBezTo>
                  <a:cubicBezTo>
                    <a:pt x="15263" y="6507"/>
                    <a:pt x="15188" y="6490"/>
                    <a:pt x="15138" y="6457"/>
                  </a:cubicBezTo>
                  <a:lnTo>
                    <a:pt x="15063" y="6407"/>
                  </a:lnTo>
                  <a:lnTo>
                    <a:pt x="15055" y="6390"/>
                  </a:lnTo>
                  <a:cubicBezTo>
                    <a:pt x="13780" y="5099"/>
                    <a:pt x="11955" y="4383"/>
                    <a:pt x="10139" y="4383"/>
                  </a:cubicBezTo>
                  <a:cubicBezTo>
                    <a:pt x="9664" y="4383"/>
                    <a:pt x="9198" y="4433"/>
                    <a:pt x="8740" y="4533"/>
                  </a:cubicBezTo>
                  <a:cubicBezTo>
                    <a:pt x="7623" y="4783"/>
                    <a:pt x="6565" y="5332"/>
                    <a:pt x="5674" y="6091"/>
                  </a:cubicBezTo>
                  <a:cubicBezTo>
                    <a:pt x="4791" y="6849"/>
                    <a:pt x="4074" y="7832"/>
                    <a:pt x="3624" y="8965"/>
                  </a:cubicBezTo>
                  <a:cubicBezTo>
                    <a:pt x="3874" y="7782"/>
                    <a:pt x="4499" y="6657"/>
                    <a:pt x="5366" y="5757"/>
                  </a:cubicBezTo>
                  <a:cubicBezTo>
                    <a:pt x="6232" y="4849"/>
                    <a:pt x="7340" y="4174"/>
                    <a:pt x="8581" y="3849"/>
                  </a:cubicBezTo>
                  <a:cubicBezTo>
                    <a:pt x="9156" y="3708"/>
                    <a:pt x="9739" y="3633"/>
                    <a:pt x="10323" y="3633"/>
                  </a:cubicBezTo>
                  <a:close/>
                  <a:moveTo>
                    <a:pt x="54694" y="1958"/>
                  </a:moveTo>
                  <a:cubicBezTo>
                    <a:pt x="56052" y="1967"/>
                    <a:pt x="57352" y="2575"/>
                    <a:pt x="58310" y="3491"/>
                  </a:cubicBezTo>
                  <a:cubicBezTo>
                    <a:pt x="59143" y="4283"/>
                    <a:pt x="59751" y="5324"/>
                    <a:pt x="59943" y="6465"/>
                  </a:cubicBezTo>
                  <a:cubicBezTo>
                    <a:pt x="60609" y="6141"/>
                    <a:pt x="61342" y="5982"/>
                    <a:pt x="62067" y="5982"/>
                  </a:cubicBezTo>
                  <a:cubicBezTo>
                    <a:pt x="62634" y="5982"/>
                    <a:pt x="63184" y="6074"/>
                    <a:pt x="63709" y="6274"/>
                  </a:cubicBezTo>
                  <a:cubicBezTo>
                    <a:pt x="65083" y="6799"/>
                    <a:pt x="66125" y="8007"/>
                    <a:pt x="66441" y="9365"/>
                  </a:cubicBezTo>
                  <a:cubicBezTo>
                    <a:pt x="65916" y="8073"/>
                    <a:pt x="64800" y="7107"/>
                    <a:pt x="63550" y="6740"/>
                  </a:cubicBezTo>
                  <a:cubicBezTo>
                    <a:pt x="63167" y="6624"/>
                    <a:pt x="62759" y="6574"/>
                    <a:pt x="62359" y="6574"/>
                  </a:cubicBezTo>
                  <a:cubicBezTo>
                    <a:pt x="61459" y="6574"/>
                    <a:pt x="60568" y="6840"/>
                    <a:pt x="59851" y="7340"/>
                  </a:cubicBezTo>
                  <a:cubicBezTo>
                    <a:pt x="59793" y="7382"/>
                    <a:pt x="59718" y="7407"/>
                    <a:pt x="59643" y="7407"/>
                  </a:cubicBezTo>
                  <a:cubicBezTo>
                    <a:pt x="59526" y="7407"/>
                    <a:pt x="59426" y="7357"/>
                    <a:pt x="59351" y="7257"/>
                  </a:cubicBezTo>
                  <a:cubicBezTo>
                    <a:pt x="59318" y="7207"/>
                    <a:pt x="59301" y="7149"/>
                    <a:pt x="59293" y="7082"/>
                  </a:cubicBezTo>
                  <a:lnTo>
                    <a:pt x="59293" y="7074"/>
                  </a:lnTo>
                  <a:cubicBezTo>
                    <a:pt x="59093" y="4774"/>
                    <a:pt x="57002" y="2758"/>
                    <a:pt x="54686" y="2650"/>
                  </a:cubicBezTo>
                  <a:lnTo>
                    <a:pt x="54486" y="2650"/>
                  </a:lnTo>
                  <a:cubicBezTo>
                    <a:pt x="53395" y="2650"/>
                    <a:pt x="52303" y="3066"/>
                    <a:pt x="51420" y="3758"/>
                  </a:cubicBezTo>
                  <a:cubicBezTo>
                    <a:pt x="50479" y="4499"/>
                    <a:pt x="49754" y="5566"/>
                    <a:pt x="49496" y="6790"/>
                  </a:cubicBezTo>
                  <a:cubicBezTo>
                    <a:pt x="49546" y="5532"/>
                    <a:pt x="50170" y="4299"/>
                    <a:pt x="51112" y="3416"/>
                  </a:cubicBezTo>
                  <a:cubicBezTo>
                    <a:pt x="52045" y="2542"/>
                    <a:pt x="53320" y="1958"/>
                    <a:pt x="54653" y="1958"/>
                  </a:cubicBezTo>
                  <a:close/>
                  <a:moveTo>
                    <a:pt x="40906" y="1"/>
                  </a:moveTo>
                  <a:cubicBezTo>
                    <a:pt x="40556" y="1"/>
                    <a:pt x="40181" y="42"/>
                    <a:pt x="39806" y="134"/>
                  </a:cubicBezTo>
                  <a:cubicBezTo>
                    <a:pt x="37299" y="742"/>
                    <a:pt x="35849" y="3258"/>
                    <a:pt x="35091" y="5249"/>
                  </a:cubicBezTo>
                  <a:cubicBezTo>
                    <a:pt x="35316" y="5341"/>
                    <a:pt x="35533" y="5441"/>
                    <a:pt x="35758" y="5549"/>
                  </a:cubicBezTo>
                  <a:cubicBezTo>
                    <a:pt x="36432" y="5891"/>
                    <a:pt x="37049" y="6365"/>
                    <a:pt x="37590" y="6882"/>
                  </a:cubicBezTo>
                  <a:cubicBezTo>
                    <a:pt x="37699" y="5707"/>
                    <a:pt x="38282" y="4583"/>
                    <a:pt x="39190" y="3841"/>
                  </a:cubicBezTo>
                  <a:cubicBezTo>
                    <a:pt x="39773" y="3375"/>
                    <a:pt x="40473" y="3050"/>
                    <a:pt x="41198" y="2950"/>
                  </a:cubicBezTo>
                  <a:cubicBezTo>
                    <a:pt x="41439" y="2916"/>
                    <a:pt x="41673" y="2891"/>
                    <a:pt x="41906" y="2891"/>
                  </a:cubicBezTo>
                  <a:cubicBezTo>
                    <a:pt x="42397" y="2891"/>
                    <a:pt x="42881" y="2975"/>
                    <a:pt x="43322" y="3158"/>
                  </a:cubicBezTo>
                  <a:cubicBezTo>
                    <a:pt x="43056" y="3100"/>
                    <a:pt x="42772" y="3083"/>
                    <a:pt x="42497" y="3083"/>
                  </a:cubicBezTo>
                  <a:cubicBezTo>
                    <a:pt x="42081" y="3083"/>
                    <a:pt x="41664" y="3141"/>
                    <a:pt x="41273" y="3258"/>
                  </a:cubicBezTo>
                  <a:cubicBezTo>
                    <a:pt x="40615" y="3458"/>
                    <a:pt x="40015" y="3791"/>
                    <a:pt x="39548" y="4249"/>
                  </a:cubicBezTo>
                  <a:cubicBezTo>
                    <a:pt x="38598" y="5166"/>
                    <a:pt x="38149" y="6549"/>
                    <a:pt x="38357" y="7807"/>
                  </a:cubicBezTo>
                  <a:cubicBezTo>
                    <a:pt x="38390" y="8015"/>
                    <a:pt x="38249" y="8215"/>
                    <a:pt x="38040" y="8248"/>
                  </a:cubicBezTo>
                  <a:lnTo>
                    <a:pt x="37982" y="8248"/>
                  </a:lnTo>
                  <a:cubicBezTo>
                    <a:pt x="37882" y="8248"/>
                    <a:pt x="37774" y="8198"/>
                    <a:pt x="37699" y="8115"/>
                  </a:cubicBezTo>
                  <a:lnTo>
                    <a:pt x="37690" y="8107"/>
                  </a:lnTo>
                  <a:cubicBezTo>
                    <a:pt x="37032" y="7340"/>
                    <a:pt x="36257" y="6699"/>
                    <a:pt x="35391" y="6232"/>
                  </a:cubicBezTo>
                  <a:cubicBezTo>
                    <a:pt x="35216" y="6132"/>
                    <a:pt x="35024" y="6041"/>
                    <a:pt x="34824" y="5966"/>
                  </a:cubicBezTo>
                  <a:cubicBezTo>
                    <a:pt x="34475" y="7032"/>
                    <a:pt x="34341" y="7798"/>
                    <a:pt x="34341" y="7798"/>
                  </a:cubicBezTo>
                  <a:cubicBezTo>
                    <a:pt x="34341" y="7798"/>
                    <a:pt x="33508" y="6615"/>
                    <a:pt x="32242" y="5591"/>
                  </a:cubicBezTo>
                  <a:cubicBezTo>
                    <a:pt x="31392" y="5699"/>
                    <a:pt x="30542" y="6032"/>
                    <a:pt x="29909" y="6632"/>
                  </a:cubicBezTo>
                  <a:cubicBezTo>
                    <a:pt x="29184" y="7299"/>
                    <a:pt x="28693" y="8282"/>
                    <a:pt x="28701" y="9331"/>
                  </a:cubicBezTo>
                  <a:cubicBezTo>
                    <a:pt x="28484" y="8290"/>
                    <a:pt x="28868" y="7157"/>
                    <a:pt x="29592" y="6332"/>
                  </a:cubicBezTo>
                  <a:cubicBezTo>
                    <a:pt x="30101" y="5741"/>
                    <a:pt x="30800" y="5324"/>
                    <a:pt x="31550" y="5091"/>
                  </a:cubicBezTo>
                  <a:cubicBezTo>
                    <a:pt x="30734" y="4549"/>
                    <a:pt x="29784" y="4149"/>
                    <a:pt x="28809" y="4149"/>
                  </a:cubicBezTo>
                  <a:cubicBezTo>
                    <a:pt x="28618" y="4149"/>
                    <a:pt x="28426" y="4166"/>
                    <a:pt x="28226" y="4199"/>
                  </a:cubicBezTo>
                  <a:cubicBezTo>
                    <a:pt x="25035" y="4741"/>
                    <a:pt x="24394" y="8073"/>
                    <a:pt x="24394" y="8073"/>
                  </a:cubicBezTo>
                  <a:cubicBezTo>
                    <a:pt x="24394" y="8073"/>
                    <a:pt x="21111" y="1192"/>
                    <a:pt x="13938" y="1192"/>
                  </a:cubicBezTo>
                  <a:cubicBezTo>
                    <a:pt x="13413" y="1192"/>
                    <a:pt x="12864" y="1217"/>
                    <a:pt x="12305" y="1300"/>
                  </a:cubicBezTo>
                  <a:cubicBezTo>
                    <a:pt x="4136" y="2445"/>
                    <a:pt x="221" y="11447"/>
                    <a:pt x="79" y="11780"/>
                  </a:cubicBezTo>
                  <a:lnTo>
                    <a:pt x="79" y="11780"/>
                  </a:lnTo>
                  <a:lnTo>
                    <a:pt x="72098" y="10773"/>
                  </a:lnTo>
                  <a:cubicBezTo>
                    <a:pt x="70457" y="5174"/>
                    <a:pt x="65508" y="4324"/>
                    <a:pt x="62650" y="4324"/>
                  </a:cubicBezTo>
                  <a:cubicBezTo>
                    <a:pt x="61401" y="4324"/>
                    <a:pt x="60551" y="4491"/>
                    <a:pt x="60551" y="4491"/>
                  </a:cubicBezTo>
                  <a:cubicBezTo>
                    <a:pt x="60551" y="4491"/>
                    <a:pt x="60151" y="1117"/>
                    <a:pt x="55819" y="125"/>
                  </a:cubicBezTo>
                  <a:cubicBezTo>
                    <a:pt x="55461" y="42"/>
                    <a:pt x="55094" y="1"/>
                    <a:pt x="54728" y="1"/>
                  </a:cubicBezTo>
                  <a:cubicBezTo>
                    <a:pt x="50804" y="1"/>
                    <a:pt x="47280" y="4491"/>
                    <a:pt x="47280" y="4491"/>
                  </a:cubicBezTo>
                  <a:cubicBezTo>
                    <a:pt x="47280" y="4491"/>
                    <a:pt x="44630" y="1"/>
                    <a:pt x="40906" y="1"/>
                  </a:cubicBezTo>
                  <a:close/>
                  <a:moveTo>
                    <a:pt x="79" y="11780"/>
                  </a:moveTo>
                  <a:lnTo>
                    <a:pt x="0" y="11781"/>
                  </a:lnTo>
                  <a:lnTo>
                    <a:pt x="75" y="11789"/>
                  </a:lnTo>
                  <a:cubicBezTo>
                    <a:pt x="75" y="11789"/>
                    <a:pt x="77" y="11786"/>
                    <a:pt x="79" y="1178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2"/>
            <p:cNvSpPr/>
            <p:nvPr/>
          </p:nvSpPr>
          <p:spPr>
            <a:xfrm>
              <a:off x="2814152" y="4839664"/>
              <a:ext cx="284691" cy="83821"/>
            </a:xfrm>
            <a:custGeom>
              <a:avLst/>
              <a:gdLst/>
              <a:ahLst/>
              <a:cxnLst/>
              <a:rect l="l" t="t" r="r" b="b"/>
              <a:pathLst>
                <a:path w="18113" h="5333" extrusionOk="0">
                  <a:moveTo>
                    <a:pt x="6699" y="1"/>
                  </a:moveTo>
                  <a:cubicBezTo>
                    <a:pt x="6115" y="1"/>
                    <a:pt x="5532" y="76"/>
                    <a:pt x="4957" y="226"/>
                  </a:cubicBezTo>
                  <a:cubicBezTo>
                    <a:pt x="3724" y="542"/>
                    <a:pt x="2608" y="1234"/>
                    <a:pt x="1742" y="2125"/>
                  </a:cubicBezTo>
                  <a:cubicBezTo>
                    <a:pt x="875" y="3025"/>
                    <a:pt x="250" y="4150"/>
                    <a:pt x="0" y="5333"/>
                  </a:cubicBezTo>
                  <a:cubicBezTo>
                    <a:pt x="442" y="4208"/>
                    <a:pt x="1158" y="3225"/>
                    <a:pt x="2066" y="2475"/>
                  </a:cubicBezTo>
                  <a:cubicBezTo>
                    <a:pt x="2950" y="1700"/>
                    <a:pt x="4016" y="1159"/>
                    <a:pt x="5124" y="909"/>
                  </a:cubicBezTo>
                  <a:cubicBezTo>
                    <a:pt x="5582" y="817"/>
                    <a:pt x="6057" y="767"/>
                    <a:pt x="6524" y="767"/>
                  </a:cubicBezTo>
                  <a:cubicBezTo>
                    <a:pt x="8331" y="767"/>
                    <a:pt x="10156" y="1484"/>
                    <a:pt x="11439" y="2775"/>
                  </a:cubicBezTo>
                  <a:lnTo>
                    <a:pt x="11447" y="2783"/>
                  </a:lnTo>
                  <a:lnTo>
                    <a:pt x="11522" y="2833"/>
                  </a:lnTo>
                  <a:cubicBezTo>
                    <a:pt x="11581" y="2867"/>
                    <a:pt x="11647" y="2892"/>
                    <a:pt x="11706" y="2892"/>
                  </a:cubicBezTo>
                  <a:cubicBezTo>
                    <a:pt x="11831" y="2892"/>
                    <a:pt x="11955" y="2825"/>
                    <a:pt x="12022" y="2708"/>
                  </a:cubicBezTo>
                  <a:cubicBezTo>
                    <a:pt x="12580" y="1750"/>
                    <a:pt x="13730" y="1109"/>
                    <a:pt x="14888" y="1109"/>
                  </a:cubicBezTo>
                  <a:cubicBezTo>
                    <a:pt x="14971" y="1109"/>
                    <a:pt x="15063" y="1109"/>
                    <a:pt x="15146" y="1117"/>
                  </a:cubicBezTo>
                  <a:cubicBezTo>
                    <a:pt x="16396" y="1234"/>
                    <a:pt x="17612" y="2100"/>
                    <a:pt x="18112" y="3367"/>
                  </a:cubicBezTo>
                  <a:cubicBezTo>
                    <a:pt x="17829" y="2034"/>
                    <a:pt x="16663" y="876"/>
                    <a:pt x="15221" y="626"/>
                  </a:cubicBezTo>
                  <a:cubicBezTo>
                    <a:pt x="15021" y="601"/>
                    <a:pt x="14821" y="576"/>
                    <a:pt x="14621" y="576"/>
                  </a:cubicBezTo>
                  <a:cubicBezTo>
                    <a:pt x="13513" y="576"/>
                    <a:pt x="12397" y="1084"/>
                    <a:pt x="11664" y="1959"/>
                  </a:cubicBezTo>
                  <a:cubicBezTo>
                    <a:pt x="10331" y="701"/>
                    <a:pt x="8523" y="1"/>
                    <a:pt x="66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2"/>
            <p:cNvSpPr/>
            <p:nvPr/>
          </p:nvSpPr>
          <p:spPr>
            <a:xfrm>
              <a:off x="3204874" y="4829715"/>
              <a:ext cx="233232" cy="101362"/>
            </a:xfrm>
            <a:custGeom>
              <a:avLst/>
              <a:gdLst/>
              <a:ahLst/>
              <a:cxnLst/>
              <a:rect l="l" t="t" r="r" b="b"/>
              <a:pathLst>
                <a:path w="14839" h="6449" extrusionOk="0">
                  <a:moveTo>
                    <a:pt x="13422" y="1"/>
                  </a:moveTo>
                  <a:cubicBezTo>
                    <a:pt x="13189" y="1"/>
                    <a:pt x="12955" y="26"/>
                    <a:pt x="12714" y="51"/>
                  </a:cubicBezTo>
                  <a:cubicBezTo>
                    <a:pt x="11997" y="167"/>
                    <a:pt x="11297" y="484"/>
                    <a:pt x="10706" y="950"/>
                  </a:cubicBezTo>
                  <a:cubicBezTo>
                    <a:pt x="9798" y="1692"/>
                    <a:pt x="9215" y="2817"/>
                    <a:pt x="9106" y="3991"/>
                  </a:cubicBezTo>
                  <a:cubicBezTo>
                    <a:pt x="8565" y="3458"/>
                    <a:pt x="7957" y="3000"/>
                    <a:pt x="7274" y="2658"/>
                  </a:cubicBezTo>
                  <a:cubicBezTo>
                    <a:pt x="7049" y="2542"/>
                    <a:pt x="6832" y="2442"/>
                    <a:pt x="6607" y="2358"/>
                  </a:cubicBezTo>
                  <a:cubicBezTo>
                    <a:pt x="6499" y="2608"/>
                    <a:pt x="6415" y="2842"/>
                    <a:pt x="6340" y="3075"/>
                  </a:cubicBezTo>
                  <a:cubicBezTo>
                    <a:pt x="6532" y="3150"/>
                    <a:pt x="6715" y="3242"/>
                    <a:pt x="6907" y="3333"/>
                  </a:cubicBezTo>
                  <a:cubicBezTo>
                    <a:pt x="7773" y="3800"/>
                    <a:pt x="8548" y="4450"/>
                    <a:pt x="9206" y="5208"/>
                  </a:cubicBezTo>
                  <a:lnTo>
                    <a:pt x="9215" y="5216"/>
                  </a:lnTo>
                  <a:cubicBezTo>
                    <a:pt x="9281" y="5299"/>
                    <a:pt x="9381" y="5358"/>
                    <a:pt x="9498" y="5358"/>
                  </a:cubicBezTo>
                  <a:lnTo>
                    <a:pt x="9556" y="5358"/>
                  </a:lnTo>
                  <a:cubicBezTo>
                    <a:pt x="9765" y="5316"/>
                    <a:pt x="9906" y="5124"/>
                    <a:pt x="9873" y="4916"/>
                  </a:cubicBezTo>
                  <a:cubicBezTo>
                    <a:pt x="9656" y="3658"/>
                    <a:pt x="10114" y="2258"/>
                    <a:pt x="11064" y="1359"/>
                  </a:cubicBezTo>
                  <a:cubicBezTo>
                    <a:pt x="11531" y="900"/>
                    <a:pt x="12139" y="567"/>
                    <a:pt x="12789" y="367"/>
                  </a:cubicBezTo>
                  <a:cubicBezTo>
                    <a:pt x="13180" y="251"/>
                    <a:pt x="13597" y="192"/>
                    <a:pt x="14013" y="192"/>
                  </a:cubicBezTo>
                  <a:cubicBezTo>
                    <a:pt x="14288" y="192"/>
                    <a:pt x="14572" y="209"/>
                    <a:pt x="14838" y="259"/>
                  </a:cubicBezTo>
                  <a:cubicBezTo>
                    <a:pt x="14405" y="84"/>
                    <a:pt x="13913" y="1"/>
                    <a:pt x="13422" y="1"/>
                  </a:cubicBezTo>
                  <a:close/>
                  <a:moveTo>
                    <a:pt x="3066" y="2208"/>
                  </a:moveTo>
                  <a:cubicBezTo>
                    <a:pt x="2316" y="2442"/>
                    <a:pt x="1617" y="2858"/>
                    <a:pt x="1108" y="3450"/>
                  </a:cubicBezTo>
                  <a:cubicBezTo>
                    <a:pt x="400" y="4275"/>
                    <a:pt x="0" y="5408"/>
                    <a:pt x="217" y="6449"/>
                  </a:cubicBezTo>
                  <a:cubicBezTo>
                    <a:pt x="200" y="5399"/>
                    <a:pt x="700" y="4416"/>
                    <a:pt x="1417" y="3758"/>
                  </a:cubicBezTo>
                  <a:cubicBezTo>
                    <a:pt x="2050" y="3158"/>
                    <a:pt x="2883" y="2817"/>
                    <a:pt x="3749" y="2717"/>
                  </a:cubicBezTo>
                  <a:cubicBezTo>
                    <a:pt x="3533" y="2542"/>
                    <a:pt x="3300" y="2367"/>
                    <a:pt x="3066" y="22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2"/>
            <p:cNvSpPr/>
            <p:nvPr/>
          </p:nvSpPr>
          <p:spPr>
            <a:xfrm>
              <a:off x="3535102" y="4813605"/>
              <a:ext cx="266223" cy="116168"/>
            </a:xfrm>
            <a:custGeom>
              <a:avLst/>
              <a:gdLst/>
              <a:ahLst/>
              <a:cxnLst/>
              <a:rect l="l" t="t" r="r" b="b"/>
              <a:pathLst>
                <a:path w="16938" h="7391" extrusionOk="0">
                  <a:moveTo>
                    <a:pt x="5158" y="1"/>
                  </a:moveTo>
                  <a:cubicBezTo>
                    <a:pt x="3825" y="1"/>
                    <a:pt x="2550" y="576"/>
                    <a:pt x="1617" y="1459"/>
                  </a:cubicBezTo>
                  <a:cubicBezTo>
                    <a:pt x="684" y="2350"/>
                    <a:pt x="51" y="3575"/>
                    <a:pt x="1" y="4833"/>
                  </a:cubicBezTo>
                  <a:cubicBezTo>
                    <a:pt x="259" y="3608"/>
                    <a:pt x="984" y="2542"/>
                    <a:pt x="1925" y="1809"/>
                  </a:cubicBezTo>
                  <a:cubicBezTo>
                    <a:pt x="2808" y="1109"/>
                    <a:pt x="3900" y="692"/>
                    <a:pt x="4991" y="692"/>
                  </a:cubicBezTo>
                  <a:lnTo>
                    <a:pt x="5191" y="692"/>
                  </a:lnTo>
                  <a:cubicBezTo>
                    <a:pt x="7507" y="809"/>
                    <a:pt x="9598" y="2817"/>
                    <a:pt x="9798" y="5116"/>
                  </a:cubicBezTo>
                  <a:lnTo>
                    <a:pt x="9798" y="5125"/>
                  </a:lnTo>
                  <a:cubicBezTo>
                    <a:pt x="9798" y="5191"/>
                    <a:pt x="9815" y="5250"/>
                    <a:pt x="9856" y="5308"/>
                  </a:cubicBezTo>
                  <a:cubicBezTo>
                    <a:pt x="9931" y="5400"/>
                    <a:pt x="10031" y="5450"/>
                    <a:pt x="10148" y="5450"/>
                  </a:cubicBezTo>
                  <a:cubicBezTo>
                    <a:pt x="10223" y="5450"/>
                    <a:pt x="10298" y="5433"/>
                    <a:pt x="10356" y="5391"/>
                  </a:cubicBezTo>
                  <a:cubicBezTo>
                    <a:pt x="11064" y="4866"/>
                    <a:pt x="11964" y="4600"/>
                    <a:pt x="12856" y="4600"/>
                  </a:cubicBezTo>
                  <a:cubicBezTo>
                    <a:pt x="13264" y="4600"/>
                    <a:pt x="13655" y="4650"/>
                    <a:pt x="14047" y="4766"/>
                  </a:cubicBezTo>
                  <a:cubicBezTo>
                    <a:pt x="15297" y="5141"/>
                    <a:pt x="16405" y="6108"/>
                    <a:pt x="16938" y="7391"/>
                  </a:cubicBezTo>
                  <a:cubicBezTo>
                    <a:pt x="16630" y="6033"/>
                    <a:pt x="15571" y="4816"/>
                    <a:pt x="14214" y="4317"/>
                  </a:cubicBezTo>
                  <a:cubicBezTo>
                    <a:pt x="13689" y="4117"/>
                    <a:pt x="13139" y="4025"/>
                    <a:pt x="12572" y="4025"/>
                  </a:cubicBezTo>
                  <a:cubicBezTo>
                    <a:pt x="11847" y="4025"/>
                    <a:pt x="11106" y="4192"/>
                    <a:pt x="10448" y="4516"/>
                  </a:cubicBezTo>
                  <a:cubicBezTo>
                    <a:pt x="10240" y="3375"/>
                    <a:pt x="9640" y="2325"/>
                    <a:pt x="8815" y="1534"/>
                  </a:cubicBezTo>
                  <a:cubicBezTo>
                    <a:pt x="7857" y="617"/>
                    <a:pt x="6557" y="1"/>
                    <a:pt x="5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5" name="Google Shape;2565;p42"/>
          <p:cNvGrpSpPr/>
          <p:nvPr/>
        </p:nvGrpSpPr>
        <p:grpSpPr>
          <a:xfrm>
            <a:off x="4145614" y="4818208"/>
            <a:ext cx="1141845" cy="253335"/>
            <a:chOff x="2748550" y="4714950"/>
            <a:chExt cx="1141845" cy="253335"/>
          </a:xfrm>
        </p:grpSpPr>
        <p:sp>
          <p:nvSpPr>
            <p:cNvPr id="2566" name="Google Shape;2566;p42"/>
            <p:cNvSpPr/>
            <p:nvPr/>
          </p:nvSpPr>
          <p:spPr>
            <a:xfrm>
              <a:off x="2748550" y="4714950"/>
              <a:ext cx="1141593" cy="253335"/>
            </a:xfrm>
            <a:custGeom>
              <a:avLst/>
              <a:gdLst/>
              <a:ahLst/>
              <a:cxnLst/>
              <a:rect l="l" t="t" r="r" b="b"/>
              <a:pathLst>
                <a:path w="72632" h="16118" extrusionOk="0">
                  <a:moveTo>
                    <a:pt x="41750" y="1"/>
                  </a:moveTo>
                  <a:cubicBezTo>
                    <a:pt x="38959" y="1"/>
                    <a:pt x="35985" y="1238"/>
                    <a:pt x="33850" y="5378"/>
                  </a:cubicBezTo>
                  <a:cubicBezTo>
                    <a:pt x="33850" y="5378"/>
                    <a:pt x="31492" y="2829"/>
                    <a:pt x="28813" y="2829"/>
                  </a:cubicBezTo>
                  <a:cubicBezTo>
                    <a:pt x="27417" y="2829"/>
                    <a:pt x="25934" y="3522"/>
                    <a:pt x="24652" y="5628"/>
                  </a:cubicBezTo>
                  <a:cubicBezTo>
                    <a:pt x="24652" y="5628"/>
                    <a:pt x="21395" y="2726"/>
                    <a:pt x="15817" y="2726"/>
                  </a:cubicBezTo>
                  <a:cubicBezTo>
                    <a:pt x="13601" y="2726"/>
                    <a:pt x="11020" y="3183"/>
                    <a:pt x="8132" y="4462"/>
                  </a:cubicBezTo>
                  <a:cubicBezTo>
                    <a:pt x="0" y="8061"/>
                    <a:pt x="625" y="16117"/>
                    <a:pt x="625" y="16117"/>
                  </a:cubicBezTo>
                  <a:lnTo>
                    <a:pt x="72548" y="15101"/>
                  </a:lnTo>
                  <a:lnTo>
                    <a:pt x="72631" y="15101"/>
                  </a:lnTo>
                  <a:cubicBezTo>
                    <a:pt x="72631" y="15101"/>
                    <a:pt x="72273" y="5212"/>
                    <a:pt x="62259" y="4687"/>
                  </a:cubicBezTo>
                  <a:cubicBezTo>
                    <a:pt x="62259" y="4687"/>
                    <a:pt x="60326" y="103"/>
                    <a:pt x="55927" y="103"/>
                  </a:cubicBezTo>
                  <a:cubicBezTo>
                    <a:pt x="54215" y="103"/>
                    <a:pt x="52129" y="798"/>
                    <a:pt x="49637" y="2729"/>
                  </a:cubicBezTo>
                  <a:cubicBezTo>
                    <a:pt x="49637" y="2729"/>
                    <a:pt x="45895" y="1"/>
                    <a:pt x="417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42"/>
            <p:cNvSpPr/>
            <p:nvPr/>
          </p:nvSpPr>
          <p:spPr>
            <a:xfrm>
              <a:off x="3204874" y="4829841"/>
              <a:ext cx="233091" cy="101236"/>
            </a:xfrm>
            <a:custGeom>
              <a:avLst/>
              <a:gdLst/>
              <a:ahLst/>
              <a:cxnLst/>
              <a:rect l="l" t="t" r="r" b="b"/>
              <a:pathLst>
                <a:path w="14830" h="6441" extrusionOk="0">
                  <a:moveTo>
                    <a:pt x="13423" y="0"/>
                  </a:moveTo>
                  <a:cubicBezTo>
                    <a:pt x="13183" y="0"/>
                    <a:pt x="12942" y="21"/>
                    <a:pt x="12705" y="59"/>
                  </a:cubicBezTo>
                  <a:cubicBezTo>
                    <a:pt x="11989" y="168"/>
                    <a:pt x="11289" y="484"/>
                    <a:pt x="10698" y="951"/>
                  </a:cubicBezTo>
                  <a:cubicBezTo>
                    <a:pt x="9789" y="1692"/>
                    <a:pt x="9209" y="2812"/>
                    <a:pt x="9094" y="3991"/>
                  </a:cubicBezTo>
                  <a:lnTo>
                    <a:pt x="9094" y="3991"/>
                  </a:lnTo>
                  <a:cubicBezTo>
                    <a:pt x="8551" y="3465"/>
                    <a:pt x="7942" y="3004"/>
                    <a:pt x="7257" y="2659"/>
                  </a:cubicBezTo>
                  <a:cubicBezTo>
                    <a:pt x="6427" y="2219"/>
                    <a:pt x="5470" y="1978"/>
                    <a:pt x="4525" y="1978"/>
                  </a:cubicBezTo>
                  <a:cubicBezTo>
                    <a:pt x="4360" y="1978"/>
                    <a:pt x="4196" y="1986"/>
                    <a:pt x="4033" y="2001"/>
                  </a:cubicBezTo>
                  <a:cubicBezTo>
                    <a:pt x="2925" y="2109"/>
                    <a:pt x="1825" y="2600"/>
                    <a:pt x="1108" y="3442"/>
                  </a:cubicBezTo>
                  <a:cubicBezTo>
                    <a:pt x="400" y="4267"/>
                    <a:pt x="0" y="5400"/>
                    <a:pt x="217" y="6441"/>
                  </a:cubicBezTo>
                  <a:cubicBezTo>
                    <a:pt x="200" y="5391"/>
                    <a:pt x="700" y="4408"/>
                    <a:pt x="1400" y="3742"/>
                  </a:cubicBezTo>
                  <a:cubicBezTo>
                    <a:pt x="2117" y="3067"/>
                    <a:pt x="3091" y="2725"/>
                    <a:pt x="4066" y="2684"/>
                  </a:cubicBezTo>
                  <a:cubicBezTo>
                    <a:pt x="4136" y="2681"/>
                    <a:pt x="4207" y="2679"/>
                    <a:pt x="4277" y="2679"/>
                  </a:cubicBezTo>
                  <a:cubicBezTo>
                    <a:pt x="5182" y="2679"/>
                    <a:pt x="6086" y="2925"/>
                    <a:pt x="6882" y="3350"/>
                  </a:cubicBezTo>
                  <a:cubicBezTo>
                    <a:pt x="7748" y="3817"/>
                    <a:pt x="8532" y="4458"/>
                    <a:pt x="9190" y="5225"/>
                  </a:cubicBezTo>
                  <a:lnTo>
                    <a:pt x="9198" y="5233"/>
                  </a:lnTo>
                  <a:cubicBezTo>
                    <a:pt x="9271" y="5313"/>
                    <a:pt x="9375" y="5361"/>
                    <a:pt x="9489" y="5361"/>
                  </a:cubicBezTo>
                  <a:cubicBezTo>
                    <a:pt x="9506" y="5361"/>
                    <a:pt x="9523" y="5360"/>
                    <a:pt x="9540" y="5358"/>
                  </a:cubicBezTo>
                  <a:cubicBezTo>
                    <a:pt x="9748" y="5316"/>
                    <a:pt x="9881" y="5125"/>
                    <a:pt x="9856" y="4916"/>
                  </a:cubicBezTo>
                  <a:cubicBezTo>
                    <a:pt x="9631" y="3658"/>
                    <a:pt x="10089" y="2267"/>
                    <a:pt x="11039" y="1359"/>
                  </a:cubicBezTo>
                  <a:cubicBezTo>
                    <a:pt x="11506" y="901"/>
                    <a:pt x="12122" y="568"/>
                    <a:pt x="12772" y="368"/>
                  </a:cubicBezTo>
                  <a:cubicBezTo>
                    <a:pt x="13160" y="248"/>
                    <a:pt x="13569" y="191"/>
                    <a:pt x="13984" y="191"/>
                  </a:cubicBezTo>
                  <a:cubicBezTo>
                    <a:pt x="14264" y="191"/>
                    <a:pt x="14548" y="217"/>
                    <a:pt x="14830" y="268"/>
                  </a:cubicBezTo>
                  <a:cubicBezTo>
                    <a:pt x="14389" y="84"/>
                    <a:pt x="13908" y="0"/>
                    <a:pt x="13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42"/>
            <p:cNvSpPr/>
            <p:nvPr/>
          </p:nvSpPr>
          <p:spPr>
            <a:xfrm>
              <a:off x="2757194" y="4782580"/>
              <a:ext cx="1133200" cy="185309"/>
            </a:xfrm>
            <a:custGeom>
              <a:avLst/>
              <a:gdLst/>
              <a:ahLst/>
              <a:cxnLst/>
              <a:rect l="l" t="t" r="r" b="b"/>
              <a:pathLst>
                <a:path w="72098" h="11790" extrusionOk="0">
                  <a:moveTo>
                    <a:pt x="10323" y="3633"/>
                  </a:moveTo>
                  <a:cubicBezTo>
                    <a:pt x="12139" y="3633"/>
                    <a:pt x="13955" y="4333"/>
                    <a:pt x="15280" y="5582"/>
                  </a:cubicBezTo>
                  <a:cubicBezTo>
                    <a:pt x="16013" y="4708"/>
                    <a:pt x="17121" y="4199"/>
                    <a:pt x="18237" y="4199"/>
                  </a:cubicBezTo>
                  <a:cubicBezTo>
                    <a:pt x="18437" y="4199"/>
                    <a:pt x="18637" y="4216"/>
                    <a:pt x="18829" y="4249"/>
                  </a:cubicBezTo>
                  <a:cubicBezTo>
                    <a:pt x="20270" y="4499"/>
                    <a:pt x="21445" y="5657"/>
                    <a:pt x="21728" y="6990"/>
                  </a:cubicBezTo>
                  <a:cubicBezTo>
                    <a:pt x="21220" y="5716"/>
                    <a:pt x="20012" y="4841"/>
                    <a:pt x="18762" y="4741"/>
                  </a:cubicBezTo>
                  <a:cubicBezTo>
                    <a:pt x="18679" y="4724"/>
                    <a:pt x="18579" y="4724"/>
                    <a:pt x="18495" y="4724"/>
                  </a:cubicBezTo>
                  <a:cubicBezTo>
                    <a:pt x="17346" y="4724"/>
                    <a:pt x="16204" y="5374"/>
                    <a:pt x="15638" y="6332"/>
                  </a:cubicBezTo>
                  <a:cubicBezTo>
                    <a:pt x="15563" y="6449"/>
                    <a:pt x="15446" y="6507"/>
                    <a:pt x="15321" y="6507"/>
                  </a:cubicBezTo>
                  <a:cubicBezTo>
                    <a:pt x="15263" y="6507"/>
                    <a:pt x="15188" y="6490"/>
                    <a:pt x="15138" y="6457"/>
                  </a:cubicBezTo>
                  <a:lnTo>
                    <a:pt x="15063" y="6407"/>
                  </a:lnTo>
                  <a:lnTo>
                    <a:pt x="15055" y="6390"/>
                  </a:lnTo>
                  <a:cubicBezTo>
                    <a:pt x="13780" y="5099"/>
                    <a:pt x="11955" y="4383"/>
                    <a:pt x="10139" y="4383"/>
                  </a:cubicBezTo>
                  <a:cubicBezTo>
                    <a:pt x="9664" y="4383"/>
                    <a:pt x="9198" y="4433"/>
                    <a:pt x="8740" y="4533"/>
                  </a:cubicBezTo>
                  <a:cubicBezTo>
                    <a:pt x="7623" y="4783"/>
                    <a:pt x="6565" y="5332"/>
                    <a:pt x="5674" y="6091"/>
                  </a:cubicBezTo>
                  <a:cubicBezTo>
                    <a:pt x="4791" y="6849"/>
                    <a:pt x="4074" y="7832"/>
                    <a:pt x="3624" y="8965"/>
                  </a:cubicBezTo>
                  <a:cubicBezTo>
                    <a:pt x="3874" y="7782"/>
                    <a:pt x="4499" y="6657"/>
                    <a:pt x="5366" y="5757"/>
                  </a:cubicBezTo>
                  <a:cubicBezTo>
                    <a:pt x="6232" y="4849"/>
                    <a:pt x="7340" y="4174"/>
                    <a:pt x="8581" y="3849"/>
                  </a:cubicBezTo>
                  <a:cubicBezTo>
                    <a:pt x="9156" y="3708"/>
                    <a:pt x="9739" y="3633"/>
                    <a:pt x="10323" y="3633"/>
                  </a:cubicBezTo>
                  <a:close/>
                  <a:moveTo>
                    <a:pt x="54694" y="1958"/>
                  </a:moveTo>
                  <a:cubicBezTo>
                    <a:pt x="56052" y="1967"/>
                    <a:pt x="57352" y="2575"/>
                    <a:pt x="58310" y="3491"/>
                  </a:cubicBezTo>
                  <a:cubicBezTo>
                    <a:pt x="59143" y="4283"/>
                    <a:pt x="59751" y="5324"/>
                    <a:pt x="59943" y="6465"/>
                  </a:cubicBezTo>
                  <a:cubicBezTo>
                    <a:pt x="60609" y="6141"/>
                    <a:pt x="61342" y="5982"/>
                    <a:pt x="62067" y="5982"/>
                  </a:cubicBezTo>
                  <a:cubicBezTo>
                    <a:pt x="62634" y="5982"/>
                    <a:pt x="63184" y="6074"/>
                    <a:pt x="63709" y="6274"/>
                  </a:cubicBezTo>
                  <a:cubicBezTo>
                    <a:pt x="65083" y="6799"/>
                    <a:pt x="66125" y="8007"/>
                    <a:pt x="66441" y="9365"/>
                  </a:cubicBezTo>
                  <a:cubicBezTo>
                    <a:pt x="65916" y="8073"/>
                    <a:pt x="64800" y="7107"/>
                    <a:pt x="63550" y="6740"/>
                  </a:cubicBezTo>
                  <a:cubicBezTo>
                    <a:pt x="63167" y="6624"/>
                    <a:pt x="62759" y="6574"/>
                    <a:pt x="62359" y="6574"/>
                  </a:cubicBezTo>
                  <a:cubicBezTo>
                    <a:pt x="61459" y="6574"/>
                    <a:pt x="60568" y="6840"/>
                    <a:pt x="59851" y="7340"/>
                  </a:cubicBezTo>
                  <a:cubicBezTo>
                    <a:pt x="59793" y="7382"/>
                    <a:pt x="59718" y="7407"/>
                    <a:pt x="59643" y="7407"/>
                  </a:cubicBezTo>
                  <a:cubicBezTo>
                    <a:pt x="59526" y="7407"/>
                    <a:pt x="59426" y="7357"/>
                    <a:pt x="59351" y="7257"/>
                  </a:cubicBezTo>
                  <a:cubicBezTo>
                    <a:pt x="59318" y="7207"/>
                    <a:pt x="59301" y="7149"/>
                    <a:pt x="59293" y="7082"/>
                  </a:cubicBezTo>
                  <a:lnTo>
                    <a:pt x="59293" y="7074"/>
                  </a:lnTo>
                  <a:cubicBezTo>
                    <a:pt x="59093" y="4774"/>
                    <a:pt x="57002" y="2758"/>
                    <a:pt x="54686" y="2650"/>
                  </a:cubicBezTo>
                  <a:lnTo>
                    <a:pt x="54486" y="2650"/>
                  </a:lnTo>
                  <a:cubicBezTo>
                    <a:pt x="53395" y="2650"/>
                    <a:pt x="52303" y="3066"/>
                    <a:pt x="51420" y="3758"/>
                  </a:cubicBezTo>
                  <a:cubicBezTo>
                    <a:pt x="50479" y="4499"/>
                    <a:pt x="49754" y="5566"/>
                    <a:pt x="49496" y="6790"/>
                  </a:cubicBezTo>
                  <a:cubicBezTo>
                    <a:pt x="49546" y="5532"/>
                    <a:pt x="50170" y="4299"/>
                    <a:pt x="51112" y="3416"/>
                  </a:cubicBezTo>
                  <a:cubicBezTo>
                    <a:pt x="52045" y="2542"/>
                    <a:pt x="53320" y="1958"/>
                    <a:pt x="54653" y="1958"/>
                  </a:cubicBezTo>
                  <a:close/>
                  <a:moveTo>
                    <a:pt x="40906" y="1"/>
                  </a:moveTo>
                  <a:cubicBezTo>
                    <a:pt x="40556" y="1"/>
                    <a:pt x="40181" y="42"/>
                    <a:pt x="39806" y="134"/>
                  </a:cubicBezTo>
                  <a:cubicBezTo>
                    <a:pt x="37299" y="742"/>
                    <a:pt x="35849" y="3258"/>
                    <a:pt x="35091" y="5249"/>
                  </a:cubicBezTo>
                  <a:cubicBezTo>
                    <a:pt x="35316" y="5341"/>
                    <a:pt x="35533" y="5441"/>
                    <a:pt x="35758" y="5549"/>
                  </a:cubicBezTo>
                  <a:cubicBezTo>
                    <a:pt x="36432" y="5891"/>
                    <a:pt x="37049" y="6365"/>
                    <a:pt x="37590" y="6882"/>
                  </a:cubicBezTo>
                  <a:cubicBezTo>
                    <a:pt x="37699" y="5707"/>
                    <a:pt x="38282" y="4583"/>
                    <a:pt x="39190" y="3841"/>
                  </a:cubicBezTo>
                  <a:cubicBezTo>
                    <a:pt x="39773" y="3375"/>
                    <a:pt x="40473" y="3050"/>
                    <a:pt x="41198" y="2950"/>
                  </a:cubicBezTo>
                  <a:cubicBezTo>
                    <a:pt x="41439" y="2916"/>
                    <a:pt x="41673" y="2891"/>
                    <a:pt x="41906" y="2891"/>
                  </a:cubicBezTo>
                  <a:cubicBezTo>
                    <a:pt x="42397" y="2891"/>
                    <a:pt x="42881" y="2975"/>
                    <a:pt x="43322" y="3158"/>
                  </a:cubicBezTo>
                  <a:cubicBezTo>
                    <a:pt x="43056" y="3100"/>
                    <a:pt x="42772" y="3083"/>
                    <a:pt x="42497" y="3083"/>
                  </a:cubicBezTo>
                  <a:cubicBezTo>
                    <a:pt x="42081" y="3083"/>
                    <a:pt x="41664" y="3141"/>
                    <a:pt x="41273" y="3258"/>
                  </a:cubicBezTo>
                  <a:cubicBezTo>
                    <a:pt x="40615" y="3458"/>
                    <a:pt x="40015" y="3791"/>
                    <a:pt x="39548" y="4249"/>
                  </a:cubicBezTo>
                  <a:cubicBezTo>
                    <a:pt x="38598" y="5166"/>
                    <a:pt x="38149" y="6549"/>
                    <a:pt x="38357" y="7807"/>
                  </a:cubicBezTo>
                  <a:cubicBezTo>
                    <a:pt x="38390" y="8015"/>
                    <a:pt x="38249" y="8215"/>
                    <a:pt x="38040" y="8248"/>
                  </a:cubicBezTo>
                  <a:lnTo>
                    <a:pt x="37982" y="8248"/>
                  </a:lnTo>
                  <a:cubicBezTo>
                    <a:pt x="37882" y="8248"/>
                    <a:pt x="37774" y="8198"/>
                    <a:pt x="37699" y="8115"/>
                  </a:cubicBezTo>
                  <a:lnTo>
                    <a:pt x="37690" y="8107"/>
                  </a:lnTo>
                  <a:cubicBezTo>
                    <a:pt x="37032" y="7340"/>
                    <a:pt x="36257" y="6699"/>
                    <a:pt x="35391" y="6232"/>
                  </a:cubicBezTo>
                  <a:cubicBezTo>
                    <a:pt x="35216" y="6132"/>
                    <a:pt x="35024" y="6041"/>
                    <a:pt x="34824" y="5966"/>
                  </a:cubicBezTo>
                  <a:cubicBezTo>
                    <a:pt x="34475" y="7032"/>
                    <a:pt x="34341" y="7798"/>
                    <a:pt x="34341" y="7798"/>
                  </a:cubicBezTo>
                  <a:cubicBezTo>
                    <a:pt x="34341" y="7798"/>
                    <a:pt x="33508" y="6615"/>
                    <a:pt x="32242" y="5591"/>
                  </a:cubicBezTo>
                  <a:cubicBezTo>
                    <a:pt x="31392" y="5699"/>
                    <a:pt x="30542" y="6032"/>
                    <a:pt x="29909" y="6632"/>
                  </a:cubicBezTo>
                  <a:cubicBezTo>
                    <a:pt x="29184" y="7299"/>
                    <a:pt x="28693" y="8282"/>
                    <a:pt x="28701" y="9331"/>
                  </a:cubicBezTo>
                  <a:cubicBezTo>
                    <a:pt x="28484" y="8290"/>
                    <a:pt x="28868" y="7157"/>
                    <a:pt x="29592" y="6332"/>
                  </a:cubicBezTo>
                  <a:cubicBezTo>
                    <a:pt x="30101" y="5741"/>
                    <a:pt x="30800" y="5324"/>
                    <a:pt x="31550" y="5091"/>
                  </a:cubicBezTo>
                  <a:cubicBezTo>
                    <a:pt x="30734" y="4549"/>
                    <a:pt x="29784" y="4149"/>
                    <a:pt x="28809" y="4149"/>
                  </a:cubicBezTo>
                  <a:cubicBezTo>
                    <a:pt x="28618" y="4149"/>
                    <a:pt x="28426" y="4166"/>
                    <a:pt x="28226" y="4199"/>
                  </a:cubicBezTo>
                  <a:cubicBezTo>
                    <a:pt x="25035" y="4741"/>
                    <a:pt x="24394" y="8073"/>
                    <a:pt x="24394" y="8073"/>
                  </a:cubicBezTo>
                  <a:cubicBezTo>
                    <a:pt x="24394" y="8073"/>
                    <a:pt x="21111" y="1192"/>
                    <a:pt x="13938" y="1192"/>
                  </a:cubicBezTo>
                  <a:cubicBezTo>
                    <a:pt x="13413" y="1192"/>
                    <a:pt x="12864" y="1217"/>
                    <a:pt x="12305" y="1300"/>
                  </a:cubicBezTo>
                  <a:cubicBezTo>
                    <a:pt x="4136" y="2445"/>
                    <a:pt x="221" y="11447"/>
                    <a:pt x="79" y="11780"/>
                  </a:cubicBezTo>
                  <a:lnTo>
                    <a:pt x="79" y="11780"/>
                  </a:lnTo>
                  <a:lnTo>
                    <a:pt x="72098" y="10773"/>
                  </a:lnTo>
                  <a:cubicBezTo>
                    <a:pt x="70457" y="5174"/>
                    <a:pt x="65508" y="4324"/>
                    <a:pt x="62650" y="4324"/>
                  </a:cubicBezTo>
                  <a:cubicBezTo>
                    <a:pt x="61401" y="4324"/>
                    <a:pt x="60551" y="4491"/>
                    <a:pt x="60551" y="4491"/>
                  </a:cubicBezTo>
                  <a:cubicBezTo>
                    <a:pt x="60551" y="4491"/>
                    <a:pt x="60151" y="1117"/>
                    <a:pt x="55819" y="125"/>
                  </a:cubicBezTo>
                  <a:cubicBezTo>
                    <a:pt x="55461" y="42"/>
                    <a:pt x="55094" y="1"/>
                    <a:pt x="54728" y="1"/>
                  </a:cubicBezTo>
                  <a:cubicBezTo>
                    <a:pt x="50804" y="1"/>
                    <a:pt x="47280" y="4491"/>
                    <a:pt x="47280" y="4491"/>
                  </a:cubicBezTo>
                  <a:cubicBezTo>
                    <a:pt x="47280" y="4491"/>
                    <a:pt x="44630" y="1"/>
                    <a:pt x="40906" y="1"/>
                  </a:cubicBezTo>
                  <a:close/>
                  <a:moveTo>
                    <a:pt x="79" y="11780"/>
                  </a:moveTo>
                  <a:lnTo>
                    <a:pt x="0" y="11781"/>
                  </a:lnTo>
                  <a:lnTo>
                    <a:pt x="75" y="11789"/>
                  </a:lnTo>
                  <a:cubicBezTo>
                    <a:pt x="75" y="11789"/>
                    <a:pt x="77" y="11786"/>
                    <a:pt x="79" y="1178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42"/>
            <p:cNvSpPr/>
            <p:nvPr/>
          </p:nvSpPr>
          <p:spPr>
            <a:xfrm>
              <a:off x="2814152" y="4839664"/>
              <a:ext cx="284691" cy="83821"/>
            </a:xfrm>
            <a:custGeom>
              <a:avLst/>
              <a:gdLst/>
              <a:ahLst/>
              <a:cxnLst/>
              <a:rect l="l" t="t" r="r" b="b"/>
              <a:pathLst>
                <a:path w="18113" h="5333" extrusionOk="0">
                  <a:moveTo>
                    <a:pt x="6699" y="1"/>
                  </a:moveTo>
                  <a:cubicBezTo>
                    <a:pt x="6115" y="1"/>
                    <a:pt x="5532" y="76"/>
                    <a:pt x="4957" y="226"/>
                  </a:cubicBezTo>
                  <a:cubicBezTo>
                    <a:pt x="3724" y="542"/>
                    <a:pt x="2608" y="1234"/>
                    <a:pt x="1742" y="2125"/>
                  </a:cubicBezTo>
                  <a:cubicBezTo>
                    <a:pt x="875" y="3025"/>
                    <a:pt x="250" y="4150"/>
                    <a:pt x="0" y="5333"/>
                  </a:cubicBezTo>
                  <a:cubicBezTo>
                    <a:pt x="442" y="4208"/>
                    <a:pt x="1158" y="3225"/>
                    <a:pt x="2066" y="2475"/>
                  </a:cubicBezTo>
                  <a:cubicBezTo>
                    <a:pt x="2950" y="1700"/>
                    <a:pt x="4016" y="1159"/>
                    <a:pt x="5124" y="909"/>
                  </a:cubicBezTo>
                  <a:cubicBezTo>
                    <a:pt x="5582" y="817"/>
                    <a:pt x="6057" y="767"/>
                    <a:pt x="6524" y="767"/>
                  </a:cubicBezTo>
                  <a:cubicBezTo>
                    <a:pt x="8331" y="767"/>
                    <a:pt x="10156" y="1484"/>
                    <a:pt x="11439" y="2775"/>
                  </a:cubicBezTo>
                  <a:lnTo>
                    <a:pt x="11447" y="2783"/>
                  </a:lnTo>
                  <a:lnTo>
                    <a:pt x="11522" y="2833"/>
                  </a:lnTo>
                  <a:cubicBezTo>
                    <a:pt x="11581" y="2867"/>
                    <a:pt x="11647" y="2892"/>
                    <a:pt x="11706" y="2892"/>
                  </a:cubicBezTo>
                  <a:cubicBezTo>
                    <a:pt x="11831" y="2892"/>
                    <a:pt x="11955" y="2825"/>
                    <a:pt x="12022" y="2708"/>
                  </a:cubicBezTo>
                  <a:cubicBezTo>
                    <a:pt x="12580" y="1750"/>
                    <a:pt x="13730" y="1109"/>
                    <a:pt x="14888" y="1109"/>
                  </a:cubicBezTo>
                  <a:cubicBezTo>
                    <a:pt x="14971" y="1109"/>
                    <a:pt x="15063" y="1109"/>
                    <a:pt x="15146" y="1117"/>
                  </a:cubicBezTo>
                  <a:cubicBezTo>
                    <a:pt x="16396" y="1234"/>
                    <a:pt x="17612" y="2100"/>
                    <a:pt x="18112" y="3367"/>
                  </a:cubicBezTo>
                  <a:cubicBezTo>
                    <a:pt x="17829" y="2034"/>
                    <a:pt x="16663" y="876"/>
                    <a:pt x="15221" y="626"/>
                  </a:cubicBezTo>
                  <a:cubicBezTo>
                    <a:pt x="15021" y="601"/>
                    <a:pt x="14821" y="576"/>
                    <a:pt x="14621" y="576"/>
                  </a:cubicBezTo>
                  <a:cubicBezTo>
                    <a:pt x="13513" y="576"/>
                    <a:pt x="12397" y="1084"/>
                    <a:pt x="11664" y="1959"/>
                  </a:cubicBezTo>
                  <a:cubicBezTo>
                    <a:pt x="10331" y="701"/>
                    <a:pt x="8523" y="1"/>
                    <a:pt x="66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42"/>
            <p:cNvSpPr/>
            <p:nvPr/>
          </p:nvSpPr>
          <p:spPr>
            <a:xfrm>
              <a:off x="3204874" y="4829715"/>
              <a:ext cx="233232" cy="101362"/>
            </a:xfrm>
            <a:custGeom>
              <a:avLst/>
              <a:gdLst/>
              <a:ahLst/>
              <a:cxnLst/>
              <a:rect l="l" t="t" r="r" b="b"/>
              <a:pathLst>
                <a:path w="14839" h="6449" extrusionOk="0">
                  <a:moveTo>
                    <a:pt x="13422" y="1"/>
                  </a:moveTo>
                  <a:cubicBezTo>
                    <a:pt x="13189" y="1"/>
                    <a:pt x="12955" y="26"/>
                    <a:pt x="12714" y="51"/>
                  </a:cubicBezTo>
                  <a:cubicBezTo>
                    <a:pt x="11997" y="167"/>
                    <a:pt x="11297" y="484"/>
                    <a:pt x="10706" y="950"/>
                  </a:cubicBezTo>
                  <a:cubicBezTo>
                    <a:pt x="9798" y="1692"/>
                    <a:pt x="9215" y="2817"/>
                    <a:pt x="9106" y="3991"/>
                  </a:cubicBezTo>
                  <a:cubicBezTo>
                    <a:pt x="8565" y="3458"/>
                    <a:pt x="7957" y="3000"/>
                    <a:pt x="7274" y="2658"/>
                  </a:cubicBezTo>
                  <a:cubicBezTo>
                    <a:pt x="7049" y="2542"/>
                    <a:pt x="6832" y="2442"/>
                    <a:pt x="6607" y="2358"/>
                  </a:cubicBezTo>
                  <a:cubicBezTo>
                    <a:pt x="6499" y="2608"/>
                    <a:pt x="6415" y="2842"/>
                    <a:pt x="6340" y="3075"/>
                  </a:cubicBezTo>
                  <a:cubicBezTo>
                    <a:pt x="6532" y="3150"/>
                    <a:pt x="6715" y="3242"/>
                    <a:pt x="6907" y="3333"/>
                  </a:cubicBezTo>
                  <a:cubicBezTo>
                    <a:pt x="7773" y="3800"/>
                    <a:pt x="8548" y="4450"/>
                    <a:pt x="9206" y="5208"/>
                  </a:cubicBezTo>
                  <a:lnTo>
                    <a:pt x="9215" y="5216"/>
                  </a:lnTo>
                  <a:cubicBezTo>
                    <a:pt x="9281" y="5299"/>
                    <a:pt x="9381" y="5358"/>
                    <a:pt x="9498" y="5358"/>
                  </a:cubicBezTo>
                  <a:lnTo>
                    <a:pt x="9556" y="5358"/>
                  </a:lnTo>
                  <a:cubicBezTo>
                    <a:pt x="9765" y="5316"/>
                    <a:pt x="9906" y="5124"/>
                    <a:pt x="9873" y="4916"/>
                  </a:cubicBezTo>
                  <a:cubicBezTo>
                    <a:pt x="9656" y="3658"/>
                    <a:pt x="10114" y="2258"/>
                    <a:pt x="11064" y="1359"/>
                  </a:cubicBezTo>
                  <a:cubicBezTo>
                    <a:pt x="11531" y="900"/>
                    <a:pt x="12139" y="567"/>
                    <a:pt x="12789" y="367"/>
                  </a:cubicBezTo>
                  <a:cubicBezTo>
                    <a:pt x="13180" y="251"/>
                    <a:pt x="13597" y="192"/>
                    <a:pt x="14013" y="192"/>
                  </a:cubicBezTo>
                  <a:cubicBezTo>
                    <a:pt x="14288" y="192"/>
                    <a:pt x="14572" y="209"/>
                    <a:pt x="14838" y="259"/>
                  </a:cubicBezTo>
                  <a:cubicBezTo>
                    <a:pt x="14405" y="84"/>
                    <a:pt x="13913" y="1"/>
                    <a:pt x="13422" y="1"/>
                  </a:cubicBezTo>
                  <a:close/>
                  <a:moveTo>
                    <a:pt x="3066" y="2208"/>
                  </a:moveTo>
                  <a:cubicBezTo>
                    <a:pt x="2316" y="2442"/>
                    <a:pt x="1617" y="2858"/>
                    <a:pt x="1108" y="3450"/>
                  </a:cubicBezTo>
                  <a:cubicBezTo>
                    <a:pt x="400" y="4275"/>
                    <a:pt x="0" y="5408"/>
                    <a:pt x="217" y="6449"/>
                  </a:cubicBezTo>
                  <a:cubicBezTo>
                    <a:pt x="200" y="5399"/>
                    <a:pt x="700" y="4416"/>
                    <a:pt x="1417" y="3758"/>
                  </a:cubicBezTo>
                  <a:cubicBezTo>
                    <a:pt x="2050" y="3158"/>
                    <a:pt x="2883" y="2817"/>
                    <a:pt x="3749" y="2717"/>
                  </a:cubicBezTo>
                  <a:cubicBezTo>
                    <a:pt x="3533" y="2542"/>
                    <a:pt x="3300" y="2367"/>
                    <a:pt x="3066" y="22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42"/>
            <p:cNvSpPr/>
            <p:nvPr/>
          </p:nvSpPr>
          <p:spPr>
            <a:xfrm>
              <a:off x="3535102" y="4813605"/>
              <a:ext cx="266223" cy="116168"/>
            </a:xfrm>
            <a:custGeom>
              <a:avLst/>
              <a:gdLst/>
              <a:ahLst/>
              <a:cxnLst/>
              <a:rect l="l" t="t" r="r" b="b"/>
              <a:pathLst>
                <a:path w="16938" h="7391" extrusionOk="0">
                  <a:moveTo>
                    <a:pt x="5158" y="1"/>
                  </a:moveTo>
                  <a:cubicBezTo>
                    <a:pt x="3825" y="1"/>
                    <a:pt x="2550" y="576"/>
                    <a:pt x="1617" y="1459"/>
                  </a:cubicBezTo>
                  <a:cubicBezTo>
                    <a:pt x="684" y="2350"/>
                    <a:pt x="51" y="3575"/>
                    <a:pt x="1" y="4833"/>
                  </a:cubicBezTo>
                  <a:cubicBezTo>
                    <a:pt x="259" y="3608"/>
                    <a:pt x="984" y="2542"/>
                    <a:pt x="1925" y="1809"/>
                  </a:cubicBezTo>
                  <a:cubicBezTo>
                    <a:pt x="2808" y="1109"/>
                    <a:pt x="3900" y="692"/>
                    <a:pt x="4991" y="692"/>
                  </a:cubicBezTo>
                  <a:lnTo>
                    <a:pt x="5191" y="692"/>
                  </a:lnTo>
                  <a:cubicBezTo>
                    <a:pt x="7507" y="809"/>
                    <a:pt x="9598" y="2817"/>
                    <a:pt x="9798" y="5116"/>
                  </a:cubicBezTo>
                  <a:lnTo>
                    <a:pt x="9798" y="5125"/>
                  </a:lnTo>
                  <a:cubicBezTo>
                    <a:pt x="9798" y="5191"/>
                    <a:pt x="9815" y="5250"/>
                    <a:pt x="9856" y="5308"/>
                  </a:cubicBezTo>
                  <a:cubicBezTo>
                    <a:pt x="9931" y="5400"/>
                    <a:pt x="10031" y="5450"/>
                    <a:pt x="10148" y="5450"/>
                  </a:cubicBezTo>
                  <a:cubicBezTo>
                    <a:pt x="10223" y="5450"/>
                    <a:pt x="10298" y="5433"/>
                    <a:pt x="10356" y="5391"/>
                  </a:cubicBezTo>
                  <a:cubicBezTo>
                    <a:pt x="11064" y="4866"/>
                    <a:pt x="11964" y="4600"/>
                    <a:pt x="12856" y="4600"/>
                  </a:cubicBezTo>
                  <a:cubicBezTo>
                    <a:pt x="13264" y="4600"/>
                    <a:pt x="13655" y="4650"/>
                    <a:pt x="14047" y="4766"/>
                  </a:cubicBezTo>
                  <a:cubicBezTo>
                    <a:pt x="15297" y="5141"/>
                    <a:pt x="16405" y="6108"/>
                    <a:pt x="16938" y="7391"/>
                  </a:cubicBezTo>
                  <a:cubicBezTo>
                    <a:pt x="16630" y="6033"/>
                    <a:pt x="15571" y="4816"/>
                    <a:pt x="14214" y="4317"/>
                  </a:cubicBezTo>
                  <a:cubicBezTo>
                    <a:pt x="13689" y="4117"/>
                    <a:pt x="13139" y="4025"/>
                    <a:pt x="12572" y="4025"/>
                  </a:cubicBezTo>
                  <a:cubicBezTo>
                    <a:pt x="11847" y="4025"/>
                    <a:pt x="11106" y="4192"/>
                    <a:pt x="10448" y="4516"/>
                  </a:cubicBezTo>
                  <a:cubicBezTo>
                    <a:pt x="10240" y="3375"/>
                    <a:pt x="9640" y="2325"/>
                    <a:pt x="8815" y="1534"/>
                  </a:cubicBezTo>
                  <a:cubicBezTo>
                    <a:pt x="7857" y="617"/>
                    <a:pt x="6557" y="1"/>
                    <a:pt x="5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81" name="Picture 6">
            <a:extLst>
              <a:ext uri="{FF2B5EF4-FFF2-40B4-BE49-F238E27FC236}">
                <a16:creationId xmlns:a16="http://schemas.microsoft.com/office/drawing/2014/main" id="{2302932D-5D14-582E-44D9-6BDCF8A56E4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335801" y="466990"/>
            <a:ext cx="1787663" cy="167065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556"/>
                                        </p:tgtEl>
                                        <p:attrNameLst>
                                          <p:attrName>ppt_x</p:attrName>
                                          <p:attrName>ppt_y</p:attrName>
                                        </p:attrNameLst>
                                      </p:cBhvr>
                                    </p:animMotion>
                                    <p:animRot by="1500000">
                                      <p:cBhvr>
                                        <p:cTn id="7" dur="125" fill="hold">
                                          <p:stCondLst>
                                            <p:cond delay="0"/>
                                          </p:stCondLst>
                                        </p:cTn>
                                        <p:tgtEl>
                                          <p:spTgt spid="2556"/>
                                        </p:tgtEl>
                                        <p:attrNameLst>
                                          <p:attrName>r</p:attrName>
                                        </p:attrNameLst>
                                      </p:cBhvr>
                                    </p:animRot>
                                    <p:animRot by="-1500000">
                                      <p:cBhvr>
                                        <p:cTn id="8" dur="125" fill="hold">
                                          <p:stCondLst>
                                            <p:cond delay="125"/>
                                          </p:stCondLst>
                                        </p:cTn>
                                        <p:tgtEl>
                                          <p:spTgt spid="2556"/>
                                        </p:tgtEl>
                                        <p:attrNameLst>
                                          <p:attrName>r</p:attrName>
                                        </p:attrNameLst>
                                      </p:cBhvr>
                                    </p:animRot>
                                    <p:animRot by="-1500000">
                                      <p:cBhvr>
                                        <p:cTn id="9" dur="125" fill="hold">
                                          <p:stCondLst>
                                            <p:cond delay="250"/>
                                          </p:stCondLst>
                                        </p:cTn>
                                        <p:tgtEl>
                                          <p:spTgt spid="2556"/>
                                        </p:tgtEl>
                                        <p:attrNameLst>
                                          <p:attrName>r</p:attrName>
                                        </p:attrNameLst>
                                      </p:cBhvr>
                                    </p:animRot>
                                    <p:animRot by="1500000">
                                      <p:cBhvr>
                                        <p:cTn id="10" dur="125" fill="hold">
                                          <p:stCondLst>
                                            <p:cond delay="375"/>
                                          </p:stCondLst>
                                        </p:cTn>
                                        <p:tgtEl>
                                          <p:spTgt spid="255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33"/>
        <p:cNvGrpSpPr/>
        <p:nvPr/>
      </p:nvGrpSpPr>
      <p:grpSpPr>
        <a:xfrm>
          <a:off x="0" y="0"/>
          <a:ext cx="0" cy="0"/>
          <a:chOff x="0" y="0"/>
          <a:chExt cx="0" cy="0"/>
        </a:xfrm>
      </p:grpSpPr>
      <p:grpSp>
        <p:nvGrpSpPr>
          <p:cNvPr id="4738" name="Google Shape;4738;p71"/>
          <p:cNvGrpSpPr/>
          <p:nvPr/>
        </p:nvGrpSpPr>
        <p:grpSpPr>
          <a:xfrm>
            <a:off x="6985299" y="3996650"/>
            <a:ext cx="2154241" cy="1306983"/>
            <a:chOff x="7065924" y="3940900"/>
            <a:chExt cx="2154241" cy="1306983"/>
          </a:xfrm>
        </p:grpSpPr>
        <p:sp>
          <p:nvSpPr>
            <p:cNvPr id="4739" name="Google Shape;4739;p71"/>
            <p:cNvSpPr/>
            <p:nvPr/>
          </p:nvSpPr>
          <p:spPr>
            <a:xfrm>
              <a:off x="7065924" y="3940900"/>
              <a:ext cx="2154231" cy="1306983"/>
            </a:xfrm>
            <a:custGeom>
              <a:avLst/>
              <a:gdLst/>
              <a:ahLst/>
              <a:cxnLst/>
              <a:rect l="l" t="t" r="r" b="b"/>
              <a:pathLst>
                <a:path w="40715" h="24702" extrusionOk="0">
                  <a:moveTo>
                    <a:pt x="40706" y="0"/>
                  </a:moveTo>
                  <a:lnTo>
                    <a:pt x="40706" y="0"/>
                  </a:lnTo>
                  <a:lnTo>
                    <a:pt x="40706" y="0"/>
                  </a:lnTo>
                  <a:cubicBezTo>
                    <a:pt x="40709" y="0"/>
                    <a:pt x="40712" y="0"/>
                    <a:pt x="40715" y="0"/>
                  </a:cubicBezTo>
                  <a:close/>
                  <a:moveTo>
                    <a:pt x="40706" y="0"/>
                  </a:moveTo>
                  <a:cubicBezTo>
                    <a:pt x="39251" y="1"/>
                    <a:pt x="37788" y="134"/>
                    <a:pt x="36374" y="317"/>
                  </a:cubicBezTo>
                  <a:cubicBezTo>
                    <a:pt x="33750" y="625"/>
                    <a:pt x="30601" y="1458"/>
                    <a:pt x="29918" y="4007"/>
                  </a:cubicBezTo>
                  <a:cubicBezTo>
                    <a:pt x="29546" y="3141"/>
                    <a:pt x="28682" y="2749"/>
                    <a:pt x="27751" y="2749"/>
                  </a:cubicBezTo>
                  <a:cubicBezTo>
                    <a:pt x="26740" y="2749"/>
                    <a:pt x="25652" y="3212"/>
                    <a:pt x="25035" y="4032"/>
                  </a:cubicBezTo>
                  <a:cubicBezTo>
                    <a:pt x="23863" y="5583"/>
                    <a:pt x="23909" y="7682"/>
                    <a:pt x="24006" y="9615"/>
                  </a:cubicBezTo>
                  <a:lnTo>
                    <a:pt x="24006" y="9615"/>
                  </a:lnTo>
                  <a:cubicBezTo>
                    <a:pt x="23909" y="8292"/>
                    <a:pt x="22546" y="7497"/>
                    <a:pt x="21185" y="7497"/>
                  </a:cubicBezTo>
                  <a:cubicBezTo>
                    <a:pt x="20515" y="7497"/>
                    <a:pt x="19846" y="7689"/>
                    <a:pt x="19329" y="8106"/>
                  </a:cubicBezTo>
                  <a:cubicBezTo>
                    <a:pt x="17729" y="9381"/>
                    <a:pt x="17496" y="11772"/>
                    <a:pt x="17979" y="13747"/>
                  </a:cubicBezTo>
                  <a:cubicBezTo>
                    <a:pt x="15755" y="8939"/>
                    <a:pt x="11939" y="4866"/>
                    <a:pt x="7265" y="2325"/>
                  </a:cubicBezTo>
                  <a:lnTo>
                    <a:pt x="7265" y="2325"/>
                  </a:lnTo>
                  <a:cubicBezTo>
                    <a:pt x="7049" y="6823"/>
                    <a:pt x="9431" y="11364"/>
                    <a:pt x="13255" y="13755"/>
                  </a:cubicBezTo>
                  <a:cubicBezTo>
                    <a:pt x="12887" y="13596"/>
                    <a:pt x="12490" y="13521"/>
                    <a:pt x="12090" y="13521"/>
                  </a:cubicBezTo>
                  <a:cubicBezTo>
                    <a:pt x="11062" y="13521"/>
                    <a:pt x="10022" y="14019"/>
                    <a:pt x="9440" y="14871"/>
                  </a:cubicBezTo>
                  <a:cubicBezTo>
                    <a:pt x="8640" y="16063"/>
                    <a:pt x="8831" y="17812"/>
                    <a:pt x="9848" y="18812"/>
                  </a:cubicBezTo>
                  <a:cubicBezTo>
                    <a:pt x="9525" y="18710"/>
                    <a:pt x="9194" y="18663"/>
                    <a:pt x="8863" y="18663"/>
                  </a:cubicBezTo>
                  <a:cubicBezTo>
                    <a:pt x="6909" y="18663"/>
                    <a:pt x="4963" y="20316"/>
                    <a:pt x="4899" y="22311"/>
                  </a:cubicBezTo>
                  <a:cubicBezTo>
                    <a:pt x="4523" y="21673"/>
                    <a:pt x="3835" y="21386"/>
                    <a:pt x="3106" y="21386"/>
                  </a:cubicBezTo>
                  <a:cubicBezTo>
                    <a:pt x="2254" y="21386"/>
                    <a:pt x="1347" y="21778"/>
                    <a:pt x="817" y="22461"/>
                  </a:cubicBezTo>
                  <a:cubicBezTo>
                    <a:pt x="359" y="23044"/>
                    <a:pt x="100" y="23827"/>
                    <a:pt x="0" y="24702"/>
                  </a:cubicBezTo>
                  <a:lnTo>
                    <a:pt x="40706" y="24702"/>
                  </a:lnTo>
                  <a:lnTo>
                    <a:pt x="407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71"/>
            <p:cNvSpPr/>
            <p:nvPr/>
          </p:nvSpPr>
          <p:spPr>
            <a:xfrm>
              <a:off x="7065924" y="4928398"/>
              <a:ext cx="521481" cy="319471"/>
            </a:xfrm>
            <a:custGeom>
              <a:avLst/>
              <a:gdLst/>
              <a:ahLst/>
              <a:cxnLst/>
              <a:rect l="l" t="t" r="r" b="b"/>
              <a:pathLst>
                <a:path w="9856" h="6038" extrusionOk="0">
                  <a:moveTo>
                    <a:pt x="8869" y="1"/>
                  </a:moveTo>
                  <a:cubicBezTo>
                    <a:pt x="6912" y="1"/>
                    <a:pt x="4969" y="1651"/>
                    <a:pt x="4907" y="3638"/>
                  </a:cubicBezTo>
                  <a:cubicBezTo>
                    <a:pt x="4528" y="3006"/>
                    <a:pt x="3841" y="2721"/>
                    <a:pt x="3115" y="2721"/>
                  </a:cubicBezTo>
                  <a:cubicBezTo>
                    <a:pt x="2263" y="2721"/>
                    <a:pt x="1356" y="3113"/>
                    <a:pt x="825" y="3797"/>
                  </a:cubicBezTo>
                  <a:cubicBezTo>
                    <a:pt x="367" y="4380"/>
                    <a:pt x="108" y="5163"/>
                    <a:pt x="0" y="6038"/>
                  </a:cubicBezTo>
                  <a:lnTo>
                    <a:pt x="5199" y="6038"/>
                  </a:lnTo>
                  <a:cubicBezTo>
                    <a:pt x="5817" y="4636"/>
                    <a:pt x="7342" y="3620"/>
                    <a:pt x="8881" y="3620"/>
                  </a:cubicBezTo>
                  <a:cubicBezTo>
                    <a:pt x="9208" y="3620"/>
                    <a:pt x="9536" y="3665"/>
                    <a:pt x="9856" y="3763"/>
                  </a:cubicBezTo>
                  <a:cubicBezTo>
                    <a:pt x="8889" y="2822"/>
                    <a:pt x="8664" y="1206"/>
                    <a:pt x="9323" y="31"/>
                  </a:cubicBezTo>
                  <a:cubicBezTo>
                    <a:pt x="9172" y="11"/>
                    <a:pt x="9021" y="1"/>
                    <a:pt x="8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71"/>
            <p:cNvSpPr/>
            <p:nvPr/>
          </p:nvSpPr>
          <p:spPr>
            <a:xfrm>
              <a:off x="7447203" y="3942646"/>
              <a:ext cx="1772961" cy="919100"/>
            </a:xfrm>
            <a:custGeom>
              <a:avLst/>
              <a:gdLst/>
              <a:ahLst/>
              <a:cxnLst/>
              <a:rect l="l" t="t" r="r" b="b"/>
              <a:pathLst>
                <a:path w="33509" h="17371" extrusionOk="0">
                  <a:moveTo>
                    <a:pt x="16800" y="13239"/>
                  </a:moveTo>
                  <a:cubicBezTo>
                    <a:pt x="16802" y="13270"/>
                    <a:pt x="16803" y="13300"/>
                    <a:pt x="16805" y="13330"/>
                  </a:cubicBezTo>
                  <a:cubicBezTo>
                    <a:pt x="16804" y="13300"/>
                    <a:pt x="16802" y="13269"/>
                    <a:pt x="16800" y="13239"/>
                  </a:cubicBezTo>
                  <a:close/>
                  <a:moveTo>
                    <a:pt x="33509" y="0"/>
                  </a:moveTo>
                  <a:cubicBezTo>
                    <a:pt x="32051" y="0"/>
                    <a:pt x="30584" y="134"/>
                    <a:pt x="29168" y="309"/>
                  </a:cubicBezTo>
                  <a:cubicBezTo>
                    <a:pt x="26544" y="625"/>
                    <a:pt x="23395" y="1458"/>
                    <a:pt x="22712" y="4008"/>
                  </a:cubicBezTo>
                  <a:cubicBezTo>
                    <a:pt x="22340" y="3142"/>
                    <a:pt x="21476" y="2750"/>
                    <a:pt x="20545" y="2750"/>
                  </a:cubicBezTo>
                  <a:cubicBezTo>
                    <a:pt x="19534" y="2750"/>
                    <a:pt x="18446" y="3213"/>
                    <a:pt x="17829" y="4033"/>
                  </a:cubicBezTo>
                  <a:cubicBezTo>
                    <a:pt x="16657" y="5575"/>
                    <a:pt x="16703" y="7682"/>
                    <a:pt x="16800" y="9615"/>
                  </a:cubicBezTo>
                  <a:lnTo>
                    <a:pt x="16800" y="9615"/>
                  </a:lnTo>
                  <a:cubicBezTo>
                    <a:pt x="16703" y="8290"/>
                    <a:pt x="15335" y="7495"/>
                    <a:pt x="13972" y="7495"/>
                  </a:cubicBezTo>
                  <a:cubicBezTo>
                    <a:pt x="13305" y="7495"/>
                    <a:pt x="12638" y="7685"/>
                    <a:pt x="12123" y="8098"/>
                  </a:cubicBezTo>
                  <a:cubicBezTo>
                    <a:pt x="10523" y="9381"/>
                    <a:pt x="10290" y="11764"/>
                    <a:pt x="10773" y="13747"/>
                  </a:cubicBezTo>
                  <a:cubicBezTo>
                    <a:pt x="8549" y="8931"/>
                    <a:pt x="4733" y="4866"/>
                    <a:pt x="59" y="2325"/>
                  </a:cubicBezTo>
                  <a:lnTo>
                    <a:pt x="59" y="2325"/>
                  </a:lnTo>
                  <a:cubicBezTo>
                    <a:pt x="1" y="3633"/>
                    <a:pt x="167" y="4949"/>
                    <a:pt x="509" y="6207"/>
                  </a:cubicBezTo>
                  <a:cubicBezTo>
                    <a:pt x="4966" y="8757"/>
                    <a:pt x="8607" y="12714"/>
                    <a:pt x="10773" y="17371"/>
                  </a:cubicBezTo>
                  <a:cubicBezTo>
                    <a:pt x="10290" y="15380"/>
                    <a:pt x="10523" y="13005"/>
                    <a:pt x="12123" y="11722"/>
                  </a:cubicBezTo>
                  <a:cubicBezTo>
                    <a:pt x="12638" y="11310"/>
                    <a:pt x="13305" y="11119"/>
                    <a:pt x="13972" y="11119"/>
                  </a:cubicBezTo>
                  <a:cubicBezTo>
                    <a:pt x="15335" y="11119"/>
                    <a:pt x="16703" y="11914"/>
                    <a:pt x="16800" y="13239"/>
                  </a:cubicBezTo>
                  <a:lnTo>
                    <a:pt x="16800" y="13239"/>
                  </a:lnTo>
                  <a:cubicBezTo>
                    <a:pt x="16703" y="11306"/>
                    <a:pt x="16657" y="9199"/>
                    <a:pt x="17829" y="7657"/>
                  </a:cubicBezTo>
                  <a:cubicBezTo>
                    <a:pt x="18446" y="6837"/>
                    <a:pt x="19534" y="6374"/>
                    <a:pt x="20545" y="6374"/>
                  </a:cubicBezTo>
                  <a:cubicBezTo>
                    <a:pt x="21476" y="6374"/>
                    <a:pt x="22340" y="6766"/>
                    <a:pt x="22712" y="7632"/>
                  </a:cubicBezTo>
                  <a:cubicBezTo>
                    <a:pt x="23386" y="5091"/>
                    <a:pt x="26544" y="4258"/>
                    <a:pt x="29168" y="3933"/>
                  </a:cubicBezTo>
                  <a:cubicBezTo>
                    <a:pt x="30584" y="3766"/>
                    <a:pt x="32051" y="3633"/>
                    <a:pt x="33509" y="3625"/>
                  </a:cubicBezTo>
                  <a:lnTo>
                    <a:pt x="335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71"/>
            <p:cNvSpPr/>
            <p:nvPr/>
          </p:nvSpPr>
          <p:spPr>
            <a:xfrm>
              <a:off x="7529216" y="4699531"/>
              <a:ext cx="238518" cy="216032"/>
            </a:xfrm>
            <a:custGeom>
              <a:avLst/>
              <a:gdLst/>
              <a:ahLst/>
              <a:cxnLst/>
              <a:rect l="l" t="t" r="r" b="b"/>
              <a:pathLst>
                <a:path w="4508" h="4083" extrusionOk="0">
                  <a:moveTo>
                    <a:pt x="1192" y="0"/>
                  </a:moveTo>
                  <a:cubicBezTo>
                    <a:pt x="1000" y="167"/>
                    <a:pt x="834" y="350"/>
                    <a:pt x="700" y="558"/>
                  </a:cubicBezTo>
                  <a:cubicBezTo>
                    <a:pt x="0" y="1600"/>
                    <a:pt x="50" y="3066"/>
                    <a:pt x="775" y="4082"/>
                  </a:cubicBezTo>
                  <a:cubicBezTo>
                    <a:pt x="1357" y="3293"/>
                    <a:pt x="2358" y="2833"/>
                    <a:pt x="3346" y="2833"/>
                  </a:cubicBezTo>
                  <a:cubicBezTo>
                    <a:pt x="3745" y="2833"/>
                    <a:pt x="4141" y="2908"/>
                    <a:pt x="4508" y="3066"/>
                  </a:cubicBezTo>
                  <a:cubicBezTo>
                    <a:pt x="3216" y="2266"/>
                    <a:pt x="2108" y="1208"/>
                    <a:pt x="1192" y="0"/>
                  </a:cubicBezTo>
                  <a:close/>
                </a:path>
              </a:pathLst>
            </a:custGeom>
            <a:solidFill>
              <a:srgbClr val="468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71"/>
            <p:cNvSpPr/>
            <p:nvPr/>
          </p:nvSpPr>
          <p:spPr>
            <a:xfrm>
              <a:off x="7065924" y="3940900"/>
              <a:ext cx="2154231" cy="1306983"/>
            </a:xfrm>
            <a:custGeom>
              <a:avLst/>
              <a:gdLst/>
              <a:ahLst/>
              <a:cxnLst/>
              <a:rect l="l" t="t" r="r" b="b"/>
              <a:pathLst>
                <a:path w="40715" h="24702" extrusionOk="0">
                  <a:moveTo>
                    <a:pt x="40706" y="0"/>
                  </a:moveTo>
                  <a:lnTo>
                    <a:pt x="40706" y="0"/>
                  </a:lnTo>
                  <a:lnTo>
                    <a:pt x="40706" y="0"/>
                  </a:lnTo>
                  <a:cubicBezTo>
                    <a:pt x="40709" y="0"/>
                    <a:pt x="40712" y="0"/>
                    <a:pt x="40715" y="0"/>
                  </a:cubicBezTo>
                  <a:close/>
                  <a:moveTo>
                    <a:pt x="40706" y="0"/>
                  </a:moveTo>
                  <a:cubicBezTo>
                    <a:pt x="39251" y="1"/>
                    <a:pt x="37788" y="134"/>
                    <a:pt x="36374" y="317"/>
                  </a:cubicBezTo>
                  <a:cubicBezTo>
                    <a:pt x="33750" y="625"/>
                    <a:pt x="30601" y="1458"/>
                    <a:pt x="29918" y="4007"/>
                  </a:cubicBezTo>
                  <a:cubicBezTo>
                    <a:pt x="29546" y="3141"/>
                    <a:pt x="28682" y="2749"/>
                    <a:pt x="27751" y="2749"/>
                  </a:cubicBezTo>
                  <a:cubicBezTo>
                    <a:pt x="26740" y="2749"/>
                    <a:pt x="25652" y="3212"/>
                    <a:pt x="25035" y="4032"/>
                  </a:cubicBezTo>
                  <a:cubicBezTo>
                    <a:pt x="23863" y="5583"/>
                    <a:pt x="23909" y="7682"/>
                    <a:pt x="24006" y="9615"/>
                  </a:cubicBezTo>
                  <a:lnTo>
                    <a:pt x="24006" y="9615"/>
                  </a:lnTo>
                  <a:cubicBezTo>
                    <a:pt x="23909" y="8292"/>
                    <a:pt x="22546" y="7497"/>
                    <a:pt x="21185" y="7497"/>
                  </a:cubicBezTo>
                  <a:cubicBezTo>
                    <a:pt x="20515" y="7497"/>
                    <a:pt x="19846" y="7689"/>
                    <a:pt x="19329" y="8106"/>
                  </a:cubicBezTo>
                  <a:cubicBezTo>
                    <a:pt x="17729" y="9381"/>
                    <a:pt x="17496" y="11772"/>
                    <a:pt x="17979" y="13747"/>
                  </a:cubicBezTo>
                  <a:cubicBezTo>
                    <a:pt x="15755" y="8939"/>
                    <a:pt x="11939" y="4866"/>
                    <a:pt x="7265" y="2325"/>
                  </a:cubicBezTo>
                  <a:lnTo>
                    <a:pt x="7265" y="2325"/>
                  </a:lnTo>
                  <a:cubicBezTo>
                    <a:pt x="7049" y="6823"/>
                    <a:pt x="9431" y="11364"/>
                    <a:pt x="13255" y="13755"/>
                  </a:cubicBezTo>
                  <a:cubicBezTo>
                    <a:pt x="12887" y="13596"/>
                    <a:pt x="12490" y="13521"/>
                    <a:pt x="12090" y="13521"/>
                  </a:cubicBezTo>
                  <a:cubicBezTo>
                    <a:pt x="11062" y="13521"/>
                    <a:pt x="10022" y="14019"/>
                    <a:pt x="9440" y="14871"/>
                  </a:cubicBezTo>
                  <a:cubicBezTo>
                    <a:pt x="8640" y="16063"/>
                    <a:pt x="8831" y="17812"/>
                    <a:pt x="9848" y="18812"/>
                  </a:cubicBezTo>
                  <a:cubicBezTo>
                    <a:pt x="9525" y="18710"/>
                    <a:pt x="9194" y="18663"/>
                    <a:pt x="8863" y="18663"/>
                  </a:cubicBezTo>
                  <a:cubicBezTo>
                    <a:pt x="6909" y="18663"/>
                    <a:pt x="4963" y="20316"/>
                    <a:pt x="4899" y="22311"/>
                  </a:cubicBezTo>
                  <a:cubicBezTo>
                    <a:pt x="4523" y="21673"/>
                    <a:pt x="3835" y="21386"/>
                    <a:pt x="3106" y="21386"/>
                  </a:cubicBezTo>
                  <a:cubicBezTo>
                    <a:pt x="2254" y="21386"/>
                    <a:pt x="1347" y="21778"/>
                    <a:pt x="817" y="22461"/>
                  </a:cubicBezTo>
                  <a:cubicBezTo>
                    <a:pt x="359" y="23044"/>
                    <a:pt x="100" y="23827"/>
                    <a:pt x="0" y="24702"/>
                  </a:cubicBezTo>
                  <a:lnTo>
                    <a:pt x="40706" y="24702"/>
                  </a:lnTo>
                  <a:lnTo>
                    <a:pt x="40706" y="0"/>
                  </a:lnTo>
                  <a:close/>
                </a:path>
              </a:pathLst>
            </a:custGeom>
            <a:solidFill>
              <a:srgbClr val="262034">
                <a:alpha val="5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4" name="Google Shape;4744;p71"/>
          <p:cNvGrpSpPr/>
          <p:nvPr/>
        </p:nvGrpSpPr>
        <p:grpSpPr>
          <a:xfrm>
            <a:off x="8139268" y="4427648"/>
            <a:ext cx="684975" cy="876048"/>
            <a:chOff x="5791475" y="1450100"/>
            <a:chExt cx="1065777" cy="1363074"/>
          </a:xfrm>
        </p:grpSpPr>
        <p:sp>
          <p:nvSpPr>
            <p:cNvPr id="4745" name="Google Shape;4745;p71"/>
            <p:cNvSpPr/>
            <p:nvPr/>
          </p:nvSpPr>
          <p:spPr>
            <a:xfrm>
              <a:off x="6158688" y="1805226"/>
              <a:ext cx="446388" cy="1007949"/>
            </a:xfrm>
            <a:custGeom>
              <a:avLst/>
              <a:gdLst/>
              <a:ahLst/>
              <a:cxnLst/>
              <a:rect l="l" t="t" r="r" b="b"/>
              <a:pathLst>
                <a:path w="9895" h="22343" extrusionOk="0">
                  <a:moveTo>
                    <a:pt x="369" y="0"/>
                  </a:moveTo>
                  <a:cubicBezTo>
                    <a:pt x="185" y="0"/>
                    <a:pt x="0" y="179"/>
                    <a:pt x="147" y="357"/>
                  </a:cubicBezTo>
                  <a:cubicBezTo>
                    <a:pt x="1446" y="2056"/>
                    <a:pt x="2879" y="3639"/>
                    <a:pt x="4021" y="5464"/>
                  </a:cubicBezTo>
                  <a:cubicBezTo>
                    <a:pt x="5187" y="7322"/>
                    <a:pt x="6179" y="9296"/>
                    <a:pt x="6945" y="11354"/>
                  </a:cubicBezTo>
                  <a:cubicBezTo>
                    <a:pt x="8303" y="14961"/>
                    <a:pt x="8794" y="18585"/>
                    <a:pt x="8944" y="22343"/>
                  </a:cubicBezTo>
                  <a:lnTo>
                    <a:pt x="9878" y="22343"/>
                  </a:lnTo>
                  <a:cubicBezTo>
                    <a:pt x="9894" y="18469"/>
                    <a:pt x="8944" y="14478"/>
                    <a:pt x="7570" y="10929"/>
                  </a:cubicBezTo>
                  <a:cubicBezTo>
                    <a:pt x="6062" y="7055"/>
                    <a:pt x="3771" y="2789"/>
                    <a:pt x="530" y="57"/>
                  </a:cubicBezTo>
                  <a:cubicBezTo>
                    <a:pt x="483" y="17"/>
                    <a:pt x="426" y="0"/>
                    <a:pt x="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71"/>
            <p:cNvSpPr/>
            <p:nvPr/>
          </p:nvSpPr>
          <p:spPr>
            <a:xfrm>
              <a:off x="5791475" y="1450100"/>
              <a:ext cx="698973" cy="699830"/>
            </a:xfrm>
            <a:custGeom>
              <a:avLst/>
              <a:gdLst/>
              <a:ahLst/>
              <a:cxnLst/>
              <a:rect l="l" t="t" r="r" b="b"/>
              <a:pathLst>
                <a:path w="15494" h="15513" extrusionOk="0">
                  <a:moveTo>
                    <a:pt x="11044" y="0"/>
                  </a:moveTo>
                  <a:cubicBezTo>
                    <a:pt x="10663" y="0"/>
                    <a:pt x="10238" y="282"/>
                    <a:pt x="9945" y="581"/>
                  </a:cubicBezTo>
                  <a:cubicBezTo>
                    <a:pt x="8587" y="1972"/>
                    <a:pt x="7904" y="3971"/>
                    <a:pt x="8120" y="5896"/>
                  </a:cubicBezTo>
                  <a:cubicBezTo>
                    <a:pt x="7580" y="4567"/>
                    <a:pt x="6717" y="3013"/>
                    <a:pt x="5282" y="3013"/>
                  </a:cubicBezTo>
                  <a:cubicBezTo>
                    <a:pt x="5279" y="3013"/>
                    <a:pt x="5275" y="3013"/>
                    <a:pt x="5271" y="3013"/>
                  </a:cubicBezTo>
                  <a:cubicBezTo>
                    <a:pt x="4038" y="3038"/>
                    <a:pt x="3121" y="4413"/>
                    <a:pt x="3346" y="5621"/>
                  </a:cubicBezTo>
                  <a:cubicBezTo>
                    <a:pt x="3575" y="6806"/>
                    <a:pt x="4629" y="7694"/>
                    <a:pt x="5794" y="8003"/>
                  </a:cubicBezTo>
                  <a:lnTo>
                    <a:pt x="5794" y="8003"/>
                  </a:lnTo>
                  <a:cubicBezTo>
                    <a:pt x="5685" y="7978"/>
                    <a:pt x="5567" y="7967"/>
                    <a:pt x="5444" y="7967"/>
                  </a:cubicBezTo>
                  <a:cubicBezTo>
                    <a:pt x="3506" y="7967"/>
                    <a:pt x="0" y="10791"/>
                    <a:pt x="2830" y="10845"/>
                  </a:cubicBezTo>
                  <a:cubicBezTo>
                    <a:pt x="2311" y="11509"/>
                    <a:pt x="477" y="14419"/>
                    <a:pt x="1577" y="14419"/>
                  </a:cubicBezTo>
                  <a:cubicBezTo>
                    <a:pt x="1802" y="14419"/>
                    <a:pt x="2149" y="14297"/>
                    <a:pt x="2655" y="14010"/>
                  </a:cubicBezTo>
                  <a:cubicBezTo>
                    <a:pt x="4571" y="12919"/>
                    <a:pt x="6379" y="11644"/>
                    <a:pt x="8045" y="10195"/>
                  </a:cubicBezTo>
                  <a:lnTo>
                    <a:pt x="8045" y="10195"/>
                  </a:lnTo>
                  <a:cubicBezTo>
                    <a:pt x="7245" y="11811"/>
                    <a:pt x="7029" y="13711"/>
                    <a:pt x="7420" y="15460"/>
                  </a:cubicBezTo>
                  <a:cubicBezTo>
                    <a:pt x="7499" y="15496"/>
                    <a:pt x="7576" y="15512"/>
                    <a:pt x="7652" y="15512"/>
                  </a:cubicBezTo>
                  <a:cubicBezTo>
                    <a:pt x="8055" y="15512"/>
                    <a:pt x="8421" y="15061"/>
                    <a:pt x="8645" y="14669"/>
                  </a:cubicBezTo>
                  <a:cubicBezTo>
                    <a:pt x="9078" y="13877"/>
                    <a:pt x="9620" y="13152"/>
                    <a:pt x="9745" y="12261"/>
                  </a:cubicBezTo>
                  <a:cubicBezTo>
                    <a:pt x="9878" y="11278"/>
                    <a:pt x="9928" y="10295"/>
                    <a:pt x="9878" y="9312"/>
                  </a:cubicBezTo>
                  <a:lnTo>
                    <a:pt x="9878" y="9312"/>
                  </a:lnTo>
                  <a:cubicBezTo>
                    <a:pt x="10078" y="9795"/>
                    <a:pt x="10328" y="10270"/>
                    <a:pt x="10678" y="10645"/>
                  </a:cubicBezTo>
                  <a:cubicBezTo>
                    <a:pt x="11167" y="11153"/>
                    <a:pt x="11888" y="11515"/>
                    <a:pt x="12602" y="11515"/>
                  </a:cubicBezTo>
                  <a:cubicBezTo>
                    <a:pt x="12824" y="11515"/>
                    <a:pt x="13046" y="11480"/>
                    <a:pt x="13260" y="11403"/>
                  </a:cubicBezTo>
                  <a:cubicBezTo>
                    <a:pt x="14194" y="11070"/>
                    <a:pt x="14943" y="9645"/>
                    <a:pt x="14302" y="8762"/>
                  </a:cubicBezTo>
                  <a:cubicBezTo>
                    <a:pt x="14085" y="8462"/>
                    <a:pt x="13760" y="8270"/>
                    <a:pt x="13435" y="8095"/>
                  </a:cubicBezTo>
                  <a:cubicBezTo>
                    <a:pt x="12782" y="7735"/>
                    <a:pt x="12109" y="7402"/>
                    <a:pt x="11391" y="7236"/>
                  </a:cubicBezTo>
                  <a:lnTo>
                    <a:pt x="11391" y="7236"/>
                  </a:lnTo>
                  <a:cubicBezTo>
                    <a:pt x="11753" y="7307"/>
                    <a:pt x="12124" y="7366"/>
                    <a:pt x="12486" y="7366"/>
                  </a:cubicBezTo>
                  <a:cubicBezTo>
                    <a:pt x="12857" y="7366"/>
                    <a:pt x="13217" y="7304"/>
                    <a:pt x="13544" y="7129"/>
                  </a:cubicBezTo>
                  <a:cubicBezTo>
                    <a:pt x="14335" y="6712"/>
                    <a:pt x="15185" y="5371"/>
                    <a:pt x="15352" y="4505"/>
                  </a:cubicBezTo>
                  <a:cubicBezTo>
                    <a:pt x="15493" y="3755"/>
                    <a:pt x="15143" y="2855"/>
                    <a:pt x="14410" y="2663"/>
                  </a:cubicBezTo>
                  <a:cubicBezTo>
                    <a:pt x="14303" y="2634"/>
                    <a:pt x="14195" y="2621"/>
                    <a:pt x="14087" y="2621"/>
                  </a:cubicBezTo>
                  <a:cubicBezTo>
                    <a:pt x="13640" y="2621"/>
                    <a:pt x="13190" y="2845"/>
                    <a:pt x="12794" y="3080"/>
                  </a:cubicBezTo>
                  <a:cubicBezTo>
                    <a:pt x="11986" y="3563"/>
                    <a:pt x="11211" y="4130"/>
                    <a:pt x="10503" y="4763"/>
                  </a:cubicBezTo>
                  <a:cubicBezTo>
                    <a:pt x="11411" y="3738"/>
                    <a:pt x="11894" y="2355"/>
                    <a:pt x="11794" y="1006"/>
                  </a:cubicBezTo>
                  <a:cubicBezTo>
                    <a:pt x="11778" y="689"/>
                    <a:pt x="11703" y="347"/>
                    <a:pt x="11461" y="147"/>
                  </a:cubicBezTo>
                  <a:cubicBezTo>
                    <a:pt x="11336" y="44"/>
                    <a:pt x="11193" y="0"/>
                    <a:pt x="1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71"/>
            <p:cNvSpPr/>
            <p:nvPr/>
          </p:nvSpPr>
          <p:spPr>
            <a:xfrm>
              <a:off x="5813174" y="1815286"/>
              <a:ext cx="416073" cy="334645"/>
            </a:xfrm>
            <a:custGeom>
              <a:avLst/>
              <a:gdLst/>
              <a:ahLst/>
              <a:cxnLst/>
              <a:rect l="l" t="t" r="r" b="b"/>
              <a:pathLst>
                <a:path w="9223" h="7418" extrusionOk="0">
                  <a:moveTo>
                    <a:pt x="5340" y="0"/>
                  </a:moveTo>
                  <a:lnTo>
                    <a:pt x="5340" y="0"/>
                  </a:lnTo>
                  <a:cubicBezTo>
                    <a:pt x="4232" y="917"/>
                    <a:pt x="2907" y="242"/>
                    <a:pt x="1891" y="1242"/>
                  </a:cubicBezTo>
                  <a:cubicBezTo>
                    <a:pt x="1641" y="1475"/>
                    <a:pt x="1141" y="1925"/>
                    <a:pt x="1282" y="2333"/>
                  </a:cubicBezTo>
                  <a:cubicBezTo>
                    <a:pt x="1349" y="2507"/>
                    <a:pt x="1874" y="2800"/>
                    <a:pt x="2164" y="2800"/>
                  </a:cubicBezTo>
                  <a:cubicBezTo>
                    <a:pt x="2234" y="2800"/>
                    <a:pt x="2291" y="2782"/>
                    <a:pt x="2324" y="2741"/>
                  </a:cubicBezTo>
                  <a:lnTo>
                    <a:pt x="2324" y="2741"/>
                  </a:lnTo>
                  <a:cubicBezTo>
                    <a:pt x="1826" y="3412"/>
                    <a:pt x="1" y="6324"/>
                    <a:pt x="1099" y="6324"/>
                  </a:cubicBezTo>
                  <a:cubicBezTo>
                    <a:pt x="1323" y="6324"/>
                    <a:pt x="1669" y="6202"/>
                    <a:pt x="2174" y="5915"/>
                  </a:cubicBezTo>
                  <a:cubicBezTo>
                    <a:pt x="4090" y="4824"/>
                    <a:pt x="5898" y="3549"/>
                    <a:pt x="7564" y="2100"/>
                  </a:cubicBezTo>
                  <a:lnTo>
                    <a:pt x="7564" y="2100"/>
                  </a:lnTo>
                  <a:cubicBezTo>
                    <a:pt x="6764" y="3716"/>
                    <a:pt x="6548" y="5616"/>
                    <a:pt x="6939" y="7365"/>
                  </a:cubicBezTo>
                  <a:cubicBezTo>
                    <a:pt x="7018" y="7401"/>
                    <a:pt x="7095" y="7417"/>
                    <a:pt x="7171" y="7417"/>
                  </a:cubicBezTo>
                  <a:cubicBezTo>
                    <a:pt x="7574" y="7417"/>
                    <a:pt x="7940" y="6966"/>
                    <a:pt x="8164" y="6574"/>
                  </a:cubicBezTo>
                  <a:cubicBezTo>
                    <a:pt x="9222" y="4666"/>
                    <a:pt x="9114" y="3474"/>
                    <a:pt x="9064" y="1308"/>
                  </a:cubicBezTo>
                  <a:lnTo>
                    <a:pt x="9064" y="1308"/>
                  </a:lnTo>
                  <a:cubicBezTo>
                    <a:pt x="9005" y="1742"/>
                    <a:pt x="8822" y="2266"/>
                    <a:pt x="8397" y="2291"/>
                  </a:cubicBezTo>
                  <a:cubicBezTo>
                    <a:pt x="8389" y="2292"/>
                    <a:pt x="8381" y="2292"/>
                    <a:pt x="8373" y="2292"/>
                  </a:cubicBezTo>
                  <a:cubicBezTo>
                    <a:pt x="8224" y="2292"/>
                    <a:pt x="8082" y="2220"/>
                    <a:pt x="7947" y="2125"/>
                  </a:cubicBezTo>
                  <a:cubicBezTo>
                    <a:pt x="7356" y="1675"/>
                    <a:pt x="7264" y="834"/>
                    <a:pt x="7223" y="84"/>
                  </a:cubicBezTo>
                  <a:cubicBezTo>
                    <a:pt x="6681" y="750"/>
                    <a:pt x="6056" y="1350"/>
                    <a:pt x="5381" y="1892"/>
                  </a:cubicBezTo>
                  <a:cubicBezTo>
                    <a:pt x="5216" y="2024"/>
                    <a:pt x="4990" y="2145"/>
                    <a:pt x="4795" y="2145"/>
                  </a:cubicBezTo>
                  <a:cubicBezTo>
                    <a:pt x="4694" y="2145"/>
                    <a:pt x="4602" y="2112"/>
                    <a:pt x="4532" y="2033"/>
                  </a:cubicBezTo>
                  <a:cubicBezTo>
                    <a:pt x="4373" y="1833"/>
                    <a:pt x="4482" y="1533"/>
                    <a:pt x="4607" y="1300"/>
                  </a:cubicBezTo>
                  <a:cubicBezTo>
                    <a:pt x="4848" y="867"/>
                    <a:pt x="5090" y="434"/>
                    <a:pt x="5340" y="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71"/>
            <p:cNvSpPr/>
            <p:nvPr/>
          </p:nvSpPr>
          <p:spPr>
            <a:xfrm>
              <a:off x="6081862" y="1742655"/>
              <a:ext cx="181939" cy="133488"/>
            </a:xfrm>
            <a:custGeom>
              <a:avLst/>
              <a:gdLst/>
              <a:ahLst/>
              <a:cxnLst/>
              <a:rect l="l" t="t" r="r" b="b"/>
              <a:pathLst>
                <a:path w="4033" h="2959" extrusionOk="0">
                  <a:moveTo>
                    <a:pt x="2716" y="0"/>
                  </a:moveTo>
                  <a:cubicBezTo>
                    <a:pt x="1887" y="0"/>
                    <a:pt x="900" y="1216"/>
                    <a:pt x="433" y="1660"/>
                  </a:cubicBezTo>
                  <a:cubicBezTo>
                    <a:pt x="225" y="1869"/>
                    <a:pt x="0" y="2119"/>
                    <a:pt x="34" y="2410"/>
                  </a:cubicBezTo>
                  <a:cubicBezTo>
                    <a:pt x="84" y="2718"/>
                    <a:pt x="408" y="2902"/>
                    <a:pt x="717" y="2943"/>
                  </a:cubicBezTo>
                  <a:cubicBezTo>
                    <a:pt x="789" y="2953"/>
                    <a:pt x="862" y="2958"/>
                    <a:pt x="934" y="2958"/>
                  </a:cubicBezTo>
                  <a:cubicBezTo>
                    <a:pt x="1514" y="2958"/>
                    <a:pt x="2069" y="2643"/>
                    <a:pt x="2491" y="2235"/>
                  </a:cubicBezTo>
                  <a:cubicBezTo>
                    <a:pt x="3016" y="1735"/>
                    <a:pt x="4033" y="511"/>
                    <a:pt x="3016" y="61"/>
                  </a:cubicBezTo>
                  <a:cubicBezTo>
                    <a:pt x="2919" y="19"/>
                    <a:pt x="2819" y="0"/>
                    <a:pt x="2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71"/>
            <p:cNvSpPr/>
            <p:nvPr/>
          </p:nvSpPr>
          <p:spPr>
            <a:xfrm>
              <a:off x="6572682" y="1597212"/>
              <a:ext cx="284570" cy="1215962"/>
            </a:xfrm>
            <a:custGeom>
              <a:avLst/>
              <a:gdLst/>
              <a:ahLst/>
              <a:cxnLst/>
              <a:rect l="l" t="t" r="r" b="b"/>
              <a:pathLst>
                <a:path w="6308" h="26954" extrusionOk="0">
                  <a:moveTo>
                    <a:pt x="4772" y="1"/>
                  </a:moveTo>
                  <a:cubicBezTo>
                    <a:pt x="4652" y="1"/>
                    <a:pt x="4538" y="61"/>
                    <a:pt x="4466" y="211"/>
                  </a:cubicBezTo>
                  <a:cubicBezTo>
                    <a:pt x="509" y="8575"/>
                    <a:pt x="1" y="17839"/>
                    <a:pt x="184" y="26954"/>
                  </a:cubicBezTo>
                  <a:lnTo>
                    <a:pt x="2200" y="26954"/>
                  </a:lnTo>
                  <a:cubicBezTo>
                    <a:pt x="5241" y="18481"/>
                    <a:pt x="6307" y="9400"/>
                    <a:pt x="5241" y="419"/>
                  </a:cubicBezTo>
                  <a:cubicBezTo>
                    <a:pt x="5214" y="194"/>
                    <a:pt x="4985" y="1"/>
                    <a:pt x="47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71"/>
            <p:cNvSpPr/>
            <p:nvPr/>
          </p:nvSpPr>
          <p:spPr>
            <a:xfrm>
              <a:off x="6585449" y="1597212"/>
              <a:ext cx="271803" cy="1215962"/>
            </a:xfrm>
            <a:custGeom>
              <a:avLst/>
              <a:gdLst/>
              <a:ahLst/>
              <a:cxnLst/>
              <a:rect l="l" t="t" r="r" b="b"/>
              <a:pathLst>
                <a:path w="6025" h="26954" extrusionOk="0">
                  <a:moveTo>
                    <a:pt x="4488" y="1"/>
                  </a:moveTo>
                  <a:cubicBezTo>
                    <a:pt x="4369" y="1"/>
                    <a:pt x="4255" y="61"/>
                    <a:pt x="4183" y="211"/>
                  </a:cubicBezTo>
                  <a:cubicBezTo>
                    <a:pt x="3850" y="927"/>
                    <a:pt x="3542" y="1652"/>
                    <a:pt x="3250" y="2377"/>
                  </a:cubicBezTo>
                  <a:cubicBezTo>
                    <a:pt x="3942" y="10716"/>
                    <a:pt x="2817" y="19089"/>
                    <a:pt x="1" y="26954"/>
                  </a:cubicBezTo>
                  <a:lnTo>
                    <a:pt x="1917" y="26954"/>
                  </a:lnTo>
                  <a:cubicBezTo>
                    <a:pt x="4950" y="18481"/>
                    <a:pt x="6024" y="9400"/>
                    <a:pt x="4950" y="419"/>
                  </a:cubicBezTo>
                  <a:cubicBezTo>
                    <a:pt x="4928" y="194"/>
                    <a:pt x="4701" y="1"/>
                    <a:pt x="4488" y="1"/>
                  </a:cubicBezTo>
                  <a:close/>
                </a:path>
              </a:pathLst>
            </a:custGeom>
            <a:solidFill>
              <a:srgbClr val="262034">
                <a:alpha val="6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1" name="Google Shape;4751;p71"/>
          <p:cNvGrpSpPr/>
          <p:nvPr/>
        </p:nvGrpSpPr>
        <p:grpSpPr>
          <a:xfrm>
            <a:off x="2667927" y="4537063"/>
            <a:ext cx="3028172" cy="671793"/>
            <a:chOff x="2748550" y="4714950"/>
            <a:chExt cx="1141845" cy="253335"/>
          </a:xfrm>
        </p:grpSpPr>
        <p:sp>
          <p:nvSpPr>
            <p:cNvPr id="4752" name="Google Shape;4752;p71"/>
            <p:cNvSpPr/>
            <p:nvPr/>
          </p:nvSpPr>
          <p:spPr>
            <a:xfrm>
              <a:off x="2748550" y="4714950"/>
              <a:ext cx="1141593" cy="253335"/>
            </a:xfrm>
            <a:custGeom>
              <a:avLst/>
              <a:gdLst/>
              <a:ahLst/>
              <a:cxnLst/>
              <a:rect l="l" t="t" r="r" b="b"/>
              <a:pathLst>
                <a:path w="72632" h="16118" extrusionOk="0">
                  <a:moveTo>
                    <a:pt x="41750" y="1"/>
                  </a:moveTo>
                  <a:cubicBezTo>
                    <a:pt x="38959" y="1"/>
                    <a:pt x="35985" y="1238"/>
                    <a:pt x="33850" y="5378"/>
                  </a:cubicBezTo>
                  <a:cubicBezTo>
                    <a:pt x="33850" y="5378"/>
                    <a:pt x="31492" y="2829"/>
                    <a:pt x="28813" y="2829"/>
                  </a:cubicBezTo>
                  <a:cubicBezTo>
                    <a:pt x="27417" y="2829"/>
                    <a:pt x="25934" y="3522"/>
                    <a:pt x="24652" y="5628"/>
                  </a:cubicBezTo>
                  <a:cubicBezTo>
                    <a:pt x="24652" y="5628"/>
                    <a:pt x="21395" y="2726"/>
                    <a:pt x="15817" y="2726"/>
                  </a:cubicBezTo>
                  <a:cubicBezTo>
                    <a:pt x="13601" y="2726"/>
                    <a:pt x="11020" y="3183"/>
                    <a:pt x="8132" y="4462"/>
                  </a:cubicBezTo>
                  <a:cubicBezTo>
                    <a:pt x="0" y="8061"/>
                    <a:pt x="625" y="16117"/>
                    <a:pt x="625" y="16117"/>
                  </a:cubicBezTo>
                  <a:lnTo>
                    <a:pt x="72548" y="15101"/>
                  </a:lnTo>
                  <a:lnTo>
                    <a:pt x="72631" y="15101"/>
                  </a:lnTo>
                  <a:cubicBezTo>
                    <a:pt x="72631" y="15101"/>
                    <a:pt x="72273" y="5212"/>
                    <a:pt x="62259" y="4687"/>
                  </a:cubicBezTo>
                  <a:cubicBezTo>
                    <a:pt x="62259" y="4687"/>
                    <a:pt x="60326" y="103"/>
                    <a:pt x="55927" y="103"/>
                  </a:cubicBezTo>
                  <a:cubicBezTo>
                    <a:pt x="54215" y="103"/>
                    <a:pt x="52129" y="798"/>
                    <a:pt x="49637" y="2729"/>
                  </a:cubicBezTo>
                  <a:cubicBezTo>
                    <a:pt x="49637" y="2729"/>
                    <a:pt x="45895" y="1"/>
                    <a:pt x="417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71"/>
            <p:cNvSpPr/>
            <p:nvPr/>
          </p:nvSpPr>
          <p:spPr>
            <a:xfrm>
              <a:off x="3204874" y="4829841"/>
              <a:ext cx="233091" cy="101236"/>
            </a:xfrm>
            <a:custGeom>
              <a:avLst/>
              <a:gdLst/>
              <a:ahLst/>
              <a:cxnLst/>
              <a:rect l="l" t="t" r="r" b="b"/>
              <a:pathLst>
                <a:path w="14830" h="6441" extrusionOk="0">
                  <a:moveTo>
                    <a:pt x="13423" y="0"/>
                  </a:moveTo>
                  <a:cubicBezTo>
                    <a:pt x="13183" y="0"/>
                    <a:pt x="12942" y="21"/>
                    <a:pt x="12705" y="59"/>
                  </a:cubicBezTo>
                  <a:cubicBezTo>
                    <a:pt x="11989" y="168"/>
                    <a:pt x="11289" y="484"/>
                    <a:pt x="10698" y="951"/>
                  </a:cubicBezTo>
                  <a:cubicBezTo>
                    <a:pt x="9789" y="1692"/>
                    <a:pt x="9209" y="2812"/>
                    <a:pt x="9094" y="3991"/>
                  </a:cubicBezTo>
                  <a:lnTo>
                    <a:pt x="9094" y="3991"/>
                  </a:lnTo>
                  <a:cubicBezTo>
                    <a:pt x="8551" y="3465"/>
                    <a:pt x="7942" y="3004"/>
                    <a:pt x="7257" y="2659"/>
                  </a:cubicBezTo>
                  <a:cubicBezTo>
                    <a:pt x="6427" y="2219"/>
                    <a:pt x="5470" y="1978"/>
                    <a:pt x="4525" y="1978"/>
                  </a:cubicBezTo>
                  <a:cubicBezTo>
                    <a:pt x="4360" y="1978"/>
                    <a:pt x="4196" y="1986"/>
                    <a:pt x="4033" y="2001"/>
                  </a:cubicBezTo>
                  <a:cubicBezTo>
                    <a:pt x="2925" y="2109"/>
                    <a:pt x="1825" y="2600"/>
                    <a:pt x="1108" y="3442"/>
                  </a:cubicBezTo>
                  <a:cubicBezTo>
                    <a:pt x="400" y="4267"/>
                    <a:pt x="0" y="5400"/>
                    <a:pt x="217" y="6441"/>
                  </a:cubicBezTo>
                  <a:cubicBezTo>
                    <a:pt x="200" y="5391"/>
                    <a:pt x="700" y="4408"/>
                    <a:pt x="1400" y="3742"/>
                  </a:cubicBezTo>
                  <a:cubicBezTo>
                    <a:pt x="2117" y="3067"/>
                    <a:pt x="3091" y="2725"/>
                    <a:pt x="4066" y="2684"/>
                  </a:cubicBezTo>
                  <a:cubicBezTo>
                    <a:pt x="4136" y="2681"/>
                    <a:pt x="4207" y="2679"/>
                    <a:pt x="4277" y="2679"/>
                  </a:cubicBezTo>
                  <a:cubicBezTo>
                    <a:pt x="5182" y="2679"/>
                    <a:pt x="6086" y="2925"/>
                    <a:pt x="6882" y="3350"/>
                  </a:cubicBezTo>
                  <a:cubicBezTo>
                    <a:pt x="7748" y="3817"/>
                    <a:pt x="8532" y="4458"/>
                    <a:pt x="9190" y="5225"/>
                  </a:cubicBezTo>
                  <a:lnTo>
                    <a:pt x="9198" y="5233"/>
                  </a:lnTo>
                  <a:cubicBezTo>
                    <a:pt x="9271" y="5313"/>
                    <a:pt x="9375" y="5361"/>
                    <a:pt x="9489" y="5361"/>
                  </a:cubicBezTo>
                  <a:cubicBezTo>
                    <a:pt x="9506" y="5361"/>
                    <a:pt x="9523" y="5360"/>
                    <a:pt x="9540" y="5358"/>
                  </a:cubicBezTo>
                  <a:cubicBezTo>
                    <a:pt x="9748" y="5316"/>
                    <a:pt x="9881" y="5125"/>
                    <a:pt x="9856" y="4916"/>
                  </a:cubicBezTo>
                  <a:cubicBezTo>
                    <a:pt x="9631" y="3658"/>
                    <a:pt x="10089" y="2267"/>
                    <a:pt x="11039" y="1359"/>
                  </a:cubicBezTo>
                  <a:cubicBezTo>
                    <a:pt x="11506" y="901"/>
                    <a:pt x="12122" y="568"/>
                    <a:pt x="12772" y="368"/>
                  </a:cubicBezTo>
                  <a:cubicBezTo>
                    <a:pt x="13160" y="248"/>
                    <a:pt x="13569" y="191"/>
                    <a:pt x="13984" y="191"/>
                  </a:cubicBezTo>
                  <a:cubicBezTo>
                    <a:pt x="14264" y="191"/>
                    <a:pt x="14548" y="217"/>
                    <a:pt x="14830" y="268"/>
                  </a:cubicBezTo>
                  <a:cubicBezTo>
                    <a:pt x="14389" y="84"/>
                    <a:pt x="13908" y="0"/>
                    <a:pt x="13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71"/>
            <p:cNvSpPr/>
            <p:nvPr/>
          </p:nvSpPr>
          <p:spPr>
            <a:xfrm>
              <a:off x="2757194" y="4782580"/>
              <a:ext cx="1133200" cy="185309"/>
            </a:xfrm>
            <a:custGeom>
              <a:avLst/>
              <a:gdLst/>
              <a:ahLst/>
              <a:cxnLst/>
              <a:rect l="l" t="t" r="r" b="b"/>
              <a:pathLst>
                <a:path w="72098" h="11790" extrusionOk="0">
                  <a:moveTo>
                    <a:pt x="10323" y="3633"/>
                  </a:moveTo>
                  <a:cubicBezTo>
                    <a:pt x="12139" y="3633"/>
                    <a:pt x="13955" y="4333"/>
                    <a:pt x="15280" y="5582"/>
                  </a:cubicBezTo>
                  <a:cubicBezTo>
                    <a:pt x="16013" y="4708"/>
                    <a:pt x="17121" y="4199"/>
                    <a:pt x="18237" y="4199"/>
                  </a:cubicBezTo>
                  <a:cubicBezTo>
                    <a:pt x="18437" y="4199"/>
                    <a:pt x="18637" y="4216"/>
                    <a:pt x="18829" y="4249"/>
                  </a:cubicBezTo>
                  <a:cubicBezTo>
                    <a:pt x="20270" y="4499"/>
                    <a:pt x="21445" y="5657"/>
                    <a:pt x="21728" y="6990"/>
                  </a:cubicBezTo>
                  <a:cubicBezTo>
                    <a:pt x="21220" y="5716"/>
                    <a:pt x="20012" y="4841"/>
                    <a:pt x="18762" y="4741"/>
                  </a:cubicBezTo>
                  <a:cubicBezTo>
                    <a:pt x="18679" y="4724"/>
                    <a:pt x="18579" y="4724"/>
                    <a:pt x="18495" y="4724"/>
                  </a:cubicBezTo>
                  <a:cubicBezTo>
                    <a:pt x="17346" y="4724"/>
                    <a:pt x="16204" y="5374"/>
                    <a:pt x="15638" y="6332"/>
                  </a:cubicBezTo>
                  <a:cubicBezTo>
                    <a:pt x="15563" y="6449"/>
                    <a:pt x="15446" y="6507"/>
                    <a:pt x="15321" y="6507"/>
                  </a:cubicBezTo>
                  <a:cubicBezTo>
                    <a:pt x="15263" y="6507"/>
                    <a:pt x="15188" y="6490"/>
                    <a:pt x="15138" y="6457"/>
                  </a:cubicBezTo>
                  <a:lnTo>
                    <a:pt x="15063" y="6407"/>
                  </a:lnTo>
                  <a:lnTo>
                    <a:pt x="15055" y="6390"/>
                  </a:lnTo>
                  <a:cubicBezTo>
                    <a:pt x="13780" y="5099"/>
                    <a:pt x="11955" y="4383"/>
                    <a:pt x="10139" y="4383"/>
                  </a:cubicBezTo>
                  <a:cubicBezTo>
                    <a:pt x="9664" y="4383"/>
                    <a:pt x="9198" y="4433"/>
                    <a:pt x="8740" y="4533"/>
                  </a:cubicBezTo>
                  <a:cubicBezTo>
                    <a:pt x="7623" y="4783"/>
                    <a:pt x="6565" y="5332"/>
                    <a:pt x="5674" y="6091"/>
                  </a:cubicBezTo>
                  <a:cubicBezTo>
                    <a:pt x="4791" y="6849"/>
                    <a:pt x="4074" y="7832"/>
                    <a:pt x="3624" y="8965"/>
                  </a:cubicBezTo>
                  <a:cubicBezTo>
                    <a:pt x="3874" y="7782"/>
                    <a:pt x="4499" y="6657"/>
                    <a:pt x="5366" y="5757"/>
                  </a:cubicBezTo>
                  <a:cubicBezTo>
                    <a:pt x="6232" y="4849"/>
                    <a:pt x="7340" y="4174"/>
                    <a:pt x="8581" y="3849"/>
                  </a:cubicBezTo>
                  <a:cubicBezTo>
                    <a:pt x="9156" y="3708"/>
                    <a:pt x="9739" y="3633"/>
                    <a:pt x="10323" y="3633"/>
                  </a:cubicBezTo>
                  <a:close/>
                  <a:moveTo>
                    <a:pt x="54694" y="1958"/>
                  </a:moveTo>
                  <a:cubicBezTo>
                    <a:pt x="56052" y="1967"/>
                    <a:pt x="57352" y="2575"/>
                    <a:pt x="58310" y="3491"/>
                  </a:cubicBezTo>
                  <a:cubicBezTo>
                    <a:pt x="59143" y="4283"/>
                    <a:pt x="59751" y="5324"/>
                    <a:pt x="59943" y="6465"/>
                  </a:cubicBezTo>
                  <a:cubicBezTo>
                    <a:pt x="60609" y="6141"/>
                    <a:pt x="61342" y="5982"/>
                    <a:pt x="62067" y="5982"/>
                  </a:cubicBezTo>
                  <a:cubicBezTo>
                    <a:pt x="62634" y="5982"/>
                    <a:pt x="63184" y="6074"/>
                    <a:pt x="63709" y="6274"/>
                  </a:cubicBezTo>
                  <a:cubicBezTo>
                    <a:pt x="65083" y="6799"/>
                    <a:pt x="66125" y="8007"/>
                    <a:pt x="66441" y="9365"/>
                  </a:cubicBezTo>
                  <a:cubicBezTo>
                    <a:pt x="65916" y="8073"/>
                    <a:pt x="64800" y="7107"/>
                    <a:pt x="63550" y="6740"/>
                  </a:cubicBezTo>
                  <a:cubicBezTo>
                    <a:pt x="63167" y="6624"/>
                    <a:pt x="62759" y="6574"/>
                    <a:pt x="62359" y="6574"/>
                  </a:cubicBezTo>
                  <a:cubicBezTo>
                    <a:pt x="61459" y="6574"/>
                    <a:pt x="60568" y="6840"/>
                    <a:pt x="59851" y="7340"/>
                  </a:cubicBezTo>
                  <a:cubicBezTo>
                    <a:pt x="59793" y="7382"/>
                    <a:pt x="59718" y="7407"/>
                    <a:pt x="59643" y="7407"/>
                  </a:cubicBezTo>
                  <a:cubicBezTo>
                    <a:pt x="59526" y="7407"/>
                    <a:pt x="59426" y="7357"/>
                    <a:pt x="59351" y="7257"/>
                  </a:cubicBezTo>
                  <a:cubicBezTo>
                    <a:pt x="59318" y="7207"/>
                    <a:pt x="59301" y="7149"/>
                    <a:pt x="59293" y="7082"/>
                  </a:cubicBezTo>
                  <a:lnTo>
                    <a:pt x="59293" y="7074"/>
                  </a:lnTo>
                  <a:cubicBezTo>
                    <a:pt x="59093" y="4774"/>
                    <a:pt x="57002" y="2758"/>
                    <a:pt x="54686" y="2650"/>
                  </a:cubicBezTo>
                  <a:lnTo>
                    <a:pt x="54486" y="2650"/>
                  </a:lnTo>
                  <a:cubicBezTo>
                    <a:pt x="53395" y="2650"/>
                    <a:pt x="52303" y="3066"/>
                    <a:pt x="51420" y="3758"/>
                  </a:cubicBezTo>
                  <a:cubicBezTo>
                    <a:pt x="50479" y="4499"/>
                    <a:pt x="49754" y="5566"/>
                    <a:pt x="49496" y="6790"/>
                  </a:cubicBezTo>
                  <a:cubicBezTo>
                    <a:pt x="49546" y="5532"/>
                    <a:pt x="50170" y="4299"/>
                    <a:pt x="51112" y="3416"/>
                  </a:cubicBezTo>
                  <a:cubicBezTo>
                    <a:pt x="52045" y="2542"/>
                    <a:pt x="53320" y="1958"/>
                    <a:pt x="54653" y="1958"/>
                  </a:cubicBezTo>
                  <a:close/>
                  <a:moveTo>
                    <a:pt x="40906" y="1"/>
                  </a:moveTo>
                  <a:cubicBezTo>
                    <a:pt x="40556" y="1"/>
                    <a:pt x="40181" y="42"/>
                    <a:pt x="39806" y="134"/>
                  </a:cubicBezTo>
                  <a:cubicBezTo>
                    <a:pt x="37299" y="742"/>
                    <a:pt x="35849" y="3258"/>
                    <a:pt x="35091" y="5249"/>
                  </a:cubicBezTo>
                  <a:cubicBezTo>
                    <a:pt x="35316" y="5341"/>
                    <a:pt x="35533" y="5441"/>
                    <a:pt x="35758" y="5549"/>
                  </a:cubicBezTo>
                  <a:cubicBezTo>
                    <a:pt x="36432" y="5891"/>
                    <a:pt x="37049" y="6365"/>
                    <a:pt x="37590" y="6882"/>
                  </a:cubicBezTo>
                  <a:cubicBezTo>
                    <a:pt x="37699" y="5707"/>
                    <a:pt x="38282" y="4583"/>
                    <a:pt x="39190" y="3841"/>
                  </a:cubicBezTo>
                  <a:cubicBezTo>
                    <a:pt x="39773" y="3375"/>
                    <a:pt x="40473" y="3050"/>
                    <a:pt x="41198" y="2950"/>
                  </a:cubicBezTo>
                  <a:cubicBezTo>
                    <a:pt x="41439" y="2916"/>
                    <a:pt x="41673" y="2891"/>
                    <a:pt x="41906" y="2891"/>
                  </a:cubicBezTo>
                  <a:cubicBezTo>
                    <a:pt x="42397" y="2891"/>
                    <a:pt x="42881" y="2975"/>
                    <a:pt x="43322" y="3158"/>
                  </a:cubicBezTo>
                  <a:cubicBezTo>
                    <a:pt x="43056" y="3100"/>
                    <a:pt x="42772" y="3083"/>
                    <a:pt x="42497" y="3083"/>
                  </a:cubicBezTo>
                  <a:cubicBezTo>
                    <a:pt x="42081" y="3083"/>
                    <a:pt x="41664" y="3141"/>
                    <a:pt x="41273" y="3258"/>
                  </a:cubicBezTo>
                  <a:cubicBezTo>
                    <a:pt x="40615" y="3458"/>
                    <a:pt x="40015" y="3791"/>
                    <a:pt x="39548" y="4249"/>
                  </a:cubicBezTo>
                  <a:cubicBezTo>
                    <a:pt x="38598" y="5166"/>
                    <a:pt x="38149" y="6549"/>
                    <a:pt x="38357" y="7807"/>
                  </a:cubicBezTo>
                  <a:cubicBezTo>
                    <a:pt x="38390" y="8015"/>
                    <a:pt x="38249" y="8215"/>
                    <a:pt x="38040" y="8248"/>
                  </a:cubicBezTo>
                  <a:lnTo>
                    <a:pt x="37982" y="8248"/>
                  </a:lnTo>
                  <a:cubicBezTo>
                    <a:pt x="37882" y="8248"/>
                    <a:pt x="37774" y="8198"/>
                    <a:pt x="37699" y="8115"/>
                  </a:cubicBezTo>
                  <a:lnTo>
                    <a:pt x="37690" y="8107"/>
                  </a:lnTo>
                  <a:cubicBezTo>
                    <a:pt x="37032" y="7340"/>
                    <a:pt x="36257" y="6699"/>
                    <a:pt x="35391" y="6232"/>
                  </a:cubicBezTo>
                  <a:cubicBezTo>
                    <a:pt x="35216" y="6132"/>
                    <a:pt x="35024" y="6041"/>
                    <a:pt x="34824" y="5966"/>
                  </a:cubicBezTo>
                  <a:cubicBezTo>
                    <a:pt x="34475" y="7032"/>
                    <a:pt x="34341" y="7798"/>
                    <a:pt x="34341" y="7798"/>
                  </a:cubicBezTo>
                  <a:cubicBezTo>
                    <a:pt x="34341" y="7798"/>
                    <a:pt x="33508" y="6615"/>
                    <a:pt x="32242" y="5591"/>
                  </a:cubicBezTo>
                  <a:cubicBezTo>
                    <a:pt x="31392" y="5699"/>
                    <a:pt x="30542" y="6032"/>
                    <a:pt x="29909" y="6632"/>
                  </a:cubicBezTo>
                  <a:cubicBezTo>
                    <a:pt x="29184" y="7299"/>
                    <a:pt x="28693" y="8282"/>
                    <a:pt x="28701" y="9331"/>
                  </a:cubicBezTo>
                  <a:cubicBezTo>
                    <a:pt x="28484" y="8290"/>
                    <a:pt x="28868" y="7157"/>
                    <a:pt x="29592" y="6332"/>
                  </a:cubicBezTo>
                  <a:cubicBezTo>
                    <a:pt x="30101" y="5741"/>
                    <a:pt x="30800" y="5324"/>
                    <a:pt x="31550" y="5091"/>
                  </a:cubicBezTo>
                  <a:cubicBezTo>
                    <a:pt x="30734" y="4549"/>
                    <a:pt x="29784" y="4149"/>
                    <a:pt x="28809" y="4149"/>
                  </a:cubicBezTo>
                  <a:cubicBezTo>
                    <a:pt x="28618" y="4149"/>
                    <a:pt x="28426" y="4166"/>
                    <a:pt x="28226" y="4199"/>
                  </a:cubicBezTo>
                  <a:cubicBezTo>
                    <a:pt x="25035" y="4741"/>
                    <a:pt x="24394" y="8073"/>
                    <a:pt x="24394" y="8073"/>
                  </a:cubicBezTo>
                  <a:cubicBezTo>
                    <a:pt x="24394" y="8073"/>
                    <a:pt x="21111" y="1192"/>
                    <a:pt x="13938" y="1192"/>
                  </a:cubicBezTo>
                  <a:cubicBezTo>
                    <a:pt x="13413" y="1192"/>
                    <a:pt x="12864" y="1217"/>
                    <a:pt x="12305" y="1300"/>
                  </a:cubicBezTo>
                  <a:cubicBezTo>
                    <a:pt x="4136" y="2445"/>
                    <a:pt x="221" y="11447"/>
                    <a:pt x="79" y="11780"/>
                  </a:cubicBezTo>
                  <a:lnTo>
                    <a:pt x="79" y="11780"/>
                  </a:lnTo>
                  <a:lnTo>
                    <a:pt x="72098" y="10773"/>
                  </a:lnTo>
                  <a:cubicBezTo>
                    <a:pt x="70457" y="5174"/>
                    <a:pt x="65508" y="4324"/>
                    <a:pt x="62650" y="4324"/>
                  </a:cubicBezTo>
                  <a:cubicBezTo>
                    <a:pt x="61401" y="4324"/>
                    <a:pt x="60551" y="4491"/>
                    <a:pt x="60551" y="4491"/>
                  </a:cubicBezTo>
                  <a:cubicBezTo>
                    <a:pt x="60551" y="4491"/>
                    <a:pt x="60151" y="1117"/>
                    <a:pt x="55819" y="125"/>
                  </a:cubicBezTo>
                  <a:cubicBezTo>
                    <a:pt x="55461" y="42"/>
                    <a:pt x="55094" y="1"/>
                    <a:pt x="54728" y="1"/>
                  </a:cubicBezTo>
                  <a:cubicBezTo>
                    <a:pt x="50804" y="1"/>
                    <a:pt x="47280" y="4491"/>
                    <a:pt x="47280" y="4491"/>
                  </a:cubicBezTo>
                  <a:cubicBezTo>
                    <a:pt x="47280" y="4491"/>
                    <a:pt x="44630" y="1"/>
                    <a:pt x="40906" y="1"/>
                  </a:cubicBezTo>
                  <a:close/>
                  <a:moveTo>
                    <a:pt x="79" y="11780"/>
                  </a:moveTo>
                  <a:lnTo>
                    <a:pt x="0" y="11781"/>
                  </a:lnTo>
                  <a:lnTo>
                    <a:pt x="75" y="11789"/>
                  </a:lnTo>
                  <a:cubicBezTo>
                    <a:pt x="75" y="11789"/>
                    <a:pt x="77" y="11786"/>
                    <a:pt x="79" y="1178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71"/>
            <p:cNvSpPr/>
            <p:nvPr/>
          </p:nvSpPr>
          <p:spPr>
            <a:xfrm>
              <a:off x="2814152" y="4839664"/>
              <a:ext cx="284691" cy="83821"/>
            </a:xfrm>
            <a:custGeom>
              <a:avLst/>
              <a:gdLst/>
              <a:ahLst/>
              <a:cxnLst/>
              <a:rect l="l" t="t" r="r" b="b"/>
              <a:pathLst>
                <a:path w="18113" h="5333" extrusionOk="0">
                  <a:moveTo>
                    <a:pt x="6699" y="1"/>
                  </a:moveTo>
                  <a:cubicBezTo>
                    <a:pt x="6115" y="1"/>
                    <a:pt x="5532" y="76"/>
                    <a:pt x="4957" y="226"/>
                  </a:cubicBezTo>
                  <a:cubicBezTo>
                    <a:pt x="3724" y="542"/>
                    <a:pt x="2608" y="1234"/>
                    <a:pt x="1742" y="2125"/>
                  </a:cubicBezTo>
                  <a:cubicBezTo>
                    <a:pt x="875" y="3025"/>
                    <a:pt x="250" y="4150"/>
                    <a:pt x="0" y="5333"/>
                  </a:cubicBezTo>
                  <a:cubicBezTo>
                    <a:pt x="442" y="4208"/>
                    <a:pt x="1158" y="3225"/>
                    <a:pt x="2066" y="2475"/>
                  </a:cubicBezTo>
                  <a:cubicBezTo>
                    <a:pt x="2950" y="1700"/>
                    <a:pt x="4016" y="1159"/>
                    <a:pt x="5124" y="909"/>
                  </a:cubicBezTo>
                  <a:cubicBezTo>
                    <a:pt x="5582" y="817"/>
                    <a:pt x="6057" y="767"/>
                    <a:pt x="6524" y="767"/>
                  </a:cubicBezTo>
                  <a:cubicBezTo>
                    <a:pt x="8331" y="767"/>
                    <a:pt x="10156" y="1484"/>
                    <a:pt x="11439" y="2775"/>
                  </a:cubicBezTo>
                  <a:lnTo>
                    <a:pt x="11447" y="2783"/>
                  </a:lnTo>
                  <a:lnTo>
                    <a:pt x="11522" y="2833"/>
                  </a:lnTo>
                  <a:cubicBezTo>
                    <a:pt x="11581" y="2867"/>
                    <a:pt x="11647" y="2892"/>
                    <a:pt x="11706" y="2892"/>
                  </a:cubicBezTo>
                  <a:cubicBezTo>
                    <a:pt x="11831" y="2892"/>
                    <a:pt x="11955" y="2825"/>
                    <a:pt x="12022" y="2708"/>
                  </a:cubicBezTo>
                  <a:cubicBezTo>
                    <a:pt x="12580" y="1750"/>
                    <a:pt x="13730" y="1109"/>
                    <a:pt x="14888" y="1109"/>
                  </a:cubicBezTo>
                  <a:cubicBezTo>
                    <a:pt x="14971" y="1109"/>
                    <a:pt x="15063" y="1109"/>
                    <a:pt x="15146" y="1117"/>
                  </a:cubicBezTo>
                  <a:cubicBezTo>
                    <a:pt x="16396" y="1234"/>
                    <a:pt x="17612" y="2100"/>
                    <a:pt x="18112" y="3367"/>
                  </a:cubicBezTo>
                  <a:cubicBezTo>
                    <a:pt x="17829" y="2034"/>
                    <a:pt x="16663" y="876"/>
                    <a:pt x="15221" y="626"/>
                  </a:cubicBezTo>
                  <a:cubicBezTo>
                    <a:pt x="15021" y="601"/>
                    <a:pt x="14821" y="576"/>
                    <a:pt x="14621" y="576"/>
                  </a:cubicBezTo>
                  <a:cubicBezTo>
                    <a:pt x="13513" y="576"/>
                    <a:pt x="12397" y="1084"/>
                    <a:pt x="11664" y="1959"/>
                  </a:cubicBezTo>
                  <a:cubicBezTo>
                    <a:pt x="10331" y="701"/>
                    <a:pt x="8523" y="1"/>
                    <a:pt x="66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71"/>
            <p:cNvSpPr/>
            <p:nvPr/>
          </p:nvSpPr>
          <p:spPr>
            <a:xfrm>
              <a:off x="3204874" y="4829715"/>
              <a:ext cx="233232" cy="101362"/>
            </a:xfrm>
            <a:custGeom>
              <a:avLst/>
              <a:gdLst/>
              <a:ahLst/>
              <a:cxnLst/>
              <a:rect l="l" t="t" r="r" b="b"/>
              <a:pathLst>
                <a:path w="14839" h="6449" extrusionOk="0">
                  <a:moveTo>
                    <a:pt x="13422" y="1"/>
                  </a:moveTo>
                  <a:cubicBezTo>
                    <a:pt x="13189" y="1"/>
                    <a:pt x="12955" y="26"/>
                    <a:pt x="12714" y="51"/>
                  </a:cubicBezTo>
                  <a:cubicBezTo>
                    <a:pt x="11997" y="167"/>
                    <a:pt x="11297" y="484"/>
                    <a:pt x="10706" y="950"/>
                  </a:cubicBezTo>
                  <a:cubicBezTo>
                    <a:pt x="9798" y="1692"/>
                    <a:pt x="9215" y="2817"/>
                    <a:pt x="9106" y="3991"/>
                  </a:cubicBezTo>
                  <a:cubicBezTo>
                    <a:pt x="8565" y="3458"/>
                    <a:pt x="7957" y="3000"/>
                    <a:pt x="7274" y="2658"/>
                  </a:cubicBezTo>
                  <a:cubicBezTo>
                    <a:pt x="7049" y="2542"/>
                    <a:pt x="6832" y="2442"/>
                    <a:pt x="6607" y="2358"/>
                  </a:cubicBezTo>
                  <a:cubicBezTo>
                    <a:pt x="6499" y="2608"/>
                    <a:pt x="6415" y="2842"/>
                    <a:pt x="6340" y="3075"/>
                  </a:cubicBezTo>
                  <a:cubicBezTo>
                    <a:pt x="6532" y="3150"/>
                    <a:pt x="6715" y="3242"/>
                    <a:pt x="6907" y="3333"/>
                  </a:cubicBezTo>
                  <a:cubicBezTo>
                    <a:pt x="7773" y="3800"/>
                    <a:pt x="8548" y="4450"/>
                    <a:pt x="9206" y="5208"/>
                  </a:cubicBezTo>
                  <a:lnTo>
                    <a:pt x="9215" y="5216"/>
                  </a:lnTo>
                  <a:cubicBezTo>
                    <a:pt x="9281" y="5299"/>
                    <a:pt x="9381" y="5358"/>
                    <a:pt x="9498" y="5358"/>
                  </a:cubicBezTo>
                  <a:lnTo>
                    <a:pt x="9556" y="5358"/>
                  </a:lnTo>
                  <a:cubicBezTo>
                    <a:pt x="9765" y="5316"/>
                    <a:pt x="9906" y="5124"/>
                    <a:pt x="9873" y="4916"/>
                  </a:cubicBezTo>
                  <a:cubicBezTo>
                    <a:pt x="9656" y="3658"/>
                    <a:pt x="10114" y="2258"/>
                    <a:pt x="11064" y="1359"/>
                  </a:cubicBezTo>
                  <a:cubicBezTo>
                    <a:pt x="11531" y="900"/>
                    <a:pt x="12139" y="567"/>
                    <a:pt x="12789" y="367"/>
                  </a:cubicBezTo>
                  <a:cubicBezTo>
                    <a:pt x="13180" y="251"/>
                    <a:pt x="13597" y="192"/>
                    <a:pt x="14013" y="192"/>
                  </a:cubicBezTo>
                  <a:cubicBezTo>
                    <a:pt x="14288" y="192"/>
                    <a:pt x="14572" y="209"/>
                    <a:pt x="14838" y="259"/>
                  </a:cubicBezTo>
                  <a:cubicBezTo>
                    <a:pt x="14405" y="84"/>
                    <a:pt x="13913" y="1"/>
                    <a:pt x="13422" y="1"/>
                  </a:cubicBezTo>
                  <a:close/>
                  <a:moveTo>
                    <a:pt x="3066" y="2208"/>
                  </a:moveTo>
                  <a:cubicBezTo>
                    <a:pt x="2316" y="2442"/>
                    <a:pt x="1617" y="2858"/>
                    <a:pt x="1108" y="3450"/>
                  </a:cubicBezTo>
                  <a:cubicBezTo>
                    <a:pt x="400" y="4275"/>
                    <a:pt x="0" y="5408"/>
                    <a:pt x="217" y="6449"/>
                  </a:cubicBezTo>
                  <a:cubicBezTo>
                    <a:pt x="200" y="5399"/>
                    <a:pt x="700" y="4416"/>
                    <a:pt x="1417" y="3758"/>
                  </a:cubicBezTo>
                  <a:cubicBezTo>
                    <a:pt x="2050" y="3158"/>
                    <a:pt x="2883" y="2817"/>
                    <a:pt x="3749" y="2717"/>
                  </a:cubicBezTo>
                  <a:cubicBezTo>
                    <a:pt x="3533" y="2542"/>
                    <a:pt x="3300" y="2367"/>
                    <a:pt x="3066" y="22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71"/>
            <p:cNvSpPr/>
            <p:nvPr/>
          </p:nvSpPr>
          <p:spPr>
            <a:xfrm>
              <a:off x="3535102" y="4813605"/>
              <a:ext cx="266223" cy="116168"/>
            </a:xfrm>
            <a:custGeom>
              <a:avLst/>
              <a:gdLst/>
              <a:ahLst/>
              <a:cxnLst/>
              <a:rect l="l" t="t" r="r" b="b"/>
              <a:pathLst>
                <a:path w="16938" h="7391" extrusionOk="0">
                  <a:moveTo>
                    <a:pt x="5158" y="1"/>
                  </a:moveTo>
                  <a:cubicBezTo>
                    <a:pt x="3825" y="1"/>
                    <a:pt x="2550" y="576"/>
                    <a:pt x="1617" y="1459"/>
                  </a:cubicBezTo>
                  <a:cubicBezTo>
                    <a:pt x="684" y="2350"/>
                    <a:pt x="51" y="3575"/>
                    <a:pt x="1" y="4833"/>
                  </a:cubicBezTo>
                  <a:cubicBezTo>
                    <a:pt x="259" y="3608"/>
                    <a:pt x="984" y="2542"/>
                    <a:pt x="1925" y="1809"/>
                  </a:cubicBezTo>
                  <a:cubicBezTo>
                    <a:pt x="2808" y="1109"/>
                    <a:pt x="3900" y="692"/>
                    <a:pt x="4991" y="692"/>
                  </a:cubicBezTo>
                  <a:lnTo>
                    <a:pt x="5191" y="692"/>
                  </a:lnTo>
                  <a:cubicBezTo>
                    <a:pt x="7507" y="809"/>
                    <a:pt x="9598" y="2817"/>
                    <a:pt x="9798" y="5116"/>
                  </a:cubicBezTo>
                  <a:lnTo>
                    <a:pt x="9798" y="5125"/>
                  </a:lnTo>
                  <a:cubicBezTo>
                    <a:pt x="9798" y="5191"/>
                    <a:pt x="9815" y="5250"/>
                    <a:pt x="9856" y="5308"/>
                  </a:cubicBezTo>
                  <a:cubicBezTo>
                    <a:pt x="9931" y="5400"/>
                    <a:pt x="10031" y="5450"/>
                    <a:pt x="10148" y="5450"/>
                  </a:cubicBezTo>
                  <a:cubicBezTo>
                    <a:pt x="10223" y="5450"/>
                    <a:pt x="10298" y="5433"/>
                    <a:pt x="10356" y="5391"/>
                  </a:cubicBezTo>
                  <a:cubicBezTo>
                    <a:pt x="11064" y="4866"/>
                    <a:pt x="11964" y="4600"/>
                    <a:pt x="12856" y="4600"/>
                  </a:cubicBezTo>
                  <a:cubicBezTo>
                    <a:pt x="13264" y="4600"/>
                    <a:pt x="13655" y="4650"/>
                    <a:pt x="14047" y="4766"/>
                  </a:cubicBezTo>
                  <a:cubicBezTo>
                    <a:pt x="15297" y="5141"/>
                    <a:pt x="16405" y="6108"/>
                    <a:pt x="16938" y="7391"/>
                  </a:cubicBezTo>
                  <a:cubicBezTo>
                    <a:pt x="16630" y="6033"/>
                    <a:pt x="15571" y="4816"/>
                    <a:pt x="14214" y="4317"/>
                  </a:cubicBezTo>
                  <a:cubicBezTo>
                    <a:pt x="13689" y="4117"/>
                    <a:pt x="13139" y="4025"/>
                    <a:pt x="12572" y="4025"/>
                  </a:cubicBezTo>
                  <a:cubicBezTo>
                    <a:pt x="11847" y="4025"/>
                    <a:pt x="11106" y="4192"/>
                    <a:pt x="10448" y="4516"/>
                  </a:cubicBezTo>
                  <a:cubicBezTo>
                    <a:pt x="10240" y="3375"/>
                    <a:pt x="9640" y="2325"/>
                    <a:pt x="8815" y="1534"/>
                  </a:cubicBezTo>
                  <a:cubicBezTo>
                    <a:pt x="7857" y="617"/>
                    <a:pt x="6557" y="1"/>
                    <a:pt x="5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8" name="Google Shape;4758;p71"/>
          <p:cNvGrpSpPr/>
          <p:nvPr/>
        </p:nvGrpSpPr>
        <p:grpSpPr>
          <a:xfrm flipH="1">
            <a:off x="4458893" y="4332798"/>
            <a:ext cx="684975" cy="876048"/>
            <a:chOff x="5791475" y="1450100"/>
            <a:chExt cx="1065777" cy="1363074"/>
          </a:xfrm>
        </p:grpSpPr>
        <p:sp>
          <p:nvSpPr>
            <p:cNvPr id="4759" name="Google Shape;4759;p71"/>
            <p:cNvSpPr/>
            <p:nvPr/>
          </p:nvSpPr>
          <p:spPr>
            <a:xfrm>
              <a:off x="6158688" y="1805226"/>
              <a:ext cx="446388" cy="1007949"/>
            </a:xfrm>
            <a:custGeom>
              <a:avLst/>
              <a:gdLst/>
              <a:ahLst/>
              <a:cxnLst/>
              <a:rect l="l" t="t" r="r" b="b"/>
              <a:pathLst>
                <a:path w="9895" h="22343" extrusionOk="0">
                  <a:moveTo>
                    <a:pt x="369" y="0"/>
                  </a:moveTo>
                  <a:cubicBezTo>
                    <a:pt x="185" y="0"/>
                    <a:pt x="0" y="179"/>
                    <a:pt x="147" y="357"/>
                  </a:cubicBezTo>
                  <a:cubicBezTo>
                    <a:pt x="1446" y="2056"/>
                    <a:pt x="2879" y="3639"/>
                    <a:pt x="4021" y="5464"/>
                  </a:cubicBezTo>
                  <a:cubicBezTo>
                    <a:pt x="5187" y="7322"/>
                    <a:pt x="6179" y="9296"/>
                    <a:pt x="6945" y="11354"/>
                  </a:cubicBezTo>
                  <a:cubicBezTo>
                    <a:pt x="8303" y="14961"/>
                    <a:pt x="8794" y="18585"/>
                    <a:pt x="8944" y="22343"/>
                  </a:cubicBezTo>
                  <a:lnTo>
                    <a:pt x="9878" y="22343"/>
                  </a:lnTo>
                  <a:cubicBezTo>
                    <a:pt x="9894" y="18469"/>
                    <a:pt x="8944" y="14478"/>
                    <a:pt x="7570" y="10929"/>
                  </a:cubicBezTo>
                  <a:cubicBezTo>
                    <a:pt x="6062" y="7055"/>
                    <a:pt x="3771" y="2789"/>
                    <a:pt x="530" y="57"/>
                  </a:cubicBezTo>
                  <a:cubicBezTo>
                    <a:pt x="483" y="17"/>
                    <a:pt x="426" y="0"/>
                    <a:pt x="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71"/>
            <p:cNvSpPr/>
            <p:nvPr/>
          </p:nvSpPr>
          <p:spPr>
            <a:xfrm>
              <a:off x="5791475" y="1450100"/>
              <a:ext cx="698973" cy="699830"/>
            </a:xfrm>
            <a:custGeom>
              <a:avLst/>
              <a:gdLst/>
              <a:ahLst/>
              <a:cxnLst/>
              <a:rect l="l" t="t" r="r" b="b"/>
              <a:pathLst>
                <a:path w="15494" h="15513" extrusionOk="0">
                  <a:moveTo>
                    <a:pt x="11044" y="0"/>
                  </a:moveTo>
                  <a:cubicBezTo>
                    <a:pt x="10663" y="0"/>
                    <a:pt x="10238" y="282"/>
                    <a:pt x="9945" y="581"/>
                  </a:cubicBezTo>
                  <a:cubicBezTo>
                    <a:pt x="8587" y="1972"/>
                    <a:pt x="7904" y="3971"/>
                    <a:pt x="8120" y="5896"/>
                  </a:cubicBezTo>
                  <a:cubicBezTo>
                    <a:pt x="7580" y="4567"/>
                    <a:pt x="6717" y="3013"/>
                    <a:pt x="5282" y="3013"/>
                  </a:cubicBezTo>
                  <a:cubicBezTo>
                    <a:pt x="5279" y="3013"/>
                    <a:pt x="5275" y="3013"/>
                    <a:pt x="5271" y="3013"/>
                  </a:cubicBezTo>
                  <a:cubicBezTo>
                    <a:pt x="4038" y="3038"/>
                    <a:pt x="3121" y="4413"/>
                    <a:pt x="3346" y="5621"/>
                  </a:cubicBezTo>
                  <a:cubicBezTo>
                    <a:pt x="3575" y="6806"/>
                    <a:pt x="4629" y="7694"/>
                    <a:pt x="5794" y="8003"/>
                  </a:cubicBezTo>
                  <a:lnTo>
                    <a:pt x="5794" y="8003"/>
                  </a:lnTo>
                  <a:cubicBezTo>
                    <a:pt x="5685" y="7978"/>
                    <a:pt x="5567" y="7967"/>
                    <a:pt x="5444" y="7967"/>
                  </a:cubicBezTo>
                  <a:cubicBezTo>
                    <a:pt x="3506" y="7967"/>
                    <a:pt x="0" y="10791"/>
                    <a:pt x="2830" y="10845"/>
                  </a:cubicBezTo>
                  <a:cubicBezTo>
                    <a:pt x="2311" y="11509"/>
                    <a:pt x="477" y="14419"/>
                    <a:pt x="1577" y="14419"/>
                  </a:cubicBezTo>
                  <a:cubicBezTo>
                    <a:pt x="1802" y="14419"/>
                    <a:pt x="2149" y="14297"/>
                    <a:pt x="2655" y="14010"/>
                  </a:cubicBezTo>
                  <a:cubicBezTo>
                    <a:pt x="4571" y="12919"/>
                    <a:pt x="6379" y="11644"/>
                    <a:pt x="8045" y="10195"/>
                  </a:cubicBezTo>
                  <a:lnTo>
                    <a:pt x="8045" y="10195"/>
                  </a:lnTo>
                  <a:cubicBezTo>
                    <a:pt x="7245" y="11811"/>
                    <a:pt x="7029" y="13711"/>
                    <a:pt x="7420" y="15460"/>
                  </a:cubicBezTo>
                  <a:cubicBezTo>
                    <a:pt x="7499" y="15496"/>
                    <a:pt x="7576" y="15512"/>
                    <a:pt x="7652" y="15512"/>
                  </a:cubicBezTo>
                  <a:cubicBezTo>
                    <a:pt x="8055" y="15512"/>
                    <a:pt x="8421" y="15061"/>
                    <a:pt x="8645" y="14669"/>
                  </a:cubicBezTo>
                  <a:cubicBezTo>
                    <a:pt x="9078" y="13877"/>
                    <a:pt x="9620" y="13152"/>
                    <a:pt x="9745" y="12261"/>
                  </a:cubicBezTo>
                  <a:cubicBezTo>
                    <a:pt x="9878" y="11278"/>
                    <a:pt x="9928" y="10295"/>
                    <a:pt x="9878" y="9312"/>
                  </a:cubicBezTo>
                  <a:lnTo>
                    <a:pt x="9878" y="9312"/>
                  </a:lnTo>
                  <a:cubicBezTo>
                    <a:pt x="10078" y="9795"/>
                    <a:pt x="10328" y="10270"/>
                    <a:pt x="10678" y="10645"/>
                  </a:cubicBezTo>
                  <a:cubicBezTo>
                    <a:pt x="11167" y="11153"/>
                    <a:pt x="11888" y="11515"/>
                    <a:pt x="12602" y="11515"/>
                  </a:cubicBezTo>
                  <a:cubicBezTo>
                    <a:pt x="12824" y="11515"/>
                    <a:pt x="13046" y="11480"/>
                    <a:pt x="13260" y="11403"/>
                  </a:cubicBezTo>
                  <a:cubicBezTo>
                    <a:pt x="14194" y="11070"/>
                    <a:pt x="14943" y="9645"/>
                    <a:pt x="14302" y="8762"/>
                  </a:cubicBezTo>
                  <a:cubicBezTo>
                    <a:pt x="14085" y="8462"/>
                    <a:pt x="13760" y="8270"/>
                    <a:pt x="13435" y="8095"/>
                  </a:cubicBezTo>
                  <a:cubicBezTo>
                    <a:pt x="12782" y="7735"/>
                    <a:pt x="12109" y="7402"/>
                    <a:pt x="11391" y="7236"/>
                  </a:cubicBezTo>
                  <a:lnTo>
                    <a:pt x="11391" y="7236"/>
                  </a:lnTo>
                  <a:cubicBezTo>
                    <a:pt x="11753" y="7307"/>
                    <a:pt x="12124" y="7366"/>
                    <a:pt x="12486" y="7366"/>
                  </a:cubicBezTo>
                  <a:cubicBezTo>
                    <a:pt x="12857" y="7366"/>
                    <a:pt x="13217" y="7304"/>
                    <a:pt x="13544" y="7129"/>
                  </a:cubicBezTo>
                  <a:cubicBezTo>
                    <a:pt x="14335" y="6712"/>
                    <a:pt x="15185" y="5371"/>
                    <a:pt x="15352" y="4505"/>
                  </a:cubicBezTo>
                  <a:cubicBezTo>
                    <a:pt x="15493" y="3755"/>
                    <a:pt x="15143" y="2855"/>
                    <a:pt x="14410" y="2663"/>
                  </a:cubicBezTo>
                  <a:cubicBezTo>
                    <a:pt x="14303" y="2634"/>
                    <a:pt x="14195" y="2621"/>
                    <a:pt x="14087" y="2621"/>
                  </a:cubicBezTo>
                  <a:cubicBezTo>
                    <a:pt x="13640" y="2621"/>
                    <a:pt x="13190" y="2845"/>
                    <a:pt x="12794" y="3080"/>
                  </a:cubicBezTo>
                  <a:cubicBezTo>
                    <a:pt x="11986" y="3563"/>
                    <a:pt x="11211" y="4130"/>
                    <a:pt x="10503" y="4763"/>
                  </a:cubicBezTo>
                  <a:cubicBezTo>
                    <a:pt x="11411" y="3738"/>
                    <a:pt x="11894" y="2355"/>
                    <a:pt x="11794" y="1006"/>
                  </a:cubicBezTo>
                  <a:cubicBezTo>
                    <a:pt x="11778" y="689"/>
                    <a:pt x="11703" y="347"/>
                    <a:pt x="11461" y="147"/>
                  </a:cubicBezTo>
                  <a:cubicBezTo>
                    <a:pt x="11336" y="44"/>
                    <a:pt x="11193" y="0"/>
                    <a:pt x="1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71"/>
            <p:cNvSpPr/>
            <p:nvPr/>
          </p:nvSpPr>
          <p:spPr>
            <a:xfrm>
              <a:off x="5813174" y="1815286"/>
              <a:ext cx="416073" cy="334645"/>
            </a:xfrm>
            <a:custGeom>
              <a:avLst/>
              <a:gdLst/>
              <a:ahLst/>
              <a:cxnLst/>
              <a:rect l="l" t="t" r="r" b="b"/>
              <a:pathLst>
                <a:path w="9223" h="7418" extrusionOk="0">
                  <a:moveTo>
                    <a:pt x="5340" y="0"/>
                  </a:moveTo>
                  <a:lnTo>
                    <a:pt x="5340" y="0"/>
                  </a:lnTo>
                  <a:cubicBezTo>
                    <a:pt x="4232" y="917"/>
                    <a:pt x="2907" y="242"/>
                    <a:pt x="1891" y="1242"/>
                  </a:cubicBezTo>
                  <a:cubicBezTo>
                    <a:pt x="1641" y="1475"/>
                    <a:pt x="1141" y="1925"/>
                    <a:pt x="1282" y="2333"/>
                  </a:cubicBezTo>
                  <a:cubicBezTo>
                    <a:pt x="1349" y="2507"/>
                    <a:pt x="1874" y="2800"/>
                    <a:pt x="2164" y="2800"/>
                  </a:cubicBezTo>
                  <a:cubicBezTo>
                    <a:pt x="2234" y="2800"/>
                    <a:pt x="2291" y="2782"/>
                    <a:pt x="2324" y="2741"/>
                  </a:cubicBezTo>
                  <a:lnTo>
                    <a:pt x="2324" y="2741"/>
                  </a:lnTo>
                  <a:cubicBezTo>
                    <a:pt x="1826" y="3412"/>
                    <a:pt x="1" y="6324"/>
                    <a:pt x="1099" y="6324"/>
                  </a:cubicBezTo>
                  <a:cubicBezTo>
                    <a:pt x="1323" y="6324"/>
                    <a:pt x="1669" y="6202"/>
                    <a:pt x="2174" y="5915"/>
                  </a:cubicBezTo>
                  <a:cubicBezTo>
                    <a:pt x="4090" y="4824"/>
                    <a:pt x="5898" y="3549"/>
                    <a:pt x="7564" y="2100"/>
                  </a:cubicBezTo>
                  <a:lnTo>
                    <a:pt x="7564" y="2100"/>
                  </a:lnTo>
                  <a:cubicBezTo>
                    <a:pt x="6764" y="3716"/>
                    <a:pt x="6548" y="5616"/>
                    <a:pt x="6939" y="7365"/>
                  </a:cubicBezTo>
                  <a:cubicBezTo>
                    <a:pt x="7018" y="7401"/>
                    <a:pt x="7095" y="7417"/>
                    <a:pt x="7171" y="7417"/>
                  </a:cubicBezTo>
                  <a:cubicBezTo>
                    <a:pt x="7574" y="7417"/>
                    <a:pt x="7940" y="6966"/>
                    <a:pt x="8164" y="6574"/>
                  </a:cubicBezTo>
                  <a:cubicBezTo>
                    <a:pt x="9222" y="4666"/>
                    <a:pt x="9114" y="3474"/>
                    <a:pt x="9064" y="1308"/>
                  </a:cubicBezTo>
                  <a:lnTo>
                    <a:pt x="9064" y="1308"/>
                  </a:lnTo>
                  <a:cubicBezTo>
                    <a:pt x="9005" y="1742"/>
                    <a:pt x="8822" y="2266"/>
                    <a:pt x="8397" y="2291"/>
                  </a:cubicBezTo>
                  <a:cubicBezTo>
                    <a:pt x="8389" y="2292"/>
                    <a:pt x="8381" y="2292"/>
                    <a:pt x="8373" y="2292"/>
                  </a:cubicBezTo>
                  <a:cubicBezTo>
                    <a:pt x="8224" y="2292"/>
                    <a:pt x="8082" y="2220"/>
                    <a:pt x="7947" y="2125"/>
                  </a:cubicBezTo>
                  <a:cubicBezTo>
                    <a:pt x="7356" y="1675"/>
                    <a:pt x="7264" y="834"/>
                    <a:pt x="7223" y="84"/>
                  </a:cubicBezTo>
                  <a:cubicBezTo>
                    <a:pt x="6681" y="750"/>
                    <a:pt x="6056" y="1350"/>
                    <a:pt x="5381" y="1892"/>
                  </a:cubicBezTo>
                  <a:cubicBezTo>
                    <a:pt x="5216" y="2024"/>
                    <a:pt x="4990" y="2145"/>
                    <a:pt x="4795" y="2145"/>
                  </a:cubicBezTo>
                  <a:cubicBezTo>
                    <a:pt x="4694" y="2145"/>
                    <a:pt x="4602" y="2112"/>
                    <a:pt x="4532" y="2033"/>
                  </a:cubicBezTo>
                  <a:cubicBezTo>
                    <a:pt x="4373" y="1833"/>
                    <a:pt x="4482" y="1533"/>
                    <a:pt x="4607" y="1300"/>
                  </a:cubicBezTo>
                  <a:cubicBezTo>
                    <a:pt x="4848" y="867"/>
                    <a:pt x="5090" y="434"/>
                    <a:pt x="5340" y="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71"/>
            <p:cNvSpPr/>
            <p:nvPr/>
          </p:nvSpPr>
          <p:spPr>
            <a:xfrm>
              <a:off x="6081862" y="1742655"/>
              <a:ext cx="181939" cy="133488"/>
            </a:xfrm>
            <a:custGeom>
              <a:avLst/>
              <a:gdLst/>
              <a:ahLst/>
              <a:cxnLst/>
              <a:rect l="l" t="t" r="r" b="b"/>
              <a:pathLst>
                <a:path w="4033" h="2959" extrusionOk="0">
                  <a:moveTo>
                    <a:pt x="2716" y="0"/>
                  </a:moveTo>
                  <a:cubicBezTo>
                    <a:pt x="1887" y="0"/>
                    <a:pt x="900" y="1216"/>
                    <a:pt x="433" y="1660"/>
                  </a:cubicBezTo>
                  <a:cubicBezTo>
                    <a:pt x="225" y="1869"/>
                    <a:pt x="0" y="2119"/>
                    <a:pt x="34" y="2410"/>
                  </a:cubicBezTo>
                  <a:cubicBezTo>
                    <a:pt x="84" y="2718"/>
                    <a:pt x="408" y="2902"/>
                    <a:pt x="717" y="2943"/>
                  </a:cubicBezTo>
                  <a:cubicBezTo>
                    <a:pt x="789" y="2953"/>
                    <a:pt x="862" y="2958"/>
                    <a:pt x="934" y="2958"/>
                  </a:cubicBezTo>
                  <a:cubicBezTo>
                    <a:pt x="1514" y="2958"/>
                    <a:pt x="2069" y="2643"/>
                    <a:pt x="2491" y="2235"/>
                  </a:cubicBezTo>
                  <a:cubicBezTo>
                    <a:pt x="3016" y="1735"/>
                    <a:pt x="4033" y="511"/>
                    <a:pt x="3016" y="61"/>
                  </a:cubicBezTo>
                  <a:cubicBezTo>
                    <a:pt x="2919" y="19"/>
                    <a:pt x="2819" y="0"/>
                    <a:pt x="2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71"/>
            <p:cNvSpPr/>
            <p:nvPr/>
          </p:nvSpPr>
          <p:spPr>
            <a:xfrm>
              <a:off x="6572682" y="1597212"/>
              <a:ext cx="284570" cy="1215962"/>
            </a:xfrm>
            <a:custGeom>
              <a:avLst/>
              <a:gdLst/>
              <a:ahLst/>
              <a:cxnLst/>
              <a:rect l="l" t="t" r="r" b="b"/>
              <a:pathLst>
                <a:path w="6308" h="26954" extrusionOk="0">
                  <a:moveTo>
                    <a:pt x="4772" y="1"/>
                  </a:moveTo>
                  <a:cubicBezTo>
                    <a:pt x="4652" y="1"/>
                    <a:pt x="4538" y="61"/>
                    <a:pt x="4466" y="211"/>
                  </a:cubicBezTo>
                  <a:cubicBezTo>
                    <a:pt x="509" y="8575"/>
                    <a:pt x="1" y="17839"/>
                    <a:pt x="184" y="26954"/>
                  </a:cubicBezTo>
                  <a:lnTo>
                    <a:pt x="2200" y="26954"/>
                  </a:lnTo>
                  <a:cubicBezTo>
                    <a:pt x="5241" y="18481"/>
                    <a:pt x="6307" y="9400"/>
                    <a:pt x="5241" y="419"/>
                  </a:cubicBezTo>
                  <a:cubicBezTo>
                    <a:pt x="5214" y="194"/>
                    <a:pt x="4985" y="1"/>
                    <a:pt x="47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71"/>
            <p:cNvSpPr/>
            <p:nvPr/>
          </p:nvSpPr>
          <p:spPr>
            <a:xfrm>
              <a:off x="6585449" y="1597212"/>
              <a:ext cx="271803" cy="1215962"/>
            </a:xfrm>
            <a:custGeom>
              <a:avLst/>
              <a:gdLst/>
              <a:ahLst/>
              <a:cxnLst/>
              <a:rect l="l" t="t" r="r" b="b"/>
              <a:pathLst>
                <a:path w="6025" h="26954" extrusionOk="0">
                  <a:moveTo>
                    <a:pt x="4488" y="1"/>
                  </a:moveTo>
                  <a:cubicBezTo>
                    <a:pt x="4369" y="1"/>
                    <a:pt x="4255" y="61"/>
                    <a:pt x="4183" y="211"/>
                  </a:cubicBezTo>
                  <a:cubicBezTo>
                    <a:pt x="3850" y="927"/>
                    <a:pt x="3542" y="1652"/>
                    <a:pt x="3250" y="2377"/>
                  </a:cubicBezTo>
                  <a:cubicBezTo>
                    <a:pt x="3942" y="10716"/>
                    <a:pt x="2817" y="19089"/>
                    <a:pt x="1" y="26954"/>
                  </a:cubicBezTo>
                  <a:lnTo>
                    <a:pt x="1917" y="26954"/>
                  </a:lnTo>
                  <a:cubicBezTo>
                    <a:pt x="4950" y="18481"/>
                    <a:pt x="6024" y="9400"/>
                    <a:pt x="4950" y="419"/>
                  </a:cubicBezTo>
                  <a:cubicBezTo>
                    <a:pt x="4928" y="194"/>
                    <a:pt x="4701" y="1"/>
                    <a:pt x="4488" y="1"/>
                  </a:cubicBezTo>
                  <a:close/>
                </a:path>
              </a:pathLst>
            </a:custGeom>
            <a:solidFill>
              <a:srgbClr val="262034">
                <a:alpha val="6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635;p71">
            <a:extLst>
              <a:ext uri="{FF2B5EF4-FFF2-40B4-BE49-F238E27FC236}">
                <a16:creationId xmlns:a16="http://schemas.microsoft.com/office/drawing/2014/main" id="{A374DE8E-2339-42E4-6773-FC663492EAD5}"/>
              </a:ext>
            </a:extLst>
          </p:cNvPr>
          <p:cNvSpPr txBox="1">
            <a:spLocks noGrp="1"/>
          </p:cNvSpPr>
          <p:nvPr>
            <p:ph type="subTitle" idx="1"/>
          </p:nvPr>
        </p:nvSpPr>
        <p:spPr>
          <a:xfrm>
            <a:off x="768178" y="732740"/>
            <a:ext cx="7557722" cy="3312038"/>
          </a:xfrm>
          <a:prstGeom prst="rect">
            <a:avLst/>
          </a:prstGeom>
        </p:spPr>
        <p:txBody>
          <a:bodyPr spcFirstLastPara="1" wrap="square" lIns="91425" tIns="91425" rIns="91425" bIns="91425" anchor="t" anchorCtr="0">
            <a:noAutofit/>
          </a:bodyPr>
          <a:lstStyle/>
          <a:p>
            <a:pPr marL="342900" lvl="0" indent="-342900">
              <a:lnSpc>
                <a:spcPct val="150000"/>
              </a:lnSpc>
              <a:buSzPts val="1100"/>
              <a:buFont typeface="Wingdings" panose="05000000000000000000" pitchFamily="2" charset="2"/>
              <a:buChar char="v"/>
            </a:pPr>
            <a:r>
              <a:rPr lang="en-US" sz="2000">
                <a:solidFill>
                  <a:srgbClr val="FF0000"/>
                </a:solidFill>
                <a:latin typeface="+mn-lt"/>
              </a:rPr>
              <a:t>Nháy chuột: </a:t>
            </a:r>
            <a:r>
              <a:rPr lang="en-US" sz="2000">
                <a:latin typeface="+mn-lt"/>
              </a:rPr>
              <a:t>Nhấn nút chuột trái rồi thả ngón tay ra ngay.</a:t>
            </a:r>
          </a:p>
          <a:p>
            <a:pPr marL="342900" lvl="0" indent="-342900">
              <a:lnSpc>
                <a:spcPct val="150000"/>
              </a:lnSpc>
              <a:buSzPts val="1100"/>
              <a:buFont typeface="Wingdings" panose="05000000000000000000" pitchFamily="2" charset="2"/>
              <a:buChar char="v"/>
            </a:pPr>
            <a:r>
              <a:rPr lang="en-US" sz="2000">
                <a:solidFill>
                  <a:srgbClr val="FF0000"/>
                </a:solidFill>
                <a:latin typeface="+mn-lt"/>
              </a:rPr>
              <a:t>Nháy đúp chuột: </a:t>
            </a:r>
            <a:r>
              <a:rPr lang="en-US" sz="2000">
                <a:latin typeface="+mn-lt"/>
              </a:rPr>
              <a:t>Nhấn nhanh nút chuột trái hai lần rồi thả ngón tay ra ngay.</a:t>
            </a:r>
          </a:p>
          <a:p>
            <a:pPr marL="342900" lvl="0" indent="-342900">
              <a:lnSpc>
                <a:spcPct val="150000"/>
              </a:lnSpc>
              <a:buSzPts val="1100"/>
              <a:buFont typeface="Wingdings" panose="05000000000000000000" pitchFamily="2" charset="2"/>
              <a:buChar char="v"/>
            </a:pPr>
            <a:r>
              <a:rPr lang="en-US" sz="2000">
                <a:solidFill>
                  <a:srgbClr val="FF0000"/>
                </a:solidFill>
                <a:latin typeface="+mn-lt"/>
              </a:rPr>
              <a:t>Nháy chuột phải: </a:t>
            </a:r>
            <a:r>
              <a:rPr lang="en-US" sz="2000">
                <a:latin typeface="+mn-lt"/>
              </a:rPr>
              <a:t>Nhấn nút chuột phải rồi thả ngón tay ra ngay</a:t>
            </a:r>
          </a:p>
          <a:p>
            <a:pPr marL="342900" lvl="0" indent="-342900">
              <a:lnSpc>
                <a:spcPct val="150000"/>
              </a:lnSpc>
              <a:buSzPts val="1100"/>
              <a:buFont typeface="Wingdings" panose="05000000000000000000" pitchFamily="2" charset="2"/>
              <a:buChar char="v"/>
            </a:pPr>
            <a:r>
              <a:rPr lang="en-US" sz="2000">
                <a:solidFill>
                  <a:srgbClr val="FF0000"/>
                </a:solidFill>
                <a:latin typeface="+mn-lt"/>
              </a:rPr>
              <a:t>Di chuyển chuột: </a:t>
            </a:r>
            <a:r>
              <a:rPr lang="en-US" sz="2000">
                <a:latin typeface="+mn-lt"/>
              </a:rPr>
              <a:t>Cầm và di chuyển chuột trên một mặt phẳng.</a:t>
            </a:r>
          </a:p>
          <a:p>
            <a:pPr marL="342900" lvl="0" indent="-342900">
              <a:lnSpc>
                <a:spcPct val="150000"/>
              </a:lnSpc>
              <a:buSzPts val="1100"/>
              <a:buFont typeface="Wingdings" panose="05000000000000000000" pitchFamily="2" charset="2"/>
              <a:buChar char="v"/>
            </a:pPr>
            <a:r>
              <a:rPr lang="en-US" sz="2000">
                <a:solidFill>
                  <a:srgbClr val="FF0000"/>
                </a:solidFill>
                <a:latin typeface="+mn-lt"/>
              </a:rPr>
              <a:t>Kéo thả chuột: </a:t>
            </a:r>
            <a:r>
              <a:rPr lang="en-US" sz="2000">
                <a:latin typeface="+mn-lt"/>
              </a:rPr>
              <a:t>Đồng thời nhấn, giữu nút chuột trái và di chuyển chuột.</a:t>
            </a:r>
          </a:p>
        </p:txBody>
      </p:sp>
      <p:pic>
        <p:nvPicPr>
          <p:cNvPr id="38" name="Picture 6">
            <a:extLst>
              <a:ext uri="{FF2B5EF4-FFF2-40B4-BE49-F238E27FC236}">
                <a16:creationId xmlns:a16="http://schemas.microsoft.com/office/drawing/2014/main" id="{BB1D04A9-85E3-597F-65EC-6ECD122B6A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4013" y="3931663"/>
            <a:ext cx="1358725" cy="1170974"/>
          </a:xfrm>
          <a:prstGeom prst="rect">
            <a:avLst/>
          </a:prstGeom>
        </p:spPr>
      </p:pic>
      <p:sp>
        <p:nvSpPr>
          <p:cNvPr id="2" name="TextBox 1">
            <a:extLst>
              <a:ext uri="{FF2B5EF4-FFF2-40B4-BE49-F238E27FC236}">
                <a16:creationId xmlns:a16="http://schemas.microsoft.com/office/drawing/2014/main" id="{1B656931-69DD-FA55-2366-1EE6E22B3C6C}"/>
              </a:ext>
            </a:extLst>
          </p:cNvPr>
          <p:cNvSpPr txBox="1"/>
          <p:nvPr/>
        </p:nvSpPr>
        <p:spPr>
          <a:xfrm>
            <a:off x="2377128" y="214550"/>
            <a:ext cx="4774571" cy="477054"/>
          </a:xfrm>
          <a:prstGeom prst="rect">
            <a:avLst/>
          </a:prstGeom>
          <a:noFill/>
        </p:spPr>
        <p:txBody>
          <a:bodyPr wrap="square" rtlCol="0">
            <a:spAutoFit/>
          </a:bodyPr>
          <a:lstStyle/>
          <a:p>
            <a:r>
              <a:rPr lang="en-US" sz="2500" b="1"/>
              <a:t>Các thao tác sử dụng chuột</a:t>
            </a:r>
          </a:p>
        </p:txBody>
      </p:sp>
    </p:spTree>
    <p:extLst>
      <p:ext uri="{BB962C8B-B14F-4D97-AF65-F5344CB8AC3E}">
        <p14:creationId xmlns:p14="http://schemas.microsoft.com/office/powerpoint/2010/main" val="32551382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500" fill="hold"/>
                                        <p:tgtEl>
                                          <p:spTgt spid="38"/>
                                        </p:tgtEl>
                                        <p:attrNameLst>
                                          <p:attrName>ppt_w</p:attrName>
                                        </p:attrNameLst>
                                      </p:cBhvr>
                                      <p:tavLst>
                                        <p:tav tm="0">
                                          <p:val>
                                            <p:fltVal val="0"/>
                                          </p:val>
                                        </p:tav>
                                        <p:tav tm="100000">
                                          <p:val>
                                            <p:strVal val="#ppt_w"/>
                                          </p:val>
                                        </p:tav>
                                      </p:tavLst>
                                    </p:anim>
                                    <p:anim calcmode="lin" valueType="num">
                                      <p:cBhvr>
                                        <p:cTn id="14" dur="500" fill="hold"/>
                                        <p:tgtEl>
                                          <p:spTgt spid="38"/>
                                        </p:tgtEl>
                                        <p:attrNameLst>
                                          <p:attrName>ppt_h</p:attrName>
                                        </p:attrNameLst>
                                      </p:cBhvr>
                                      <p:tavLst>
                                        <p:tav tm="0">
                                          <p:val>
                                            <p:fltVal val="0"/>
                                          </p:val>
                                        </p:tav>
                                        <p:tav tm="100000">
                                          <p:val>
                                            <p:strVal val="#ppt_h"/>
                                          </p:val>
                                        </p:tav>
                                      </p:tavLst>
                                    </p:anim>
                                    <p:animEffect transition="in" filter="fade">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5">
                                            <p:txEl>
                                              <p:pRg st="0" end="0"/>
                                            </p:txEl>
                                          </p:spTgt>
                                        </p:tgtEl>
                                        <p:attrNameLst>
                                          <p:attrName>style.visibility</p:attrName>
                                        </p:attrNameLst>
                                      </p:cBhvr>
                                      <p:to>
                                        <p:strVal val="visible"/>
                                      </p:to>
                                    </p:set>
                                    <p:animEffect transition="in" filter="barn(inVertical)">
                                      <p:cBhvr>
                                        <p:cTn id="20" dur="500"/>
                                        <p:tgtEl>
                                          <p:spTgt spid="4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5">
                                            <p:txEl>
                                              <p:pRg st="1" end="1"/>
                                            </p:txEl>
                                          </p:spTgt>
                                        </p:tgtEl>
                                        <p:attrNameLst>
                                          <p:attrName>style.visibility</p:attrName>
                                        </p:attrNameLst>
                                      </p:cBhvr>
                                      <p:to>
                                        <p:strVal val="visible"/>
                                      </p:to>
                                    </p:set>
                                    <p:animEffect transition="in" filter="barn(inVertical)">
                                      <p:cBhvr>
                                        <p:cTn id="25" dur="500"/>
                                        <p:tgtEl>
                                          <p:spTgt spid="4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5">
                                            <p:txEl>
                                              <p:pRg st="2" end="2"/>
                                            </p:txEl>
                                          </p:spTgt>
                                        </p:tgtEl>
                                        <p:attrNameLst>
                                          <p:attrName>style.visibility</p:attrName>
                                        </p:attrNameLst>
                                      </p:cBhvr>
                                      <p:to>
                                        <p:strVal val="visible"/>
                                      </p:to>
                                    </p:set>
                                    <p:animEffect transition="in" filter="barn(inVertical)">
                                      <p:cBhvr>
                                        <p:cTn id="30" dur="500"/>
                                        <p:tgtEl>
                                          <p:spTgt spid="4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5">
                                            <p:txEl>
                                              <p:pRg st="3" end="3"/>
                                            </p:txEl>
                                          </p:spTgt>
                                        </p:tgtEl>
                                        <p:attrNameLst>
                                          <p:attrName>style.visibility</p:attrName>
                                        </p:attrNameLst>
                                      </p:cBhvr>
                                      <p:to>
                                        <p:strVal val="visible"/>
                                      </p:to>
                                    </p:set>
                                    <p:animEffect transition="in" filter="barn(inVertical)">
                                      <p:cBhvr>
                                        <p:cTn id="35" dur="500"/>
                                        <p:tgtEl>
                                          <p:spTgt spid="4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5">
                                            <p:txEl>
                                              <p:pRg st="4" end="4"/>
                                            </p:txEl>
                                          </p:spTgt>
                                        </p:tgtEl>
                                        <p:attrNameLst>
                                          <p:attrName>style.visibility</p:attrName>
                                        </p:attrNameLst>
                                      </p:cBhvr>
                                      <p:to>
                                        <p:strVal val="visible"/>
                                      </p:to>
                                    </p:set>
                                    <p:animEffect transition="in" filter="barn(inVertical)">
                                      <p:cBhvr>
                                        <p:cTn id="40" dur="500"/>
                                        <p:tgtEl>
                                          <p:spTgt spid="4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uild="p"/>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33"/>
        <p:cNvGrpSpPr/>
        <p:nvPr/>
      </p:nvGrpSpPr>
      <p:grpSpPr>
        <a:xfrm>
          <a:off x="0" y="0"/>
          <a:ext cx="0" cy="0"/>
          <a:chOff x="0" y="0"/>
          <a:chExt cx="0" cy="0"/>
        </a:xfrm>
      </p:grpSpPr>
      <p:grpSp>
        <p:nvGrpSpPr>
          <p:cNvPr id="4738" name="Google Shape;4738;p71"/>
          <p:cNvGrpSpPr/>
          <p:nvPr/>
        </p:nvGrpSpPr>
        <p:grpSpPr>
          <a:xfrm>
            <a:off x="6985299" y="3996650"/>
            <a:ext cx="2154241" cy="1306983"/>
            <a:chOff x="7065924" y="3940900"/>
            <a:chExt cx="2154241" cy="1306983"/>
          </a:xfrm>
        </p:grpSpPr>
        <p:sp>
          <p:nvSpPr>
            <p:cNvPr id="4739" name="Google Shape;4739;p71"/>
            <p:cNvSpPr/>
            <p:nvPr/>
          </p:nvSpPr>
          <p:spPr>
            <a:xfrm>
              <a:off x="7065924" y="3940900"/>
              <a:ext cx="2154231" cy="1306983"/>
            </a:xfrm>
            <a:custGeom>
              <a:avLst/>
              <a:gdLst/>
              <a:ahLst/>
              <a:cxnLst/>
              <a:rect l="l" t="t" r="r" b="b"/>
              <a:pathLst>
                <a:path w="40715" h="24702" extrusionOk="0">
                  <a:moveTo>
                    <a:pt x="40706" y="0"/>
                  </a:moveTo>
                  <a:lnTo>
                    <a:pt x="40706" y="0"/>
                  </a:lnTo>
                  <a:lnTo>
                    <a:pt x="40706" y="0"/>
                  </a:lnTo>
                  <a:cubicBezTo>
                    <a:pt x="40709" y="0"/>
                    <a:pt x="40712" y="0"/>
                    <a:pt x="40715" y="0"/>
                  </a:cubicBezTo>
                  <a:close/>
                  <a:moveTo>
                    <a:pt x="40706" y="0"/>
                  </a:moveTo>
                  <a:cubicBezTo>
                    <a:pt x="39251" y="1"/>
                    <a:pt x="37788" y="134"/>
                    <a:pt x="36374" y="317"/>
                  </a:cubicBezTo>
                  <a:cubicBezTo>
                    <a:pt x="33750" y="625"/>
                    <a:pt x="30601" y="1458"/>
                    <a:pt x="29918" y="4007"/>
                  </a:cubicBezTo>
                  <a:cubicBezTo>
                    <a:pt x="29546" y="3141"/>
                    <a:pt x="28682" y="2749"/>
                    <a:pt x="27751" y="2749"/>
                  </a:cubicBezTo>
                  <a:cubicBezTo>
                    <a:pt x="26740" y="2749"/>
                    <a:pt x="25652" y="3212"/>
                    <a:pt x="25035" y="4032"/>
                  </a:cubicBezTo>
                  <a:cubicBezTo>
                    <a:pt x="23863" y="5583"/>
                    <a:pt x="23909" y="7682"/>
                    <a:pt x="24006" y="9615"/>
                  </a:cubicBezTo>
                  <a:lnTo>
                    <a:pt x="24006" y="9615"/>
                  </a:lnTo>
                  <a:cubicBezTo>
                    <a:pt x="23909" y="8292"/>
                    <a:pt x="22546" y="7497"/>
                    <a:pt x="21185" y="7497"/>
                  </a:cubicBezTo>
                  <a:cubicBezTo>
                    <a:pt x="20515" y="7497"/>
                    <a:pt x="19846" y="7689"/>
                    <a:pt x="19329" y="8106"/>
                  </a:cubicBezTo>
                  <a:cubicBezTo>
                    <a:pt x="17729" y="9381"/>
                    <a:pt x="17496" y="11772"/>
                    <a:pt x="17979" y="13747"/>
                  </a:cubicBezTo>
                  <a:cubicBezTo>
                    <a:pt x="15755" y="8939"/>
                    <a:pt x="11939" y="4866"/>
                    <a:pt x="7265" y="2325"/>
                  </a:cubicBezTo>
                  <a:lnTo>
                    <a:pt x="7265" y="2325"/>
                  </a:lnTo>
                  <a:cubicBezTo>
                    <a:pt x="7049" y="6823"/>
                    <a:pt x="9431" y="11364"/>
                    <a:pt x="13255" y="13755"/>
                  </a:cubicBezTo>
                  <a:cubicBezTo>
                    <a:pt x="12887" y="13596"/>
                    <a:pt x="12490" y="13521"/>
                    <a:pt x="12090" y="13521"/>
                  </a:cubicBezTo>
                  <a:cubicBezTo>
                    <a:pt x="11062" y="13521"/>
                    <a:pt x="10022" y="14019"/>
                    <a:pt x="9440" y="14871"/>
                  </a:cubicBezTo>
                  <a:cubicBezTo>
                    <a:pt x="8640" y="16063"/>
                    <a:pt x="8831" y="17812"/>
                    <a:pt x="9848" y="18812"/>
                  </a:cubicBezTo>
                  <a:cubicBezTo>
                    <a:pt x="9525" y="18710"/>
                    <a:pt x="9194" y="18663"/>
                    <a:pt x="8863" y="18663"/>
                  </a:cubicBezTo>
                  <a:cubicBezTo>
                    <a:pt x="6909" y="18663"/>
                    <a:pt x="4963" y="20316"/>
                    <a:pt x="4899" y="22311"/>
                  </a:cubicBezTo>
                  <a:cubicBezTo>
                    <a:pt x="4523" y="21673"/>
                    <a:pt x="3835" y="21386"/>
                    <a:pt x="3106" y="21386"/>
                  </a:cubicBezTo>
                  <a:cubicBezTo>
                    <a:pt x="2254" y="21386"/>
                    <a:pt x="1347" y="21778"/>
                    <a:pt x="817" y="22461"/>
                  </a:cubicBezTo>
                  <a:cubicBezTo>
                    <a:pt x="359" y="23044"/>
                    <a:pt x="100" y="23827"/>
                    <a:pt x="0" y="24702"/>
                  </a:cubicBezTo>
                  <a:lnTo>
                    <a:pt x="40706" y="24702"/>
                  </a:lnTo>
                  <a:lnTo>
                    <a:pt x="407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71"/>
            <p:cNvSpPr/>
            <p:nvPr/>
          </p:nvSpPr>
          <p:spPr>
            <a:xfrm>
              <a:off x="7065924" y="4928398"/>
              <a:ext cx="521481" cy="319471"/>
            </a:xfrm>
            <a:custGeom>
              <a:avLst/>
              <a:gdLst/>
              <a:ahLst/>
              <a:cxnLst/>
              <a:rect l="l" t="t" r="r" b="b"/>
              <a:pathLst>
                <a:path w="9856" h="6038" extrusionOk="0">
                  <a:moveTo>
                    <a:pt x="8869" y="1"/>
                  </a:moveTo>
                  <a:cubicBezTo>
                    <a:pt x="6912" y="1"/>
                    <a:pt x="4969" y="1651"/>
                    <a:pt x="4907" y="3638"/>
                  </a:cubicBezTo>
                  <a:cubicBezTo>
                    <a:pt x="4528" y="3006"/>
                    <a:pt x="3841" y="2721"/>
                    <a:pt x="3115" y="2721"/>
                  </a:cubicBezTo>
                  <a:cubicBezTo>
                    <a:pt x="2263" y="2721"/>
                    <a:pt x="1356" y="3113"/>
                    <a:pt x="825" y="3797"/>
                  </a:cubicBezTo>
                  <a:cubicBezTo>
                    <a:pt x="367" y="4380"/>
                    <a:pt x="108" y="5163"/>
                    <a:pt x="0" y="6038"/>
                  </a:cubicBezTo>
                  <a:lnTo>
                    <a:pt x="5199" y="6038"/>
                  </a:lnTo>
                  <a:cubicBezTo>
                    <a:pt x="5817" y="4636"/>
                    <a:pt x="7342" y="3620"/>
                    <a:pt x="8881" y="3620"/>
                  </a:cubicBezTo>
                  <a:cubicBezTo>
                    <a:pt x="9208" y="3620"/>
                    <a:pt x="9536" y="3665"/>
                    <a:pt x="9856" y="3763"/>
                  </a:cubicBezTo>
                  <a:cubicBezTo>
                    <a:pt x="8889" y="2822"/>
                    <a:pt x="8664" y="1206"/>
                    <a:pt x="9323" y="31"/>
                  </a:cubicBezTo>
                  <a:cubicBezTo>
                    <a:pt x="9172" y="11"/>
                    <a:pt x="9021" y="1"/>
                    <a:pt x="8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71"/>
            <p:cNvSpPr/>
            <p:nvPr/>
          </p:nvSpPr>
          <p:spPr>
            <a:xfrm>
              <a:off x="7447203" y="3942646"/>
              <a:ext cx="1772961" cy="919100"/>
            </a:xfrm>
            <a:custGeom>
              <a:avLst/>
              <a:gdLst/>
              <a:ahLst/>
              <a:cxnLst/>
              <a:rect l="l" t="t" r="r" b="b"/>
              <a:pathLst>
                <a:path w="33509" h="17371" extrusionOk="0">
                  <a:moveTo>
                    <a:pt x="16800" y="13239"/>
                  </a:moveTo>
                  <a:cubicBezTo>
                    <a:pt x="16802" y="13270"/>
                    <a:pt x="16803" y="13300"/>
                    <a:pt x="16805" y="13330"/>
                  </a:cubicBezTo>
                  <a:cubicBezTo>
                    <a:pt x="16804" y="13300"/>
                    <a:pt x="16802" y="13269"/>
                    <a:pt x="16800" y="13239"/>
                  </a:cubicBezTo>
                  <a:close/>
                  <a:moveTo>
                    <a:pt x="33509" y="0"/>
                  </a:moveTo>
                  <a:cubicBezTo>
                    <a:pt x="32051" y="0"/>
                    <a:pt x="30584" y="134"/>
                    <a:pt x="29168" y="309"/>
                  </a:cubicBezTo>
                  <a:cubicBezTo>
                    <a:pt x="26544" y="625"/>
                    <a:pt x="23395" y="1458"/>
                    <a:pt x="22712" y="4008"/>
                  </a:cubicBezTo>
                  <a:cubicBezTo>
                    <a:pt x="22340" y="3142"/>
                    <a:pt x="21476" y="2750"/>
                    <a:pt x="20545" y="2750"/>
                  </a:cubicBezTo>
                  <a:cubicBezTo>
                    <a:pt x="19534" y="2750"/>
                    <a:pt x="18446" y="3213"/>
                    <a:pt x="17829" y="4033"/>
                  </a:cubicBezTo>
                  <a:cubicBezTo>
                    <a:pt x="16657" y="5575"/>
                    <a:pt x="16703" y="7682"/>
                    <a:pt x="16800" y="9615"/>
                  </a:cubicBezTo>
                  <a:lnTo>
                    <a:pt x="16800" y="9615"/>
                  </a:lnTo>
                  <a:cubicBezTo>
                    <a:pt x="16703" y="8290"/>
                    <a:pt x="15335" y="7495"/>
                    <a:pt x="13972" y="7495"/>
                  </a:cubicBezTo>
                  <a:cubicBezTo>
                    <a:pt x="13305" y="7495"/>
                    <a:pt x="12638" y="7685"/>
                    <a:pt x="12123" y="8098"/>
                  </a:cubicBezTo>
                  <a:cubicBezTo>
                    <a:pt x="10523" y="9381"/>
                    <a:pt x="10290" y="11764"/>
                    <a:pt x="10773" y="13747"/>
                  </a:cubicBezTo>
                  <a:cubicBezTo>
                    <a:pt x="8549" y="8931"/>
                    <a:pt x="4733" y="4866"/>
                    <a:pt x="59" y="2325"/>
                  </a:cubicBezTo>
                  <a:lnTo>
                    <a:pt x="59" y="2325"/>
                  </a:lnTo>
                  <a:cubicBezTo>
                    <a:pt x="1" y="3633"/>
                    <a:pt x="167" y="4949"/>
                    <a:pt x="509" y="6207"/>
                  </a:cubicBezTo>
                  <a:cubicBezTo>
                    <a:pt x="4966" y="8757"/>
                    <a:pt x="8607" y="12714"/>
                    <a:pt x="10773" y="17371"/>
                  </a:cubicBezTo>
                  <a:cubicBezTo>
                    <a:pt x="10290" y="15380"/>
                    <a:pt x="10523" y="13005"/>
                    <a:pt x="12123" y="11722"/>
                  </a:cubicBezTo>
                  <a:cubicBezTo>
                    <a:pt x="12638" y="11310"/>
                    <a:pt x="13305" y="11119"/>
                    <a:pt x="13972" y="11119"/>
                  </a:cubicBezTo>
                  <a:cubicBezTo>
                    <a:pt x="15335" y="11119"/>
                    <a:pt x="16703" y="11914"/>
                    <a:pt x="16800" y="13239"/>
                  </a:cubicBezTo>
                  <a:lnTo>
                    <a:pt x="16800" y="13239"/>
                  </a:lnTo>
                  <a:cubicBezTo>
                    <a:pt x="16703" y="11306"/>
                    <a:pt x="16657" y="9199"/>
                    <a:pt x="17829" y="7657"/>
                  </a:cubicBezTo>
                  <a:cubicBezTo>
                    <a:pt x="18446" y="6837"/>
                    <a:pt x="19534" y="6374"/>
                    <a:pt x="20545" y="6374"/>
                  </a:cubicBezTo>
                  <a:cubicBezTo>
                    <a:pt x="21476" y="6374"/>
                    <a:pt x="22340" y="6766"/>
                    <a:pt x="22712" y="7632"/>
                  </a:cubicBezTo>
                  <a:cubicBezTo>
                    <a:pt x="23386" y="5091"/>
                    <a:pt x="26544" y="4258"/>
                    <a:pt x="29168" y="3933"/>
                  </a:cubicBezTo>
                  <a:cubicBezTo>
                    <a:pt x="30584" y="3766"/>
                    <a:pt x="32051" y="3633"/>
                    <a:pt x="33509" y="3625"/>
                  </a:cubicBezTo>
                  <a:lnTo>
                    <a:pt x="335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71"/>
            <p:cNvSpPr/>
            <p:nvPr/>
          </p:nvSpPr>
          <p:spPr>
            <a:xfrm>
              <a:off x="7529216" y="4699531"/>
              <a:ext cx="238518" cy="216032"/>
            </a:xfrm>
            <a:custGeom>
              <a:avLst/>
              <a:gdLst/>
              <a:ahLst/>
              <a:cxnLst/>
              <a:rect l="l" t="t" r="r" b="b"/>
              <a:pathLst>
                <a:path w="4508" h="4083" extrusionOk="0">
                  <a:moveTo>
                    <a:pt x="1192" y="0"/>
                  </a:moveTo>
                  <a:cubicBezTo>
                    <a:pt x="1000" y="167"/>
                    <a:pt x="834" y="350"/>
                    <a:pt x="700" y="558"/>
                  </a:cubicBezTo>
                  <a:cubicBezTo>
                    <a:pt x="0" y="1600"/>
                    <a:pt x="50" y="3066"/>
                    <a:pt x="775" y="4082"/>
                  </a:cubicBezTo>
                  <a:cubicBezTo>
                    <a:pt x="1357" y="3293"/>
                    <a:pt x="2358" y="2833"/>
                    <a:pt x="3346" y="2833"/>
                  </a:cubicBezTo>
                  <a:cubicBezTo>
                    <a:pt x="3745" y="2833"/>
                    <a:pt x="4141" y="2908"/>
                    <a:pt x="4508" y="3066"/>
                  </a:cubicBezTo>
                  <a:cubicBezTo>
                    <a:pt x="3216" y="2266"/>
                    <a:pt x="2108" y="1208"/>
                    <a:pt x="1192" y="0"/>
                  </a:cubicBezTo>
                  <a:close/>
                </a:path>
              </a:pathLst>
            </a:custGeom>
            <a:solidFill>
              <a:srgbClr val="468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71"/>
            <p:cNvSpPr/>
            <p:nvPr/>
          </p:nvSpPr>
          <p:spPr>
            <a:xfrm>
              <a:off x="7065924" y="3940900"/>
              <a:ext cx="2154231" cy="1306983"/>
            </a:xfrm>
            <a:custGeom>
              <a:avLst/>
              <a:gdLst/>
              <a:ahLst/>
              <a:cxnLst/>
              <a:rect l="l" t="t" r="r" b="b"/>
              <a:pathLst>
                <a:path w="40715" h="24702" extrusionOk="0">
                  <a:moveTo>
                    <a:pt x="40706" y="0"/>
                  </a:moveTo>
                  <a:lnTo>
                    <a:pt x="40706" y="0"/>
                  </a:lnTo>
                  <a:lnTo>
                    <a:pt x="40706" y="0"/>
                  </a:lnTo>
                  <a:cubicBezTo>
                    <a:pt x="40709" y="0"/>
                    <a:pt x="40712" y="0"/>
                    <a:pt x="40715" y="0"/>
                  </a:cubicBezTo>
                  <a:close/>
                  <a:moveTo>
                    <a:pt x="40706" y="0"/>
                  </a:moveTo>
                  <a:cubicBezTo>
                    <a:pt x="39251" y="1"/>
                    <a:pt x="37788" y="134"/>
                    <a:pt x="36374" y="317"/>
                  </a:cubicBezTo>
                  <a:cubicBezTo>
                    <a:pt x="33750" y="625"/>
                    <a:pt x="30601" y="1458"/>
                    <a:pt x="29918" y="4007"/>
                  </a:cubicBezTo>
                  <a:cubicBezTo>
                    <a:pt x="29546" y="3141"/>
                    <a:pt x="28682" y="2749"/>
                    <a:pt x="27751" y="2749"/>
                  </a:cubicBezTo>
                  <a:cubicBezTo>
                    <a:pt x="26740" y="2749"/>
                    <a:pt x="25652" y="3212"/>
                    <a:pt x="25035" y="4032"/>
                  </a:cubicBezTo>
                  <a:cubicBezTo>
                    <a:pt x="23863" y="5583"/>
                    <a:pt x="23909" y="7682"/>
                    <a:pt x="24006" y="9615"/>
                  </a:cubicBezTo>
                  <a:lnTo>
                    <a:pt x="24006" y="9615"/>
                  </a:lnTo>
                  <a:cubicBezTo>
                    <a:pt x="23909" y="8292"/>
                    <a:pt x="22546" y="7497"/>
                    <a:pt x="21185" y="7497"/>
                  </a:cubicBezTo>
                  <a:cubicBezTo>
                    <a:pt x="20515" y="7497"/>
                    <a:pt x="19846" y="7689"/>
                    <a:pt x="19329" y="8106"/>
                  </a:cubicBezTo>
                  <a:cubicBezTo>
                    <a:pt x="17729" y="9381"/>
                    <a:pt x="17496" y="11772"/>
                    <a:pt x="17979" y="13747"/>
                  </a:cubicBezTo>
                  <a:cubicBezTo>
                    <a:pt x="15755" y="8939"/>
                    <a:pt x="11939" y="4866"/>
                    <a:pt x="7265" y="2325"/>
                  </a:cubicBezTo>
                  <a:lnTo>
                    <a:pt x="7265" y="2325"/>
                  </a:lnTo>
                  <a:cubicBezTo>
                    <a:pt x="7049" y="6823"/>
                    <a:pt x="9431" y="11364"/>
                    <a:pt x="13255" y="13755"/>
                  </a:cubicBezTo>
                  <a:cubicBezTo>
                    <a:pt x="12887" y="13596"/>
                    <a:pt x="12490" y="13521"/>
                    <a:pt x="12090" y="13521"/>
                  </a:cubicBezTo>
                  <a:cubicBezTo>
                    <a:pt x="11062" y="13521"/>
                    <a:pt x="10022" y="14019"/>
                    <a:pt x="9440" y="14871"/>
                  </a:cubicBezTo>
                  <a:cubicBezTo>
                    <a:pt x="8640" y="16063"/>
                    <a:pt x="8831" y="17812"/>
                    <a:pt x="9848" y="18812"/>
                  </a:cubicBezTo>
                  <a:cubicBezTo>
                    <a:pt x="9525" y="18710"/>
                    <a:pt x="9194" y="18663"/>
                    <a:pt x="8863" y="18663"/>
                  </a:cubicBezTo>
                  <a:cubicBezTo>
                    <a:pt x="6909" y="18663"/>
                    <a:pt x="4963" y="20316"/>
                    <a:pt x="4899" y="22311"/>
                  </a:cubicBezTo>
                  <a:cubicBezTo>
                    <a:pt x="4523" y="21673"/>
                    <a:pt x="3835" y="21386"/>
                    <a:pt x="3106" y="21386"/>
                  </a:cubicBezTo>
                  <a:cubicBezTo>
                    <a:pt x="2254" y="21386"/>
                    <a:pt x="1347" y="21778"/>
                    <a:pt x="817" y="22461"/>
                  </a:cubicBezTo>
                  <a:cubicBezTo>
                    <a:pt x="359" y="23044"/>
                    <a:pt x="100" y="23827"/>
                    <a:pt x="0" y="24702"/>
                  </a:cubicBezTo>
                  <a:lnTo>
                    <a:pt x="40706" y="24702"/>
                  </a:lnTo>
                  <a:lnTo>
                    <a:pt x="40706" y="0"/>
                  </a:lnTo>
                  <a:close/>
                </a:path>
              </a:pathLst>
            </a:custGeom>
            <a:solidFill>
              <a:srgbClr val="262034">
                <a:alpha val="5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4" name="Google Shape;4744;p71"/>
          <p:cNvGrpSpPr/>
          <p:nvPr/>
        </p:nvGrpSpPr>
        <p:grpSpPr>
          <a:xfrm>
            <a:off x="8139268" y="4427648"/>
            <a:ext cx="684975" cy="876048"/>
            <a:chOff x="5791475" y="1450100"/>
            <a:chExt cx="1065777" cy="1363074"/>
          </a:xfrm>
        </p:grpSpPr>
        <p:sp>
          <p:nvSpPr>
            <p:cNvPr id="4745" name="Google Shape;4745;p71"/>
            <p:cNvSpPr/>
            <p:nvPr/>
          </p:nvSpPr>
          <p:spPr>
            <a:xfrm>
              <a:off x="6158688" y="1805226"/>
              <a:ext cx="446388" cy="1007949"/>
            </a:xfrm>
            <a:custGeom>
              <a:avLst/>
              <a:gdLst/>
              <a:ahLst/>
              <a:cxnLst/>
              <a:rect l="l" t="t" r="r" b="b"/>
              <a:pathLst>
                <a:path w="9895" h="22343" extrusionOk="0">
                  <a:moveTo>
                    <a:pt x="369" y="0"/>
                  </a:moveTo>
                  <a:cubicBezTo>
                    <a:pt x="185" y="0"/>
                    <a:pt x="0" y="179"/>
                    <a:pt x="147" y="357"/>
                  </a:cubicBezTo>
                  <a:cubicBezTo>
                    <a:pt x="1446" y="2056"/>
                    <a:pt x="2879" y="3639"/>
                    <a:pt x="4021" y="5464"/>
                  </a:cubicBezTo>
                  <a:cubicBezTo>
                    <a:pt x="5187" y="7322"/>
                    <a:pt x="6179" y="9296"/>
                    <a:pt x="6945" y="11354"/>
                  </a:cubicBezTo>
                  <a:cubicBezTo>
                    <a:pt x="8303" y="14961"/>
                    <a:pt x="8794" y="18585"/>
                    <a:pt x="8944" y="22343"/>
                  </a:cubicBezTo>
                  <a:lnTo>
                    <a:pt x="9878" y="22343"/>
                  </a:lnTo>
                  <a:cubicBezTo>
                    <a:pt x="9894" y="18469"/>
                    <a:pt x="8944" y="14478"/>
                    <a:pt x="7570" y="10929"/>
                  </a:cubicBezTo>
                  <a:cubicBezTo>
                    <a:pt x="6062" y="7055"/>
                    <a:pt x="3771" y="2789"/>
                    <a:pt x="530" y="57"/>
                  </a:cubicBezTo>
                  <a:cubicBezTo>
                    <a:pt x="483" y="17"/>
                    <a:pt x="426" y="0"/>
                    <a:pt x="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71"/>
            <p:cNvSpPr/>
            <p:nvPr/>
          </p:nvSpPr>
          <p:spPr>
            <a:xfrm>
              <a:off x="5791475" y="1450100"/>
              <a:ext cx="698973" cy="699830"/>
            </a:xfrm>
            <a:custGeom>
              <a:avLst/>
              <a:gdLst/>
              <a:ahLst/>
              <a:cxnLst/>
              <a:rect l="l" t="t" r="r" b="b"/>
              <a:pathLst>
                <a:path w="15494" h="15513" extrusionOk="0">
                  <a:moveTo>
                    <a:pt x="11044" y="0"/>
                  </a:moveTo>
                  <a:cubicBezTo>
                    <a:pt x="10663" y="0"/>
                    <a:pt x="10238" y="282"/>
                    <a:pt x="9945" y="581"/>
                  </a:cubicBezTo>
                  <a:cubicBezTo>
                    <a:pt x="8587" y="1972"/>
                    <a:pt x="7904" y="3971"/>
                    <a:pt x="8120" y="5896"/>
                  </a:cubicBezTo>
                  <a:cubicBezTo>
                    <a:pt x="7580" y="4567"/>
                    <a:pt x="6717" y="3013"/>
                    <a:pt x="5282" y="3013"/>
                  </a:cubicBezTo>
                  <a:cubicBezTo>
                    <a:pt x="5279" y="3013"/>
                    <a:pt x="5275" y="3013"/>
                    <a:pt x="5271" y="3013"/>
                  </a:cubicBezTo>
                  <a:cubicBezTo>
                    <a:pt x="4038" y="3038"/>
                    <a:pt x="3121" y="4413"/>
                    <a:pt x="3346" y="5621"/>
                  </a:cubicBezTo>
                  <a:cubicBezTo>
                    <a:pt x="3575" y="6806"/>
                    <a:pt x="4629" y="7694"/>
                    <a:pt x="5794" y="8003"/>
                  </a:cubicBezTo>
                  <a:lnTo>
                    <a:pt x="5794" y="8003"/>
                  </a:lnTo>
                  <a:cubicBezTo>
                    <a:pt x="5685" y="7978"/>
                    <a:pt x="5567" y="7967"/>
                    <a:pt x="5444" y="7967"/>
                  </a:cubicBezTo>
                  <a:cubicBezTo>
                    <a:pt x="3506" y="7967"/>
                    <a:pt x="0" y="10791"/>
                    <a:pt x="2830" y="10845"/>
                  </a:cubicBezTo>
                  <a:cubicBezTo>
                    <a:pt x="2311" y="11509"/>
                    <a:pt x="477" y="14419"/>
                    <a:pt x="1577" y="14419"/>
                  </a:cubicBezTo>
                  <a:cubicBezTo>
                    <a:pt x="1802" y="14419"/>
                    <a:pt x="2149" y="14297"/>
                    <a:pt x="2655" y="14010"/>
                  </a:cubicBezTo>
                  <a:cubicBezTo>
                    <a:pt x="4571" y="12919"/>
                    <a:pt x="6379" y="11644"/>
                    <a:pt x="8045" y="10195"/>
                  </a:cubicBezTo>
                  <a:lnTo>
                    <a:pt x="8045" y="10195"/>
                  </a:lnTo>
                  <a:cubicBezTo>
                    <a:pt x="7245" y="11811"/>
                    <a:pt x="7029" y="13711"/>
                    <a:pt x="7420" y="15460"/>
                  </a:cubicBezTo>
                  <a:cubicBezTo>
                    <a:pt x="7499" y="15496"/>
                    <a:pt x="7576" y="15512"/>
                    <a:pt x="7652" y="15512"/>
                  </a:cubicBezTo>
                  <a:cubicBezTo>
                    <a:pt x="8055" y="15512"/>
                    <a:pt x="8421" y="15061"/>
                    <a:pt x="8645" y="14669"/>
                  </a:cubicBezTo>
                  <a:cubicBezTo>
                    <a:pt x="9078" y="13877"/>
                    <a:pt x="9620" y="13152"/>
                    <a:pt x="9745" y="12261"/>
                  </a:cubicBezTo>
                  <a:cubicBezTo>
                    <a:pt x="9878" y="11278"/>
                    <a:pt x="9928" y="10295"/>
                    <a:pt x="9878" y="9312"/>
                  </a:cubicBezTo>
                  <a:lnTo>
                    <a:pt x="9878" y="9312"/>
                  </a:lnTo>
                  <a:cubicBezTo>
                    <a:pt x="10078" y="9795"/>
                    <a:pt x="10328" y="10270"/>
                    <a:pt x="10678" y="10645"/>
                  </a:cubicBezTo>
                  <a:cubicBezTo>
                    <a:pt x="11167" y="11153"/>
                    <a:pt x="11888" y="11515"/>
                    <a:pt x="12602" y="11515"/>
                  </a:cubicBezTo>
                  <a:cubicBezTo>
                    <a:pt x="12824" y="11515"/>
                    <a:pt x="13046" y="11480"/>
                    <a:pt x="13260" y="11403"/>
                  </a:cubicBezTo>
                  <a:cubicBezTo>
                    <a:pt x="14194" y="11070"/>
                    <a:pt x="14943" y="9645"/>
                    <a:pt x="14302" y="8762"/>
                  </a:cubicBezTo>
                  <a:cubicBezTo>
                    <a:pt x="14085" y="8462"/>
                    <a:pt x="13760" y="8270"/>
                    <a:pt x="13435" y="8095"/>
                  </a:cubicBezTo>
                  <a:cubicBezTo>
                    <a:pt x="12782" y="7735"/>
                    <a:pt x="12109" y="7402"/>
                    <a:pt x="11391" y="7236"/>
                  </a:cubicBezTo>
                  <a:lnTo>
                    <a:pt x="11391" y="7236"/>
                  </a:lnTo>
                  <a:cubicBezTo>
                    <a:pt x="11753" y="7307"/>
                    <a:pt x="12124" y="7366"/>
                    <a:pt x="12486" y="7366"/>
                  </a:cubicBezTo>
                  <a:cubicBezTo>
                    <a:pt x="12857" y="7366"/>
                    <a:pt x="13217" y="7304"/>
                    <a:pt x="13544" y="7129"/>
                  </a:cubicBezTo>
                  <a:cubicBezTo>
                    <a:pt x="14335" y="6712"/>
                    <a:pt x="15185" y="5371"/>
                    <a:pt x="15352" y="4505"/>
                  </a:cubicBezTo>
                  <a:cubicBezTo>
                    <a:pt x="15493" y="3755"/>
                    <a:pt x="15143" y="2855"/>
                    <a:pt x="14410" y="2663"/>
                  </a:cubicBezTo>
                  <a:cubicBezTo>
                    <a:pt x="14303" y="2634"/>
                    <a:pt x="14195" y="2621"/>
                    <a:pt x="14087" y="2621"/>
                  </a:cubicBezTo>
                  <a:cubicBezTo>
                    <a:pt x="13640" y="2621"/>
                    <a:pt x="13190" y="2845"/>
                    <a:pt x="12794" y="3080"/>
                  </a:cubicBezTo>
                  <a:cubicBezTo>
                    <a:pt x="11986" y="3563"/>
                    <a:pt x="11211" y="4130"/>
                    <a:pt x="10503" y="4763"/>
                  </a:cubicBezTo>
                  <a:cubicBezTo>
                    <a:pt x="11411" y="3738"/>
                    <a:pt x="11894" y="2355"/>
                    <a:pt x="11794" y="1006"/>
                  </a:cubicBezTo>
                  <a:cubicBezTo>
                    <a:pt x="11778" y="689"/>
                    <a:pt x="11703" y="347"/>
                    <a:pt x="11461" y="147"/>
                  </a:cubicBezTo>
                  <a:cubicBezTo>
                    <a:pt x="11336" y="44"/>
                    <a:pt x="11193" y="0"/>
                    <a:pt x="1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71"/>
            <p:cNvSpPr/>
            <p:nvPr/>
          </p:nvSpPr>
          <p:spPr>
            <a:xfrm>
              <a:off x="5813174" y="1815286"/>
              <a:ext cx="416073" cy="334645"/>
            </a:xfrm>
            <a:custGeom>
              <a:avLst/>
              <a:gdLst/>
              <a:ahLst/>
              <a:cxnLst/>
              <a:rect l="l" t="t" r="r" b="b"/>
              <a:pathLst>
                <a:path w="9223" h="7418" extrusionOk="0">
                  <a:moveTo>
                    <a:pt x="5340" y="0"/>
                  </a:moveTo>
                  <a:lnTo>
                    <a:pt x="5340" y="0"/>
                  </a:lnTo>
                  <a:cubicBezTo>
                    <a:pt x="4232" y="917"/>
                    <a:pt x="2907" y="242"/>
                    <a:pt x="1891" y="1242"/>
                  </a:cubicBezTo>
                  <a:cubicBezTo>
                    <a:pt x="1641" y="1475"/>
                    <a:pt x="1141" y="1925"/>
                    <a:pt x="1282" y="2333"/>
                  </a:cubicBezTo>
                  <a:cubicBezTo>
                    <a:pt x="1349" y="2507"/>
                    <a:pt x="1874" y="2800"/>
                    <a:pt x="2164" y="2800"/>
                  </a:cubicBezTo>
                  <a:cubicBezTo>
                    <a:pt x="2234" y="2800"/>
                    <a:pt x="2291" y="2782"/>
                    <a:pt x="2324" y="2741"/>
                  </a:cubicBezTo>
                  <a:lnTo>
                    <a:pt x="2324" y="2741"/>
                  </a:lnTo>
                  <a:cubicBezTo>
                    <a:pt x="1826" y="3412"/>
                    <a:pt x="1" y="6324"/>
                    <a:pt x="1099" y="6324"/>
                  </a:cubicBezTo>
                  <a:cubicBezTo>
                    <a:pt x="1323" y="6324"/>
                    <a:pt x="1669" y="6202"/>
                    <a:pt x="2174" y="5915"/>
                  </a:cubicBezTo>
                  <a:cubicBezTo>
                    <a:pt x="4090" y="4824"/>
                    <a:pt x="5898" y="3549"/>
                    <a:pt x="7564" y="2100"/>
                  </a:cubicBezTo>
                  <a:lnTo>
                    <a:pt x="7564" y="2100"/>
                  </a:lnTo>
                  <a:cubicBezTo>
                    <a:pt x="6764" y="3716"/>
                    <a:pt x="6548" y="5616"/>
                    <a:pt x="6939" y="7365"/>
                  </a:cubicBezTo>
                  <a:cubicBezTo>
                    <a:pt x="7018" y="7401"/>
                    <a:pt x="7095" y="7417"/>
                    <a:pt x="7171" y="7417"/>
                  </a:cubicBezTo>
                  <a:cubicBezTo>
                    <a:pt x="7574" y="7417"/>
                    <a:pt x="7940" y="6966"/>
                    <a:pt x="8164" y="6574"/>
                  </a:cubicBezTo>
                  <a:cubicBezTo>
                    <a:pt x="9222" y="4666"/>
                    <a:pt x="9114" y="3474"/>
                    <a:pt x="9064" y="1308"/>
                  </a:cubicBezTo>
                  <a:lnTo>
                    <a:pt x="9064" y="1308"/>
                  </a:lnTo>
                  <a:cubicBezTo>
                    <a:pt x="9005" y="1742"/>
                    <a:pt x="8822" y="2266"/>
                    <a:pt x="8397" y="2291"/>
                  </a:cubicBezTo>
                  <a:cubicBezTo>
                    <a:pt x="8389" y="2292"/>
                    <a:pt x="8381" y="2292"/>
                    <a:pt x="8373" y="2292"/>
                  </a:cubicBezTo>
                  <a:cubicBezTo>
                    <a:pt x="8224" y="2292"/>
                    <a:pt x="8082" y="2220"/>
                    <a:pt x="7947" y="2125"/>
                  </a:cubicBezTo>
                  <a:cubicBezTo>
                    <a:pt x="7356" y="1675"/>
                    <a:pt x="7264" y="834"/>
                    <a:pt x="7223" y="84"/>
                  </a:cubicBezTo>
                  <a:cubicBezTo>
                    <a:pt x="6681" y="750"/>
                    <a:pt x="6056" y="1350"/>
                    <a:pt x="5381" y="1892"/>
                  </a:cubicBezTo>
                  <a:cubicBezTo>
                    <a:pt x="5216" y="2024"/>
                    <a:pt x="4990" y="2145"/>
                    <a:pt x="4795" y="2145"/>
                  </a:cubicBezTo>
                  <a:cubicBezTo>
                    <a:pt x="4694" y="2145"/>
                    <a:pt x="4602" y="2112"/>
                    <a:pt x="4532" y="2033"/>
                  </a:cubicBezTo>
                  <a:cubicBezTo>
                    <a:pt x="4373" y="1833"/>
                    <a:pt x="4482" y="1533"/>
                    <a:pt x="4607" y="1300"/>
                  </a:cubicBezTo>
                  <a:cubicBezTo>
                    <a:pt x="4848" y="867"/>
                    <a:pt x="5090" y="434"/>
                    <a:pt x="5340" y="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71"/>
            <p:cNvSpPr/>
            <p:nvPr/>
          </p:nvSpPr>
          <p:spPr>
            <a:xfrm>
              <a:off x="6081862" y="1742655"/>
              <a:ext cx="181939" cy="133488"/>
            </a:xfrm>
            <a:custGeom>
              <a:avLst/>
              <a:gdLst/>
              <a:ahLst/>
              <a:cxnLst/>
              <a:rect l="l" t="t" r="r" b="b"/>
              <a:pathLst>
                <a:path w="4033" h="2959" extrusionOk="0">
                  <a:moveTo>
                    <a:pt x="2716" y="0"/>
                  </a:moveTo>
                  <a:cubicBezTo>
                    <a:pt x="1887" y="0"/>
                    <a:pt x="900" y="1216"/>
                    <a:pt x="433" y="1660"/>
                  </a:cubicBezTo>
                  <a:cubicBezTo>
                    <a:pt x="225" y="1869"/>
                    <a:pt x="0" y="2119"/>
                    <a:pt x="34" y="2410"/>
                  </a:cubicBezTo>
                  <a:cubicBezTo>
                    <a:pt x="84" y="2718"/>
                    <a:pt x="408" y="2902"/>
                    <a:pt x="717" y="2943"/>
                  </a:cubicBezTo>
                  <a:cubicBezTo>
                    <a:pt x="789" y="2953"/>
                    <a:pt x="862" y="2958"/>
                    <a:pt x="934" y="2958"/>
                  </a:cubicBezTo>
                  <a:cubicBezTo>
                    <a:pt x="1514" y="2958"/>
                    <a:pt x="2069" y="2643"/>
                    <a:pt x="2491" y="2235"/>
                  </a:cubicBezTo>
                  <a:cubicBezTo>
                    <a:pt x="3016" y="1735"/>
                    <a:pt x="4033" y="511"/>
                    <a:pt x="3016" y="61"/>
                  </a:cubicBezTo>
                  <a:cubicBezTo>
                    <a:pt x="2919" y="19"/>
                    <a:pt x="2819" y="0"/>
                    <a:pt x="2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71"/>
            <p:cNvSpPr/>
            <p:nvPr/>
          </p:nvSpPr>
          <p:spPr>
            <a:xfrm>
              <a:off x="6572682" y="1597212"/>
              <a:ext cx="284570" cy="1215962"/>
            </a:xfrm>
            <a:custGeom>
              <a:avLst/>
              <a:gdLst/>
              <a:ahLst/>
              <a:cxnLst/>
              <a:rect l="l" t="t" r="r" b="b"/>
              <a:pathLst>
                <a:path w="6308" h="26954" extrusionOk="0">
                  <a:moveTo>
                    <a:pt x="4772" y="1"/>
                  </a:moveTo>
                  <a:cubicBezTo>
                    <a:pt x="4652" y="1"/>
                    <a:pt x="4538" y="61"/>
                    <a:pt x="4466" y="211"/>
                  </a:cubicBezTo>
                  <a:cubicBezTo>
                    <a:pt x="509" y="8575"/>
                    <a:pt x="1" y="17839"/>
                    <a:pt x="184" y="26954"/>
                  </a:cubicBezTo>
                  <a:lnTo>
                    <a:pt x="2200" y="26954"/>
                  </a:lnTo>
                  <a:cubicBezTo>
                    <a:pt x="5241" y="18481"/>
                    <a:pt x="6307" y="9400"/>
                    <a:pt x="5241" y="419"/>
                  </a:cubicBezTo>
                  <a:cubicBezTo>
                    <a:pt x="5214" y="194"/>
                    <a:pt x="4985" y="1"/>
                    <a:pt x="47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71"/>
            <p:cNvSpPr/>
            <p:nvPr/>
          </p:nvSpPr>
          <p:spPr>
            <a:xfrm>
              <a:off x="6585449" y="1597212"/>
              <a:ext cx="271803" cy="1215962"/>
            </a:xfrm>
            <a:custGeom>
              <a:avLst/>
              <a:gdLst/>
              <a:ahLst/>
              <a:cxnLst/>
              <a:rect l="l" t="t" r="r" b="b"/>
              <a:pathLst>
                <a:path w="6025" h="26954" extrusionOk="0">
                  <a:moveTo>
                    <a:pt x="4488" y="1"/>
                  </a:moveTo>
                  <a:cubicBezTo>
                    <a:pt x="4369" y="1"/>
                    <a:pt x="4255" y="61"/>
                    <a:pt x="4183" y="211"/>
                  </a:cubicBezTo>
                  <a:cubicBezTo>
                    <a:pt x="3850" y="927"/>
                    <a:pt x="3542" y="1652"/>
                    <a:pt x="3250" y="2377"/>
                  </a:cubicBezTo>
                  <a:cubicBezTo>
                    <a:pt x="3942" y="10716"/>
                    <a:pt x="2817" y="19089"/>
                    <a:pt x="1" y="26954"/>
                  </a:cubicBezTo>
                  <a:lnTo>
                    <a:pt x="1917" y="26954"/>
                  </a:lnTo>
                  <a:cubicBezTo>
                    <a:pt x="4950" y="18481"/>
                    <a:pt x="6024" y="9400"/>
                    <a:pt x="4950" y="419"/>
                  </a:cubicBezTo>
                  <a:cubicBezTo>
                    <a:pt x="4928" y="194"/>
                    <a:pt x="4701" y="1"/>
                    <a:pt x="4488" y="1"/>
                  </a:cubicBezTo>
                  <a:close/>
                </a:path>
              </a:pathLst>
            </a:custGeom>
            <a:solidFill>
              <a:srgbClr val="262034">
                <a:alpha val="6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1" name="Google Shape;4751;p71"/>
          <p:cNvGrpSpPr/>
          <p:nvPr/>
        </p:nvGrpSpPr>
        <p:grpSpPr>
          <a:xfrm>
            <a:off x="2667927" y="4537063"/>
            <a:ext cx="3028172" cy="671793"/>
            <a:chOff x="2748550" y="4714950"/>
            <a:chExt cx="1141845" cy="253335"/>
          </a:xfrm>
        </p:grpSpPr>
        <p:sp>
          <p:nvSpPr>
            <p:cNvPr id="4752" name="Google Shape;4752;p71"/>
            <p:cNvSpPr/>
            <p:nvPr/>
          </p:nvSpPr>
          <p:spPr>
            <a:xfrm>
              <a:off x="2748550" y="4714950"/>
              <a:ext cx="1141593" cy="253335"/>
            </a:xfrm>
            <a:custGeom>
              <a:avLst/>
              <a:gdLst/>
              <a:ahLst/>
              <a:cxnLst/>
              <a:rect l="l" t="t" r="r" b="b"/>
              <a:pathLst>
                <a:path w="72632" h="16118" extrusionOk="0">
                  <a:moveTo>
                    <a:pt x="41750" y="1"/>
                  </a:moveTo>
                  <a:cubicBezTo>
                    <a:pt x="38959" y="1"/>
                    <a:pt x="35985" y="1238"/>
                    <a:pt x="33850" y="5378"/>
                  </a:cubicBezTo>
                  <a:cubicBezTo>
                    <a:pt x="33850" y="5378"/>
                    <a:pt x="31492" y="2829"/>
                    <a:pt x="28813" y="2829"/>
                  </a:cubicBezTo>
                  <a:cubicBezTo>
                    <a:pt x="27417" y="2829"/>
                    <a:pt x="25934" y="3522"/>
                    <a:pt x="24652" y="5628"/>
                  </a:cubicBezTo>
                  <a:cubicBezTo>
                    <a:pt x="24652" y="5628"/>
                    <a:pt x="21395" y="2726"/>
                    <a:pt x="15817" y="2726"/>
                  </a:cubicBezTo>
                  <a:cubicBezTo>
                    <a:pt x="13601" y="2726"/>
                    <a:pt x="11020" y="3183"/>
                    <a:pt x="8132" y="4462"/>
                  </a:cubicBezTo>
                  <a:cubicBezTo>
                    <a:pt x="0" y="8061"/>
                    <a:pt x="625" y="16117"/>
                    <a:pt x="625" y="16117"/>
                  </a:cubicBezTo>
                  <a:lnTo>
                    <a:pt x="72548" y="15101"/>
                  </a:lnTo>
                  <a:lnTo>
                    <a:pt x="72631" y="15101"/>
                  </a:lnTo>
                  <a:cubicBezTo>
                    <a:pt x="72631" y="15101"/>
                    <a:pt x="72273" y="5212"/>
                    <a:pt x="62259" y="4687"/>
                  </a:cubicBezTo>
                  <a:cubicBezTo>
                    <a:pt x="62259" y="4687"/>
                    <a:pt x="60326" y="103"/>
                    <a:pt x="55927" y="103"/>
                  </a:cubicBezTo>
                  <a:cubicBezTo>
                    <a:pt x="54215" y="103"/>
                    <a:pt x="52129" y="798"/>
                    <a:pt x="49637" y="2729"/>
                  </a:cubicBezTo>
                  <a:cubicBezTo>
                    <a:pt x="49637" y="2729"/>
                    <a:pt x="45895" y="1"/>
                    <a:pt x="417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71"/>
            <p:cNvSpPr/>
            <p:nvPr/>
          </p:nvSpPr>
          <p:spPr>
            <a:xfrm>
              <a:off x="3204874" y="4829841"/>
              <a:ext cx="233091" cy="101236"/>
            </a:xfrm>
            <a:custGeom>
              <a:avLst/>
              <a:gdLst/>
              <a:ahLst/>
              <a:cxnLst/>
              <a:rect l="l" t="t" r="r" b="b"/>
              <a:pathLst>
                <a:path w="14830" h="6441" extrusionOk="0">
                  <a:moveTo>
                    <a:pt x="13423" y="0"/>
                  </a:moveTo>
                  <a:cubicBezTo>
                    <a:pt x="13183" y="0"/>
                    <a:pt x="12942" y="21"/>
                    <a:pt x="12705" y="59"/>
                  </a:cubicBezTo>
                  <a:cubicBezTo>
                    <a:pt x="11989" y="168"/>
                    <a:pt x="11289" y="484"/>
                    <a:pt x="10698" y="951"/>
                  </a:cubicBezTo>
                  <a:cubicBezTo>
                    <a:pt x="9789" y="1692"/>
                    <a:pt x="9209" y="2812"/>
                    <a:pt x="9094" y="3991"/>
                  </a:cubicBezTo>
                  <a:lnTo>
                    <a:pt x="9094" y="3991"/>
                  </a:lnTo>
                  <a:cubicBezTo>
                    <a:pt x="8551" y="3465"/>
                    <a:pt x="7942" y="3004"/>
                    <a:pt x="7257" y="2659"/>
                  </a:cubicBezTo>
                  <a:cubicBezTo>
                    <a:pt x="6427" y="2219"/>
                    <a:pt x="5470" y="1978"/>
                    <a:pt x="4525" y="1978"/>
                  </a:cubicBezTo>
                  <a:cubicBezTo>
                    <a:pt x="4360" y="1978"/>
                    <a:pt x="4196" y="1986"/>
                    <a:pt x="4033" y="2001"/>
                  </a:cubicBezTo>
                  <a:cubicBezTo>
                    <a:pt x="2925" y="2109"/>
                    <a:pt x="1825" y="2600"/>
                    <a:pt x="1108" y="3442"/>
                  </a:cubicBezTo>
                  <a:cubicBezTo>
                    <a:pt x="400" y="4267"/>
                    <a:pt x="0" y="5400"/>
                    <a:pt x="217" y="6441"/>
                  </a:cubicBezTo>
                  <a:cubicBezTo>
                    <a:pt x="200" y="5391"/>
                    <a:pt x="700" y="4408"/>
                    <a:pt x="1400" y="3742"/>
                  </a:cubicBezTo>
                  <a:cubicBezTo>
                    <a:pt x="2117" y="3067"/>
                    <a:pt x="3091" y="2725"/>
                    <a:pt x="4066" y="2684"/>
                  </a:cubicBezTo>
                  <a:cubicBezTo>
                    <a:pt x="4136" y="2681"/>
                    <a:pt x="4207" y="2679"/>
                    <a:pt x="4277" y="2679"/>
                  </a:cubicBezTo>
                  <a:cubicBezTo>
                    <a:pt x="5182" y="2679"/>
                    <a:pt x="6086" y="2925"/>
                    <a:pt x="6882" y="3350"/>
                  </a:cubicBezTo>
                  <a:cubicBezTo>
                    <a:pt x="7748" y="3817"/>
                    <a:pt x="8532" y="4458"/>
                    <a:pt x="9190" y="5225"/>
                  </a:cubicBezTo>
                  <a:lnTo>
                    <a:pt x="9198" y="5233"/>
                  </a:lnTo>
                  <a:cubicBezTo>
                    <a:pt x="9271" y="5313"/>
                    <a:pt x="9375" y="5361"/>
                    <a:pt x="9489" y="5361"/>
                  </a:cubicBezTo>
                  <a:cubicBezTo>
                    <a:pt x="9506" y="5361"/>
                    <a:pt x="9523" y="5360"/>
                    <a:pt x="9540" y="5358"/>
                  </a:cubicBezTo>
                  <a:cubicBezTo>
                    <a:pt x="9748" y="5316"/>
                    <a:pt x="9881" y="5125"/>
                    <a:pt x="9856" y="4916"/>
                  </a:cubicBezTo>
                  <a:cubicBezTo>
                    <a:pt x="9631" y="3658"/>
                    <a:pt x="10089" y="2267"/>
                    <a:pt x="11039" y="1359"/>
                  </a:cubicBezTo>
                  <a:cubicBezTo>
                    <a:pt x="11506" y="901"/>
                    <a:pt x="12122" y="568"/>
                    <a:pt x="12772" y="368"/>
                  </a:cubicBezTo>
                  <a:cubicBezTo>
                    <a:pt x="13160" y="248"/>
                    <a:pt x="13569" y="191"/>
                    <a:pt x="13984" y="191"/>
                  </a:cubicBezTo>
                  <a:cubicBezTo>
                    <a:pt x="14264" y="191"/>
                    <a:pt x="14548" y="217"/>
                    <a:pt x="14830" y="268"/>
                  </a:cubicBezTo>
                  <a:cubicBezTo>
                    <a:pt x="14389" y="84"/>
                    <a:pt x="13908" y="0"/>
                    <a:pt x="13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71"/>
            <p:cNvSpPr/>
            <p:nvPr/>
          </p:nvSpPr>
          <p:spPr>
            <a:xfrm>
              <a:off x="2757194" y="4782580"/>
              <a:ext cx="1133200" cy="185309"/>
            </a:xfrm>
            <a:custGeom>
              <a:avLst/>
              <a:gdLst/>
              <a:ahLst/>
              <a:cxnLst/>
              <a:rect l="l" t="t" r="r" b="b"/>
              <a:pathLst>
                <a:path w="72098" h="11790" extrusionOk="0">
                  <a:moveTo>
                    <a:pt x="10323" y="3633"/>
                  </a:moveTo>
                  <a:cubicBezTo>
                    <a:pt x="12139" y="3633"/>
                    <a:pt x="13955" y="4333"/>
                    <a:pt x="15280" y="5582"/>
                  </a:cubicBezTo>
                  <a:cubicBezTo>
                    <a:pt x="16013" y="4708"/>
                    <a:pt x="17121" y="4199"/>
                    <a:pt x="18237" y="4199"/>
                  </a:cubicBezTo>
                  <a:cubicBezTo>
                    <a:pt x="18437" y="4199"/>
                    <a:pt x="18637" y="4216"/>
                    <a:pt x="18829" y="4249"/>
                  </a:cubicBezTo>
                  <a:cubicBezTo>
                    <a:pt x="20270" y="4499"/>
                    <a:pt x="21445" y="5657"/>
                    <a:pt x="21728" y="6990"/>
                  </a:cubicBezTo>
                  <a:cubicBezTo>
                    <a:pt x="21220" y="5716"/>
                    <a:pt x="20012" y="4841"/>
                    <a:pt x="18762" y="4741"/>
                  </a:cubicBezTo>
                  <a:cubicBezTo>
                    <a:pt x="18679" y="4724"/>
                    <a:pt x="18579" y="4724"/>
                    <a:pt x="18495" y="4724"/>
                  </a:cubicBezTo>
                  <a:cubicBezTo>
                    <a:pt x="17346" y="4724"/>
                    <a:pt x="16204" y="5374"/>
                    <a:pt x="15638" y="6332"/>
                  </a:cubicBezTo>
                  <a:cubicBezTo>
                    <a:pt x="15563" y="6449"/>
                    <a:pt x="15446" y="6507"/>
                    <a:pt x="15321" y="6507"/>
                  </a:cubicBezTo>
                  <a:cubicBezTo>
                    <a:pt x="15263" y="6507"/>
                    <a:pt x="15188" y="6490"/>
                    <a:pt x="15138" y="6457"/>
                  </a:cubicBezTo>
                  <a:lnTo>
                    <a:pt x="15063" y="6407"/>
                  </a:lnTo>
                  <a:lnTo>
                    <a:pt x="15055" y="6390"/>
                  </a:lnTo>
                  <a:cubicBezTo>
                    <a:pt x="13780" y="5099"/>
                    <a:pt x="11955" y="4383"/>
                    <a:pt x="10139" y="4383"/>
                  </a:cubicBezTo>
                  <a:cubicBezTo>
                    <a:pt x="9664" y="4383"/>
                    <a:pt x="9198" y="4433"/>
                    <a:pt x="8740" y="4533"/>
                  </a:cubicBezTo>
                  <a:cubicBezTo>
                    <a:pt x="7623" y="4783"/>
                    <a:pt x="6565" y="5332"/>
                    <a:pt x="5674" y="6091"/>
                  </a:cubicBezTo>
                  <a:cubicBezTo>
                    <a:pt x="4791" y="6849"/>
                    <a:pt x="4074" y="7832"/>
                    <a:pt x="3624" y="8965"/>
                  </a:cubicBezTo>
                  <a:cubicBezTo>
                    <a:pt x="3874" y="7782"/>
                    <a:pt x="4499" y="6657"/>
                    <a:pt x="5366" y="5757"/>
                  </a:cubicBezTo>
                  <a:cubicBezTo>
                    <a:pt x="6232" y="4849"/>
                    <a:pt x="7340" y="4174"/>
                    <a:pt x="8581" y="3849"/>
                  </a:cubicBezTo>
                  <a:cubicBezTo>
                    <a:pt x="9156" y="3708"/>
                    <a:pt x="9739" y="3633"/>
                    <a:pt x="10323" y="3633"/>
                  </a:cubicBezTo>
                  <a:close/>
                  <a:moveTo>
                    <a:pt x="54694" y="1958"/>
                  </a:moveTo>
                  <a:cubicBezTo>
                    <a:pt x="56052" y="1967"/>
                    <a:pt x="57352" y="2575"/>
                    <a:pt x="58310" y="3491"/>
                  </a:cubicBezTo>
                  <a:cubicBezTo>
                    <a:pt x="59143" y="4283"/>
                    <a:pt x="59751" y="5324"/>
                    <a:pt x="59943" y="6465"/>
                  </a:cubicBezTo>
                  <a:cubicBezTo>
                    <a:pt x="60609" y="6141"/>
                    <a:pt x="61342" y="5982"/>
                    <a:pt x="62067" y="5982"/>
                  </a:cubicBezTo>
                  <a:cubicBezTo>
                    <a:pt x="62634" y="5982"/>
                    <a:pt x="63184" y="6074"/>
                    <a:pt x="63709" y="6274"/>
                  </a:cubicBezTo>
                  <a:cubicBezTo>
                    <a:pt x="65083" y="6799"/>
                    <a:pt x="66125" y="8007"/>
                    <a:pt x="66441" y="9365"/>
                  </a:cubicBezTo>
                  <a:cubicBezTo>
                    <a:pt x="65916" y="8073"/>
                    <a:pt x="64800" y="7107"/>
                    <a:pt x="63550" y="6740"/>
                  </a:cubicBezTo>
                  <a:cubicBezTo>
                    <a:pt x="63167" y="6624"/>
                    <a:pt x="62759" y="6574"/>
                    <a:pt x="62359" y="6574"/>
                  </a:cubicBezTo>
                  <a:cubicBezTo>
                    <a:pt x="61459" y="6574"/>
                    <a:pt x="60568" y="6840"/>
                    <a:pt x="59851" y="7340"/>
                  </a:cubicBezTo>
                  <a:cubicBezTo>
                    <a:pt x="59793" y="7382"/>
                    <a:pt x="59718" y="7407"/>
                    <a:pt x="59643" y="7407"/>
                  </a:cubicBezTo>
                  <a:cubicBezTo>
                    <a:pt x="59526" y="7407"/>
                    <a:pt x="59426" y="7357"/>
                    <a:pt x="59351" y="7257"/>
                  </a:cubicBezTo>
                  <a:cubicBezTo>
                    <a:pt x="59318" y="7207"/>
                    <a:pt x="59301" y="7149"/>
                    <a:pt x="59293" y="7082"/>
                  </a:cubicBezTo>
                  <a:lnTo>
                    <a:pt x="59293" y="7074"/>
                  </a:lnTo>
                  <a:cubicBezTo>
                    <a:pt x="59093" y="4774"/>
                    <a:pt x="57002" y="2758"/>
                    <a:pt x="54686" y="2650"/>
                  </a:cubicBezTo>
                  <a:lnTo>
                    <a:pt x="54486" y="2650"/>
                  </a:lnTo>
                  <a:cubicBezTo>
                    <a:pt x="53395" y="2650"/>
                    <a:pt x="52303" y="3066"/>
                    <a:pt x="51420" y="3758"/>
                  </a:cubicBezTo>
                  <a:cubicBezTo>
                    <a:pt x="50479" y="4499"/>
                    <a:pt x="49754" y="5566"/>
                    <a:pt x="49496" y="6790"/>
                  </a:cubicBezTo>
                  <a:cubicBezTo>
                    <a:pt x="49546" y="5532"/>
                    <a:pt x="50170" y="4299"/>
                    <a:pt x="51112" y="3416"/>
                  </a:cubicBezTo>
                  <a:cubicBezTo>
                    <a:pt x="52045" y="2542"/>
                    <a:pt x="53320" y="1958"/>
                    <a:pt x="54653" y="1958"/>
                  </a:cubicBezTo>
                  <a:close/>
                  <a:moveTo>
                    <a:pt x="40906" y="1"/>
                  </a:moveTo>
                  <a:cubicBezTo>
                    <a:pt x="40556" y="1"/>
                    <a:pt x="40181" y="42"/>
                    <a:pt x="39806" y="134"/>
                  </a:cubicBezTo>
                  <a:cubicBezTo>
                    <a:pt x="37299" y="742"/>
                    <a:pt x="35849" y="3258"/>
                    <a:pt x="35091" y="5249"/>
                  </a:cubicBezTo>
                  <a:cubicBezTo>
                    <a:pt x="35316" y="5341"/>
                    <a:pt x="35533" y="5441"/>
                    <a:pt x="35758" y="5549"/>
                  </a:cubicBezTo>
                  <a:cubicBezTo>
                    <a:pt x="36432" y="5891"/>
                    <a:pt x="37049" y="6365"/>
                    <a:pt x="37590" y="6882"/>
                  </a:cubicBezTo>
                  <a:cubicBezTo>
                    <a:pt x="37699" y="5707"/>
                    <a:pt x="38282" y="4583"/>
                    <a:pt x="39190" y="3841"/>
                  </a:cubicBezTo>
                  <a:cubicBezTo>
                    <a:pt x="39773" y="3375"/>
                    <a:pt x="40473" y="3050"/>
                    <a:pt x="41198" y="2950"/>
                  </a:cubicBezTo>
                  <a:cubicBezTo>
                    <a:pt x="41439" y="2916"/>
                    <a:pt x="41673" y="2891"/>
                    <a:pt x="41906" y="2891"/>
                  </a:cubicBezTo>
                  <a:cubicBezTo>
                    <a:pt x="42397" y="2891"/>
                    <a:pt x="42881" y="2975"/>
                    <a:pt x="43322" y="3158"/>
                  </a:cubicBezTo>
                  <a:cubicBezTo>
                    <a:pt x="43056" y="3100"/>
                    <a:pt x="42772" y="3083"/>
                    <a:pt x="42497" y="3083"/>
                  </a:cubicBezTo>
                  <a:cubicBezTo>
                    <a:pt x="42081" y="3083"/>
                    <a:pt x="41664" y="3141"/>
                    <a:pt x="41273" y="3258"/>
                  </a:cubicBezTo>
                  <a:cubicBezTo>
                    <a:pt x="40615" y="3458"/>
                    <a:pt x="40015" y="3791"/>
                    <a:pt x="39548" y="4249"/>
                  </a:cubicBezTo>
                  <a:cubicBezTo>
                    <a:pt x="38598" y="5166"/>
                    <a:pt x="38149" y="6549"/>
                    <a:pt x="38357" y="7807"/>
                  </a:cubicBezTo>
                  <a:cubicBezTo>
                    <a:pt x="38390" y="8015"/>
                    <a:pt x="38249" y="8215"/>
                    <a:pt x="38040" y="8248"/>
                  </a:cubicBezTo>
                  <a:lnTo>
                    <a:pt x="37982" y="8248"/>
                  </a:lnTo>
                  <a:cubicBezTo>
                    <a:pt x="37882" y="8248"/>
                    <a:pt x="37774" y="8198"/>
                    <a:pt x="37699" y="8115"/>
                  </a:cubicBezTo>
                  <a:lnTo>
                    <a:pt x="37690" y="8107"/>
                  </a:lnTo>
                  <a:cubicBezTo>
                    <a:pt x="37032" y="7340"/>
                    <a:pt x="36257" y="6699"/>
                    <a:pt x="35391" y="6232"/>
                  </a:cubicBezTo>
                  <a:cubicBezTo>
                    <a:pt x="35216" y="6132"/>
                    <a:pt x="35024" y="6041"/>
                    <a:pt x="34824" y="5966"/>
                  </a:cubicBezTo>
                  <a:cubicBezTo>
                    <a:pt x="34475" y="7032"/>
                    <a:pt x="34341" y="7798"/>
                    <a:pt x="34341" y="7798"/>
                  </a:cubicBezTo>
                  <a:cubicBezTo>
                    <a:pt x="34341" y="7798"/>
                    <a:pt x="33508" y="6615"/>
                    <a:pt x="32242" y="5591"/>
                  </a:cubicBezTo>
                  <a:cubicBezTo>
                    <a:pt x="31392" y="5699"/>
                    <a:pt x="30542" y="6032"/>
                    <a:pt x="29909" y="6632"/>
                  </a:cubicBezTo>
                  <a:cubicBezTo>
                    <a:pt x="29184" y="7299"/>
                    <a:pt x="28693" y="8282"/>
                    <a:pt x="28701" y="9331"/>
                  </a:cubicBezTo>
                  <a:cubicBezTo>
                    <a:pt x="28484" y="8290"/>
                    <a:pt x="28868" y="7157"/>
                    <a:pt x="29592" y="6332"/>
                  </a:cubicBezTo>
                  <a:cubicBezTo>
                    <a:pt x="30101" y="5741"/>
                    <a:pt x="30800" y="5324"/>
                    <a:pt x="31550" y="5091"/>
                  </a:cubicBezTo>
                  <a:cubicBezTo>
                    <a:pt x="30734" y="4549"/>
                    <a:pt x="29784" y="4149"/>
                    <a:pt x="28809" y="4149"/>
                  </a:cubicBezTo>
                  <a:cubicBezTo>
                    <a:pt x="28618" y="4149"/>
                    <a:pt x="28426" y="4166"/>
                    <a:pt x="28226" y="4199"/>
                  </a:cubicBezTo>
                  <a:cubicBezTo>
                    <a:pt x="25035" y="4741"/>
                    <a:pt x="24394" y="8073"/>
                    <a:pt x="24394" y="8073"/>
                  </a:cubicBezTo>
                  <a:cubicBezTo>
                    <a:pt x="24394" y="8073"/>
                    <a:pt x="21111" y="1192"/>
                    <a:pt x="13938" y="1192"/>
                  </a:cubicBezTo>
                  <a:cubicBezTo>
                    <a:pt x="13413" y="1192"/>
                    <a:pt x="12864" y="1217"/>
                    <a:pt x="12305" y="1300"/>
                  </a:cubicBezTo>
                  <a:cubicBezTo>
                    <a:pt x="4136" y="2445"/>
                    <a:pt x="221" y="11447"/>
                    <a:pt x="79" y="11780"/>
                  </a:cubicBezTo>
                  <a:lnTo>
                    <a:pt x="79" y="11780"/>
                  </a:lnTo>
                  <a:lnTo>
                    <a:pt x="72098" y="10773"/>
                  </a:lnTo>
                  <a:cubicBezTo>
                    <a:pt x="70457" y="5174"/>
                    <a:pt x="65508" y="4324"/>
                    <a:pt x="62650" y="4324"/>
                  </a:cubicBezTo>
                  <a:cubicBezTo>
                    <a:pt x="61401" y="4324"/>
                    <a:pt x="60551" y="4491"/>
                    <a:pt x="60551" y="4491"/>
                  </a:cubicBezTo>
                  <a:cubicBezTo>
                    <a:pt x="60551" y="4491"/>
                    <a:pt x="60151" y="1117"/>
                    <a:pt x="55819" y="125"/>
                  </a:cubicBezTo>
                  <a:cubicBezTo>
                    <a:pt x="55461" y="42"/>
                    <a:pt x="55094" y="1"/>
                    <a:pt x="54728" y="1"/>
                  </a:cubicBezTo>
                  <a:cubicBezTo>
                    <a:pt x="50804" y="1"/>
                    <a:pt x="47280" y="4491"/>
                    <a:pt x="47280" y="4491"/>
                  </a:cubicBezTo>
                  <a:cubicBezTo>
                    <a:pt x="47280" y="4491"/>
                    <a:pt x="44630" y="1"/>
                    <a:pt x="40906" y="1"/>
                  </a:cubicBezTo>
                  <a:close/>
                  <a:moveTo>
                    <a:pt x="79" y="11780"/>
                  </a:moveTo>
                  <a:lnTo>
                    <a:pt x="0" y="11781"/>
                  </a:lnTo>
                  <a:lnTo>
                    <a:pt x="75" y="11789"/>
                  </a:lnTo>
                  <a:cubicBezTo>
                    <a:pt x="75" y="11789"/>
                    <a:pt x="77" y="11786"/>
                    <a:pt x="79" y="1178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71"/>
            <p:cNvSpPr/>
            <p:nvPr/>
          </p:nvSpPr>
          <p:spPr>
            <a:xfrm>
              <a:off x="2814152" y="4839664"/>
              <a:ext cx="284691" cy="83821"/>
            </a:xfrm>
            <a:custGeom>
              <a:avLst/>
              <a:gdLst/>
              <a:ahLst/>
              <a:cxnLst/>
              <a:rect l="l" t="t" r="r" b="b"/>
              <a:pathLst>
                <a:path w="18113" h="5333" extrusionOk="0">
                  <a:moveTo>
                    <a:pt x="6699" y="1"/>
                  </a:moveTo>
                  <a:cubicBezTo>
                    <a:pt x="6115" y="1"/>
                    <a:pt x="5532" y="76"/>
                    <a:pt x="4957" y="226"/>
                  </a:cubicBezTo>
                  <a:cubicBezTo>
                    <a:pt x="3724" y="542"/>
                    <a:pt x="2608" y="1234"/>
                    <a:pt x="1742" y="2125"/>
                  </a:cubicBezTo>
                  <a:cubicBezTo>
                    <a:pt x="875" y="3025"/>
                    <a:pt x="250" y="4150"/>
                    <a:pt x="0" y="5333"/>
                  </a:cubicBezTo>
                  <a:cubicBezTo>
                    <a:pt x="442" y="4208"/>
                    <a:pt x="1158" y="3225"/>
                    <a:pt x="2066" y="2475"/>
                  </a:cubicBezTo>
                  <a:cubicBezTo>
                    <a:pt x="2950" y="1700"/>
                    <a:pt x="4016" y="1159"/>
                    <a:pt x="5124" y="909"/>
                  </a:cubicBezTo>
                  <a:cubicBezTo>
                    <a:pt x="5582" y="817"/>
                    <a:pt x="6057" y="767"/>
                    <a:pt x="6524" y="767"/>
                  </a:cubicBezTo>
                  <a:cubicBezTo>
                    <a:pt x="8331" y="767"/>
                    <a:pt x="10156" y="1484"/>
                    <a:pt x="11439" y="2775"/>
                  </a:cubicBezTo>
                  <a:lnTo>
                    <a:pt x="11447" y="2783"/>
                  </a:lnTo>
                  <a:lnTo>
                    <a:pt x="11522" y="2833"/>
                  </a:lnTo>
                  <a:cubicBezTo>
                    <a:pt x="11581" y="2867"/>
                    <a:pt x="11647" y="2892"/>
                    <a:pt x="11706" y="2892"/>
                  </a:cubicBezTo>
                  <a:cubicBezTo>
                    <a:pt x="11831" y="2892"/>
                    <a:pt x="11955" y="2825"/>
                    <a:pt x="12022" y="2708"/>
                  </a:cubicBezTo>
                  <a:cubicBezTo>
                    <a:pt x="12580" y="1750"/>
                    <a:pt x="13730" y="1109"/>
                    <a:pt x="14888" y="1109"/>
                  </a:cubicBezTo>
                  <a:cubicBezTo>
                    <a:pt x="14971" y="1109"/>
                    <a:pt x="15063" y="1109"/>
                    <a:pt x="15146" y="1117"/>
                  </a:cubicBezTo>
                  <a:cubicBezTo>
                    <a:pt x="16396" y="1234"/>
                    <a:pt x="17612" y="2100"/>
                    <a:pt x="18112" y="3367"/>
                  </a:cubicBezTo>
                  <a:cubicBezTo>
                    <a:pt x="17829" y="2034"/>
                    <a:pt x="16663" y="876"/>
                    <a:pt x="15221" y="626"/>
                  </a:cubicBezTo>
                  <a:cubicBezTo>
                    <a:pt x="15021" y="601"/>
                    <a:pt x="14821" y="576"/>
                    <a:pt x="14621" y="576"/>
                  </a:cubicBezTo>
                  <a:cubicBezTo>
                    <a:pt x="13513" y="576"/>
                    <a:pt x="12397" y="1084"/>
                    <a:pt x="11664" y="1959"/>
                  </a:cubicBezTo>
                  <a:cubicBezTo>
                    <a:pt x="10331" y="701"/>
                    <a:pt x="8523" y="1"/>
                    <a:pt x="66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71"/>
            <p:cNvSpPr/>
            <p:nvPr/>
          </p:nvSpPr>
          <p:spPr>
            <a:xfrm>
              <a:off x="3204874" y="4829715"/>
              <a:ext cx="233232" cy="101362"/>
            </a:xfrm>
            <a:custGeom>
              <a:avLst/>
              <a:gdLst/>
              <a:ahLst/>
              <a:cxnLst/>
              <a:rect l="l" t="t" r="r" b="b"/>
              <a:pathLst>
                <a:path w="14839" h="6449" extrusionOk="0">
                  <a:moveTo>
                    <a:pt x="13422" y="1"/>
                  </a:moveTo>
                  <a:cubicBezTo>
                    <a:pt x="13189" y="1"/>
                    <a:pt x="12955" y="26"/>
                    <a:pt x="12714" y="51"/>
                  </a:cubicBezTo>
                  <a:cubicBezTo>
                    <a:pt x="11997" y="167"/>
                    <a:pt x="11297" y="484"/>
                    <a:pt x="10706" y="950"/>
                  </a:cubicBezTo>
                  <a:cubicBezTo>
                    <a:pt x="9798" y="1692"/>
                    <a:pt x="9215" y="2817"/>
                    <a:pt x="9106" y="3991"/>
                  </a:cubicBezTo>
                  <a:cubicBezTo>
                    <a:pt x="8565" y="3458"/>
                    <a:pt x="7957" y="3000"/>
                    <a:pt x="7274" y="2658"/>
                  </a:cubicBezTo>
                  <a:cubicBezTo>
                    <a:pt x="7049" y="2542"/>
                    <a:pt x="6832" y="2442"/>
                    <a:pt x="6607" y="2358"/>
                  </a:cubicBezTo>
                  <a:cubicBezTo>
                    <a:pt x="6499" y="2608"/>
                    <a:pt x="6415" y="2842"/>
                    <a:pt x="6340" y="3075"/>
                  </a:cubicBezTo>
                  <a:cubicBezTo>
                    <a:pt x="6532" y="3150"/>
                    <a:pt x="6715" y="3242"/>
                    <a:pt x="6907" y="3333"/>
                  </a:cubicBezTo>
                  <a:cubicBezTo>
                    <a:pt x="7773" y="3800"/>
                    <a:pt x="8548" y="4450"/>
                    <a:pt x="9206" y="5208"/>
                  </a:cubicBezTo>
                  <a:lnTo>
                    <a:pt x="9215" y="5216"/>
                  </a:lnTo>
                  <a:cubicBezTo>
                    <a:pt x="9281" y="5299"/>
                    <a:pt x="9381" y="5358"/>
                    <a:pt x="9498" y="5358"/>
                  </a:cubicBezTo>
                  <a:lnTo>
                    <a:pt x="9556" y="5358"/>
                  </a:lnTo>
                  <a:cubicBezTo>
                    <a:pt x="9765" y="5316"/>
                    <a:pt x="9906" y="5124"/>
                    <a:pt x="9873" y="4916"/>
                  </a:cubicBezTo>
                  <a:cubicBezTo>
                    <a:pt x="9656" y="3658"/>
                    <a:pt x="10114" y="2258"/>
                    <a:pt x="11064" y="1359"/>
                  </a:cubicBezTo>
                  <a:cubicBezTo>
                    <a:pt x="11531" y="900"/>
                    <a:pt x="12139" y="567"/>
                    <a:pt x="12789" y="367"/>
                  </a:cubicBezTo>
                  <a:cubicBezTo>
                    <a:pt x="13180" y="251"/>
                    <a:pt x="13597" y="192"/>
                    <a:pt x="14013" y="192"/>
                  </a:cubicBezTo>
                  <a:cubicBezTo>
                    <a:pt x="14288" y="192"/>
                    <a:pt x="14572" y="209"/>
                    <a:pt x="14838" y="259"/>
                  </a:cubicBezTo>
                  <a:cubicBezTo>
                    <a:pt x="14405" y="84"/>
                    <a:pt x="13913" y="1"/>
                    <a:pt x="13422" y="1"/>
                  </a:cubicBezTo>
                  <a:close/>
                  <a:moveTo>
                    <a:pt x="3066" y="2208"/>
                  </a:moveTo>
                  <a:cubicBezTo>
                    <a:pt x="2316" y="2442"/>
                    <a:pt x="1617" y="2858"/>
                    <a:pt x="1108" y="3450"/>
                  </a:cubicBezTo>
                  <a:cubicBezTo>
                    <a:pt x="400" y="4275"/>
                    <a:pt x="0" y="5408"/>
                    <a:pt x="217" y="6449"/>
                  </a:cubicBezTo>
                  <a:cubicBezTo>
                    <a:pt x="200" y="5399"/>
                    <a:pt x="700" y="4416"/>
                    <a:pt x="1417" y="3758"/>
                  </a:cubicBezTo>
                  <a:cubicBezTo>
                    <a:pt x="2050" y="3158"/>
                    <a:pt x="2883" y="2817"/>
                    <a:pt x="3749" y="2717"/>
                  </a:cubicBezTo>
                  <a:cubicBezTo>
                    <a:pt x="3533" y="2542"/>
                    <a:pt x="3300" y="2367"/>
                    <a:pt x="3066" y="22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71"/>
            <p:cNvSpPr/>
            <p:nvPr/>
          </p:nvSpPr>
          <p:spPr>
            <a:xfrm>
              <a:off x="3535102" y="4813605"/>
              <a:ext cx="266223" cy="116168"/>
            </a:xfrm>
            <a:custGeom>
              <a:avLst/>
              <a:gdLst/>
              <a:ahLst/>
              <a:cxnLst/>
              <a:rect l="l" t="t" r="r" b="b"/>
              <a:pathLst>
                <a:path w="16938" h="7391" extrusionOk="0">
                  <a:moveTo>
                    <a:pt x="5158" y="1"/>
                  </a:moveTo>
                  <a:cubicBezTo>
                    <a:pt x="3825" y="1"/>
                    <a:pt x="2550" y="576"/>
                    <a:pt x="1617" y="1459"/>
                  </a:cubicBezTo>
                  <a:cubicBezTo>
                    <a:pt x="684" y="2350"/>
                    <a:pt x="51" y="3575"/>
                    <a:pt x="1" y="4833"/>
                  </a:cubicBezTo>
                  <a:cubicBezTo>
                    <a:pt x="259" y="3608"/>
                    <a:pt x="984" y="2542"/>
                    <a:pt x="1925" y="1809"/>
                  </a:cubicBezTo>
                  <a:cubicBezTo>
                    <a:pt x="2808" y="1109"/>
                    <a:pt x="3900" y="692"/>
                    <a:pt x="4991" y="692"/>
                  </a:cubicBezTo>
                  <a:lnTo>
                    <a:pt x="5191" y="692"/>
                  </a:lnTo>
                  <a:cubicBezTo>
                    <a:pt x="7507" y="809"/>
                    <a:pt x="9598" y="2817"/>
                    <a:pt x="9798" y="5116"/>
                  </a:cubicBezTo>
                  <a:lnTo>
                    <a:pt x="9798" y="5125"/>
                  </a:lnTo>
                  <a:cubicBezTo>
                    <a:pt x="9798" y="5191"/>
                    <a:pt x="9815" y="5250"/>
                    <a:pt x="9856" y="5308"/>
                  </a:cubicBezTo>
                  <a:cubicBezTo>
                    <a:pt x="9931" y="5400"/>
                    <a:pt x="10031" y="5450"/>
                    <a:pt x="10148" y="5450"/>
                  </a:cubicBezTo>
                  <a:cubicBezTo>
                    <a:pt x="10223" y="5450"/>
                    <a:pt x="10298" y="5433"/>
                    <a:pt x="10356" y="5391"/>
                  </a:cubicBezTo>
                  <a:cubicBezTo>
                    <a:pt x="11064" y="4866"/>
                    <a:pt x="11964" y="4600"/>
                    <a:pt x="12856" y="4600"/>
                  </a:cubicBezTo>
                  <a:cubicBezTo>
                    <a:pt x="13264" y="4600"/>
                    <a:pt x="13655" y="4650"/>
                    <a:pt x="14047" y="4766"/>
                  </a:cubicBezTo>
                  <a:cubicBezTo>
                    <a:pt x="15297" y="5141"/>
                    <a:pt x="16405" y="6108"/>
                    <a:pt x="16938" y="7391"/>
                  </a:cubicBezTo>
                  <a:cubicBezTo>
                    <a:pt x="16630" y="6033"/>
                    <a:pt x="15571" y="4816"/>
                    <a:pt x="14214" y="4317"/>
                  </a:cubicBezTo>
                  <a:cubicBezTo>
                    <a:pt x="13689" y="4117"/>
                    <a:pt x="13139" y="4025"/>
                    <a:pt x="12572" y="4025"/>
                  </a:cubicBezTo>
                  <a:cubicBezTo>
                    <a:pt x="11847" y="4025"/>
                    <a:pt x="11106" y="4192"/>
                    <a:pt x="10448" y="4516"/>
                  </a:cubicBezTo>
                  <a:cubicBezTo>
                    <a:pt x="10240" y="3375"/>
                    <a:pt x="9640" y="2325"/>
                    <a:pt x="8815" y="1534"/>
                  </a:cubicBezTo>
                  <a:cubicBezTo>
                    <a:pt x="7857" y="617"/>
                    <a:pt x="6557" y="1"/>
                    <a:pt x="5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8" name="Google Shape;4758;p71"/>
          <p:cNvGrpSpPr/>
          <p:nvPr/>
        </p:nvGrpSpPr>
        <p:grpSpPr>
          <a:xfrm flipH="1">
            <a:off x="4458893" y="4332798"/>
            <a:ext cx="684975" cy="876048"/>
            <a:chOff x="5791475" y="1450100"/>
            <a:chExt cx="1065777" cy="1363074"/>
          </a:xfrm>
        </p:grpSpPr>
        <p:sp>
          <p:nvSpPr>
            <p:cNvPr id="4759" name="Google Shape;4759;p71"/>
            <p:cNvSpPr/>
            <p:nvPr/>
          </p:nvSpPr>
          <p:spPr>
            <a:xfrm>
              <a:off x="6158688" y="1805226"/>
              <a:ext cx="446388" cy="1007949"/>
            </a:xfrm>
            <a:custGeom>
              <a:avLst/>
              <a:gdLst/>
              <a:ahLst/>
              <a:cxnLst/>
              <a:rect l="l" t="t" r="r" b="b"/>
              <a:pathLst>
                <a:path w="9895" h="22343" extrusionOk="0">
                  <a:moveTo>
                    <a:pt x="369" y="0"/>
                  </a:moveTo>
                  <a:cubicBezTo>
                    <a:pt x="185" y="0"/>
                    <a:pt x="0" y="179"/>
                    <a:pt x="147" y="357"/>
                  </a:cubicBezTo>
                  <a:cubicBezTo>
                    <a:pt x="1446" y="2056"/>
                    <a:pt x="2879" y="3639"/>
                    <a:pt x="4021" y="5464"/>
                  </a:cubicBezTo>
                  <a:cubicBezTo>
                    <a:pt x="5187" y="7322"/>
                    <a:pt x="6179" y="9296"/>
                    <a:pt x="6945" y="11354"/>
                  </a:cubicBezTo>
                  <a:cubicBezTo>
                    <a:pt x="8303" y="14961"/>
                    <a:pt x="8794" y="18585"/>
                    <a:pt x="8944" y="22343"/>
                  </a:cubicBezTo>
                  <a:lnTo>
                    <a:pt x="9878" y="22343"/>
                  </a:lnTo>
                  <a:cubicBezTo>
                    <a:pt x="9894" y="18469"/>
                    <a:pt x="8944" y="14478"/>
                    <a:pt x="7570" y="10929"/>
                  </a:cubicBezTo>
                  <a:cubicBezTo>
                    <a:pt x="6062" y="7055"/>
                    <a:pt x="3771" y="2789"/>
                    <a:pt x="530" y="57"/>
                  </a:cubicBezTo>
                  <a:cubicBezTo>
                    <a:pt x="483" y="17"/>
                    <a:pt x="426" y="0"/>
                    <a:pt x="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71"/>
            <p:cNvSpPr/>
            <p:nvPr/>
          </p:nvSpPr>
          <p:spPr>
            <a:xfrm>
              <a:off x="5791475" y="1450100"/>
              <a:ext cx="698973" cy="699830"/>
            </a:xfrm>
            <a:custGeom>
              <a:avLst/>
              <a:gdLst/>
              <a:ahLst/>
              <a:cxnLst/>
              <a:rect l="l" t="t" r="r" b="b"/>
              <a:pathLst>
                <a:path w="15494" h="15513" extrusionOk="0">
                  <a:moveTo>
                    <a:pt x="11044" y="0"/>
                  </a:moveTo>
                  <a:cubicBezTo>
                    <a:pt x="10663" y="0"/>
                    <a:pt x="10238" y="282"/>
                    <a:pt x="9945" y="581"/>
                  </a:cubicBezTo>
                  <a:cubicBezTo>
                    <a:pt x="8587" y="1972"/>
                    <a:pt x="7904" y="3971"/>
                    <a:pt x="8120" y="5896"/>
                  </a:cubicBezTo>
                  <a:cubicBezTo>
                    <a:pt x="7580" y="4567"/>
                    <a:pt x="6717" y="3013"/>
                    <a:pt x="5282" y="3013"/>
                  </a:cubicBezTo>
                  <a:cubicBezTo>
                    <a:pt x="5279" y="3013"/>
                    <a:pt x="5275" y="3013"/>
                    <a:pt x="5271" y="3013"/>
                  </a:cubicBezTo>
                  <a:cubicBezTo>
                    <a:pt x="4038" y="3038"/>
                    <a:pt x="3121" y="4413"/>
                    <a:pt x="3346" y="5621"/>
                  </a:cubicBezTo>
                  <a:cubicBezTo>
                    <a:pt x="3575" y="6806"/>
                    <a:pt x="4629" y="7694"/>
                    <a:pt x="5794" y="8003"/>
                  </a:cubicBezTo>
                  <a:lnTo>
                    <a:pt x="5794" y="8003"/>
                  </a:lnTo>
                  <a:cubicBezTo>
                    <a:pt x="5685" y="7978"/>
                    <a:pt x="5567" y="7967"/>
                    <a:pt x="5444" y="7967"/>
                  </a:cubicBezTo>
                  <a:cubicBezTo>
                    <a:pt x="3506" y="7967"/>
                    <a:pt x="0" y="10791"/>
                    <a:pt x="2830" y="10845"/>
                  </a:cubicBezTo>
                  <a:cubicBezTo>
                    <a:pt x="2311" y="11509"/>
                    <a:pt x="477" y="14419"/>
                    <a:pt x="1577" y="14419"/>
                  </a:cubicBezTo>
                  <a:cubicBezTo>
                    <a:pt x="1802" y="14419"/>
                    <a:pt x="2149" y="14297"/>
                    <a:pt x="2655" y="14010"/>
                  </a:cubicBezTo>
                  <a:cubicBezTo>
                    <a:pt x="4571" y="12919"/>
                    <a:pt x="6379" y="11644"/>
                    <a:pt x="8045" y="10195"/>
                  </a:cubicBezTo>
                  <a:lnTo>
                    <a:pt x="8045" y="10195"/>
                  </a:lnTo>
                  <a:cubicBezTo>
                    <a:pt x="7245" y="11811"/>
                    <a:pt x="7029" y="13711"/>
                    <a:pt x="7420" y="15460"/>
                  </a:cubicBezTo>
                  <a:cubicBezTo>
                    <a:pt x="7499" y="15496"/>
                    <a:pt x="7576" y="15512"/>
                    <a:pt x="7652" y="15512"/>
                  </a:cubicBezTo>
                  <a:cubicBezTo>
                    <a:pt x="8055" y="15512"/>
                    <a:pt x="8421" y="15061"/>
                    <a:pt x="8645" y="14669"/>
                  </a:cubicBezTo>
                  <a:cubicBezTo>
                    <a:pt x="9078" y="13877"/>
                    <a:pt x="9620" y="13152"/>
                    <a:pt x="9745" y="12261"/>
                  </a:cubicBezTo>
                  <a:cubicBezTo>
                    <a:pt x="9878" y="11278"/>
                    <a:pt x="9928" y="10295"/>
                    <a:pt x="9878" y="9312"/>
                  </a:cubicBezTo>
                  <a:lnTo>
                    <a:pt x="9878" y="9312"/>
                  </a:lnTo>
                  <a:cubicBezTo>
                    <a:pt x="10078" y="9795"/>
                    <a:pt x="10328" y="10270"/>
                    <a:pt x="10678" y="10645"/>
                  </a:cubicBezTo>
                  <a:cubicBezTo>
                    <a:pt x="11167" y="11153"/>
                    <a:pt x="11888" y="11515"/>
                    <a:pt x="12602" y="11515"/>
                  </a:cubicBezTo>
                  <a:cubicBezTo>
                    <a:pt x="12824" y="11515"/>
                    <a:pt x="13046" y="11480"/>
                    <a:pt x="13260" y="11403"/>
                  </a:cubicBezTo>
                  <a:cubicBezTo>
                    <a:pt x="14194" y="11070"/>
                    <a:pt x="14943" y="9645"/>
                    <a:pt x="14302" y="8762"/>
                  </a:cubicBezTo>
                  <a:cubicBezTo>
                    <a:pt x="14085" y="8462"/>
                    <a:pt x="13760" y="8270"/>
                    <a:pt x="13435" y="8095"/>
                  </a:cubicBezTo>
                  <a:cubicBezTo>
                    <a:pt x="12782" y="7735"/>
                    <a:pt x="12109" y="7402"/>
                    <a:pt x="11391" y="7236"/>
                  </a:cubicBezTo>
                  <a:lnTo>
                    <a:pt x="11391" y="7236"/>
                  </a:lnTo>
                  <a:cubicBezTo>
                    <a:pt x="11753" y="7307"/>
                    <a:pt x="12124" y="7366"/>
                    <a:pt x="12486" y="7366"/>
                  </a:cubicBezTo>
                  <a:cubicBezTo>
                    <a:pt x="12857" y="7366"/>
                    <a:pt x="13217" y="7304"/>
                    <a:pt x="13544" y="7129"/>
                  </a:cubicBezTo>
                  <a:cubicBezTo>
                    <a:pt x="14335" y="6712"/>
                    <a:pt x="15185" y="5371"/>
                    <a:pt x="15352" y="4505"/>
                  </a:cubicBezTo>
                  <a:cubicBezTo>
                    <a:pt x="15493" y="3755"/>
                    <a:pt x="15143" y="2855"/>
                    <a:pt x="14410" y="2663"/>
                  </a:cubicBezTo>
                  <a:cubicBezTo>
                    <a:pt x="14303" y="2634"/>
                    <a:pt x="14195" y="2621"/>
                    <a:pt x="14087" y="2621"/>
                  </a:cubicBezTo>
                  <a:cubicBezTo>
                    <a:pt x="13640" y="2621"/>
                    <a:pt x="13190" y="2845"/>
                    <a:pt x="12794" y="3080"/>
                  </a:cubicBezTo>
                  <a:cubicBezTo>
                    <a:pt x="11986" y="3563"/>
                    <a:pt x="11211" y="4130"/>
                    <a:pt x="10503" y="4763"/>
                  </a:cubicBezTo>
                  <a:cubicBezTo>
                    <a:pt x="11411" y="3738"/>
                    <a:pt x="11894" y="2355"/>
                    <a:pt x="11794" y="1006"/>
                  </a:cubicBezTo>
                  <a:cubicBezTo>
                    <a:pt x="11778" y="689"/>
                    <a:pt x="11703" y="347"/>
                    <a:pt x="11461" y="147"/>
                  </a:cubicBezTo>
                  <a:cubicBezTo>
                    <a:pt x="11336" y="44"/>
                    <a:pt x="11193" y="0"/>
                    <a:pt x="1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71"/>
            <p:cNvSpPr/>
            <p:nvPr/>
          </p:nvSpPr>
          <p:spPr>
            <a:xfrm>
              <a:off x="5813174" y="1815286"/>
              <a:ext cx="416073" cy="334645"/>
            </a:xfrm>
            <a:custGeom>
              <a:avLst/>
              <a:gdLst/>
              <a:ahLst/>
              <a:cxnLst/>
              <a:rect l="l" t="t" r="r" b="b"/>
              <a:pathLst>
                <a:path w="9223" h="7418" extrusionOk="0">
                  <a:moveTo>
                    <a:pt x="5340" y="0"/>
                  </a:moveTo>
                  <a:lnTo>
                    <a:pt x="5340" y="0"/>
                  </a:lnTo>
                  <a:cubicBezTo>
                    <a:pt x="4232" y="917"/>
                    <a:pt x="2907" y="242"/>
                    <a:pt x="1891" y="1242"/>
                  </a:cubicBezTo>
                  <a:cubicBezTo>
                    <a:pt x="1641" y="1475"/>
                    <a:pt x="1141" y="1925"/>
                    <a:pt x="1282" y="2333"/>
                  </a:cubicBezTo>
                  <a:cubicBezTo>
                    <a:pt x="1349" y="2507"/>
                    <a:pt x="1874" y="2800"/>
                    <a:pt x="2164" y="2800"/>
                  </a:cubicBezTo>
                  <a:cubicBezTo>
                    <a:pt x="2234" y="2800"/>
                    <a:pt x="2291" y="2782"/>
                    <a:pt x="2324" y="2741"/>
                  </a:cubicBezTo>
                  <a:lnTo>
                    <a:pt x="2324" y="2741"/>
                  </a:lnTo>
                  <a:cubicBezTo>
                    <a:pt x="1826" y="3412"/>
                    <a:pt x="1" y="6324"/>
                    <a:pt x="1099" y="6324"/>
                  </a:cubicBezTo>
                  <a:cubicBezTo>
                    <a:pt x="1323" y="6324"/>
                    <a:pt x="1669" y="6202"/>
                    <a:pt x="2174" y="5915"/>
                  </a:cubicBezTo>
                  <a:cubicBezTo>
                    <a:pt x="4090" y="4824"/>
                    <a:pt x="5898" y="3549"/>
                    <a:pt x="7564" y="2100"/>
                  </a:cubicBezTo>
                  <a:lnTo>
                    <a:pt x="7564" y="2100"/>
                  </a:lnTo>
                  <a:cubicBezTo>
                    <a:pt x="6764" y="3716"/>
                    <a:pt x="6548" y="5616"/>
                    <a:pt x="6939" y="7365"/>
                  </a:cubicBezTo>
                  <a:cubicBezTo>
                    <a:pt x="7018" y="7401"/>
                    <a:pt x="7095" y="7417"/>
                    <a:pt x="7171" y="7417"/>
                  </a:cubicBezTo>
                  <a:cubicBezTo>
                    <a:pt x="7574" y="7417"/>
                    <a:pt x="7940" y="6966"/>
                    <a:pt x="8164" y="6574"/>
                  </a:cubicBezTo>
                  <a:cubicBezTo>
                    <a:pt x="9222" y="4666"/>
                    <a:pt x="9114" y="3474"/>
                    <a:pt x="9064" y="1308"/>
                  </a:cubicBezTo>
                  <a:lnTo>
                    <a:pt x="9064" y="1308"/>
                  </a:lnTo>
                  <a:cubicBezTo>
                    <a:pt x="9005" y="1742"/>
                    <a:pt x="8822" y="2266"/>
                    <a:pt x="8397" y="2291"/>
                  </a:cubicBezTo>
                  <a:cubicBezTo>
                    <a:pt x="8389" y="2292"/>
                    <a:pt x="8381" y="2292"/>
                    <a:pt x="8373" y="2292"/>
                  </a:cubicBezTo>
                  <a:cubicBezTo>
                    <a:pt x="8224" y="2292"/>
                    <a:pt x="8082" y="2220"/>
                    <a:pt x="7947" y="2125"/>
                  </a:cubicBezTo>
                  <a:cubicBezTo>
                    <a:pt x="7356" y="1675"/>
                    <a:pt x="7264" y="834"/>
                    <a:pt x="7223" y="84"/>
                  </a:cubicBezTo>
                  <a:cubicBezTo>
                    <a:pt x="6681" y="750"/>
                    <a:pt x="6056" y="1350"/>
                    <a:pt x="5381" y="1892"/>
                  </a:cubicBezTo>
                  <a:cubicBezTo>
                    <a:pt x="5216" y="2024"/>
                    <a:pt x="4990" y="2145"/>
                    <a:pt x="4795" y="2145"/>
                  </a:cubicBezTo>
                  <a:cubicBezTo>
                    <a:pt x="4694" y="2145"/>
                    <a:pt x="4602" y="2112"/>
                    <a:pt x="4532" y="2033"/>
                  </a:cubicBezTo>
                  <a:cubicBezTo>
                    <a:pt x="4373" y="1833"/>
                    <a:pt x="4482" y="1533"/>
                    <a:pt x="4607" y="1300"/>
                  </a:cubicBezTo>
                  <a:cubicBezTo>
                    <a:pt x="4848" y="867"/>
                    <a:pt x="5090" y="434"/>
                    <a:pt x="5340" y="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71"/>
            <p:cNvSpPr/>
            <p:nvPr/>
          </p:nvSpPr>
          <p:spPr>
            <a:xfrm>
              <a:off x="6081862" y="1742655"/>
              <a:ext cx="181939" cy="133488"/>
            </a:xfrm>
            <a:custGeom>
              <a:avLst/>
              <a:gdLst/>
              <a:ahLst/>
              <a:cxnLst/>
              <a:rect l="l" t="t" r="r" b="b"/>
              <a:pathLst>
                <a:path w="4033" h="2959" extrusionOk="0">
                  <a:moveTo>
                    <a:pt x="2716" y="0"/>
                  </a:moveTo>
                  <a:cubicBezTo>
                    <a:pt x="1887" y="0"/>
                    <a:pt x="900" y="1216"/>
                    <a:pt x="433" y="1660"/>
                  </a:cubicBezTo>
                  <a:cubicBezTo>
                    <a:pt x="225" y="1869"/>
                    <a:pt x="0" y="2119"/>
                    <a:pt x="34" y="2410"/>
                  </a:cubicBezTo>
                  <a:cubicBezTo>
                    <a:pt x="84" y="2718"/>
                    <a:pt x="408" y="2902"/>
                    <a:pt x="717" y="2943"/>
                  </a:cubicBezTo>
                  <a:cubicBezTo>
                    <a:pt x="789" y="2953"/>
                    <a:pt x="862" y="2958"/>
                    <a:pt x="934" y="2958"/>
                  </a:cubicBezTo>
                  <a:cubicBezTo>
                    <a:pt x="1514" y="2958"/>
                    <a:pt x="2069" y="2643"/>
                    <a:pt x="2491" y="2235"/>
                  </a:cubicBezTo>
                  <a:cubicBezTo>
                    <a:pt x="3016" y="1735"/>
                    <a:pt x="4033" y="511"/>
                    <a:pt x="3016" y="61"/>
                  </a:cubicBezTo>
                  <a:cubicBezTo>
                    <a:pt x="2919" y="19"/>
                    <a:pt x="2819" y="0"/>
                    <a:pt x="2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71"/>
            <p:cNvSpPr/>
            <p:nvPr/>
          </p:nvSpPr>
          <p:spPr>
            <a:xfrm>
              <a:off x="6572682" y="1597212"/>
              <a:ext cx="284570" cy="1215962"/>
            </a:xfrm>
            <a:custGeom>
              <a:avLst/>
              <a:gdLst/>
              <a:ahLst/>
              <a:cxnLst/>
              <a:rect l="l" t="t" r="r" b="b"/>
              <a:pathLst>
                <a:path w="6308" h="26954" extrusionOk="0">
                  <a:moveTo>
                    <a:pt x="4772" y="1"/>
                  </a:moveTo>
                  <a:cubicBezTo>
                    <a:pt x="4652" y="1"/>
                    <a:pt x="4538" y="61"/>
                    <a:pt x="4466" y="211"/>
                  </a:cubicBezTo>
                  <a:cubicBezTo>
                    <a:pt x="509" y="8575"/>
                    <a:pt x="1" y="17839"/>
                    <a:pt x="184" y="26954"/>
                  </a:cubicBezTo>
                  <a:lnTo>
                    <a:pt x="2200" y="26954"/>
                  </a:lnTo>
                  <a:cubicBezTo>
                    <a:pt x="5241" y="18481"/>
                    <a:pt x="6307" y="9400"/>
                    <a:pt x="5241" y="419"/>
                  </a:cubicBezTo>
                  <a:cubicBezTo>
                    <a:pt x="5214" y="194"/>
                    <a:pt x="4985" y="1"/>
                    <a:pt x="47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71"/>
            <p:cNvSpPr/>
            <p:nvPr/>
          </p:nvSpPr>
          <p:spPr>
            <a:xfrm>
              <a:off x="6585449" y="1597212"/>
              <a:ext cx="271803" cy="1215962"/>
            </a:xfrm>
            <a:custGeom>
              <a:avLst/>
              <a:gdLst/>
              <a:ahLst/>
              <a:cxnLst/>
              <a:rect l="l" t="t" r="r" b="b"/>
              <a:pathLst>
                <a:path w="6025" h="26954" extrusionOk="0">
                  <a:moveTo>
                    <a:pt x="4488" y="1"/>
                  </a:moveTo>
                  <a:cubicBezTo>
                    <a:pt x="4369" y="1"/>
                    <a:pt x="4255" y="61"/>
                    <a:pt x="4183" y="211"/>
                  </a:cubicBezTo>
                  <a:cubicBezTo>
                    <a:pt x="3850" y="927"/>
                    <a:pt x="3542" y="1652"/>
                    <a:pt x="3250" y="2377"/>
                  </a:cubicBezTo>
                  <a:cubicBezTo>
                    <a:pt x="3942" y="10716"/>
                    <a:pt x="2817" y="19089"/>
                    <a:pt x="1" y="26954"/>
                  </a:cubicBezTo>
                  <a:lnTo>
                    <a:pt x="1917" y="26954"/>
                  </a:lnTo>
                  <a:cubicBezTo>
                    <a:pt x="4950" y="18481"/>
                    <a:pt x="6024" y="9400"/>
                    <a:pt x="4950" y="419"/>
                  </a:cubicBezTo>
                  <a:cubicBezTo>
                    <a:pt x="4928" y="194"/>
                    <a:pt x="4701" y="1"/>
                    <a:pt x="4488" y="1"/>
                  </a:cubicBezTo>
                  <a:close/>
                </a:path>
              </a:pathLst>
            </a:custGeom>
            <a:solidFill>
              <a:srgbClr val="262034">
                <a:alpha val="6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635;p71">
            <a:extLst>
              <a:ext uri="{FF2B5EF4-FFF2-40B4-BE49-F238E27FC236}">
                <a16:creationId xmlns:a16="http://schemas.microsoft.com/office/drawing/2014/main" id="{A374DE8E-2339-42E4-6773-FC663492EAD5}"/>
              </a:ext>
            </a:extLst>
          </p:cNvPr>
          <p:cNvSpPr txBox="1">
            <a:spLocks noGrp="1"/>
          </p:cNvSpPr>
          <p:nvPr>
            <p:ph type="subTitle" idx="1"/>
          </p:nvPr>
        </p:nvSpPr>
        <p:spPr>
          <a:xfrm>
            <a:off x="3235384" y="835907"/>
            <a:ext cx="5508958" cy="2987152"/>
          </a:xfrm>
          <a:prstGeom prst="rect">
            <a:avLst/>
          </a:prstGeom>
        </p:spPr>
        <p:txBody>
          <a:bodyPr spcFirstLastPara="1" wrap="square" lIns="91425" tIns="91425" rIns="91425" bIns="91425" anchor="t" anchorCtr="0">
            <a:noAutofit/>
          </a:bodyPr>
          <a:lstStyle/>
          <a:p>
            <a:pPr marL="0" lvl="0" indent="0" algn="ctr">
              <a:lnSpc>
                <a:spcPct val="150000"/>
              </a:lnSpc>
              <a:buSzPts val="1100"/>
            </a:pPr>
            <a:r>
              <a:rPr lang="en-US" sz="2000">
                <a:solidFill>
                  <a:srgbClr val="FF0000"/>
                </a:solidFill>
                <a:latin typeface="+mn-lt"/>
              </a:rPr>
              <a:t>KẾT LUẬN</a:t>
            </a:r>
          </a:p>
          <a:p>
            <a:pPr marL="342900" lvl="0" indent="-342900">
              <a:lnSpc>
                <a:spcPct val="150000"/>
              </a:lnSpc>
              <a:buSzPts val="1100"/>
              <a:buFont typeface="Wingdings" panose="05000000000000000000" pitchFamily="2" charset="2"/>
              <a:buChar char="v"/>
            </a:pPr>
            <a:r>
              <a:rPr lang="vi-VN" sz="2000">
                <a:latin typeface="+mn-lt"/>
              </a:rPr>
              <a:t>Các thao tác cơ bản khi sử dụng chuột: nháy chuột, nháy đúp chuột, nháy chuột phải, di chuyển chuột và kéo thả chuột.</a:t>
            </a:r>
          </a:p>
          <a:p>
            <a:pPr marL="342900" lvl="0" indent="-342900">
              <a:lnSpc>
                <a:spcPct val="150000"/>
              </a:lnSpc>
              <a:buSzPts val="1100"/>
              <a:buFont typeface="Wingdings" panose="05000000000000000000" pitchFamily="2" charset="2"/>
              <a:buChar char="v"/>
            </a:pPr>
            <a:r>
              <a:rPr lang="vi-VN" sz="2000">
                <a:latin typeface="+mn-lt"/>
              </a:rPr>
              <a:t>Sử dụng chuột đúng cách sẽ giúp em điều khiển máy tính linh hoạt và chính xác.</a:t>
            </a:r>
          </a:p>
        </p:txBody>
      </p:sp>
      <p:pic>
        <p:nvPicPr>
          <p:cNvPr id="40" name="Picture 7">
            <a:extLst>
              <a:ext uri="{FF2B5EF4-FFF2-40B4-BE49-F238E27FC236}">
                <a16:creationId xmlns:a16="http://schemas.microsoft.com/office/drawing/2014/main" id="{7F6AE02F-CDBE-A8EA-78E9-E1309A5560A5}"/>
              </a:ext>
            </a:extLst>
          </p:cNvPr>
          <p:cNvPicPr>
            <a:picLocks noChangeAspect="1"/>
          </p:cNvPicPr>
          <p:nvPr/>
        </p:nvPicPr>
        <p:blipFill>
          <a:blip r:embed="rId3"/>
          <a:srcRect/>
          <a:stretch>
            <a:fillRect/>
          </a:stretch>
        </p:blipFill>
        <p:spPr>
          <a:xfrm flipH="1">
            <a:off x="201498" y="1251590"/>
            <a:ext cx="2868334" cy="3230579"/>
          </a:xfrm>
          <a:prstGeom prst="rect">
            <a:avLst/>
          </a:prstGeom>
        </p:spPr>
      </p:pic>
    </p:spTree>
    <p:extLst>
      <p:ext uri="{BB962C8B-B14F-4D97-AF65-F5344CB8AC3E}">
        <p14:creationId xmlns:p14="http://schemas.microsoft.com/office/powerpoint/2010/main" val="25549225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barn(inVertical)">
                                      <p:cBhvr>
                                        <p:cTn id="14" dur="500"/>
                                        <p:tgtEl>
                                          <p:spTgt spid="4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5">
                                            <p:txEl>
                                              <p:pRg st="1" end="1"/>
                                            </p:txEl>
                                          </p:spTgt>
                                        </p:tgtEl>
                                        <p:attrNameLst>
                                          <p:attrName>style.visibility</p:attrName>
                                        </p:attrNameLst>
                                      </p:cBhvr>
                                      <p:to>
                                        <p:strVal val="visible"/>
                                      </p:to>
                                    </p:set>
                                    <p:animEffect transition="in" filter="barn(inVertical)">
                                      <p:cBhvr>
                                        <p:cTn id="19" dur="500"/>
                                        <p:tgtEl>
                                          <p:spTgt spid="45">
                                            <p:txEl>
                                              <p:pRg st="1" end="1"/>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5">
                                            <p:txEl>
                                              <p:pRg st="2" end="2"/>
                                            </p:txEl>
                                          </p:spTgt>
                                        </p:tgtEl>
                                        <p:attrNameLst>
                                          <p:attrName>style.visibility</p:attrName>
                                        </p:attrNameLst>
                                      </p:cBhvr>
                                      <p:to>
                                        <p:strVal val="visible"/>
                                      </p:to>
                                    </p:set>
                                    <p:animEffect transition="in" filter="barn(inVertical)">
                                      <p:cBhvr>
                                        <p:cTn id="22" dur="500"/>
                                        <p:tgtEl>
                                          <p:spTgt spid="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33"/>
        <p:cNvGrpSpPr/>
        <p:nvPr/>
      </p:nvGrpSpPr>
      <p:grpSpPr>
        <a:xfrm>
          <a:off x="0" y="0"/>
          <a:ext cx="0" cy="0"/>
          <a:chOff x="0" y="0"/>
          <a:chExt cx="0" cy="0"/>
        </a:xfrm>
      </p:grpSpPr>
      <p:grpSp>
        <p:nvGrpSpPr>
          <p:cNvPr id="4738" name="Google Shape;4738;p71"/>
          <p:cNvGrpSpPr/>
          <p:nvPr/>
        </p:nvGrpSpPr>
        <p:grpSpPr>
          <a:xfrm>
            <a:off x="6985299" y="3996650"/>
            <a:ext cx="2154241" cy="1306983"/>
            <a:chOff x="7065924" y="3940900"/>
            <a:chExt cx="2154241" cy="1306983"/>
          </a:xfrm>
        </p:grpSpPr>
        <p:sp>
          <p:nvSpPr>
            <p:cNvPr id="4739" name="Google Shape;4739;p71"/>
            <p:cNvSpPr/>
            <p:nvPr/>
          </p:nvSpPr>
          <p:spPr>
            <a:xfrm>
              <a:off x="7065924" y="3940900"/>
              <a:ext cx="2154231" cy="1306983"/>
            </a:xfrm>
            <a:custGeom>
              <a:avLst/>
              <a:gdLst/>
              <a:ahLst/>
              <a:cxnLst/>
              <a:rect l="l" t="t" r="r" b="b"/>
              <a:pathLst>
                <a:path w="40715" h="24702" extrusionOk="0">
                  <a:moveTo>
                    <a:pt x="40706" y="0"/>
                  </a:moveTo>
                  <a:lnTo>
                    <a:pt x="40706" y="0"/>
                  </a:lnTo>
                  <a:lnTo>
                    <a:pt x="40706" y="0"/>
                  </a:lnTo>
                  <a:cubicBezTo>
                    <a:pt x="40709" y="0"/>
                    <a:pt x="40712" y="0"/>
                    <a:pt x="40715" y="0"/>
                  </a:cubicBezTo>
                  <a:close/>
                  <a:moveTo>
                    <a:pt x="40706" y="0"/>
                  </a:moveTo>
                  <a:cubicBezTo>
                    <a:pt x="39251" y="1"/>
                    <a:pt x="37788" y="134"/>
                    <a:pt x="36374" y="317"/>
                  </a:cubicBezTo>
                  <a:cubicBezTo>
                    <a:pt x="33750" y="625"/>
                    <a:pt x="30601" y="1458"/>
                    <a:pt x="29918" y="4007"/>
                  </a:cubicBezTo>
                  <a:cubicBezTo>
                    <a:pt x="29546" y="3141"/>
                    <a:pt x="28682" y="2749"/>
                    <a:pt x="27751" y="2749"/>
                  </a:cubicBezTo>
                  <a:cubicBezTo>
                    <a:pt x="26740" y="2749"/>
                    <a:pt x="25652" y="3212"/>
                    <a:pt x="25035" y="4032"/>
                  </a:cubicBezTo>
                  <a:cubicBezTo>
                    <a:pt x="23863" y="5583"/>
                    <a:pt x="23909" y="7682"/>
                    <a:pt x="24006" y="9615"/>
                  </a:cubicBezTo>
                  <a:lnTo>
                    <a:pt x="24006" y="9615"/>
                  </a:lnTo>
                  <a:cubicBezTo>
                    <a:pt x="23909" y="8292"/>
                    <a:pt x="22546" y="7497"/>
                    <a:pt x="21185" y="7497"/>
                  </a:cubicBezTo>
                  <a:cubicBezTo>
                    <a:pt x="20515" y="7497"/>
                    <a:pt x="19846" y="7689"/>
                    <a:pt x="19329" y="8106"/>
                  </a:cubicBezTo>
                  <a:cubicBezTo>
                    <a:pt x="17729" y="9381"/>
                    <a:pt x="17496" y="11772"/>
                    <a:pt x="17979" y="13747"/>
                  </a:cubicBezTo>
                  <a:cubicBezTo>
                    <a:pt x="15755" y="8939"/>
                    <a:pt x="11939" y="4866"/>
                    <a:pt x="7265" y="2325"/>
                  </a:cubicBezTo>
                  <a:lnTo>
                    <a:pt x="7265" y="2325"/>
                  </a:lnTo>
                  <a:cubicBezTo>
                    <a:pt x="7049" y="6823"/>
                    <a:pt x="9431" y="11364"/>
                    <a:pt x="13255" y="13755"/>
                  </a:cubicBezTo>
                  <a:cubicBezTo>
                    <a:pt x="12887" y="13596"/>
                    <a:pt x="12490" y="13521"/>
                    <a:pt x="12090" y="13521"/>
                  </a:cubicBezTo>
                  <a:cubicBezTo>
                    <a:pt x="11062" y="13521"/>
                    <a:pt x="10022" y="14019"/>
                    <a:pt x="9440" y="14871"/>
                  </a:cubicBezTo>
                  <a:cubicBezTo>
                    <a:pt x="8640" y="16063"/>
                    <a:pt x="8831" y="17812"/>
                    <a:pt x="9848" y="18812"/>
                  </a:cubicBezTo>
                  <a:cubicBezTo>
                    <a:pt x="9525" y="18710"/>
                    <a:pt x="9194" y="18663"/>
                    <a:pt x="8863" y="18663"/>
                  </a:cubicBezTo>
                  <a:cubicBezTo>
                    <a:pt x="6909" y="18663"/>
                    <a:pt x="4963" y="20316"/>
                    <a:pt x="4899" y="22311"/>
                  </a:cubicBezTo>
                  <a:cubicBezTo>
                    <a:pt x="4523" y="21673"/>
                    <a:pt x="3835" y="21386"/>
                    <a:pt x="3106" y="21386"/>
                  </a:cubicBezTo>
                  <a:cubicBezTo>
                    <a:pt x="2254" y="21386"/>
                    <a:pt x="1347" y="21778"/>
                    <a:pt x="817" y="22461"/>
                  </a:cubicBezTo>
                  <a:cubicBezTo>
                    <a:pt x="359" y="23044"/>
                    <a:pt x="100" y="23827"/>
                    <a:pt x="0" y="24702"/>
                  </a:cubicBezTo>
                  <a:lnTo>
                    <a:pt x="40706" y="24702"/>
                  </a:lnTo>
                  <a:lnTo>
                    <a:pt x="407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71"/>
            <p:cNvSpPr/>
            <p:nvPr/>
          </p:nvSpPr>
          <p:spPr>
            <a:xfrm>
              <a:off x="7065924" y="4928398"/>
              <a:ext cx="521481" cy="319471"/>
            </a:xfrm>
            <a:custGeom>
              <a:avLst/>
              <a:gdLst/>
              <a:ahLst/>
              <a:cxnLst/>
              <a:rect l="l" t="t" r="r" b="b"/>
              <a:pathLst>
                <a:path w="9856" h="6038" extrusionOk="0">
                  <a:moveTo>
                    <a:pt x="8869" y="1"/>
                  </a:moveTo>
                  <a:cubicBezTo>
                    <a:pt x="6912" y="1"/>
                    <a:pt x="4969" y="1651"/>
                    <a:pt x="4907" y="3638"/>
                  </a:cubicBezTo>
                  <a:cubicBezTo>
                    <a:pt x="4528" y="3006"/>
                    <a:pt x="3841" y="2721"/>
                    <a:pt x="3115" y="2721"/>
                  </a:cubicBezTo>
                  <a:cubicBezTo>
                    <a:pt x="2263" y="2721"/>
                    <a:pt x="1356" y="3113"/>
                    <a:pt x="825" y="3797"/>
                  </a:cubicBezTo>
                  <a:cubicBezTo>
                    <a:pt x="367" y="4380"/>
                    <a:pt x="108" y="5163"/>
                    <a:pt x="0" y="6038"/>
                  </a:cubicBezTo>
                  <a:lnTo>
                    <a:pt x="5199" y="6038"/>
                  </a:lnTo>
                  <a:cubicBezTo>
                    <a:pt x="5817" y="4636"/>
                    <a:pt x="7342" y="3620"/>
                    <a:pt x="8881" y="3620"/>
                  </a:cubicBezTo>
                  <a:cubicBezTo>
                    <a:pt x="9208" y="3620"/>
                    <a:pt x="9536" y="3665"/>
                    <a:pt x="9856" y="3763"/>
                  </a:cubicBezTo>
                  <a:cubicBezTo>
                    <a:pt x="8889" y="2822"/>
                    <a:pt x="8664" y="1206"/>
                    <a:pt x="9323" y="31"/>
                  </a:cubicBezTo>
                  <a:cubicBezTo>
                    <a:pt x="9172" y="11"/>
                    <a:pt x="9021" y="1"/>
                    <a:pt x="8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71"/>
            <p:cNvSpPr/>
            <p:nvPr/>
          </p:nvSpPr>
          <p:spPr>
            <a:xfrm>
              <a:off x="7447203" y="3942646"/>
              <a:ext cx="1772961" cy="919100"/>
            </a:xfrm>
            <a:custGeom>
              <a:avLst/>
              <a:gdLst/>
              <a:ahLst/>
              <a:cxnLst/>
              <a:rect l="l" t="t" r="r" b="b"/>
              <a:pathLst>
                <a:path w="33509" h="17371" extrusionOk="0">
                  <a:moveTo>
                    <a:pt x="16800" y="13239"/>
                  </a:moveTo>
                  <a:cubicBezTo>
                    <a:pt x="16802" y="13270"/>
                    <a:pt x="16803" y="13300"/>
                    <a:pt x="16805" y="13330"/>
                  </a:cubicBezTo>
                  <a:cubicBezTo>
                    <a:pt x="16804" y="13300"/>
                    <a:pt x="16802" y="13269"/>
                    <a:pt x="16800" y="13239"/>
                  </a:cubicBezTo>
                  <a:close/>
                  <a:moveTo>
                    <a:pt x="33509" y="0"/>
                  </a:moveTo>
                  <a:cubicBezTo>
                    <a:pt x="32051" y="0"/>
                    <a:pt x="30584" y="134"/>
                    <a:pt x="29168" y="309"/>
                  </a:cubicBezTo>
                  <a:cubicBezTo>
                    <a:pt x="26544" y="625"/>
                    <a:pt x="23395" y="1458"/>
                    <a:pt x="22712" y="4008"/>
                  </a:cubicBezTo>
                  <a:cubicBezTo>
                    <a:pt x="22340" y="3142"/>
                    <a:pt x="21476" y="2750"/>
                    <a:pt x="20545" y="2750"/>
                  </a:cubicBezTo>
                  <a:cubicBezTo>
                    <a:pt x="19534" y="2750"/>
                    <a:pt x="18446" y="3213"/>
                    <a:pt x="17829" y="4033"/>
                  </a:cubicBezTo>
                  <a:cubicBezTo>
                    <a:pt x="16657" y="5575"/>
                    <a:pt x="16703" y="7682"/>
                    <a:pt x="16800" y="9615"/>
                  </a:cubicBezTo>
                  <a:lnTo>
                    <a:pt x="16800" y="9615"/>
                  </a:lnTo>
                  <a:cubicBezTo>
                    <a:pt x="16703" y="8290"/>
                    <a:pt x="15335" y="7495"/>
                    <a:pt x="13972" y="7495"/>
                  </a:cubicBezTo>
                  <a:cubicBezTo>
                    <a:pt x="13305" y="7495"/>
                    <a:pt x="12638" y="7685"/>
                    <a:pt x="12123" y="8098"/>
                  </a:cubicBezTo>
                  <a:cubicBezTo>
                    <a:pt x="10523" y="9381"/>
                    <a:pt x="10290" y="11764"/>
                    <a:pt x="10773" y="13747"/>
                  </a:cubicBezTo>
                  <a:cubicBezTo>
                    <a:pt x="8549" y="8931"/>
                    <a:pt x="4733" y="4866"/>
                    <a:pt x="59" y="2325"/>
                  </a:cubicBezTo>
                  <a:lnTo>
                    <a:pt x="59" y="2325"/>
                  </a:lnTo>
                  <a:cubicBezTo>
                    <a:pt x="1" y="3633"/>
                    <a:pt x="167" y="4949"/>
                    <a:pt x="509" y="6207"/>
                  </a:cubicBezTo>
                  <a:cubicBezTo>
                    <a:pt x="4966" y="8757"/>
                    <a:pt x="8607" y="12714"/>
                    <a:pt x="10773" y="17371"/>
                  </a:cubicBezTo>
                  <a:cubicBezTo>
                    <a:pt x="10290" y="15380"/>
                    <a:pt x="10523" y="13005"/>
                    <a:pt x="12123" y="11722"/>
                  </a:cubicBezTo>
                  <a:cubicBezTo>
                    <a:pt x="12638" y="11310"/>
                    <a:pt x="13305" y="11119"/>
                    <a:pt x="13972" y="11119"/>
                  </a:cubicBezTo>
                  <a:cubicBezTo>
                    <a:pt x="15335" y="11119"/>
                    <a:pt x="16703" y="11914"/>
                    <a:pt x="16800" y="13239"/>
                  </a:cubicBezTo>
                  <a:lnTo>
                    <a:pt x="16800" y="13239"/>
                  </a:lnTo>
                  <a:cubicBezTo>
                    <a:pt x="16703" y="11306"/>
                    <a:pt x="16657" y="9199"/>
                    <a:pt x="17829" y="7657"/>
                  </a:cubicBezTo>
                  <a:cubicBezTo>
                    <a:pt x="18446" y="6837"/>
                    <a:pt x="19534" y="6374"/>
                    <a:pt x="20545" y="6374"/>
                  </a:cubicBezTo>
                  <a:cubicBezTo>
                    <a:pt x="21476" y="6374"/>
                    <a:pt x="22340" y="6766"/>
                    <a:pt x="22712" y="7632"/>
                  </a:cubicBezTo>
                  <a:cubicBezTo>
                    <a:pt x="23386" y="5091"/>
                    <a:pt x="26544" y="4258"/>
                    <a:pt x="29168" y="3933"/>
                  </a:cubicBezTo>
                  <a:cubicBezTo>
                    <a:pt x="30584" y="3766"/>
                    <a:pt x="32051" y="3633"/>
                    <a:pt x="33509" y="3625"/>
                  </a:cubicBezTo>
                  <a:lnTo>
                    <a:pt x="335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71"/>
            <p:cNvSpPr/>
            <p:nvPr/>
          </p:nvSpPr>
          <p:spPr>
            <a:xfrm>
              <a:off x="7529216" y="4699531"/>
              <a:ext cx="238518" cy="216032"/>
            </a:xfrm>
            <a:custGeom>
              <a:avLst/>
              <a:gdLst/>
              <a:ahLst/>
              <a:cxnLst/>
              <a:rect l="l" t="t" r="r" b="b"/>
              <a:pathLst>
                <a:path w="4508" h="4083" extrusionOk="0">
                  <a:moveTo>
                    <a:pt x="1192" y="0"/>
                  </a:moveTo>
                  <a:cubicBezTo>
                    <a:pt x="1000" y="167"/>
                    <a:pt x="834" y="350"/>
                    <a:pt x="700" y="558"/>
                  </a:cubicBezTo>
                  <a:cubicBezTo>
                    <a:pt x="0" y="1600"/>
                    <a:pt x="50" y="3066"/>
                    <a:pt x="775" y="4082"/>
                  </a:cubicBezTo>
                  <a:cubicBezTo>
                    <a:pt x="1357" y="3293"/>
                    <a:pt x="2358" y="2833"/>
                    <a:pt x="3346" y="2833"/>
                  </a:cubicBezTo>
                  <a:cubicBezTo>
                    <a:pt x="3745" y="2833"/>
                    <a:pt x="4141" y="2908"/>
                    <a:pt x="4508" y="3066"/>
                  </a:cubicBezTo>
                  <a:cubicBezTo>
                    <a:pt x="3216" y="2266"/>
                    <a:pt x="2108" y="1208"/>
                    <a:pt x="1192" y="0"/>
                  </a:cubicBezTo>
                  <a:close/>
                </a:path>
              </a:pathLst>
            </a:custGeom>
            <a:solidFill>
              <a:srgbClr val="468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71"/>
            <p:cNvSpPr/>
            <p:nvPr/>
          </p:nvSpPr>
          <p:spPr>
            <a:xfrm>
              <a:off x="7065924" y="3940900"/>
              <a:ext cx="2154231" cy="1306983"/>
            </a:xfrm>
            <a:custGeom>
              <a:avLst/>
              <a:gdLst/>
              <a:ahLst/>
              <a:cxnLst/>
              <a:rect l="l" t="t" r="r" b="b"/>
              <a:pathLst>
                <a:path w="40715" h="24702" extrusionOk="0">
                  <a:moveTo>
                    <a:pt x="40706" y="0"/>
                  </a:moveTo>
                  <a:lnTo>
                    <a:pt x="40706" y="0"/>
                  </a:lnTo>
                  <a:lnTo>
                    <a:pt x="40706" y="0"/>
                  </a:lnTo>
                  <a:cubicBezTo>
                    <a:pt x="40709" y="0"/>
                    <a:pt x="40712" y="0"/>
                    <a:pt x="40715" y="0"/>
                  </a:cubicBezTo>
                  <a:close/>
                  <a:moveTo>
                    <a:pt x="40706" y="0"/>
                  </a:moveTo>
                  <a:cubicBezTo>
                    <a:pt x="39251" y="1"/>
                    <a:pt x="37788" y="134"/>
                    <a:pt x="36374" y="317"/>
                  </a:cubicBezTo>
                  <a:cubicBezTo>
                    <a:pt x="33750" y="625"/>
                    <a:pt x="30601" y="1458"/>
                    <a:pt x="29918" y="4007"/>
                  </a:cubicBezTo>
                  <a:cubicBezTo>
                    <a:pt x="29546" y="3141"/>
                    <a:pt x="28682" y="2749"/>
                    <a:pt x="27751" y="2749"/>
                  </a:cubicBezTo>
                  <a:cubicBezTo>
                    <a:pt x="26740" y="2749"/>
                    <a:pt x="25652" y="3212"/>
                    <a:pt x="25035" y="4032"/>
                  </a:cubicBezTo>
                  <a:cubicBezTo>
                    <a:pt x="23863" y="5583"/>
                    <a:pt x="23909" y="7682"/>
                    <a:pt x="24006" y="9615"/>
                  </a:cubicBezTo>
                  <a:lnTo>
                    <a:pt x="24006" y="9615"/>
                  </a:lnTo>
                  <a:cubicBezTo>
                    <a:pt x="23909" y="8292"/>
                    <a:pt x="22546" y="7497"/>
                    <a:pt x="21185" y="7497"/>
                  </a:cubicBezTo>
                  <a:cubicBezTo>
                    <a:pt x="20515" y="7497"/>
                    <a:pt x="19846" y="7689"/>
                    <a:pt x="19329" y="8106"/>
                  </a:cubicBezTo>
                  <a:cubicBezTo>
                    <a:pt x="17729" y="9381"/>
                    <a:pt x="17496" y="11772"/>
                    <a:pt x="17979" y="13747"/>
                  </a:cubicBezTo>
                  <a:cubicBezTo>
                    <a:pt x="15755" y="8939"/>
                    <a:pt x="11939" y="4866"/>
                    <a:pt x="7265" y="2325"/>
                  </a:cubicBezTo>
                  <a:lnTo>
                    <a:pt x="7265" y="2325"/>
                  </a:lnTo>
                  <a:cubicBezTo>
                    <a:pt x="7049" y="6823"/>
                    <a:pt x="9431" y="11364"/>
                    <a:pt x="13255" y="13755"/>
                  </a:cubicBezTo>
                  <a:cubicBezTo>
                    <a:pt x="12887" y="13596"/>
                    <a:pt x="12490" y="13521"/>
                    <a:pt x="12090" y="13521"/>
                  </a:cubicBezTo>
                  <a:cubicBezTo>
                    <a:pt x="11062" y="13521"/>
                    <a:pt x="10022" y="14019"/>
                    <a:pt x="9440" y="14871"/>
                  </a:cubicBezTo>
                  <a:cubicBezTo>
                    <a:pt x="8640" y="16063"/>
                    <a:pt x="8831" y="17812"/>
                    <a:pt x="9848" y="18812"/>
                  </a:cubicBezTo>
                  <a:cubicBezTo>
                    <a:pt x="9525" y="18710"/>
                    <a:pt x="9194" y="18663"/>
                    <a:pt x="8863" y="18663"/>
                  </a:cubicBezTo>
                  <a:cubicBezTo>
                    <a:pt x="6909" y="18663"/>
                    <a:pt x="4963" y="20316"/>
                    <a:pt x="4899" y="22311"/>
                  </a:cubicBezTo>
                  <a:cubicBezTo>
                    <a:pt x="4523" y="21673"/>
                    <a:pt x="3835" y="21386"/>
                    <a:pt x="3106" y="21386"/>
                  </a:cubicBezTo>
                  <a:cubicBezTo>
                    <a:pt x="2254" y="21386"/>
                    <a:pt x="1347" y="21778"/>
                    <a:pt x="817" y="22461"/>
                  </a:cubicBezTo>
                  <a:cubicBezTo>
                    <a:pt x="359" y="23044"/>
                    <a:pt x="100" y="23827"/>
                    <a:pt x="0" y="24702"/>
                  </a:cubicBezTo>
                  <a:lnTo>
                    <a:pt x="40706" y="24702"/>
                  </a:lnTo>
                  <a:lnTo>
                    <a:pt x="40706" y="0"/>
                  </a:lnTo>
                  <a:close/>
                </a:path>
              </a:pathLst>
            </a:custGeom>
            <a:solidFill>
              <a:srgbClr val="262034">
                <a:alpha val="5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4" name="Google Shape;4744;p71"/>
          <p:cNvGrpSpPr/>
          <p:nvPr/>
        </p:nvGrpSpPr>
        <p:grpSpPr>
          <a:xfrm>
            <a:off x="8139268" y="4427648"/>
            <a:ext cx="684975" cy="876048"/>
            <a:chOff x="5791475" y="1450100"/>
            <a:chExt cx="1065777" cy="1363074"/>
          </a:xfrm>
        </p:grpSpPr>
        <p:sp>
          <p:nvSpPr>
            <p:cNvPr id="4745" name="Google Shape;4745;p71"/>
            <p:cNvSpPr/>
            <p:nvPr/>
          </p:nvSpPr>
          <p:spPr>
            <a:xfrm>
              <a:off x="6158688" y="1805226"/>
              <a:ext cx="446388" cy="1007949"/>
            </a:xfrm>
            <a:custGeom>
              <a:avLst/>
              <a:gdLst/>
              <a:ahLst/>
              <a:cxnLst/>
              <a:rect l="l" t="t" r="r" b="b"/>
              <a:pathLst>
                <a:path w="9895" h="22343" extrusionOk="0">
                  <a:moveTo>
                    <a:pt x="369" y="0"/>
                  </a:moveTo>
                  <a:cubicBezTo>
                    <a:pt x="185" y="0"/>
                    <a:pt x="0" y="179"/>
                    <a:pt x="147" y="357"/>
                  </a:cubicBezTo>
                  <a:cubicBezTo>
                    <a:pt x="1446" y="2056"/>
                    <a:pt x="2879" y="3639"/>
                    <a:pt x="4021" y="5464"/>
                  </a:cubicBezTo>
                  <a:cubicBezTo>
                    <a:pt x="5187" y="7322"/>
                    <a:pt x="6179" y="9296"/>
                    <a:pt x="6945" y="11354"/>
                  </a:cubicBezTo>
                  <a:cubicBezTo>
                    <a:pt x="8303" y="14961"/>
                    <a:pt x="8794" y="18585"/>
                    <a:pt x="8944" y="22343"/>
                  </a:cubicBezTo>
                  <a:lnTo>
                    <a:pt x="9878" y="22343"/>
                  </a:lnTo>
                  <a:cubicBezTo>
                    <a:pt x="9894" y="18469"/>
                    <a:pt x="8944" y="14478"/>
                    <a:pt x="7570" y="10929"/>
                  </a:cubicBezTo>
                  <a:cubicBezTo>
                    <a:pt x="6062" y="7055"/>
                    <a:pt x="3771" y="2789"/>
                    <a:pt x="530" y="57"/>
                  </a:cubicBezTo>
                  <a:cubicBezTo>
                    <a:pt x="483" y="17"/>
                    <a:pt x="426" y="0"/>
                    <a:pt x="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71"/>
            <p:cNvSpPr/>
            <p:nvPr/>
          </p:nvSpPr>
          <p:spPr>
            <a:xfrm>
              <a:off x="5791475" y="1450100"/>
              <a:ext cx="698973" cy="699830"/>
            </a:xfrm>
            <a:custGeom>
              <a:avLst/>
              <a:gdLst/>
              <a:ahLst/>
              <a:cxnLst/>
              <a:rect l="l" t="t" r="r" b="b"/>
              <a:pathLst>
                <a:path w="15494" h="15513" extrusionOk="0">
                  <a:moveTo>
                    <a:pt x="11044" y="0"/>
                  </a:moveTo>
                  <a:cubicBezTo>
                    <a:pt x="10663" y="0"/>
                    <a:pt x="10238" y="282"/>
                    <a:pt x="9945" y="581"/>
                  </a:cubicBezTo>
                  <a:cubicBezTo>
                    <a:pt x="8587" y="1972"/>
                    <a:pt x="7904" y="3971"/>
                    <a:pt x="8120" y="5896"/>
                  </a:cubicBezTo>
                  <a:cubicBezTo>
                    <a:pt x="7580" y="4567"/>
                    <a:pt x="6717" y="3013"/>
                    <a:pt x="5282" y="3013"/>
                  </a:cubicBezTo>
                  <a:cubicBezTo>
                    <a:pt x="5279" y="3013"/>
                    <a:pt x="5275" y="3013"/>
                    <a:pt x="5271" y="3013"/>
                  </a:cubicBezTo>
                  <a:cubicBezTo>
                    <a:pt x="4038" y="3038"/>
                    <a:pt x="3121" y="4413"/>
                    <a:pt x="3346" y="5621"/>
                  </a:cubicBezTo>
                  <a:cubicBezTo>
                    <a:pt x="3575" y="6806"/>
                    <a:pt x="4629" y="7694"/>
                    <a:pt x="5794" y="8003"/>
                  </a:cubicBezTo>
                  <a:lnTo>
                    <a:pt x="5794" y="8003"/>
                  </a:lnTo>
                  <a:cubicBezTo>
                    <a:pt x="5685" y="7978"/>
                    <a:pt x="5567" y="7967"/>
                    <a:pt x="5444" y="7967"/>
                  </a:cubicBezTo>
                  <a:cubicBezTo>
                    <a:pt x="3506" y="7967"/>
                    <a:pt x="0" y="10791"/>
                    <a:pt x="2830" y="10845"/>
                  </a:cubicBezTo>
                  <a:cubicBezTo>
                    <a:pt x="2311" y="11509"/>
                    <a:pt x="477" y="14419"/>
                    <a:pt x="1577" y="14419"/>
                  </a:cubicBezTo>
                  <a:cubicBezTo>
                    <a:pt x="1802" y="14419"/>
                    <a:pt x="2149" y="14297"/>
                    <a:pt x="2655" y="14010"/>
                  </a:cubicBezTo>
                  <a:cubicBezTo>
                    <a:pt x="4571" y="12919"/>
                    <a:pt x="6379" y="11644"/>
                    <a:pt x="8045" y="10195"/>
                  </a:cubicBezTo>
                  <a:lnTo>
                    <a:pt x="8045" y="10195"/>
                  </a:lnTo>
                  <a:cubicBezTo>
                    <a:pt x="7245" y="11811"/>
                    <a:pt x="7029" y="13711"/>
                    <a:pt x="7420" y="15460"/>
                  </a:cubicBezTo>
                  <a:cubicBezTo>
                    <a:pt x="7499" y="15496"/>
                    <a:pt x="7576" y="15512"/>
                    <a:pt x="7652" y="15512"/>
                  </a:cubicBezTo>
                  <a:cubicBezTo>
                    <a:pt x="8055" y="15512"/>
                    <a:pt x="8421" y="15061"/>
                    <a:pt x="8645" y="14669"/>
                  </a:cubicBezTo>
                  <a:cubicBezTo>
                    <a:pt x="9078" y="13877"/>
                    <a:pt x="9620" y="13152"/>
                    <a:pt x="9745" y="12261"/>
                  </a:cubicBezTo>
                  <a:cubicBezTo>
                    <a:pt x="9878" y="11278"/>
                    <a:pt x="9928" y="10295"/>
                    <a:pt x="9878" y="9312"/>
                  </a:cubicBezTo>
                  <a:lnTo>
                    <a:pt x="9878" y="9312"/>
                  </a:lnTo>
                  <a:cubicBezTo>
                    <a:pt x="10078" y="9795"/>
                    <a:pt x="10328" y="10270"/>
                    <a:pt x="10678" y="10645"/>
                  </a:cubicBezTo>
                  <a:cubicBezTo>
                    <a:pt x="11167" y="11153"/>
                    <a:pt x="11888" y="11515"/>
                    <a:pt x="12602" y="11515"/>
                  </a:cubicBezTo>
                  <a:cubicBezTo>
                    <a:pt x="12824" y="11515"/>
                    <a:pt x="13046" y="11480"/>
                    <a:pt x="13260" y="11403"/>
                  </a:cubicBezTo>
                  <a:cubicBezTo>
                    <a:pt x="14194" y="11070"/>
                    <a:pt x="14943" y="9645"/>
                    <a:pt x="14302" y="8762"/>
                  </a:cubicBezTo>
                  <a:cubicBezTo>
                    <a:pt x="14085" y="8462"/>
                    <a:pt x="13760" y="8270"/>
                    <a:pt x="13435" y="8095"/>
                  </a:cubicBezTo>
                  <a:cubicBezTo>
                    <a:pt x="12782" y="7735"/>
                    <a:pt x="12109" y="7402"/>
                    <a:pt x="11391" y="7236"/>
                  </a:cubicBezTo>
                  <a:lnTo>
                    <a:pt x="11391" y="7236"/>
                  </a:lnTo>
                  <a:cubicBezTo>
                    <a:pt x="11753" y="7307"/>
                    <a:pt x="12124" y="7366"/>
                    <a:pt x="12486" y="7366"/>
                  </a:cubicBezTo>
                  <a:cubicBezTo>
                    <a:pt x="12857" y="7366"/>
                    <a:pt x="13217" y="7304"/>
                    <a:pt x="13544" y="7129"/>
                  </a:cubicBezTo>
                  <a:cubicBezTo>
                    <a:pt x="14335" y="6712"/>
                    <a:pt x="15185" y="5371"/>
                    <a:pt x="15352" y="4505"/>
                  </a:cubicBezTo>
                  <a:cubicBezTo>
                    <a:pt x="15493" y="3755"/>
                    <a:pt x="15143" y="2855"/>
                    <a:pt x="14410" y="2663"/>
                  </a:cubicBezTo>
                  <a:cubicBezTo>
                    <a:pt x="14303" y="2634"/>
                    <a:pt x="14195" y="2621"/>
                    <a:pt x="14087" y="2621"/>
                  </a:cubicBezTo>
                  <a:cubicBezTo>
                    <a:pt x="13640" y="2621"/>
                    <a:pt x="13190" y="2845"/>
                    <a:pt x="12794" y="3080"/>
                  </a:cubicBezTo>
                  <a:cubicBezTo>
                    <a:pt x="11986" y="3563"/>
                    <a:pt x="11211" y="4130"/>
                    <a:pt x="10503" y="4763"/>
                  </a:cubicBezTo>
                  <a:cubicBezTo>
                    <a:pt x="11411" y="3738"/>
                    <a:pt x="11894" y="2355"/>
                    <a:pt x="11794" y="1006"/>
                  </a:cubicBezTo>
                  <a:cubicBezTo>
                    <a:pt x="11778" y="689"/>
                    <a:pt x="11703" y="347"/>
                    <a:pt x="11461" y="147"/>
                  </a:cubicBezTo>
                  <a:cubicBezTo>
                    <a:pt x="11336" y="44"/>
                    <a:pt x="11193" y="0"/>
                    <a:pt x="1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71"/>
            <p:cNvSpPr/>
            <p:nvPr/>
          </p:nvSpPr>
          <p:spPr>
            <a:xfrm>
              <a:off x="5813174" y="1815286"/>
              <a:ext cx="416073" cy="334645"/>
            </a:xfrm>
            <a:custGeom>
              <a:avLst/>
              <a:gdLst/>
              <a:ahLst/>
              <a:cxnLst/>
              <a:rect l="l" t="t" r="r" b="b"/>
              <a:pathLst>
                <a:path w="9223" h="7418" extrusionOk="0">
                  <a:moveTo>
                    <a:pt x="5340" y="0"/>
                  </a:moveTo>
                  <a:lnTo>
                    <a:pt x="5340" y="0"/>
                  </a:lnTo>
                  <a:cubicBezTo>
                    <a:pt x="4232" y="917"/>
                    <a:pt x="2907" y="242"/>
                    <a:pt x="1891" y="1242"/>
                  </a:cubicBezTo>
                  <a:cubicBezTo>
                    <a:pt x="1641" y="1475"/>
                    <a:pt x="1141" y="1925"/>
                    <a:pt x="1282" y="2333"/>
                  </a:cubicBezTo>
                  <a:cubicBezTo>
                    <a:pt x="1349" y="2507"/>
                    <a:pt x="1874" y="2800"/>
                    <a:pt x="2164" y="2800"/>
                  </a:cubicBezTo>
                  <a:cubicBezTo>
                    <a:pt x="2234" y="2800"/>
                    <a:pt x="2291" y="2782"/>
                    <a:pt x="2324" y="2741"/>
                  </a:cubicBezTo>
                  <a:lnTo>
                    <a:pt x="2324" y="2741"/>
                  </a:lnTo>
                  <a:cubicBezTo>
                    <a:pt x="1826" y="3412"/>
                    <a:pt x="1" y="6324"/>
                    <a:pt x="1099" y="6324"/>
                  </a:cubicBezTo>
                  <a:cubicBezTo>
                    <a:pt x="1323" y="6324"/>
                    <a:pt x="1669" y="6202"/>
                    <a:pt x="2174" y="5915"/>
                  </a:cubicBezTo>
                  <a:cubicBezTo>
                    <a:pt x="4090" y="4824"/>
                    <a:pt x="5898" y="3549"/>
                    <a:pt x="7564" y="2100"/>
                  </a:cubicBezTo>
                  <a:lnTo>
                    <a:pt x="7564" y="2100"/>
                  </a:lnTo>
                  <a:cubicBezTo>
                    <a:pt x="6764" y="3716"/>
                    <a:pt x="6548" y="5616"/>
                    <a:pt x="6939" y="7365"/>
                  </a:cubicBezTo>
                  <a:cubicBezTo>
                    <a:pt x="7018" y="7401"/>
                    <a:pt x="7095" y="7417"/>
                    <a:pt x="7171" y="7417"/>
                  </a:cubicBezTo>
                  <a:cubicBezTo>
                    <a:pt x="7574" y="7417"/>
                    <a:pt x="7940" y="6966"/>
                    <a:pt x="8164" y="6574"/>
                  </a:cubicBezTo>
                  <a:cubicBezTo>
                    <a:pt x="9222" y="4666"/>
                    <a:pt x="9114" y="3474"/>
                    <a:pt x="9064" y="1308"/>
                  </a:cubicBezTo>
                  <a:lnTo>
                    <a:pt x="9064" y="1308"/>
                  </a:lnTo>
                  <a:cubicBezTo>
                    <a:pt x="9005" y="1742"/>
                    <a:pt x="8822" y="2266"/>
                    <a:pt x="8397" y="2291"/>
                  </a:cubicBezTo>
                  <a:cubicBezTo>
                    <a:pt x="8389" y="2292"/>
                    <a:pt x="8381" y="2292"/>
                    <a:pt x="8373" y="2292"/>
                  </a:cubicBezTo>
                  <a:cubicBezTo>
                    <a:pt x="8224" y="2292"/>
                    <a:pt x="8082" y="2220"/>
                    <a:pt x="7947" y="2125"/>
                  </a:cubicBezTo>
                  <a:cubicBezTo>
                    <a:pt x="7356" y="1675"/>
                    <a:pt x="7264" y="834"/>
                    <a:pt x="7223" y="84"/>
                  </a:cubicBezTo>
                  <a:cubicBezTo>
                    <a:pt x="6681" y="750"/>
                    <a:pt x="6056" y="1350"/>
                    <a:pt x="5381" y="1892"/>
                  </a:cubicBezTo>
                  <a:cubicBezTo>
                    <a:pt x="5216" y="2024"/>
                    <a:pt x="4990" y="2145"/>
                    <a:pt x="4795" y="2145"/>
                  </a:cubicBezTo>
                  <a:cubicBezTo>
                    <a:pt x="4694" y="2145"/>
                    <a:pt x="4602" y="2112"/>
                    <a:pt x="4532" y="2033"/>
                  </a:cubicBezTo>
                  <a:cubicBezTo>
                    <a:pt x="4373" y="1833"/>
                    <a:pt x="4482" y="1533"/>
                    <a:pt x="4607" y="1300"/>
                  </a:cubicBezTo>
                  <a:cubicBezTo>
                    <a:pt x="4848" y="867"/>
                    <a:pt x="5090" y="434"/>
                    <a:pt x="5340" y="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71"/>
            <p:cNvSpPr/>
            <p:nvPr/>
          </p:nvSpPr>
          <p:spPr>
            <a:xfrm>
              <a:off x="6081862" y="1742655"/>
              <a:ext cx="181939" cy="133488"/>
            </a:xfrm>
            <a:custGeom>
              <a:avLst/>
              <a:gdLst/>
              <a:ahLst/>
              <a:cxnLst/>
              <a:rect l="l" t="t" r="r" b="b"/>
              <a:pathLst>
                <a:path w="4033" h="2959" extrusionOk="0">
                  <a:moveTo>
                    <a:pt x="2716" y="0"/>
                  </a:moveTo>
                  <a:cubicBezTo>
                    <a:pt x="1887" y="0"/>
                    <a:pt x="900" y="1216"/>
                    <a:pt x="433" y="1660"/>
                  </a:cubicBezTo>
                  <a:cubicBezTo>
                    <a:pt x="225" y="1869"/>
                    <a:pt x="0" y="2119"/>
                    <a:pt x="34" y="2410"/>
                  </a:cubicBezTo>
                  <a:cubicBezTo>
                    <a:pt x="84" y="2718"/>
                    <a:pt x="408" y="2902"/>
                    <a:pt x="717" y="2943"/>
                  </a:cubicBezTo>
                  <a:cubicBezTo>
                    <a:pt x="789" y="2953"/>
                    <a:pt x="862" y="2958"/>
                    <a:pt x="934" y="2958"/>
                  </a:cubicBezTo>
                  <a:cubicBezTo>
                    <a:pt x="1514" y="2958"/>
                    <a:pt x="2069" y="2643"/>
                    <a:pt x="2491" y="2235"/>
                  </a:cubicBezTo>
                  <a:cubicBezTo>
                    <a:pt x="3016" y="1735"/>
                    <a:pt x="4033" y="511"/>
                    <a:pt x="3016" y="61"/>
                  </a:cubicBezTo>
                  <a:cubicBezTo>
                    <a:pt x="2919" y="19"/>
                    <a:pt x="2819" y="0"/>
                    <a:pt x="2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71"/>
            <p:cNvSpPr/>
            <p:nvPr/>
          </p:nvSpPr>
          <p:spPr>
            <a:xfrm>
              <a:off x="6572682" y="1597212"/>
              <a:ext cx="284570" cy="1215962"/>
            </a:xfrm>
            <a:custGeom>
              <a:avLst/>
              <a:gdLst/>
              <a:ahLst/>
              <a:cxnLst/>
              <a:rect l="l" t="t" r="r" b="b"/>
              <a:pathLst>
                <a:path w="6308" h="26954" extrusionOk="0">
                  <a:moveTo>
                    <a:pt x="4772" y="1"/>
                  </a:moveTo>
                  <a:cubicBezTo>
                    <a:pt x="4652" y="1"/>
                    <a:pt x="4538" y="61"/>
                    <a:pt x="4466" y="211"/>
                  </a:cubicBezTo>
                  <a:cubicBezTo>
                    <a:pt x="509" y="8575"/>
                    <a:pt x="1" y="17839"/>
                    <a:pt x="184" y="26954"/>
                  </a:cubicBezTo>
                  <a:lnTo>
                    <a:pt x="2200" y="26954"/>
                  </a:lnTo>
                  <a:cubicBezTo>
                    <a:pt x="5241" y="18481"/>
                    <a:pt x="6307" y="9400"/>
                    <a:pt x="5241" y="419"/>
                  </a:cubicBezTo>
                  <a:cubicBezTo>
                    <a:pt x="5214" y="194"/>
                    <a:pt x="4985" y="1"/>
                    <a:pt x="47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71"/>
            <p:cNvSpPr/>
            <p:nvPr/>
          </p:nvSpPr>
          <p:spPr>
            <a:xfrm>
              <a:off x="6585449" y="1597212"/>
              <a:ext cx="271803" cy="1215962"/>
            </a:xfrm>
            <a:custGeom>
              <a:avLst/>
              <a:gdLst/>
              <a:ahLst/>
              <a:cxnLst/>
              <a:rect l="l" t="t" r="r" b="b"/>
              <a:pathLst>
                <a:path w="6025" h="26954" extrusionOk="0">
                  <a:moveTo>
                    <a:pt x="4488" y="1"/>
                  </a:moveTo>
                  <a:cubicBezTo>
                    <a:pt x="4369" y="1"/>
                    <a:pt x="4255" y="61"/>
                    <a:pt x="4183" y="211"/>
                  </a:cubicBezTo>
                  <a:cubicBezTo>
                    <a:pt x="3850" y="927"/>
                    <a:pt x="3542" y="1652"/>
                    <a:pt x="3250" y="2377"/>
                  </a:cubicBezTo>
                  <a:cubicBezTo>
                    <a:pt x="3942" y="10716"/>
                    <a:pt x="2817" y="19089"/>
                    <a:pt x="1" y="26954"/>
                  </a:cubicBezTo>
                  <a:lnTo>
                    <a:pt x="1917" y="26954"/>
                  </a:lnTo>
                  <a:cubicBezTo>
                    <a:pt x="4950" y="18481"/>
                    <a:pt x="6024" y="9400"/>
                    <a:pt x="4950" y="419"/>
                  </a:cubicBezTo>
                  <a:cubicBezTo>
                    <a:pt x="4928" y="194"/>
                    <a:pt x="4701" y="1"/>
                    <a:pt x="4488" y="1"/>
                  </a:cubicBezTo>
                  <a:close/>
                </a:path>
              </a:pathLst>
            </a:custGeom>
            <a:solidFill>
              <a:srgbClr val="262034">
                <a:alpha val="6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1" name="Google Shape;4751;p71"/>
          <p:cNvGrpSpPr/>
          <p:nvPr/>
        </p:nvGrpSpPr>
        <p:grpSpPr>
          <a:xfrm>
            <a:off x="2667927" y="4537063"/>
            <a:ext cx="3028172" cy="671793"/>
            <a:chOff x="2748550" y="4714950"/>
            <a:chExt cx="1141845" cy="253335"/>
          </a:xfrm>
        </p:grpSpPr>
        <p:sp>
          <p:nvSpPr>
            <p:cNvPr id="4752" name="Google Shape;4752;p71"/>
            <p:cNvSpPr/>
            <p:nvPr/>
          </p:nvSpPr>
          <p:spPr>
            <a:xfrm>
              <a:off x="2748550" y="4714950"/>
              <a:ext cx="1141593" cy="253335"/>
            </a:xfrm>
            <a:custGeom>
              <a:avLst/>
              <a:gdLst/>
              <a:ahLst/>
              <a:cxnLst/>
              <a:rect l="l" t="t" r="r" b="b"/>
              <a:pathLst>
                <a:path w="72632" h="16118" extrusionOk="0">
                  <a:moveTo>
                    <a:pt x="41750" y="1"/>
                  </a:moveTo>
                  <a:cubicBezTo>
                    <a:pt x="38959" y="1"/>
                    <a:pt x="35985" y="1238"/>
                    <a:pt x="33850" y="5378"/>
                  </a:cubicBezTo>
                  <a:cubicBezTo>
                    <a:pt x="33850" y="5378"/>
                    <a:pt x="31492" y="2829"/>
                    <a:pt x="28813" y="2829"/>
                  </a:cubicBezTo>
                  <a:cubicBezTo>
                    <a:pt x="27417" y="2829"/>
                    <a:pt x="25934" y="3522"/>
                    <a:pt x="24652" y="5628"/>
                  </a:cubicBezTo>
                  <a:cubicBezTo>
                    <a:pt x="24652" y="5628"/>
                    <a:pt x="21395" y="2726"/>
                    <a:pt x="15817" y="2726"/>
                  </a:cubicBezTo>
                  <a:cubicBezTo>
                    <a:pt x="13601" y="2726"/>
                    <a:pt x="11020" y="3183"/>
                    <a:pt x="8132" y="4462"/>
                  </a:cubicBezTo>
                  <a:cubicBezTo>
                    <a:pt x="0" y="8061"/>
                    <a:pt x="625" y="16117"/>
                    <a:pt x="625" y="16117"/>
                  </a:cubicBezTo>
                  <a:lnTo>
                    <a:pt x="72548" y="15101"/>
                  </a:lnTo>
                  <a:lnTo>
                    <a:pt x="72631" y="15101"/>
                  </a:lnTo>
                  <a:cubicBezTo>
                    <a:pt x="72631" y="15101"/>
                    <a:pt x="72273" y="5212"/>
                    <a:pt x="62259" y="4687"/>
                  </a:cubicBezTo>
                  <a:cubicBezTo>
                    <a:pt x="62259" y="4687"/>
                    <a:pt x="60326" y="103"/>
                    <a:pt x="55927" y="103"/>
                  </a:cubicBezTo>
                  <a:cubicBezTo>
                    <a:pt x="54215" y="103"/>
                    <a:pt x="52129" y="798"/>
                    <a:pt x="49637" y="2729"/>
                  </a:cubicBezTo>
                  <a:cubicBezTo>
                    <a:pt x="49637" y="2729"/>
                    <a:pt x="45895" y="1"/>
                    <a:pt x="417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71"/>
            <p:cNvSpPr/>
            <p:nvPr/>
          </p:nvSpPr>
          <p:spPr>
            <a:xfrm>
              <a:off x="3204874" y="4829841"/>
              <a:ext cx="233091" cy="101236"/>
            </a:xfrm>
            <a:custGeom>
              <a:avLst/>
              <a:gdLst/>
              <a:ahLst/>
              <a:cxnLst/>
              <a:rect l="l" t="t" r="r" b="b"/>
              <a:pathLst>
                <a:path w="14830" h="6441" extrusionOk="0">
                  <a:moveTo>
                    <a:pt x="13423" y="0"/>
                  </a:moveTo>
                  <a:cubicBezTo>
                    <a:pt x="13183" y="0"/>
                    <a:pt x="12942" y="21"/>
                    <a:pt x="12705" y="59"/>
                  </a:cubicBezTo>
                  <a:cubicBezTo>
                    <a:pt x="11989" y="168"/>
                    <a:pt x="11289" y="484"/>
                    <a:pt x="10698" y="951"/>
                  </a:cubicBezTo>
                  <a:cubicBezTo>
                    <a:pt x="9789" y="1692"/>
                    <a:pt x="9209" y="2812"/>
                    <a:pt x="9094" y="3991"/>
                  </a:cubicBezTo>
                  <a:lnTo>
                    <a:pt x="9094" y="3991"/>
                  </a:lnTo>
                  <a:cubicBezTo>
                    <a:pt x="8551" y="3465"/>
                    <a:pt x="7942" y="3004"/>
                    <a:pt x="7257" y="2659"/>
                  </a:cubicBezTo>
                  <a:cubicBezTo>
                    <a:pt x="6427" y="2219"/>
                    <a:pt x="5470" y="1978"/>
                    <a:pt x="4525" y="1978"/>
                  </a:cubicBezTo>
                  <a:cubicBezTo>
                    <a:pt x="4360" y="1978"/>
                    <a:pt x="4196" y="1986"/>
                    <a:pt x="4033" y="2001"/>
                  </a:cubicBezTo>
                  <a:cubicBezTo>
                    <a:pt x="2925" y="2109"/>
                    <a:pt x="1825" y="2600"/>
                    <a:pt x="1108" y="3442"/>
                  </a:cubicBezTo>
                  <a:cubicBezTo>
                    <a:pt x="400" y="4267"/>
                    <a:pt x="0" y="5400"/>
                    <a:pt x="217" y="6441"/>
                  </a:cubicBezTo>
                  <a:cubicBezTo>
                    <a:pt x="200" y="5391"/>
                    <a:pt x="700" y="4408"/>
                    <a:pt x="1400" y="3742"/>
                  </a:cubicBezTo>
                  <a:cubicBezTo>
                    <a:pt x="2117" y="3067"/>
                    <a:pt x="3091" y="2725"/>
                    <a:pt x="4066" y="2684"/>
                  </a:cubicBezTo>
                  <a:cubicBezTo>
                    <a:pt x="4136" y="2681"/>
                    <a:pt x="4207" y="2679"/>
                    <a:pt x="4277" y="2679"/>
                  </a:cubicBezTo>
                  <a:cubicBezTo>
                    <a:pt x="5182" y="2679"/>
                    <a:pt x="6086" y="2925"/>
                    <a:pt x="6882" y="3350"/>
                  </a:cubicBezTo>
                  <a:cubicBezTo>
                    <a:pt x="7748" y="3817"/>
                    <a:pt x="8532" y="4458"/>
                    <a:pt x="9190" y="5225"/>
                  </a:cubicBezTo>
                  <a:lnTo>
                    <a:pt x="9198" y="5233"/>
                  </a:lnTo>
                  <a:cubicBezTo>
                    <a:pt x="9271" y="5313"/>
                    <a:pt x="9375" y="5361"/>
                    <a:pt x="9489" y="5361"/>
                  </a:cubicBezTo>
                  <a:cubicBezTo>
                    <a:pt x="9506" y="5361"/>
                    <a:pt x="9523" y="5360"/>
                    <a:pt x="9540" y="5358"/>
                  </a:cubicBezTo>
                  <a:cubicBezTo>
                    <a:pt x="9748" y="5316"/>
                    <a:pt x="9881" y="5125"/>
                    <a:pt x="9856" y="4916"/>
                  </a:cubicBezTo>
                  <a:cubicBezTo>
                    <a:pt x="9631" y="3658"/>
                    <a:pt x="10089" y="2267"/>
                    <a:pt x="11039" y="1359"/>
                  </a:cubicBezTo>
                  <a:cubicBezTo>
                    <a:pt x="11506" y="901"/>
                    <a:pt x="12122" y="568"/>
                    <a:pt x="12772" y="368"/>
                  </a:cubicBezTo>
                  <a:cubicBezTo>
                    <a:pt x="13160" y="248"/>
                    <a:pt x="13569" y="191"/>
                    <a:pt x="13984" y="191"/>
                  </a:cubicBezTo>
                  <a:cubicBezTo>
                    <a:pt x="14264" y="191"/>
                    <a:pt x="14548" y="217"/>
                    <a:pt x="14830" y="268"/>
                  </a:cubicBezTo>
                  <a:cubicBezTo>
                    <a:pt x="14389" y="84"/>
                    <a:pt x="13908" y="0"/>
                    <a:pt x="13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71"/>
            <p:cNvSpPr/>
            <p:nvPr/>
          </p:nvSpPr>
          <p:spPr>
            <a:xfrm>
              <a:off x="2757194" y="4782580"/>
              <a:ext cx="1133200" cy="185309"/>
            </a:xfrm>
            <a:custGeom>
              <a:avLst/>
              <a:gdLst/>
              <a:ahLst/>
              <a:cxnLst/>
              <a:rect l="l" t="t" r="r" b="b"/>
              <a:pathLst>
                <a:path w="72098" h="11790" extrusionOk="0">
                  <a:moveTo>
                    <a:pt x="10323" y="3633"/>
                  </a:moveTo>
                  <a:cubicBezTo>
                    <a:pt x="12139" y="3633"/>
                    <a:pt x="13955" y="4333"/>
                    <a:pt x="15280" y="5582"/>
                  </a:cubicBezTo>
                  <a:cubicBezTo>
                    <a:pt x="16013" y="4708"/>
                    <a:pt x="17121" y="4199"/>
                    <a:pt x="18237" y="4199"/>
                  </a:cubicBezTo>
                  <a:cubicBezTo>
                    <a:pt x="18437" y="4199"/>
                    <a:pt x="18637" y="4216"/>
                    <a:pt x="18829" y="4249"/>
                  </a:cubicBezTo>
                  <a:cubicBezTo>
                    <a:pt x="20270" y="4499"/>
                    <a:pt x="21445" y="5657"/>
                    <a:pt x="21728" y="6990"/>
                  </a:cubicBezTo>
                  <a:cubicBezTo>
                    <a:pt x="21220" y="5716"/>
                    <a:pt x="20012" y="4841"/>
                    <a:pt x="18762" y="4741"/>
                  </a:cubicBezTo>
                  <a:cubicBezTo>
                    <a:pt x="18679" y="4724"/>
                    <a:pt x="18579" y="4724"/>
                    <a:pt x="18495" y="4724"/>
                  </a:cubicBezTo>
                  <a:cubicBezTo>
                    <a:pt x="17346" y="4724"/>
                    <a:pt x="16204" y="5374"/>
                    <a:pt x="15638" y="6332"/>
                  </a:cubicBezTo>
                  <a:cubicBezTo>
                    <a:pt x="15563" y="6449"/>
                    <a:pt x="15446" y="6507"/>
                    <a:pt x="15321" y="6507"/>
                  </a:cubicBezTo>
                  <a:cubicBezTo>
                    <a:pt x="15263" y="6507"/>
                    <a:pt x="15188" y="6490"/>
                    <a:pt x="15138" y="6457"/>
                  </a:cubicBezTo>
                  <a:lnTo>
                    <a:pt x="15063" y="6407"/>
                  </a:lnTo>
                  <a:lnTo>
                    <a:pt x="15055" y="6390"/>
                  </a:lnTo>
                  <a:cubicBezTo>
                    <a:pt x="13780" y="5099"/>
                    <a:pt x="11955" y="4383"/>
                    <a:pt x="10139" y="4383"/>
                  </a:cubicBezTo>
                  <a:cubicBezTo>
                    <a:pt x="9664" y="4383"/>
                    <a:pt x="9198" y="4433"/>
                    <a:pt x="8740" y="4533"/>
                  </a:cubicBezTo>
                  <a:cubicBezTo>
                    <a:pt x="7623" y="4783"/>
                    <a:pt x="6565" y="5332"/>
                    <a:pt x="5674" y="6091"/>
                  </a:cubicBezTo>
                  <a:cubicBezTo>
                    <a:pt x="4791" y="6849"/>
                    <a:pt x="4074" y="7832"/>
                    <a:pt x="3624" y="8965"/>
                  </a:cubicBezTo>
                  <a:cubicBezTo>
                    <a:pt x="3874" y="7782"/>
                    <a:pt x="4499" y="6657"/>
                    <a:pt x="5366" y="5757"/>
                  </a:cubicBezTo>
                  <a:cubicBezTo>
                    <a:pt x="6232" y="4849"/>
                    <a:pt x="7340" y="4174"/>
                    <a:pt x="8581" y="3849"/>
                  </a:cubicBezTo>
                  <a:cubicBezTo>
                    <a:pt x="9156" y="3708"/>
                    <a:pt x="9739" y="3633"/>
                    <a:pt x="10323" y="3633"/>
                  </a:cubicBezTo>
                  <a:close/>
                  <a:moveTo>
                    <a:pt x="54694" y="1958"/>
                  </a:moveTo>
                  <a:cubicBezTo>
                    <a:pt x="56052" y="1967"/>
                    <a:pt x="57352" y="2575"/>
                    <a:pt x="58310" y="3491"/>
                  </a:cubicBezTo>
                  <a:cubicBezTo>
                    <a:pt x="59143" y="4283"/>
                    <a:pt x="59751" y="5324"/>
                    <a:pt x="59943" y="6465"/>
                  </a:cubicBezTo>
                  <a:cubicBezTo>
                    <a:pt x="60609" y="6141"/>
                    <a:pt x="61342" y="5982"/>
                    <a:pt x="62067" y="5982"/>
                  </a:cubicBezTo>
                  <a:cubicBezTo>
                    <a:pt x="62634" y="5982"/>
                    <a:pt x="63184" y="6074"/>
                    <a:pt x="63709" y="6274"/>
                  </a:cubicBezTo>
                  <a:cubicBezTo>
                    <a:pt x="65083" y="6799"/>
                    <a:pt x="66125" y="8007"/>
                    <a:pt x="66441" y="9365"/>
                  </a:cubicBezTo>
                  <a:cubicBezTo>
                    <a:pt x="65916" y="8073"/>
                    <a:pt x="64800" y="7107"/>
                    <a:pt x="63550" y="6740"/>
                  </a:cubicBezTo>
                  <a:cubicBezTo>
                    <a:pt x="63167" y="6624"/>
                    <a:pt x="62759" y="6574"/>
                    <a:pt x="62359" y="6574"/>
                  </a:cubicBezTo>
                  <a:cubicBezTo>
                    <a:pt x="61459" y="6574"/>
                    <a:pt x="60568" y="6840"/>
                    <a:pt x="59851" y="7340"/>
                  </a:cubicBezTo>
                  <a:cubicBezTo>
                    <a:pt x="59793" y="7382"/>
                    <a:pt x="59718" y="7407"/>
                    <a:pt x="59643" y="7407"/>
                  </a:cubicBezTo>
                  <a:cubicBezTo>
                    <a:pt x="59526" y="7407"/>
                    <a:pt x="59426" y="7357"/>
                    <a:pt x="59351" y="7257"/>
                  </a:cubicBezTo>
                  <a:cubicBezTo>
                    <a:pt x="59318" y="7207"/>
                    <a:pt x="59301" y="7149"/>
                    <a:pt x="59293" y="7082"/>
                  </a:cubicBezTo>
                  <a:lnTo>
                    <a:pt x="59293" y="7074"/>
                  </a:lnTo>
                  <a:cubicBezTo>
                    <a:pt x="59093" y="4774"/>
                    <a:pt x="57002" y="2758"/>
                    <a:pt x="54686" y="2650"/>
                  </a:cubicBezTo>
                  <a:lnTo>
                    <a:pt x="54486" y="2650"/>
                  </a:lnTo>
                  <a:cubicBezTo>
                    <a:pt x="53395" y="2650"/>
                    <a:pt x="52303" y="3066"/>
                    <a:pt x="51420" y="3758"/>
                  </a:cubicBezTo>
                  <a:cubicBezTo>
                    <a:pt x="50479" y="4499"/>
                    <a:pt x="49754" y="5566"/>
                    <a:pt x="49496" y="6790"/>
                  </a:cubicBezTo>
                  <a:cubicBezTo>
                    <a:pt x="49546" y="5532"/>
                    <a:pt x="50170" y="4299"/>
                    <a:pt x="51112" y="3416"/>
                  </a:cubicBezTo>
                  <a:cubicBezTo>
                    <a:pt x="52045" y="2542"/>
                    <a:pt x="53320" y="1958"/>
                    <a:pt x="54653" y="1958"/>
                  </a:cubicBezTo>
                  <a:close/>
                  <a:moveTo>
                    <a:pt x="40906" y="1"/>
                  </a:moveTo>
                  <a:cubicBezTo>
                    <a:pt x="40556" y="1"/>
                    <a:pt x="40181" y="42"/>
                    <a:pt x="39806" y="134"/>
                  </a:cubicBezTo>
                  <a:cubicBezTo>
                    <a:pt x="37299" y="742"/>
                    <a:pt x="35849" y="3258"/>
                    <a:pt x="35091" y="5249"/>
                  </a:cubicBezTo>
                  <a:cubicBezTo>
                    <a:pt x="35316" y="5341"/>
                    <a:pt x="35533" y="5441"/>
                    <a:pt x="35758" y="5549"/>
                  </a:cubicBezTo>
                  <a:cubicBezTo>
                    <a:pt x="36432" y="5891"/>
                    <a:pt x="37049" y="6365"/>
                    <a:pt x="37590" y="6882"/>
                  </a:cubicBezTo>
                  <a:cubicBezTo>
                    <a:pt x="37699" y="5707"/>
                    <a:pt x="38282" y="4583"/>
                    <a:pt x="39190" y="3841"/>
                  </a:cubicBezTo>
                  <a:cubicBezTo>
                    <a:pt x="39773" y="3375"/>
                    <a:pt x="40473" y="3050"/>
                    <a:pt x="41198" y="2950"/>
                  </a:cubicBezTo>
                  <a:cubicBezTo>
                    <a:pt x="41439" y="2916"/>
                    <a:pt x="41673" y="2891"/>
                    <a:pt x="41906" y="2891"/>
                  </a:cubicBezTo>
                  <a:cubicBezTo>
                    <a:pt x="42397" y="2891"/>
                    <a:pt x="42881" y="2975"/>
                    <a:pt x="43322" y="3158"/>
                  </a:cubicBezTo>
                  <a:cubicBezTo>
                    <a:pt x="43056" y="3100"/>
                    <a:pt x="42772" y="3083"/>
                    <a:pt x="42497" y="3083"/>
                  </a:cubicBezTo>
                  <a:cubicBezTo>
                    <a:pt x="42081" y="3083"/>
                    <a:pt x="41664" y="3141"/>
                    <a:pt x="41273" y="3258"/>
                  </a:cubicBezTo>
                  <a:cubicBezTo>
                    <a:pt x="40615" y="3458"/>
                    <a:pt x="40015" y="3791"/>
                    <a:pt x="39548" y="4249"/>
                  </a:cubicBezTo>
                  <a:cubicBezTo>
                    <a:pt x="38598" y="5166"/>
                    <a:pt x="38149" y="6549"/>
                    <a:pt x="38357" y="7807"/>
                  </a:cubicBezTo>
                  <a:cubicBezTo>
                    <a:pt x="38390" y="8015"/>
                    <a:pt x="38249" y="8215"/>
                    <a:pt x="38040" y="8248"/>
                  </a:cubicBezTo>
                  <a:lnTo>
                    <a:pt x="37982" y="8248"/>
                  </a:lnTo>
                  <a:cubicBezTo>
                    <a:pt x="37882" y="8248"/>
                    <a:pt x="37774" y="8198"/>
                    <a:pt x="37699" y="8115"/>
                  </a:cubicBezTo>
                  <a:lnTo>
                    <a:pt x="37690" y="8107"/>
                  </a:lnTo>
                  <a:cubicBezTo>
                    <a:pt x="37032" y="7340"/>
                    <a:pt x="36257" y="6699"/>
                    <a:pt x="35391" y="6232"/>
                  </a:cubicBezTo>
                  <a:cubicBezTo>
                    <a:pt x="35216" y="6132"/>
                    <a:pt x="35024" y="6041"/>
                    <a:pt x="34824" y="5966"/>
                  </a:cubicBezTo>
                  <a:cubicBezTo>
                    <a:pt x="34475" y="7032"/>
                    <a:pt x="34341" y="7798"/>
                    <a:pt x="34341" y="7798"/>
                  </a:cubicBezTo>
                  <a:cubicBezTo>
                    <a:pt x="34341" y="7798"/>
                    <a:pt x="33508" y="6615"/>
                    <a:pt x="32242" y="5591"/>
                  </a:cubicBezTo>
                  <a:cubicBezTo>
                    <a:pt x="31392" y="5699"/>
                    <a:pt x="30542" y="6032"/>
                    <a:pt x="29909" y="6632"/>
                  </a:cubicBezTo>
                  <a:cubicBezTo>
                    <a:pt x="29184" y="7299"/>
                    <a:pt x="28693" y="8282"/>
                    <a:pt x="28701" y="9331"/>
                  </a:cubicBezTo>
                  <a:cubicBezTo>
                    <a:pt x="28484" y="8290"/>
                    <a:pt x="28868" y="7157"/>
                    <a:pt x="29592" y="6332"/>
                  </a:cubicBezTo>
                  <a:cubicBezTo>
                    <a:pt x="30101" y="5741"/>
                    <a:pt x="30800" y="5324"/>
                    <a:pt x="31550" y="5091"/>
                  </a:cubicBezTo>
                  <a:cubicBezTo>
                    <a:pt x="30734" y="4549"/>
                    <a:pt x="29784" y="4149"/>
                    <a:pt x="28809" y="4149"/>
                  </a:cubicBezTo>
                  <a:cubicBezTo>
                    <a:pt x="28618" y="4149"/>
                    <a:pt x="28426" y="4166"/>
                    <a:pt x="28226" y="4199"/>
                  </a:cubicBezTo>
                  <a:cubicBezTo>
                    <a:pt x="25035" y="4741"/>
                    <a:pt x="24394" y="8073"/>
                    <a:pt x="24394" y="8073"/>
                  </a:cubicBezTo>
                  <a:cubicBezTo>
                    <a:pt x="24394" y="8073"/>
                    <a:pt x="21111" y="1192"/>
                    <a:pt x="13938" y="1192"/>
                  </a:cubicBezTo>
                  <a:cubicBezTo>
                    <a:pt x="13413" y="1192"/>
                    <a:pt x="12864" y="1217"/>
                    <a:pt x="12305" y="1300"/>
                  </a:cubicBezTo>
                  <a:cubicBezTo>
                    <a:pt x="4136" y="2445"/>
                    <a:pt x="221" y="11447"/>
                    <a:pt x="79" y="11780"/>
                  </a:cubicBezTo>
                  <a:lnTo>
                    <a:pt x="79" y="11780"/>
                  </a:lnTo>
                  <a:lnTo>
                    <a:pt x="72098" y="10773"/>
                  </a:lnTo>
                  <a:cubicBezTo>
                    <a:pt x="70457" y="5174"/>
                    <a:pt x="65508" y="4324"/>
                    <a:pt x="62650" y="4324"/>
                  </a:cubicBezTo>
                  <a:cubicBezTo>
                    <a:pt x="61401" y="4324"/>
                    <a:pt x="60551" y="4491"/>
                    <a:pt x="60551" y="4491"/>
                  </a:cubicBezTo>
                  <a:cubicBezTo>
                    <a:pt x="60551" y="4491"/>
                    <a:pt x="60151" y="1117"/>
                    <a:pt x="55819" y="125"/>
                  </a:cubicBezTo>
                  <a:cubicBezTo>
                    <a:pt x="55461" y="42"/>
                    <a:pt x="55094" y="1"/>
                    <a:pt x="54728" y="1"/>
                  </a:cubicBezTo>
                  <a:cubicBezTo>
                    <a:pt x="50804" y="1"/>
                    <a:pt x="47280" y="4491"/>
                    <a:pt x="47280" y="4491"/>
                  </a:cubicBezTo>
                  <a:cubicBezTo>
                    <a:pt x="47280" y="4491"/>
                    <a:pt x="44630" y="1"/>
                    <a:pt x="40906" y="1"/>
                  </a:cubicBezTo>
                  <a:close/>
                  <a:moveTo>
                    <a:pt x="79" y="11780"/>
                  </a:moveTo>
                  <a:lnTo>
                    <a:pt x="0" y="11781"/>
                  </a:lnTo>
                  <a:lnTo>
                    <a:pt x="75" y="11789"/>
                  </a:lnTo>
                  <a:cubicBezTo>
                    <a:pt x="75" y="11789"/>
                    <a:pt x="77" y="11786"/>
                    <a:pt x="79" y="1178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71"/>
            <p:cNvSpPr/>
            <p:nvPr/>
          </p:nvSpPr>
          <p:spPr>
            <a:xfrm>
              <a:off x="2814152" y="4839664"/>
              <a:ext cx="284691" cy="83821"/>
            </a:xfrm>
            <a:custGeom>
              <a:avLst/>
              <a:gdLst/>
              <a:ahLst/>
              <a:cxnLst/>
              <a:rect l="l" t="t" r="r" b="b"/>
              <a:pathLst>
                <a:path w="18113" h="5333" extrusionOk="0">
                  <a:moveTo>
                    <a:pt x="6699" y="1"/>
                  </a:moveTo>
                  <a:cubicBezTo>
                    <a:pt x="6115" y="1"/>
                    <a:pt x="5532" y="76"/>
                    <a:pt x="4957" y="226"/>
                  </a:cubicBezTo>
                  <a:cubicBezTo>
                    <a:pt x="3724" y="542"/>
                    <a:pt x="2608" y="1234"/>
                    <a:pt x="1742" y="2125"/>
                  </a:cubicBezTo>
                  <a:cubicBezTo>
                    <a:pt x="875" y="3025"/>
                    <a:pt x="250" y="4150"/>
                    <a:pt x="0" y="5333"/>
                  </a:cubicBezTo>
                  <a:cubicBezTo>
                    <a:pt x="442" y="4208"/>
                    <a:pt x="1158" y="3225"/>
                    <a:pt x="2066" y="2475"/>
                  </a:cubicBezTo>
                  <a:cubicBezTo>
                    <a:pt x="2950" y="1700"/>
                    <a:pt x="4016" y="1159"/>
                    <a:pt x="5124" y="909"/>
                  </a:cubicBezTo>
                  <a:cubicBezTo>
                    <a:pt x="5582" y="817"/>
                    <a:pt x="6057" y="767"/>
                    <a:pt x="6524" y="767"/>
                  </a:cubicBezTo>
                  <a:cubicBezTo>
                    <a:pt x="8331" y="767"/>
                    <a:pt x="10156" y="1484"/>
                    <a:pt x="11439" y="2775"/>
                  </a:cubicBezTo>
                  <a:lnTo>
                    <a:pt x="11447" y="2783"/>
                  </a:lnTo>
                  <a:lnTo>
                    <a:pt x="11522" y="2833"/>
                  </a:lnTo>
                  <a:cubicBezTo>
                    <a:pt x="11581" y="2867"/>
                    <a:pt x="11647" y="2892"/>
                    <a:pt x="11706" y="2892"/>
                  </a:cubicBezTo>
                  <a:cubicBezTo>
                    <a:pt x="11831" y="2892"/>
                    <a:pt x="11955" y="2825"/>
                    <a:pt x="12022" y="2708"/>
                  </a:cubicBezTo>
                  <a:cubicBezTo>
                    <a:pt x="12580" y="1750"/>
                    <a:pt x="13730" y="1109"/>
                    <a:pt x="14888" y="1109"/>
                  </a:cubicBezTo>
                  <a:cubicBezTo>
                    <a:pt x="14971" y="1109"/>
                    <a:pt x="15063" y="1109"/>
                    <a:pt x="15146" y="1117"/>
                  </a:cubicBezTo>
                  <a:cubicBezTo>
                    <a:pt x="16396" y="1234"/>
                    <a:pt x="17612" y="2100"/>
                    <a:pt x="18112" y="3367"/>
                  </a:cubicBezTo>
                  <a:cubicBezTo>
                    <a:pt x="17829" y="2034"/>
                    <a:pt x="16663" y="876"/>
                    <a:pt x="15221" y="626"/>
                  </a:cubicBezTo>
                  <a:cubicBezTo>
                    <a:pt x="15021" y="601"/>
                    <a:pt x="14821" y="576"/>
                    <a:pt x="14621" y="576"/>
                  </a:cubicBezTo>
                  <a:cubicBezTo>
                    <a:pt x="13513" y="576"/>
                    <a:pt x="12397" y="1084"/>
                    <a:pt x="11664" y="1959"/>
                  </a:cubicBezTo>
                  <a:cubicBezTo>
                    <a:pt x="10331" y="701"/>
                    <a:pt x="8523" y="1"/>
                    <a:pt x="66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71"/>
            <p:cNvSpPr/>
            <p:nvPr/>
          </p:nvSpPr>
          <p:spPr>
            <a:xfrm>
              <a:off x="3204874" y="4829715"/>
              <a:ext cx="233232" cy="101362"/>
            </a:xfrm>
            <a:custGeom>
              <a:avLst/>
              <a:gdLst/>
              <a:ahLst/>
              <a:cxnLst/>
              <a:rect l="l" t="t" r="r" b="b"/>
              <a:pathLst>
                <a:path w="14839" h="6449" extrusionOk="0">
                  <a:moveTo>
                    <a:pt x="13422" y="1"/>
                  </a:moveTo>
                  <a:cubicBezTo>
                    <a:pt x="13189" y="1"/>
                    <a:pt x="12955" y="26"/>
                    <a:pt x="12714" y="51"/>
                  </a:cubicBezTo>
                  <a:cubicBezTo>
                    <a:pt x="11997" y="167"/>
                    <a:pt x="11297" y="484"/>
                    <a:pt x="10706" y="950"/>
                  </a:cubicBezTo>
                  <a:cubicBezTo>
                    <a:pt x="9798" y="1692"/>
                    <a:pt x="9215" y="2817"/>
                    <a:pt x="9106" y="3991"/>
                  </a:cubicBezTo>
                  <a:cubicBezTo>
                    <a:pt x="8565" y="3458"/>
                    <a:pt x="7957" y="3000"/>
                    <a:pt x="7274" y="2658"/>
                  </a:cubicBezTo>
                  <a:cubicBezTo>
                    <a:pt x="7049" y="2542"/>
                    <a:pt x="6832" y="2442"/>
                    <a:pt x="6607" y="2358"/>
                  </a:cubicBezTo>
                  <a:cubicBezTo>
                    <a:pt x="6499" y="2608"/>
                    <a:pt x="6415" y="2842"/>
                    <a:pt x="6340" y="3075"/>
                  </a:cubicBezTo>
                  <a:cubicBezTo>
                    <a:pt x="6532" y="3150"/>
                    <a:pt x="6715" y="3242"/>
                    <a:pt x="6907" y="3333"/>
                  </a:cubicBezTo>
                  <a:cubicBezTo>
                    <a:pt x="7773" y="3800"/>
                    <a:pt x="8548" y="4450"/>
                    <a:pt x="9206" y="5208"/>
                  </a:cubicBezTo>
                  <a:lnTo>
                    <a:pt x="9215" y="5216"/>
                  </a:lnTo>
                  <a:cubicBezTo>
                    <a:pt x="9281" y="5299"/>
                    <a:pt x="9381" y="5358"/>
                    <a:pt x="9498" y="5358"/>
                  </a:cubicBezTo>
                  <a:lnTo>
                    <a:pt x="9556" y="5358"/>
                  </a:lnTo>
                  <a:cubicBezTo>
                    <a:pt x="9765" y="5316"/>
                    <a:pt x="9906" y="5124"/>
                    <a:pt x="9873" y="4916"/>
                  </a:cubicBezTo>
                  <a:cubicBezTo>
                    <a:pt x="9656" y="3658"/>
                    <a:pt x="10114" y="2258"/>
                    <a:pt x="11064" y="1359"/>
                  </a:cubicBezTo>
                  <a:cubicBezTo>
                    <a:pt x="11531" y="900"/>
                    <a:pt x="12139" y="567"/>
                    <a:pt x="12789" y="367"/>
                  </a:cubicBezTo>
                  <a:cubicBezTo>
                    <a:pt x="13180" y="251"/>
                    <a:pt x="13597" y="192"/>
                    <a:pt x="14013" y="192"/>
                  </a:cubicBezTo>
                  <a:cubicBezTo>
                    <a:pt x="14288" y="192"/>
                    <a:pt x="14572" y="209"/>
                    <a:pt x="14838" y="259"/>
                  </a:cubicBezTo>
                  <a:cubicBezTo>
                    <a:pt x="14405" y="84"/>
                    <a:pt x="13913" y="1"/>
                    <a:pt x="13422" y="1"/>
                  </a:cubicBezTo>
                  <a:close/>
                  <a:moveTo>
                    <a:pt x="3066" y="2208"/>
                  </a:moveTo>
                  <a:cubicBezTo>
                    <a:pt x="2316" y="2442"/>
                    <a:pt x="1617" y="2858"/>
                    <a:pt x="1108" y="3450"/>
                  </a:cubicBezTo>
                  <a:cubicBezTo>
                    <a:pt x="400" y="4275"/>
                    <a:pt x="0" y="5408"/>
                    <a:pt x="217" y="6449"/>
                  </a:cubicBezTo>
                  <a:cubicBezTo>
                    <a:pt x="200" y="5399"/>
                    <a:pt x="700" y="4416"/>
                    <a:pt x="1417" y="3758"/>
                  </a:cubicBezTo>
                  <a:cubicBezTo>
                    <a:pt x="2050" y="3158"/>
                    <a:pt x="2883" y="2817"/>
                    <a:pt x="3749" y="2717"/>
                  </a:cubicBezTo>
                  <a:cubicBezTo>
                    <a:pt x="3533" y="2542"/>
                    <a:pt x="3300" y="2367"/>
                    <a:pt x="3066" y="22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71"/>
            <p:cNvSpPr/>
            <p:nvPr/>
          </p:nvSpPr>
          <p:spPr>
            <a:xfrm>
              <a:off x="3535102" y="4813605"/>
              <a:ext cx="266223" cy="116168"/>
            </a:xfrm>
            <a:custGeom>
              <a:avLst/>
              <a:gdLst/>
              <a:ahLst/>
              <a:cxnLst/>
              <a:rect l="l" t="t" r="r" b="b"/>
              <a:pathLst>
                <a:path w="16938" h="7391" extrusionOk="0">
                  <a:moveTo>
                    <a:pt x="5158" y="1"/>
                  </a:moveTo>
                  <a:cubicBezTo>
                    <a:pt x="3825" y="1"/>
                    <a:pt x="2550" y="576"/>
                    <a:pt x="1617" y="1459"/>
                  </a:cubicBezTo>
                  <a:cubicBezTo>
                    <a:pt x="684" y="2350"/>
                    <a:pt x="51" y="3575"/>
                    <a:pt x="1" y="4833"/>
                  </a:cubicBezTo>
                  <a:cubicBezTo>
                    <a:pt x="259" y="3608"/>
                    <a:pt x="984" y="2542"/>
                    <a:pt x="1925" y="1809"/>
                  </a:cubicBezTo>
                  <a:cubicBezTo>
                    <a:pt x="2808" y="1109"/>
                    <a:pt x="3900" y="692"/>
                    <a:pt x="4991" y="692"/>
                  </a:cubicBezTo>
                  <a:lnTo>
                    <a:pt x="5191" y="692"/>
                  </a:lnTo>
                  <a:cubicBezTo>
                    <a:pt x="7507" y="809"/>
                    <a:pt x="9598" y="2817"/>
                    <a:pt x="9798" y="5116"/>
                  </a:cubicBezTo>
                  <a:lnTo>
                    <a:pt x="9798" y="5125"/>
                  </a:lnTo>
                  <a:cubicBezTo>
                    <a:pt x="9798" y="5191"/>
                    <a:pt x="9815" y="5250"/>
                    <a:pt x="9856" y="5308"/>
                  </a:cubicBezTo>
                  <a:cubicBezTo>
                    <a:pt x="9931" y="5400"/>
                    <a:pt x="10031" y="5450"/>
                    <a:pt x="10148" y="5450"/>
                  </a:cubicBezTo>
                  <a:cubicBezTo>
                    <a:pt x="10223" y="5450"/>
                    <a:pt x="10298" y="5433"/>
                    <a:pt x="10356" y="5391"/>
                  </a:cubicBezTo>
                  <a:cubicBezTo>
                    <a:pt x="11064" y="4866"/>
                    <a:pt x="11964" y="4600"/>
                    <a:pt x="12856" y="4600"/>
                  </a:cubicBezTo>
                  <a:cubicBezTo>
                    <a:pt x="13264" y="4600"/>
                    <a:pt x="13655" y="4650"/>
                    <a:pt x="14047" y="4766"/>
                  </a:cubicBezTo>
                  <a:cubicBezTo>
                    <a:pt x="15297" y="5141"/>
                    <a:pt x="16405" y="6108"/>
                    <a:pt x="16938" y="7391"/>
                  </a:cubicBezTo>
                  <a:cubicBezTo>
                    <a:pt x="16630" y="6033"/>
                    <a:pt x="15571" y="4816"/>
                    <a:pt x="14214" y="4317"/>
                  </a:cubicBezTo>
                  <a:cubicBezTo>
                    <a:pt x="13689" y="4117"/>
                    <a:pt x="13139" y="4025"/>
                    <a:pt x="12572" y="4025"/>
                  </a:cubicBezTo>
                  <a:cubicBezTo>
                    <a:pt x="11847" y="4025"/>
                    <a:pt x="11106" y="4192"/>
                    <a:pt x="10448" y="4516"/>
                  </a:cubicBezTo>
                  <a:cubicBezTo>
                    <a:pt x="10240" y="3375"/>
                    <a:pt x="9640" y="2325"/>
                    <a:pt x="8815" y="1534"/>
                  </a:cubicBezTo>
                  <a:cubicBezTo>
                    <a:pt x="7857" y="617"/>
                    <a:pt x="6557" y="1"/>
                    <a:pt x="5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8" name="Google Shape;4758;p71"/>
          <p:cNvGrpSpPr/>
          <p:nvPr/>
        </p:nvGrpSpPr>
        <p:grpSpPr>
          <a:xfrm flipH="1">
            <a:off x="4458893" y="4332798"/>
            <a:ext cx="684975" cy="876048"/>
            <a:chOff x="5791475" y="1450100"/>
            <a:chExt cx="1065777" cy="1363074"/>
          </a:xfrm>
        </p:grpSpPr>
        <p:sp>
          <p:nvSpPr>
            <p:cNvPr id="4759" name="Google Shape;4759;p71"/>
            <p:cNvSpPr/>
            <p:nvPr/>
          </p:nvSpPr>
          <p:spPr>
            <a:xfrm>
              <a:off x="6158688" y="1805226"/>
              <a:ext cx="446388" cy="1007949"/>
            </a:xfrm>
            <a:custGeom>
              <a:avLst/>
              <a:gdLst/>
              <a:ahLst/>
              <a:cxnLst/>
              <a:rect l="l" t="t" r="r" b="b"/>
              <a:pathLst>
                <a:path w="9895" h="22343" extrusionOk="0">
                  <a:moveTo>
                    <a:pt x="369" y="0"/>
                  </a:moveTo>
                  <a:cubicBezTo>
                    <a:pt x="185" y="0"/>
                    <a:pt x="0" y="179"/>
                    <a:pt x="147" y="357"/>
                  </a:cubicBezTo>
                  <a:cubicBezTo>
                    <a:pt x="1446" y="2056"/>
                    <a:pt x="2879" y="3639"/>
                    <a:pt x="4021" y="5464"/>
                  </a:cubicBezTo>
                  <a:cubicBezTo>
                    <a:pt x="5187" y="7322"/>
                    <a:pt x="6179" y="9296"/>
                    <a:pt x="6945" y="11354"/>
                  </a:cubicBezTo>
                  <a:cubicBezTo>
                    <a:pt x="8303" y="14961"/>
                    <a:pt x="8794" y="18585"/>
                    <a:pt x="8944" y="22343"/>
                  </a:cubicBezTo>
                  <a:lnTo>
                    <a:pt x="9878" y="22343"/>
                  </a:lnTo>
                  <a:cubicBezTo>
                    <a:pt x="9894" y="18469"/>
                    <a:pt x="8944" y="14478"/>
                    <a:pt x="7570" y="10929"/>
                  </a:cubicBezTo>
                  <a:cubicBezTo>
                    <a:pt x="6062" y="7055"/>
                    <a:pt x="3771" y="2789"/>
                    <a:pt x="530" y="57"/>
                  </a:cubicBezTo>
                  <a:cubicBezTo>
                    <a:pt x="483" y="17"/>
                    <a:pt x="426" y="0"/>
                    <a:pt x="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71"/>
            <p:cNvSpPr/>
            <p:nvPr/>
          </p:nvSpPr>
          <p:spPr>
            <a:xfrm>
              <a:off x="5791475" y="1450100"/>
              <a:ext cx="698973" cy="699830"/>
            </a:xfrm>
            <a:custGeom>
              <a:avLst/>
              <a:gdLst/>
              <a:ahLst/>
              <a:cxnLst/>
              <a:rect l="l" t="t" r="r" b="b"/>
              <a:pathLst>
                <a:path w="15494" h="15513" extrusionOk="0">
                  <a:moveTo>
                    <a:pt x="11044" y="0"/>
                  </a:moveTo>
                  <a:cubicBezTo>
                    <a:pt x="10663" y="0"/>
                    <a:pt x="10238" y="282"/>
                    <a:pt x="9945" y="581"/>
                  </a:cubicBezTo>
                  <a:cubicBezTo>
                    <a:pt x="8587" y="1972"/>
                    <a:pt x="7904" y="3971"/>
                    <a:pt x="8120" y="5896"/>
                  </a:cubicBezTo>
                  <a:cubicBezTo>
                    <a:pt x="7580" y="4567"/>
                    <a:pt x="6717" y="3013"/>
                    <a:pt x="5282" y="3013"/>
                  </a:cubicBezTo>
                  <a:cubicBezTo>
                    <a:pt x="5279" y="3013"/>
                    <a:pt x="5275" y="3013"/>
                    <a:pt x="5271" y="3013"/>
                  </a:cubicBezTo>
                  <a:cubicBezTo>
                    <a:pt x="4038" y="3038"/>
                    <a:pt x="3121" y="4413"/>
                    <a:pt x="3346" y="5621"/>
                  </a:cubicBezTo>
                  <a:cubicBezTo>
                    <a:pt x="3575" y="6806"/>
                    <a:pt x="4629" y="7694"/>
                    <a:pt x="5794" y="8003"/>
                  </a:cubicBezTo>
                  <a:lnTo>
                    <a:pt x="5794" y="8003"/>
                  </a:lnTo>
                  <a:cubicBezTo>
                    <a:pt x="5685" y="7978"/>
                    <a:pt x="5567" y="7967"/>
                    <a:pt x="5444" y="7967"/>
                  </a:cubicBezTo>
                  <a:cubicBezTo>
                    <a:pt x="3506" y="7967"/>
                    <a:pt x="0" y="10791"/>
                    <a:pt x="2830" y="10845"/>
                  </a:cubicBezTo>
                  <a:cubicBezTo>
                    <a:pt x="2311" y="11509"/>
                    <a:pt x="477" y="14419"/>
                    <a:pt x="1577" y="14419"/>
                  </a:cubicBezTo>
                  <a:cubicBezTo>
                    <a:pt x="1802" y="14419"/>
                    <a:pt x="2149" y="14297"/>
                    <a:pt x="2655" y="14010"/>
                  </a:cubicBezTo>
                  <a:cubicBezTo>
                    <a:pt x="4571" y="12919"/>
                    <a:pt x="6379" y="11644"/>
                    <a:pt x="8045" y="10195"/>
                  </a:cubicBezTo>
                  <a:lnTo>
                    <a:pt x="8045" y="10195"/>
                  </a:lnTo>
                  <a:cubicBezTo>
                    <a:pt x="7245" y="11811"/>
                    <a:pt x="7029" y="13711"/>
                    <a:pt x="7420" y="15460"/>
                  </a:cubicBezTo>
                  <a:cubicBezTo>
                    <a:pt x="7499" y="15496"/>
                    <a:pt x="7576" y="15512"/>
                    <a:pt x="7652" y="15512"/>
                  </a:cubicBezTo>
                  <a:cubicBezTo>
                    <a:pt x="8055" y="15512"/>
                    <a:pt x="8421" y="15061"/>
                    <a:pt x="8645" y="14669"/>
                  </a:cubicBezTo>
                  <a:cubicBezTo>
                    <a:pt x="9078" y="13877"/>
                    <a:pt x="9620" y="13152"/>
                    <a:pt x="9745" y="12261"/>
                  </a:cubicBezTo>
                  <a:cubicBezTo>
                    <a:pt x="9878" y="11278"/>
                    <a:pt x="9928" y="10295"/>
                    <a:pt x="9878" y="9312"/>
                  </a:cubicBezTo>
                  <a:lnTo>
                    <a:pt x="9878" y="9312"/>
                  </a:lnTo>
                  <a:cubicBezTo>
                    <a:pt x="10078" y="9795"/>
                    <a:pt x="10328" y="10270"/>
                    <a:pt x="10678" y="10645"/>
                  </a:cubicBezTo>
                  <a:cubicBezTo>
                    <a:pt x="11167" y="11153"/>
                    <a:pt x="11888" y="11515"/>
                    <a:pt x="12602" y="11515"/>
                  </a:cubicBezTo>
                  <a:cubicBezTo>
                    <a:pt x="12824" y="11515"/>
                    <a:pt x="13046" y="11480"/>
                    <a:pt x="13260" y="11403"/>
                  </a:cubicBezTo>
                  <a:cubicBezTo>
                    <a:pt x="14194" y="11070"/>
                    <a:pt x="14943" y="9645"/>
                    <a:pt x="14302" y="8762"/>
                  </a:cubicBezTo>
                  <a:cubicBezTo>
                    <a:pt x="14085" y="8462"/>
                    <a:pt x="13760" y="8270"/>
                    <a:pt x="13435" y="8095"/>
                  </a:cubicBezTo>
                  <a:cubicBezTo>
                    <a:pt x="12782" y="7735"/>
                    <a:pt x="12109" y="7402"/>
                    <a:pt x="11391" y="7236"/>
                  </a:cubicBezTo>
                  <a:lnTo>
                    <a:pt x="11391" y="7236"/>
                  </a:lnTo>
                  <a:cubicBezTo>
                    <a:pt x="11753" y="7307"/>
                    <a:pt x="12124" y="7366"/>
                    <a:pt x="12486" y="7366"/>
                  </a:cubicBezTo>
                  <a:cubicBezTo>
                    <a:pt x="12857" y="7366"/>
                    <a:pt x="13217" y="7304"/>
                    <a:pt x="13544" y="7129"/>
                  </a:cubicBezTo>
                  <a:cubicBezTo>
                    <a:pt x="14335" y="6712"/>
                    <a:pt x="15185" y="5371"/>
                    <a:pt x="15352" y="4505"/>
                  </a:cubicBezTo>
                  <a:cubicBezTo>
                    <a:pt x="15493" y="3755"/>
                    <a:pt x="15143" y="2855"/>
                    <a:pt x="14410" y="2663"/>
                  </a:cubicBezTo>
                  <a:cubicBezTo>
                    <a:pt x="14303" y="2634"/>
                    <a:pt x="14195" y="2621"/>
                    <a:pt x="14087" y="2621"/>
                  </a:cubicBezTo>
                  <a:cubicBezTo>
                    <a:pt x="13640" y="2621"/>
                    <a:pt x="13190" y="2845"/>
                    <a:pt x="12794" y="3080"/>
                  </a:cubicBezTo>
                  <a:cubicBezTo>
                    <a:pt x="11986" y="3563"/>
                    <a:pt x="11211" y="4130"/>
                    <a:pt x="10503" y="4763"/>
                  </a:cubicBezTo>
                  <a:cubicBezTo>
                    <a:pt x="11411" y="3738"/>
                    <a:pt x="11894" y="2355"/>
                    <a:pt x="11794" y="1006"/>
                  </a:cubicBezTo>
                  <a:cubicBezTo>
                    <a:pt x="11778" y="689"/>
                    <a:pt x="11703" y="347"/>
                    <a:pt x="11461" y="147"/>
                  </a:cubicBezTo>
                  <a:cubicBezTo>
                    <a:pt x="11336" y="44"/>
                    <a:pt x="11193" y="0"/>
                    <a:pt x="1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71"/>
            <p:cNvSpPr/>
            <p:nvPr/>
          </p:nvSpPr>
          <p:spPr>
            <a:xfrm>
              <a:off x="5813174" y="1815286"/>
              <a:ext cx="416073" cy="334645"/>
            </a:xfrm>
            <a:custGeom>
              <a:avLst/>
              <a:gdLst/>
              <a:ahLst/>
              <a:cxnLst/>
              <a:rect l="l" t="t" r="r" b="b"/>
              <a:pathLst>
                <a:path w="9223" h="7418" extrusionOk="0">
                  <a:moveTo>
                    <a:pt x="5340" y="0"/>
                  </a:moveTo>
                  <a:lnTo>
                    <a:pt x="5340" y="0"/>
                  </a:lnTo>
                  <a:cubicBezTo>
                    <a:pt x="4232" y="917"/>
                    <a:pt x="2907" y="242"/>
                    <a:pt x="1891" y="1242"/>
                  </a:cubicBezTo>
                  <a:cubicBezTo>
                    <a:pt x="1641" y="1475"/>
                    <a:pt x="1141" y="1925"/>
                    <a:pt x="1282" y="2333"/>
                  </a:cubicBezTo>
                  <a:cubicBezTo>
                    <a:pt x="1349" y="2507"/>
                    <a:pt x="1874" y="2800"/>
                    <a:pt x="2164" y="2800"/>
                  </a:cubicBezTo>
                  <a:cubicBezTo>
                    <a:pt x="2234" y="2800"/>
                    <a:pt x="2291" y="2782"/>
                    <a:pt x="2324" y="2741"/>
                  </a:cubicBezTo>
                  <a:lnTo>
                    <a:pt x="2324" y="2741"/>
                  </a:lnTo>
                  <a:cubicBezTo>
                    <a:pt x="1826" y="3412"/>
                    <a:pt x="1" y="6324"/>
                    <a:pt x="1099" y="6324"/>
                  </a:cubicBezTo>
                  <a:cubicBezTo>
                    <a:pt x="1323" y="6324"/>
                    <a:pt x="1669" y="6202"/>
                    <a:pt x="2174" y="5915"/>
                  </a:cubicBezTo>
                  <a:cubicBezTo>
                    <a:pt x="4090" y="4824"/>
                    <a:pt x="5898" y="3549"/>
                    <a:pt x="7564" y="2100"/>
                  </a:cubicBezTo>
                  <a:lnTo>
                    <a:pt x="7564" y="2100"/>
                  </a:lnTo>
                  <a:cubicBezTo>
                    <a:pt x="6764" y="3716"/>
                    <a:pt x="6548" y="5616"/>
                    <a:pt x="6939" y="7365"/>
                  </a:cubicBezTo>
                  <a:cubicBezTo>
                    <a:pt x="7018" y="7401"/>
                    <a:pt x="7095" y="7417"/>
                    <a:pt x="7171" y="7417"/>
                  </a:cubicBezTo>
                  <a:cubicBezTo>
                    <a:pt x="7574" y="7417"/>
                    <a:pt x="7940" y="6966"/>
                    <a:pt x="8164" y="6574"/>
                  </a:cubicBezTo>
                  <a:cubicBezTo>
                    <a:pt x="9222" y="4666"/>
                    <a:pt x="9114" y="3474"/>
                    <a:pt x="9064" y="1308"/>
                  </a:cubicBezTo>
                  <a:lnTo>
                    <a:pt x="9064" y="1308"/>
                  </a:lnTo>
                  <a:cubicBezTo>
                    <a:pt x="9005" y="1742"/>
                    <a:pt x="8822" y="2266"/>
                    <a:pt x="8397" y="2291"/>
                  </a:cubicBezTo>
                  <a:cubicBezTo>
                    <a:pt x="8389" y="2292"/>
                    <a:pt x="8381" y="2292"/>
                    <a:pt x="8373" y="2292"/>
                  </a:cubicBezTo>
                  <a:cubicBezTo>
                    <a:pt x="8224" y="2292"/>
                    <a:pt x="8082" y="2220"/>
                    <a:pt x="7947" y="2125"/>
                  </a:cubicBezTo>
                  <a:cubicBezTo>
                    <a:pt x="7356" y="1675"/>
                    <a:pt x="7264" y="834"/>
                    <a:pt x="7223" y="84"/>
                  </a:cubicBezTo>
                  <a:cubicBezTo>
                    <a:pt x="6681" y="750"/>
                    <a:pt x="6056" y="1350"/>
                    <a:pt x="5381" y="1892"/>
                  </a:cubicBezTo>
                  <a:cubicBezTo>
                    <a:pt x="5216" y="2024"/>
                    <a:pt x="4990" y="2145"/>
                    <a:pt x="4795" y="2145"/>
                  </a:cubicBezTo>
                  <a:cubicBezTo>
                    <a:pt x="4694" y="2145"/>
                    <a:pt x="4602" y="2112"/>
                    <a:pt x="4532" y="2033"/>
                  </a:cubicBezTo>
                  <a:cubicBezTo>
                    <a:pt x="4373" y="1833"/>
                    <a:pt x="4482" y="1533"/>
                    <a:pt x="4607" y="1300"/>
                  </a:cubicBezTo>
                  <a:cubicBezTo>
                    <a:pt x="4848" y="867"/>
                    <a:pt x="5090" y="434"/>
                    <a:pt x="5340" y="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71"/>
            <p:cNvSpPr/>
            <p:nvPr/>
          </p:nvSpPr>
          <p:spPr>
            <a:xfrm>
              <a:off x="6081862" y="1742655"/>
              <a:ext cx="181939" cy="133488"/>
            </a:xfrm>
            <a:custGeom>
              <a:avLst/>
              <a:gdLst/>
              <a:ahLst/>
              <a:cxnLst/>
              <a:rect l="l" t="t" r="r" b="b"/>
              <a:pathLst>
                <a:path w="4033" h="2959" extrusionOk="0">
                  <a:moveTo>
                    <a:pt x="2716" y="0"/>
                  </a:moveTo>
                  <a:cubicBezTo>
                    <a:pt x="1887" y="0"/>
                    <a:pt x="900" y="1216"/>
                    <a:pt x="433" y="1660"/>
                  </a:cubicBezTo>
                  <a:cubicBezTo>
                    <a:pt x="225" y="1869"/>
                    <a:pt x="0" y="2119"/>
                    <a:pt x="34" y="2410"/>
                  </a:cubicBezTo>
                  <a:cubicBezTo>
                    <a:pt x="84" y="2718"/>
                    <a:pt x="408" y="2902"/>
                    <a:pt x="717" y="2943"/>
                  </a:cubicBezTo>
                  <a:cubicBezTo>
                    <a:pt x="789" y="2953"/>
                    <a:pt x="862" y="2958"/>
                    <a:pt x="934" y="2958"/>
                  </a:cubicBezTo>
                  <a:cubicBezTo>
                    <a:pt x="1514" y="2958"/>
                    <a:pt x="2069" y="2643"/>
                    <a:pt x="2491" y="2235"/>
                  </a:cubicBezTo>
                  <a:cubicBezTo>
                    <a:pt x="3016" y="1735"/>
                    <a:pt x="4033" y="511"/>
                    <a:pt x="3016" y="61"/>
                  </a:cubicBezTo>
                  <a:cubicBezTo>
                    <a:pt x="2919" y="19"/>
                    <a:pt x="2819" y="0"/>
                    <a:pt x="2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71"/>
            <p:cNvSpPr/>
            <p:nvPr/>
          </p:nvSpPr>
          <p:spPr>
            <a:xfrm>
              <a:off x="6572682" y="1597212"/>
              <a:ext cx="284570" cy="1215962"/>
            </a:xfrm>
            <a:custGeom>
              <a:avLst/>
              <a:gdLst/>
              <a:ahLst/>
              <a:cxnLst/>
              <a:rect l="l" t="t" r="r" b="b"/>
              <a:pathLst>
                <a:path w="6308" h="26954" extrusionOk="0">
                  <a:moveTo>
                    <a:pt x="4772" y="1"/>
                  </a:moveTo>
                  <a:cubicBezTo>
                    <a:pt x="4652" y="1"/>
                    <a:pt x="4538" y="61"/>
                    <a:pt x="4466" y="211"/>
                  </a:cubicBezTo>
                  <a:cubicBezTo>
                    <a:pt x="509" y="8575"/>
                    <a:pt x="1" y="17839"/>
                    <a:pt x="184" y="26954"/>
                  </a:cubicBezTo>
                  <a:lnTo>
                    <a:pt x="2200" y="26954"/>
                  </a:lnTo>
                  <a:cubicBezTo>
                    <a:pt x="5241" y="18481"/>
                    <a:pt x="6307" y="9400"/>
                    <a:pt x="5241" y="419"/>
                  </a:cubicBezTo>
                  <a:cubicBezTo>
                    <a:pt x="5214" y="194"/>
                    <a:pt x="4985" y="1"/>
                    <a:pt x="47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71"/>
            <p:cNvSpPr/>
            <p:nvPr/>
          </p:nvSpPr>
          <p:spPr>
            <a:xfrm>
              <a:off x="6585449" y="1597212"/>
              <a:ext cx="271803" cy="1215962"/>
            </a:xfrm>
            <a:custGeom>
              <a:avLst/>
              <a:gdLst/>
              <a:ahLst/>
              <a:cxnLst/>
              <a:rect l="l" t="t" r="r" b="b"/>
              <a:pathLst>
                <a:path w="6025" h="26954" extrusionOk="0">
                  <a:moveTo>
                    <a:pt x="4488" y="1"/>
                  </a:moveTo>
                  <a:cubicBezTo>
                    <a:pt x="4369" y="1"/>
                    <a:pt x="4255" y="61"/>
                    <a:pt x="4183" y="211"/>
                  </a:cubicBezTo>
                  <a:cubicBezTo>
                    <a:pt x="3850" y="927"/>
                    <a:pt x="3542" y="1652"/>
                    <a:pt x="3250" y="2377"/>
                  </a:cubicBezTo>
                  <a:cubicBezTo>
                    <a:pt x="3942" y="10716"/>
                    <a:pt x="2817" y="19089"/>
                    <a:pt x="1" y="26954"/>
                  </a:cubicBezTo>
                  <a:lnTo>
                    <a:pt x="1917" y="26954"/>
                  </a:lnTo>
                  <a:cubicBezTo>
                    <a:pt x="4950" y="18481"/>
                    <a:pt x="6024" y="9400"/>
                    <a:pt x="4950" y="419"/>
                  </a:cubicBezTo>
                  <a:cubicBezTo>
                    <a:pt x="4928" y="194"/>
                    <a:pt x="4701" y="1"/>
                    <a:pt x="4488" y="1"/>
                  </a:cubicBezTo>
                  <a:close/>
                </a:path>
              </a:pathLst>
            </a:custGeom>
            <a:solidFill>
              <a:srgbClr val="262034">
                <a:alpha val="6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635;p71">
            <a:extLst>
              <a:ext uri="{FF2B5EF4-FFF2-40B4-BE49-F238E27FC236}">
                <a16:creationId xmlns:a16="http://schemas.microsoft.com/office/drawing/2014/main" id="{A374DE8E-2339-42E4-6773-FC663492EAD5}"/>
              </a:ext>
            </a:extLst>
          </p:cNvPr>
          <p:cNvSpPr txBox="1">
            <a:spLocks noGrp="1"/>
          </p:cNvSpPr>
          <p:nvPr>
            <p:ph type="subTitle" idx="1"/>
          </p:nvPr>
        </p:nvSpPr>
        <p:spPr>
          <a:xfrm>
            <a:off x="1275993" y="775920"/>
            <a:ext cx="6072846" cy="613604"/>
          </a:xfrm>
          <a:prstGeom prst="rect">
            <a:avLst/>
          </a:prstGeom>
        </p:spPr>
        <p:txBody>
          <a:bodyPr spcFirstLastPara="1" wrap="square" lIns="91425" tIns="91425" rIns="91425" bIns="91425" anchor="t" anchorCtr="0">
            <a:noAutofit/>
          </a:bodyPr>
          <a:lstStyle/>
          <a:p>
            <a:pPr marL="0" lvl="0" indent="0">
              <a:lnSpc>
                <a:spcPct val="150000"/>
              </a:lnSpc>
              <a:buSzPts val="1100"/>
            </a:pPr>
            <a:r>
              <a:rPr lang="en-US" sz="2000">
                <a:solidFill>
                  <a:srgbClr val="FF0000"/>
                </a:solidFill>
                <a:latin typeface="+mn-lt"/>
              </a:rPr>
              <a:t>Em hãy cho biết cầm chuột bằng tay phải:</a:t>
            </a:r>
          </a:p>
        </p:txBody>
      </p:sp>
      <p:sp>
        <p:nvSpPr>
          <p:cNvPr id="31" name="Google Shape;4634;p71">
            <a:extLst>
              <a:ext uri="{FF2B5EF4-FFF2-40B4-BE49-F238E27FC236}">
                <a16:creationId xmlns:a16="http://schemas.microsoft.com/office/drawing/2014/main" id="{B80518B4-89B8-2188-5BB4-C303BE4E6097}"/>
              </a:ext>
            </a:extLst>
          </p:cNvPr>
          <p:cNvSpPr txBox="1">
            <a:spLocks noGrp="1"/>
          </p:cNvSpPr>
          <p:nvPr>
            <p:ph type="title"/>
          </p:nvPr>
        </p:nvSpPr>
        <p:spPr>
          <a:xfrm>
            <a:off x="640955" y="370012"/>
            <a:ext cx="3855300" cy="54378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000">
                <a:latin typeface="+mj-lt"/>
              </a:rPr>
              <a:t>LUYỆN TẬP</a:t>
            </a:r>
            <a:endParaRPr lang="en-US" sz="3000">
              <a:solidFill>
                <a:schemeClr val="accent6"/>
              </a:solidFill>
              <a:latin typeface="+mj-lt"/>
            </a:endParaRPr>
          </a:p>
        </p:txBody>
      </p:sp>
      <p:sp>
        <p:nvSpPr>
          <p:cNvPr id="34" name="Oval 33">
            <a:extLst>
              <a:ext uri="{FF2B5EF4-FFF2-40B4-BE49-F238E27FC236}">
                <a16:creationId xmlns:a16="http://schemas.microsoft.com/office/drawing/2014/main" id="{50E84BCF-112B-4D31-4C7D-62E128D3841F}"/>
              </a:ext>
            </a:extLst>
          </p:cNvPr>
          <p:cNvSpPr/>
          <p:nvPr/>
        </p:nvSpPr>
        <p:spPr>
          <a:xfrm>
            <a:off x="653620" y="913797"/>
            <a:ext cx="520995" cy="475727"/>
          </a:xfrm>
          <a:prstGeom prst="ellipse">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2060"/>
                </a:solidFill>
              </a:rPr>
              <a:t>?</a:t>
            </a:r>
          </a:p>
        </p:txBody>
      </p:sp>
      <p:sp>
        <p:nvSpPr>
          <p:cNvPr id="36" name="TextBox 35">
            <a:extLst>
              <a:ext uri="{FF2B5EF4-FFF2-40B4-BE49-F238E27FC236}">
                <a16:creationId xmlns:a16="http://schemas.microsoft.com/office/drawing/2014/main" id="{1BF0247E-8221-C21D-73B2-CF52EE497897}"/>
              </a:ext>
            </a:extLst>
          </p:cNvPr>
          <p:cNvSpPr txBox="1"/>
          <p:nvPr/>
        </p:nvSpPr>
        <p:spPr>
          <a:xfrm>
            <a:off x="539824" y="1407040"/>
            <a:ext cx="7330496" cy="2329420"/>
          </a:xfrm>
          <a:prstGeom prst="rect">
            <a:avLst/>
          </a:prstGeom>
          <a:noFill/>
        </p:spPr>
        <p:txBody>
          <a:bodyPr wrap="square">
            <a:spAutoFit/>
          </a:bodyPr>
          <a:lstStyle/>
          <a:p>
            <a:pPr lvl="0" indent="-457200">
              <a:lnSpc>
                <a:spcPct val="150000"/>
              </a:lnSpc>
              <a:buSzPts val="1100"/>
              <a:buAutoNum type="alphaLcParenR"/>
            </a:pPr>
            <a:r>
              <a:rPr lang="en-US" sz="2500">
                <a:solidFill>
                  <a:schemeClr val="bg2">
                    <a:lumMod val="50000"/>
                  </a:schemeClr>
                </a:solidFill>
                <a:latin typeface="+mn-lt"/>
              </a:rPr>
              <a:t>Ngón tay trỏ đặt ở đâu?</a:t>
            </a:r>
          </a:p>
          <a:p>
            <a:pPr lvl="0" indent="-457200">
              <a:lnSpc>
                <a:spcPct val="150000"/>
              </a:lnSpc>
              <a:buSzPts val="1100"/>
              <a:buAutoNum type="alphaLcParenR"/>
            </a:pPr>
            <a:r>
              <a:rPr lang="en-US" sz="2500">
                <a:solidFill>
                  <a:schemeClr val="bg2">
                    <a:lumMod val="50000"/>
                  </a:schemeClr>
                </a:solidFill>
                <a:latin typeface="+mn-lt"/>
              </a:rPr>
              <a:t>Ngón tay giữa đặt ở đâu?</a:t>
            </a:r>
          </a:p>
          <a:p>
            <a:pPr lvl="0" indent="-457200">
              <a:lnSpc>
                <a:spcPct val="150000"/>
              </a:lnSpc>
              <a:buSzPts val="1100"/>
              <a:buAutoNum type="alphaLcParenR"/>
            </a:pPr>
            <a:r>
              <a:rPr lang="en-US" sz="2500">
                <a:solidFill>
                  <a:schemeClr val="bg2">
                    <a:lumMod val="50000"/>
                  </a:schemeClr>
                </a:solidFill>
                <a:latin typeface="+mn-lt"/>
              </a:rPr>
              <a:t>Các ngón còn lại đặt ở đâu?</a:t>
            </a:r>
          </a:p>
          <a:p>
            <a:pPr lvl="0" indent="-457200">
              <a:lnSpc>
                <a:spcPct val="150000"/>
              </a:lnSpc>
              <a:buSzPts val="1100"/>
              <a:buAutoNum type="alphaLcParenR"/>
            </a:pPr>
            <a:r>
              <a:rPr lang="en-US" sz="2500">
                <a:solidFill>
                  <a:schemeClr val="bg2">
                    <a:lumMod val="50000"/>
                  </a:schemeClr>
                </a:solidFill>
                <a:latin typeface="+mn-lt"/>
              </a:rPr>
              <a:t>Khi cần lăn nút cuộn, ta dùng ngón tay nào?</a:t>
            </a:r>
            <a:endParaRPr lang="vi-VN" sz="2500">
              <a:solidFill>
                <a:schemeClr val="bg2">
                  <a:lumMod val="50000"/>
                </a:schemeClr>
              </a:solidFill>
              <a:latin typeface="+mn-lt"/>
            </a:endParaRPr>
          </a:p>
        </p:txBody>
      </p:sp>
      <p:pic>
        <p:nvPicPr>
          <p:cNvPr id="3074" name="Picture 2" descr="Arrow down ">
            <a:extLst>
              <a:ext uri="{FF2B5EF4-FFF2-40B4-BE49-F238E27FC236}">
                <a16:creationId xmlns:a16="http://schemas.microsoft.com/office/drawing/2014/main" id="{87A41F60-3ABD-BCC0-7F48-640888EC7A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134378" y="1504054"/>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C67CBA4-7337-B733-2B31-24D9638A54C2}"/>
              </a:ext>
            </a:extLst>
          </p:cNvPr>
          <p:cNvSpPr txBox="1"/>
          <p:nvPr/>
        </p:nvSpPr>
        <p:spPr>
          <a:xfrm>
            <a:off x="5886285" y="1546654"/>
            <a:ext cx="2630469" cy="400110"/>
          </a:xfrm>
          <a:prstGeom prst="rect">
            <a:avLst/>
          </a:prstGeom>
          <a:noFill/>
        </p:spPr>
        <p:txBody>
          <a:bodyPr wrap="square" rtlCol="0">
            <a:spAutoFit/>
          </a:bodyPr>
          <a:lstStyle/>
          <a:p>
            <a:r>
              <a:rPr lang="en-US" sz="2000" b="1" i="1"/>
              <a:t>Nút chuột trái</a:t>
            </a:r>
          </a:p>
        </p:txBody>
      </p:sp>
      <p:sp>
        <p:nvSpPr>
          <p:cNvPr id="39" name="TextBox 38">
            <a:extLst>
              <a:ext uri="{FF2B5EF4-FFF2-40B4-BE49-F238E27FC236}">
                <a16:creationId xmlns:a16="http://schemas.microsoft.com/office/drawing/2014/main" id="{6BF2C657-16CC-B927-4B50-C1ADC213C001}"/>
              </a:ext>
            </a:extLst>
          </p:cNvPr>
          <p:cNvSpPr txBox="1"/>
          <p:nvPr/>
        </p:nvSpPr>
        <p:spPr>
          <a:xfrm>
            <a:off x="5840810" y="2069746"/>
            <a:ext cx="2630469" cy="400110"/>
          </a:xfrm>
          <a:prstGeom prst="rect">
            <a:avLst/>
          </a:prstGeom>
          <a:noFill/>
        </p:spPr>
        <p:txBody>
          <a:bodyPr wrap="square" rtlCol="0">
            <a:spAutoFit/>
          </a:bodyPr>
          <a:lstStyle/>
          <a:p>
            <a:r>
              <a:rPr lang="en-US" sz="2000" b="1" i="1"/>
              <a:t>Nút chuột phải</a:t>
            </a:r>
          </a:p>
        </p:txBody>
      </p:sp>
      <p:sp>
        <p:nvSpPr>
          <p:cNvPr id="41" name="TextBox 40">
            <a:extLst>
              <a:ext uri="{FF2B5EF4-FFF2-40B4-BE49-F238E27FC236}">
                <a16:creationId xmlns:a16="http://schemas.microsoft.com/office/drawing/2014/main" id="{832475E8-4BB4-EF8F-C90D-9BB090F1AA40}"/>
              </a:ext>
            </a:extLst>
          </p:cNvPr>
          <p:cNvSpPr txBox="1"/>
          <p:nvPr/>
        </p:nvSpPr>
        <p:spPr>
          <a:xfrm>
            <a:off x="5823425" y="2703237"/>
            <a:ext cx="2630469" cy="400110"/>
          </a:xfrm>
          <a:prstGeom prst="rect">
            <a:avLst/>
          </a:prstGeom>
          <a:noFill/>
        </p:spPr>
        <p:txBody>
          <a:bodyPr wrap="square" rtlCol="0">
            <a:spAutoFit/>
          </a:bodyPr>
          <a:lstStyle/>
          <a:p>
            <a:r>
              <a:rPr lang="en-US" sz="2000" b="1" i="1"/>
              <a:t>Ở hai bên chuột</a:t>
            </a:r>
          </a:p>
        </p:txBody>
      </p:sp>
      <p:sp>
        <p:nvSpPr>
          <p:cNvPr id="42" name="TextBox 41">
            <a:extLst>
              <a:ext uri="{FF2B5EF4-FFF2-40B4-BE49-F238E27FC236}">
                <a16:creationId xmlns:a16="http://schemas.microsoft.com/office/drawing/2014/main" id="{FDD50FC2-7BBF-655C-1F11-68AB63DC80E6}"/>
              </a:ext>
            </a:extLst>
          </p:cNvPr>
          <p:cNvSpPr txBox="1"/>
          <p:nvPr/>
        </p:nvSpPr>
        <p:spPr>
          <a:xfrm>
            <a:off x="5941638" y="3785350"/>
            <a:ext cx="2630469" cy="400110"/>
          </a:xfrm>
          <a:prstGeom prst="rect">
            <a:avLst/>
          </a:prstGeom>
          <a:noFill/>
        </p:spPr>
        <p:txBody>
          <a:bodyPr wrap="square" rtlCol="0">
            <a:spAutoFit/>
          </a:bodyPr>
          <a:lstStyle/>
          <a:p>
            <a:r>
              <a:rPr lang="en-US" sz="2000" b="1" i="1"/>
              <a:t>Ngón tay trỏ</a:t>
            </a:r>
          </a:p>
        </p:txBody>
      </p:sp>
      <p:pic>
        <p:nvPicPr>
          <p:cNvPr id="43" name="Picture 2" descr="Arrow down ">
            <a:extLst>
              <a:ext uri="{FF2B5EF4-FFF2-40B4-BE49-F238E27FC236}">
                <a16:creationId xmlns:a16="http://schemas.microsoft.com/office/drawing/2014/main" id="{2B284371-2580-42DF-1B37-687D005D13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134378" y="2071416"/>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Arrow down ">
            <a:extLst>
              <a:ext uri="{FF2B5EF4-FFF2-40B4-BE49-F238E27FC236}">
                <a16:creationId xmlns:a16="http://schemas.microsoft.com/office/drawing/2014/main" id="{E13FE7F2-394F-8F15-BD30-67830FF752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165613" y="2617178"/>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Arrow down ">
            <a:extLst>
              <a:ext uri="{FF2B5EF4-FFF2-40B4-BE49-F238E27FC236}">
                <a16:creationId xmlns:a16="http://schemas.microsoft.com/office/drawing/2014/main" id="{BC9EF0F4-C711-F12C-23E3-DC3BB8441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195108" y="3733000"/>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879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
                                            <p:txEl>
                                              <p:pRg st="0" end="0"/>
                                            </p:txEl>
                                          </p:spTgt>
                                        </p:tgtEl>
                                        <p:attrNameLst>
                                          <p:attrName>style.visibility</p:attrName>
                                        </p:attrNameLst>
                                      </p:cBhvr>
                                      <p:to>
                                        <p:strVal val="visible"/>
                                      </p:to>
                                    </p:set>
                                    <p:anim calcmode="lin" valueType="num">
                                      <p:cBhvr additive="base">
                                        <p:cTn id="13"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ppt_x"/>
                                          </p:val>
                                        </p:tav>
                                        <p:tav tm="100000">
                                          <p:val>
                                            <p:strVal val="#ppt_x"/>
                                          </p:val>
                                        </p:tav>
                                      </p:tavLst>
                                    </p:anim>
                                    <p:anim calcmode="lin" valueType="num">
                                      <p:cBhvr additive="base">
                                        <p:cTn id="2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074"/>
                                        </p:tgtEl>
                                        <p:attrNameLst>
                                          <p:attrName>style.visibility</p:attrName>
                                        </p:attrNameLst>
                                      </p:cBhvr>
                                      <p:to>
                                        <p:strVal val="visible"/>
                                      </p:to>
                                    </p:set>
                                    <p:animEffect transition="in" filter="barn(inVertical)">
                                      <p:cBhvr>
                                        <p:cTn id="29" dur="500"/>
                                        <p:tgtEl>
                                          <p:spTgt spid="3074"/>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80">
                                          <p:stCondLst>
                                            <p:cond delay="0"/>
                                          </p:stCondLst>
                                        </p:cTn>
                                        <p:tgtEl>
                                          <p:spTgt spid="5"/>
                                        </p:tgtEl>
                                      </p:cBhvr>
                                    </p:animEffect>
                                    <p:anim calcmode="lin" valueType="num">
                                      <p:cBhvr>
                                        <p:cTn id="3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0" dur="26">
                                          <p:stCondLst>
                                            <p:cond delay="650"/>
                                          </p:stCondLst>
                                        </p:cTn>
                                        <p:tgtEl>
                                          <p:spTgt spid="5"/>
                                        </p:tgtEl>
                                      </p:cBhvr>
                                      <p:to x="100000" y="60000"/>
                                    </p:animScale>
                                    <p:animScale>
                                      <p:cBhvr>
                                        <p:cTn id="41" dur="166" decel="50000">
                                          <p:stCondLst>
                                            <p:cond delay="676"/>
                                          </p:stCondLst>
                                        </p:cTn>
                                        <p:tgtEl>
                                          <p:spTgt spid="5"/>
                                        </p:tgtEl>
                                      </p:cBhvr>
                                      <p:to x="100000" y="100000"/>
                                    </p:animScale>
                                    <p:animScale>
                                      <p:cBhvr>
                                        <p:cTn id="42" dur="26">
                                          <p:stCondLst>
                                            <p:cond delay="1312"/>
                                          </p:stCondLst>
                                        </p:cTn>
                                        <p:tgtEl>
                                          <p:spTgt spid="5"/>
                                        </p:tgtEl>
                                      </p:cBhvr>
                                      <p:to x="100000" y="80000"/>
                                    </p:animScale>
                                    <p:animScale>
                                      <p:cBhvr>
                                        <p:cTn id="43" dur="166" decel="50000">
                                          <p:stCondLst>
                                            <p:cond delay="1338"/>
                                          </p:stCondLst>
                                        </p:cTn>
                                        <p:tgtEl>
                                          <p:spTgt spid="5"/>
                                        </p:tgtEl>
                                      </p:cBhvr>
                                      <p:to x="100000" y="100000"/>
                                    </p:animScale>
                                    <p:animScale>
                                      <p:cBhvr>
                                        <p:cTn id="44" dur="26">
                                          <p:stCondLst>
                                            <p:cond delay="1642"/>
                                          </p:stCondLst>
                                        </p:cTn>
                                        <p:tgtEl>
                                          <p:spTgt spid="5"/>
                                        </p:tgtEl>
                                      </p:cBhvr>
                                      <p:to x="100000" y="90000"/>
                                    </p:animScale>
                                    <p:animScale>
                                      <p:cBhvr>
                                        <p:cTn id="45" dur="166" decel="50000">
                                          <p:stCondLst>
                                            <p:cond delay="1668"/>
                                          </p:stCondLst>
                                        </p:cTn>
                                        <p:tgtEl>
                                          <p:spTgt spid="5"/>
                                        </p:tgtEl>
                                      </p:cBhvr>
                                      <p:to x="100000" y="100000"/>
                                    </p:animScale>
                                    <p:animScale>
                                      <p:cBhvr>
                                        <p:cTn id="46" dur="26">
                                          <p:stCondLst>
                                            <p:cond delay="1808"/>
                                          </p:stCondLst>
                                        </p:cTn>
                                        <p:tgtEl>
                                          <p:spTgt spid="5"/>
                                        </p:tgtEl>
                                      </p:cBhvr>
                                      <p:to x="100000" y="95000"/>
                                    </p:animScale>
                                    <p:animScale>
                                      <p:cBhvr>
                                        <p:cTn id="47" dur="166" decel="50000">
                                          <p:stCondLst>
                                            <p:cond delay="1834"/>
                                          </p:stCondLst>
                                        </p:cTn>
                                        <p:tgtEl>
                                          <p:spTgt spid="5"/>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barn(inVertical)">
                                      <p:cBhvr>
                                        <p:cTn id="52" dur="500"/>
                                        <p:tgtEl>
                                          <p:spTgt spid="43"/>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down)">
                                      <p:cBhvr>
                                        <p:cTn id="57" dur="580">
                                          <p:stCondLst>
                                            <p:cond delay="0"/>
                                          </p:stCondLst>
                                        </p:cTn>
                                        <p:tgtEl>
                                          <p:spTgt spid="39"/>
                                        </p:tgtEl>
                                      </p:cBhvr>
                                    </p:animEffect>
                                    <p:anim calcmode="lin" valueType="num">
                                      <p:cBhvr>
                                        <p:cTn id="58"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63" dur="26">
                                          <p:stCondLst>
                                            <p:cond delay="650"/>
                                          </p:stCondLst>
                                        </p:cTn>
                                        <p:tgtEl>
                                          <p:spTgt spid="39"/>
                                        </p:tgtEl>
                                      </p:cBhvr>
                                      <p:to x="100000" y="60000"/>
                                    </p:animScale>
                                    <p:animScale>
                                      <p:cBhvr>
                                        <p:cTn id="64" dur="166" decel="50000">
                                          <p:stCondLst>
                                            <p:cond delay="676"/>
                                          </p:stCondLst>
                                        </p:cTn>
                                        <p:tgtEl>
                                          <p:spTgt spid="39"/>
                                        </p:tgtEl>
                                      </p:cBhvr>
                                      <p:to x="100000" y="100000"/>
                                    </p:animScale>
                                    <p:animScale>
                                      <p:cBhvr>
                                        <p:cTn id="65" dur="26">
                                          <p:stCondLst>
                                            <p:cond delay="1312"/>
                                          </p:stCondLst>
                                        </p:cTn>
                                        <p:tgtEl>
                                          <p:spTgt spid="39"/>
                                        </p:tgtEl>
                                      </p:cBhvr>
                                      <p:to x="100000" y="80000"/>
                                    </p:animScale>
                                    <p:animScale>
                                      <p:cBhvr>
                                        <p:cTn id="66" dur="166" decel="50000">
                                          <p:stCondLst>
                                            <p:cond delay="1338"/>
                                          </p:stCondLst>
                                        </p:cTn>
                                        <p:tgtEl>
                                          <p:spTgt spid="39"/>
                                        </p:tgtEl>
                                      </p:cBhvr>
                                      <p:to x="100000" y="100000"/>
                                    </p:animScale>
                                    <p:animScale>
                                      <p:cBhvr>
                                        <p:cTn id="67" dur="26">
                                          <p:stCondLst>
                                            <p:cond delay="1642"/>
                                          </p:stCondLst>
                                        </p:cTn>
                                        <p:tgtEl>
                                          <p:spTgt spid="39"/>
                                        </p:tgtEl>
                                      </p:cBhvr>
                                      <p:to x="100000" y="90000"/>
                                    </p:animScale>
                                    <p:animScale>
                                      <p:cBhvr>
                                        <p:cTn id="68" dur="166" decel="50000">
                                          <p:stCondLst>
                                            <p:cond delay="1668"/>
                                          </p:stCondLst>
                                        </p:cTn>
                                        <p:tgtEl>
                                          <p:spTgt spid="39"/>
                                        </p:tgtEl>
                                      </p:cBhvr>
                                      <p:to x="100000" y="100000"/>
                                    </p:animScale>
                                    <p:animScale>
                                      <p:cBhvr>
                                        <p:cTn id="69" dur="26">
                                          <p:stCondLst>
                                            <p:cond delay="1808"/>
                                          </p:stCondLst>
                                        </p:cTn>
                                        <p:tgtEl>
                                          <p:spTgt spid="39"/>
                                        </p:tgtEl>
                                      </p:cBhvr>
                                      <p:to x="100000" y="95000"/>
                                    </p:animScale>
                                    <p:animScale>
                                      <p:cBhvr>
                                        <p:cTn id="70" dur="166" decel="50000">
                                          <p:stCondLst>
                                            <p:cond delay="1834"/>
                                          </p:stCondLst>
                                        </p:cTn>
                                        <p:tgtEl>
                                          <p:spTgt spid="39"/>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barn(inVertical)">
                                      <p:cBhvr>
                                        <p:cTn id="75" dur="500"/>
                                        <p:tgtEl>
                                          <p:spTgt spid="44"/>
                                        </p:tgtEl>
                                      </p:cBhvr>
                                    </p:animEffect>
                                  </p:childTnLst>
                                </p:cTn>
                              </p:par>
                            </p:childTnLst>
                          </p:cTn>
                        </p:par>
                      </p:childTnLst>
                    </p:cTn>
                  </p:par>
                  <p:par>
                    <p:cTn id="76" fill="hold">
                      <p:stCondLst>
                        <p:cond delay="indefinite"/>
                      </p:stCondLst>
                      <p:childTnLst>
                        <p:par>
                          <p:cTn id="77" fill="hold">
                            <p:stCondLst>
                              <p:cond delay="0"/>
                            </p:stCondLst>
                            <p:childTnLst>
                              <p:par>
                                <p:cTn id="78" presetID="26" presetClass="entr" presetSubtype="0" fill="hold" grpId="0" nodeType="click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80">
                                          <p:stCondLst>
                                            <p:cond delay="0"/>
                                          </p:stCondLst>
                                        </p:cTn>
                                        <p:tgtEl>
                                          <p:spTgt spid="41"/>
                                        </p:tgtEl>
                                      </p:cBhvr>
                                    </p:animEffect>
                                    <p:anim calcmode="lin" valueType="num">
                                      <p:cBhvr>
                                        <p:cTn id="81"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86" dur="26">
                                          <p:stCondLst>
                                            <p:cond delay="650"/>
                                          </p:stCondLst>
                                        </p:cTn>
                                        <p:tgtEl>
                                          <p:spTgt spid="41"/>
                                        </p:tgtEl>
                                      </p:cBhvr>
                                      <p:to x="100000" y="60000"/>
                                    </p:animScale>
                                    <p:animScale>
                                      <p:cBhvr>
                                        <p:cTn id="87" dur="166" decel="50000">
                                          <p:stCondLst>
                                            <p:cond delay="676"/>
                                          </p:stCondLst>
                                        </p:cTn>
                                        <p:tgtEl>
                                          <p:spTgt spid="41"/>
                                        </p:tgtEl>
                                      </p:cBhvr>
                                      <p:to x="100000" y="100000"/>
                                    </p:animScale>
                                    <p:animScale>
                                      <p:cBhvr>
                                        <p:cTn id="88" dur="26">
                                          <p:stCondLst>
                                            <p:cond delay="1312"/>
                                          </p:stCondLst>
                                        </p:cTn>
                                        <p:tgtEl>
                                          <p:spTgt spid="41"/>
                                        </p:tgtEl>
                                      </p:cBhvr>
                                      <p:to x="100000" y="80000"/>
                                    </p:animScale>
                                    <p:animScale>
                                      <p:cBhvr>
                                        <p:cTn id="89" dur="166" decel="50000">
                                          <p:stCondLst>
                                            <p:cond delay="1338"/>
                                          </p:stCondLst>
                                        </p:cTn>
                                        <p:tgtEl>
                                          <p:spTgt spid="41"/>
                                        </p:tgtEl>
                                      </p:cBhvr>
                                      <p:to x="100000" y="100000"/>
                                    </p:animScale>
                                    <p:animScale>
                                      <p:cBhvr>
                                        <p:cTn id="90" dur="26">
                                          <p:stCondLst>
                                            <p:cond delay="1642"/>
                                          </p:stCondLst>
                                        </p:cTn>
                                        <p:tgtEl>
                                          <p:spTgt spid="41"/>
                                        </p:tgtEl>
                                      </p:cBhvr>
                                      <p:to x="100000" y="90000"/>
                                    </p:animScale>
                                    <p:animScale>
                                      <p:cBhvr>
                                        <p:cTn id="91" dur="166" decel="50000">
                                          <p:stCondLst>
                                            <p:cond delay="1668"/>
                                          </p:stCondLst>
                                        </p:cTn>
                                        <p:tgtEl>
                                          <p:spTgt spid="41"/>
                                        </p:tgtEl>
                                      </p:cBhvr>
                                      <p:to x="100000" y="100000"/>
                                    </p:animScale>
                                    <p:animScale>
                                      <p:cBhvr>
                                        <p:cTn id="92" dur="26">
                                          <p:stCondLst>
                                            <p:cond delay="1808"/>
                                          </p:stCondLst>
                                        </p:cTn>
                                        <p:tgtEl>
                                          <p:spTgt spid="41"/>
                                        </p:tgtEl>
                                      </p:cBhvr>
                                      <p:to x="100000" y="95000"/>
                                    </p:animScale>
                                    <p:animScale>
                                      <p:cBhvr>
                                        <p:cTn id="93" dur="166" decel="50000">
                                          <p:stCondLst>
                                            <p:cond delay="1834"/>
                                          </p:stCondLst>
                                        </p:cTn>
                                        <p:tgtEl>
                                          <p:spTgt spid="41"/>
                                        </p:tgtEl>
                                      </p:cBhvr>
                                      <p:to x="100000" y="100000"/>
                                    </p:animScale>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nodeType="click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barn(inVertical)">
                                      <p:cBhvr>
                                        <p:cTn id="98" dur="500"/>
                                        <p:tgtEl>
                                          <p:spTgt spid="46"/>
                                        </p:tgtEl>
                                      </p:cBhvr>
                                    </p:animEffect>
                                  </p:childTnLst>
                                </p:cTn>
                              </p:par>
                            </p:childTnLst>
                          </p:cTn>
                        </p:par>
                      </p:childTnLst>
                    </p:cTn>
                  </p:par>
                  <p:par>
                    <p:cTn id="99" fill="hold">
                      <p:stCondLst>
                        <p:cond delay="indefinite"/>
                      </p:stCondLst>
                      <p:childTnLst>
                        <p:par>
                          <p:cTn id="100" fill="hold">
                            <p:stCondLst>
                              <p:cond delay="0"/>
                            </p:stCondLst>
                            <p:childTnLst>
                              <p:par>
                                <p:cTn id="101" presetID="26" presetClass="entr" presetSubtype="0" fill="hold" grpId="0" nodeType="click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wipe(down)">
                                      <p:cBhvr>
                                        <p:cTn id="103" dur="580">
                                          <p:stCondLst>
                                            <p:cond delay="0"/>
                                          </p:stCondLst>
                                        </p:cTn>
                                        <p:tgtEl>
                                          <p:spTgt spid="42"/>
                                        </p:tgtEl>
                                      </p:cBhvr>
                                    </p:animEffect>
                                    <p:anim calcmode="lin" valueType="num">
                                      <p:cBhvr>
                                        <p:cTn id="10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109" dur="26">
                                          <p:stCondLst>
                                            <p:cond delay="650"/>
                                          </p:stCondLst>
                                        </p:cTn>
                                        <p:tgtEl>
                                          <p:spTgt spid="42"/>
                                        </p:tgtEl>
                                      </p:cBhvr>
                                      <p:to x="100000" y="60000"/>
                                    </p:animScale>
                                    <p:animScale>
                                      <p:cBhvr>
                                        <p:cTn id="110" dur="166" decel="50000">
                                          <p:stCondLst>
                                            <p:cond delay="676"/>
                                          </p:stCondLst>
                                        </p:cTn>
                                        <p:tgtEl>
                                          <p:spTgt spid="42"/>
                                        </p:tgtEl>
                                      </p:cBhvr>
                                      <p:to x="100000" y="100000"/>
                                    </p:animScale>
                                    <p:animScale>
                                      <p:cBhvr>
                                        <p:cTn id="111" dur="26">
                                          <p:stCondLst>
                                            <p:cond delay="1312"/>
                                          </p:stCondLst>
                                        </p:cTn>
                                        <p:tgtEl>
                                          <p:spTgt spid="42"/>
                                        </p:tgtEl>
                                      </p:cBhvr>
                                      <p:to x="100000" y="80000"/>
                                    </p:animScale>
                                    <p:animScale>
                                      <p:cBhvr>
                                        <p:cTn id="112" dur="166" decel="50000">
                                          <p:stCondLst>
                                            <p:cond delay="1338"/>
                                          </p:stCondLst>
                                        </p:cTn>
                                        <p:tgtEl>
                                          <p:spTgt spid="42"/>
                                        </p:tgtEl>
                                      </p:cBhvr>
                                      <p:to x="100000" y="100000"/>
                                    </p:animScale>
                                    <p:animScale>
                                      <p:cBhvr>
                                        <p:cTn id="113" dur="26">
                                          <p:stCondLst>
                                            <p:cond delay="1642"/>
                                          </p:stCondLst>
                                        </p:cTn>
                                        <p:tgtEl>
                                          <p:spTgt spid="42"/>
                                        </p:tgtEl>
                                      </p:cBhvr>
                                      <p:to x="100000" y="90000"/>
                                    </p:animScale>
                                    <p:animScale>
                                      <p:cBhvr>
                                        <p:cTn id="114" dur="166" decel="50000">
                                          <p:stCondLst>
                                            <p:cond delay="1668"/>
                                          </p:stCondLst>
                                        </p:cTn>
                                        <p:tgtEl>
                                          <p:spTgt spid="42"/>
                                        </p:tgtEl>
                                      </p:cBhvr>
                                      <p:to x="100000" y="100000"/>
                                    </p:animScale>
                                    <p:animScale>
                                      <p:cBhvr>
                                        <p:cTn id="115" dur="26">
                                          <p:stCondLst>
                                            <p:cond delay="1808"/>
                                          </p:stCondLst>
                                        </p:cTn>
                                        <p:tgtEl>
                                          <p:spTgt spid="42"/>
                                        </p:tgtEl>
                                      </p:cBhvr>
                                      <p:to x="100000" y="95000"/>
                                    </p:animScale>
                                    <p:animScale>
                                      <p:cBhvr>
                                        <p:cTn id="116" dur="166" decel="50000">
                                          <p:stCondLst>
                                            <p:cond delay="1834"/>
                                          </p:stCondLst>
                                        </p:cTn>
                                        <p:tgtEl>
                                          <p:spTgt spid="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uild="p"/>
      <p:bldP spid="31" grpId="0"/>
      <p:bldP spid="34" grpId="0" animBg="1"/>
      <p:bldP spid="36" grpId="0"/>
      <p:bldP spid="5" grpId="0"/>
      <p:bldP spid="39"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33"/>
        <p:cNvGrpSpPr/>
        <p:nvPr/>
      </p:nvGrpSpPr>
      <p:grpSpPr>
        <a:xfrm>
          <a:off x="0" y="0"/>
          <a:ext cx="0" cy="0"/>
          <a:chOff x="0" y="0"/>
          <a:chExt cx="0" cy="0"/>
        </a:xfrm>
      </p:grpSpPr>
      <p:grpSp>
        <p:nvGrpSpPr>
          <p:cNvPr id="4738" name="Google Shape;4738;p71"/>
          <p:cNvGrpSpPr/>
          <p:nvPr/>
        </p:nvGrpSpPr>
        <p:grpSpPr>
          <a:xfrm>
            <a:off x="6985299" y="3996650"/>
            <a:ext cx="2154241" cy="1306983"/>
            <a:chOff x="7065924" y="3940900"/>
            <a:chExt cx="2154241" cy="1306983"/>
          </a:xfrm>
        </p:grpSpPr>
        <p:sp>
          <p:nvSpPr>
            <p:cNvPr id="4739" name="Google Shape;4739;p71"/>
            <p:cNvSpPr/>
            <p:nvPr/>
          </p:nvSpPr>
          <p:spPr>
            <a:xfrm>
              <a:off x="7065924" y="3940900"/>
              <a:ext cx="2154231" cy="1306983"/>
            </a:xfrm>
            <a:custGeom>
              <a:avLst/>
              <a:gdLst/>
              <a:ahLst/>
              <a:cxnLst/>
              <a:rect l="l" t="t" r="r" b="b"/>
              <a:pathLst>
                <a:path w="40715" h="24702" extrusionOk="0">
                  <a:moveTo>
                    <a:pt x="40706" y="0"/>
                  </a:moveTo>
                  <a:lnTo>
                    <a:pt x="40706" y="0"/>
                  </a:lnTo>
                  <a:lnTo>
                    <a:pt x="40706" y="0"/>
                  </a:lnTo>
                  <a:cubicBezTo>
                    <a:pt x="40709" y="0"/>
                    <a:pt x="40712" y="0"/>
                    <a:pt x="40715" y="0"/>
                  </a:cubicBezTo>
                  <a:close/>
                  <a:moveTo>
                    <a:pt x="40706" y="0"/>
                  </a:moveTo>
                  <a:cubicBezTo>
                    <a:pt x="39251" y="1"/>
                    <a:pt x="37788" y="134"/>
                    <a:pt x="36374" y="317"/>
                  </a:cubicBezTo>
                  <a:cubicBezTo>
                    <a:pt x="33750" y="625"/>
                    <a:pt x="30601" y="1458"/>
                    <a:pt x="29918" y="4007"/>
                  </a:cubicBezTo>
                  <a:cubicBezTo>
                    <a:pt x="29546" y="3141"/>
                    <a:pt x="28682" y="2749"/>
                    <a:pt x="27751" y="2749"/>
                  </a:cubicBezTo>
                  <a:cubicBezTo>
                    <a:pt x="26740" y="2749"/>
                    <a:pt x="25652" y="3212"/>
                    <a:pt x="25035" y="4032"/>
                  </a:cubicBezTo>
                  <a:cubicBezTo>
                    <a:pt x="23863" y="5583"/>
                    <a:pt x="23909" y="7682"/>
                    <a:pt x="24006" y="9615"/>
                  </a:cubicBezTo>
                  <a:lnTo>
                    <a:pt x="24006" y="9615"/>
                  </a:lnTo>
                  <a:cubicBezTo>
                    <a:pt x="23909" y="8292"/>
                    <a:pt x="22546" y="7497"/>
                    <a:pt x="21185" y="7497"/>
                  </a:cubicBezTo>
                  <a:cubicBezTo>
                    <a:pt x="20515" y="7497"/>
                    <a:pt x="19846" y="7689"/>
                    <a:pt x="19329" y="8106"/>
                  </a:cubicBezTo>
                  <a:cubicBezTo>
                    <a:pt x="17729" y="9381"/>
                    <a:pt x="17496" y="11772"/>
                    <a:pt x="17979" y="13747"/>
                  </a:cubicBezTo>
                  <a:cubicBezTo>
                    <a:pt x="15755" y="8939"/>
                    <a:pt x="11939" y="4866"/>
                    <a:pt x="7265" y="2325"/>
                  </a:cubicBezTo>
                  <a:lnTo>
                    <a:pt x="7265" y="2325"/>
                  </a:lnTo>
                  <a:cubicBezTo>
                    <a:pt x="7049" y="6823"/>
                    <a:pt x="9431" y="11364"/>
                    <a:pt x="13255" y="13755"/>
                  </a:cubicBezTo>
                  <a:cubicBezTo>
                    <a:pt x="12887" y="13596"/>
                    <a:pt x="12490" y="13521"/>
                    <a:pt x="12090" y="13521"/>
                  </a:cubicBezTo>
                  <a:cubicBezTo>
                    <a:pt x="11062" y="13521"/>
                    <a:pt x="10022" y="14019"/>
                    <a:pt x="9440" y="14871"/>
                  </a:cubicBezTo>
                  <a:cubicBezTo>
                    <a:pt x="8640" y="16063"/>
                    <a:pt x="8831" y="17812"/>
                    <a:pt x="9848" y="18812"/>
                  </a:cubicBezTo>
                  <a:cubicBezTo>
                    <a:pt x="9525" y="18710"/>
                    <a:pt x="9194" y="18663"/>
                    <a:pt x="8863" y="18663"/>
                  </a:cubicBezTo>
                  <a:cubicBezTo>
                    <a:pt x="6909" y="18663"/>
                    <a:pt x="4963" y="20316"/>
                    <a:pt x="4899" y="22311"/>
                  </a:cubicBezTo>
                  <a:cubicBezTo>
                    <a:pt x="4523" y="21673"/>
                    <a:pt x="3835" y="21386"/>
                    <a:pt x="3106" y="21386"/>
                  </a:cubicBezTo>
                  <a:cubicBezTo>
                    <a:pt x="2254" y="21386"/>
                    <a:pt x="1347" y="21778"/>
                    <a:pt x="817" y="22461"/>
                  </a:cubicBezTo>
                  <a:cubicBezTo>
                    <a:pt x="359" y="23044"/>
                    <a:pt x="100" y="23827"/>
                    <a:pt x="0" y="24702"/>
                  </a:cubicBezTo>
                  <a:lnTo>
                    <a:pt x="40706" y="24702"/>
                  </a:lnTo>
                  <a:lnTo>
                    <a:pt x="407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71"/>
            <p:cNvSpPr/>
            <p:nvPr/>
          </p:nvSpPr>
          <p:spPr>
            <a:xfrm>
              <a:off x="7065924" y="4928398"/>
              <a:ext cx="521481" cy="319471"/>
            </a:xfrm>
            <a:custGeom>
              <a:avLst/>
              <a:gdLst/>
              <a:ahLst/>
              <a:cxnLst/>
              <a:rect l="l" t="t" r="r" b="b"/>
              <a:pathLst>
                <a:path w="9856" h="6038" extrusionOk="0">
                  <a:moveTo>
                    <a:pt x="8869" y="1"/>
                  </a:moveTo>
                  <a:cubicBezTo>
                    <a:pt x="6912" y="1"/>
                    <a:pt x="4969" y="1651"/>
                    <a:pt x="4907" y="3638"/>
                  </a:cubicBezTo>
                  <a:cubicBezTo>
                    <a:pt x="4528" y="3006"/>
                    <a:pt x="3841" y="2721"/>
                    <a:pt x="3115" y="2721"/>
                  </a:cubicBezTo>
                  <a:cubicBezTo>
                    <a:pt x="2263" y="2721"/>
                    <a:pt x="1356" y="3113"/>
                    <a:pt x="825" y="3797"/>
                  </a:cubicBezTo>
                  <a:cubicBezTo>
                    <a:pt x="367" y="4380"/>
                    <a:pt x="108" y="5163"/>
                    <a:pt x="0" y="6038"/>
                  </a:cubicBezTo>
                  <a:lnTo>
                    <a:pt x="5199" y="6038"/>
                  </a:lnTo>
                  <a:cubicBezTo>
                    <a:pt x="5817" y="4636"/>
                    <a:pt x="7342" y="3620"/>
                    <a:pt x="8881" y="3620"/>
                  </a:cubicBezTo>
                  <a:cubicBezTo>
                    <a:pt x="9208" y="3620"/>
                    <a:pt x="9536" y="3665"/>
                    <a:pt x="9856" y="3763"/>
                  </a:cubicBezTo>
                  <a:cubicBezTo>
                    <a:pt x="8889" y="2822"/>
                    <a:pt x="8664" y="1206"/>
                    <a:pt x="9323" y="31"/>
                  </a:cubicBezTo>
                  <a:cubicBezTo>
                    <a:pt x="9172" y="11"/>
                    <a:pt x="9021" y="1"/>
                    <a:pt x="8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71"/>
            <p:cNvSpPr/>
            <p:nvPr/>
          </p:nvSpPr>
          <p:spPr>
            <a:xfrm>
              <a:off x="7447203" y="3942646"/>
              <a:ext cx="1772961" cy="919100"/>
            </a:xfrm>
            <a:custGeom>
              <a:avLst/>
              <a:gdLst/>
              <a:ahLst/>
              <a:cxnLst/>
              <a:rect l="l" t="t" r="r" b="b"/>
              <a:pathLst>
                <a:path w="33509" h="17371" extrusionOk="0">
                  <a:moveTo>
                    <a:pt x="16800" y="13239"/>
                  </a:moveTo>
                  <a:cubicBezTo>
                    <a:pt x="16802" y="13270"/>
                    <a:pt x="16803" y="13300"/>
                    <a:pt x="16805" y="13330"/>
                  </a:cubicBezTo>
                  <a:cubicBezTo>
                    <a:pt x="16804" y="13300"/>
                    <a:pt x="16802" y="13269"/>
                    <a:pt x="16800" y="13239"/>
                  </a:cubicBezTo>
                  <a:close/>
                  <a:moveTo>
                    <a:pt x="33509" y="0"/>
                  </a:moveTo>
                  <a:cubicBezTo>
                    <a:pt x="32051" y="0"/>
                    <a:pt x="30584" y="134"/>
                    <a:pt x="29168" y="309"/>
                  </a:cubicBezTo>
                  <a:cubicBezTo>
                    <a:pt x="26544" y="625"/>
                    <a:pt x="23395" y="1458"/>
                    <a:pt x="22712" y="4008"/>
                  </a:cubicBezTo>
                  <a:cubicBezTo>
                    <a:pt x="22340" y="3142"/>
                    <a:pt x="21476" y="2750"/>
                    <a:pt x="20545" y="2750"/>
                  </a:cubicBezTo>
                  <a:cubicBezTo>
                    <a:pt x="19534" y="2750"/>
                    <a:pt x="18446" y="3213"/>
                    <a:pt x="17829" y="4033"/>
                  </a:cubicBezTo>
                  <a:cubicBezTo>
                    <a:pt x="16657" y="5575"/>
                    <a:pt x="16703" y="7682"/>
                    <a:pt x="16800" y="9615"/>
                  </a:cubicBezTo>
                  <a:lnTo>
                    <a:pt x="16800" y="9615"/>
                  </a:lnTo>
                  <a:cubicBezTo>
                    <a:pt x="16703" y="8290"/>
                    <a:pt x="15335" y="7495"/>
                    <a:pt x="13972" y="7495"/>
                  </a:cubicBezTo>
                  <a:cubicBezTo>
                    <a:pt x="13305" y="7495"/>
                    <a:pt x="12638" y="7685"/>
                    <a:pt x="12123" y="8098"/>
                  </a:cubicBezTo>
                  <a:cubicBezTo>
                    <a:pt x="10523" y="9381"/>
                    <a:pt x="10290" y="11764"/>
                    <a:pt x="10773" y="13747"/>
                  </a:cubicBezTo>
                  <a:cubicBezTo>
                    <a:pt x="8549" y="8931"/>
                    <a:pt x="4733" y="4866"/>
                    <a:pt x="59" y="2325"/>
                  </a:cubicBezTo>
                  <a:lnTo>
                    <a:pt x="59" y="2325"/>
                  </a:lnTo>
                  <a:cubicBezTo>
                    <a:pt x="1" y="3633"/>
                    <a:pt x="167" y="4949"/>
                    <a:pt x="509" y="6207"/>
                  </a:cubicBezTo>
                  <a:cubicBezTo>
                    <a:pt x="4966" y="8757"/>
                    <a:pt x="8607" y="12714"/>
                    <a:pt x="10773" y="17371"/>
                  </a:cubicBezTo>
                  <a:cubicBezTo>
                    <a:pt x="10290" y="15380"/>
                    <a:pt x="10523" y="13005"/>
                    <a:pt x="12123" y="11722"/>
                  </a:cubicBezTo>
                  <a:cubicBezTo>
                    <a:pt x="12638" y="11310"/>
                    <a:pt x="13305" y="11119"/>
                    <a:pt x="13972" y="11119"/>
                  </a:cubicBezTo>
                  <a:cubicBezTo>
                    <a:pt x="15335" y="11119"/>
                    <a:pt x="16703" y="11914"/>
                    <a:pt x="16800" y="13239"/>
                  </a:cubicBezTo>
                  <a:lnTo>
                    <a:pt x="16800" y="13239"/>
                  </a:lnTo>
                  <a:cubicBezTo>
                    <a:pt x="16703" y="11306"/>
                    <a:pt x="16657" y="9199"/>
                    <a:pt x="17829" y="7657"/>
                  </a:cubicBezTo>
                  <a:cubicBezTo>
                    <a:pt x="18446" y="6837"/>
                    <a:pt x="19534" y="6374"/>
                    <a:pt x="20545" y="6374"/>
                  </a:cubicBezTo>
                  <a:cubicBezTo>
                    <a:pt x="21476" y="6374"/>
                    <a:pt x="22340" y="6766"/>
                    <a:pt x="22712" y="7632"/>
                  </a:cubicBezTo>
                  <a:cubicBezTo>
                    <a:pt x="23386" y="5091"/>
                    <a:pt x="26544" y="4258"/>
                    <a:pt x="29168" y="3933"/>
                  </a:cubicBezTo>
                  <a:cubicBezTo>
                    <a:pt x="30584" y="3766"/>
                    <a:pt x="32051" y="3633"/>
                    <a:pt x="33509" y="3625"/>
                  </a:cubicBezTo>
                  <a:lnTo>
                    <a:pt x="335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71"/>
            <p:cNvSpPr/>
            <p:nvPr/>
          </p:nvSpPr>
          <p:spPr>
            <a:xfrm>
              <a:off x="7529216" y="4699531"/>
              <a:ext cx="238518" cy="216032"/>
            </a:xfrm>
            <a:custGeom>
              <a:avLst/>
              <a:gdLst/>
              <a:ahLst/>
              <a:cxnLst/>
              <a:rect l="l" t="t" r="r" b="b"/>
              <a:pathLst>
                <a:path w="4508" h="4083" extrusionOk="0">
                  <a:moveTo>
                    <a:pt x="1192" y="0"/>
                  </a:moveTo>
                  <a:cubicBezTo>
                    <a:pt x="1000" y="167"/>
                    <a:pt x="834" y="350"/>
                    <a:pt x="700" y="558"/>
                  </a:cubicBezTo>
                  <a:cubicBezTo>
                    <a:pt x="0" y="1600"/>
                    <a:pt x="50" y="3066"/>
                    <a:pt x="775" y="4082"/>
                  </a:cubicBezTo>
                  <a:cubicBezTo>
                    <a:pt x="1357" y="3293"/>
                    <a:pt x="2358" y="2833"/>
                    <a:pt x="3346" y="2833"/>
                  </a:cubicBezTo>
                  <a:cubicBezTo>
                    <a:pt x="3745" y="2833"/>
                    <a:pt x="4141" y="2908"/>
                    <a:pt x="4508" y="3066"/>
                  </a:cubicBezTo>
                  <a:cubicBezTo>
                    <a:pt x="3216" y="2266"/>
                    <a:pt x="2108" y="1208"/>
                    <a:pt x="1192" y="0"/>
                  </a:cubicBezTo>
                  <a:close/>
                </a:path>
              </a:pathLst>
            </a:custGeom>
            <a:solidFill>
              <a:srgbClr val="468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71"/>
            <p:cNvSpPr/>
            <p:nvPr/>
          </p:nvSpPr>
          <p:spPr>
            <a:xfrm>
              <a:off x="7065924" y="3940900"/>
              <a:ext cx="2154231" cy="1306983"/>
            </a:xfrm>
            <a:custGeom>
              <a:avLst/>
              <a:gdLst/>
              <a:ahLst/>
              <a:cxnLst/>
              <a:rect l="l" t="t" r="r" b="b"/>
              <a:pathLst>
                <a:path w="40715" h="24702" extrusionOk="0">
                  <a:moveTo>
                    <a:pt x="40706" y="0"/>
                  </a:moveTo>
                  <a:lnTo>
                    <a:pt x="40706" y="0"/>
                  </a:lnTo>
                  <a:lnTo>
                    <a:pt x="40706" y="0"/>
                  </a:lnTo>
                  <a:cubicBezTo>
                    <a:pt x="40709" y="0"/>
                    <a:pt x="40712" y="0"/>
                    <a:pt x="40715" y="0"/>
                  </a:cubicBezTo>
                  <a:close/>
                  <a:moveTo>
                    <a:pt x="40706" y="0"/>
                  </a:moveTo>
                  <a:cubicBezTo>
                    <a:pt x="39251" y="1"/>
                    <a:pt x="37788" y="134"/>
                    <a:pt x="36374" y="317"/>
                  </a:cubicBezTo>
                  <a:cubicBezTo>
                    <a:pt x="33750" y="625"/>
                    <a:pt x="30601" y="1458"/>
                    <a:pt x="29918" y="4007"/>
                  </a:cubicBezTo>
                  <a:cubicBezTo>
                    <a:pt x="29546" y="3141"/>
                    <a:pt x="28682" y="2749"/>
                    <a:pt x="27751" y="2749"/>
                  </a:cubicBezTo>
                  <a:cubicBezTo>
                    <a:pt x="26740" y="2749"/>
                    <a:pt x="25652" y="3212"/>
                    <a:pt x="25035" y="4032"/>
                  </a:cubicBezTo>
                  <a:cubicBezTo>
                    <a:pt x="23863" y="5583"/>
                    <a:pt x="23909" y="7682"/>
                    <a:pt x="24006" y="9615"/>
                  </a:cubicBezTo>
                  <a:lnTo>
                    <a:pt x="24006" y="9615"/>
                  </a:lnTo>
                  <a:cubicBezTo>
                    <a:pt x="23909" y="8292"/>
                    <a:pt x="22546" y="7497"/>
                    <a:pt x="21185" y="7497"/>
                  </a:cubicBezTo>
                  <a:cubicBezTo>
                    <a:pt x="20515" y="7497"/>
                    <a:pt x="19846" y="7689"/>
                    <a:pt x="19329" y="8106"/>
                  </a:cubicBezTo>
                  <a:cubicBezTo>
                    <a:pt x="17729" y="9381"/>
                    <a:pt x="17496" y="11772"/>
                    <a:pt x="17979" y="13747"/>
                  </a:cubicBezTo>
                  <a:cubicBezTo>
                    <a:pt x="15755" y="8939"/>
                    <a:pt x="11939" y="4866"/>
                    <a:pt x="7265" y="2325"/>
                  </a:cubicBezTo>
                  <a:lnTo>
                    <a:pt x="7265" y="2325"/>
                  </a:lnTo>
                  <a:cubicBezTo>
                    <a:pt x="7049" y="6823"/>
                    <a:pt x="9431" y="11364"/>
                    <a:pt x="13255" y="13755"/>
                  </a:cubicBezTo>
                  <a:cubicBezTo>
                    <a:pt x="12887" y="13596"/>
                    <a:pt x="12490" y="13521"/>
                    <a:pt x="12090" y="13521"/>
                  </a:cubicBezTo>
                  <a:cubicBezTo>
                    <a:pt x="11062" y="13521"/>
                    <a:pt x="10022" y="14019"/>
                    <a:pt x="9440" y="14871"/>
                  </a:cubicBezTo>
                  <a:cubicBezTo>
                    <a:pt x="8640" y="16063"/>
                    <a:pt x="8831" y="17812"/>
                    <a:pt x="9848" y="18812"/>
                  </a:cubicBezTo>
                  <a:cubicBezTo>
                    <a:pt x="9525" y="18710"/>
                    <a:pt x="9194" y="18663"/>
                    <a:pt x="8863" y="18663"/>
                  </a:cubicBezTo>
                  <a:cubicBezTo>
                    <a:pt x="6909" y="18663"/>
                    <a:pt x="4963" y="20316"/>
                    <a:pt x="4899" y="22311"/>
                  </a:cubicBezTo>
                  <a:cubicBezTo>
                    <a:pt x="4523" y="21673"/>
                    <a:pt x="3835" y="21386"/>
                    <a:pt x="3106" y="21386"/>
                  </a:cubicBezTo>
                  <a:cubicBezTo>
                    <a:pt x="2254" y="21386"/>
                    <a:pt x="1347" y="21778"/>
                    <a:pt x="817" y="22461"/>
                  </a:cubicBezTo>
                  <a:cubicBezTo>
                    <a:pt x="359" y="23044"/>
                    <a:pt x="100" y="23827"/>
                    <a:pt x="0" y="24702"/>
                  </a:cubicBezTo>
                  <a:lnTo>
                    <a:pt x="40706" y="24702"/>
                  </a:lnTo>
                  <a:lnTo>
                    <a:pt x="40706" y="0"/>
                  </a:lnTo>
                  <a:close/>
                </a:path>
              </a:pathLst>
            </a:custGeom>
            <a:solidFill>
              <a:srgbClr val="262034">
                <a:alpha val="5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4" name="Google Shape;4744;p71"/>
          <p:cNvGrpSpPr/>
          <p:nvPr/>
        </p:nvGrpSpPr>
        <p:grpSpPr>
          <a:xfrm>
            <a:off x="8139268" y="4427648"/>
            <a:ext cx="684975" cy="876048"/>
            <a:chOff x="5791475" y="1450100"/>
            <a:chExt cx="1065777" cy="1363074"/>
          </a:xfrm>
        </p:grpSpPr>
        <p:sp>
          <p:nvSpPr>
            <p:cNvPr id="4745" name="Google Shape;4745;p71"/>
            <p:cNvSpPr/>
            <p:nvPr/>
          </p:nvSpPr>
          <p:spPr>
            <a:xfrm>
              <a:off x="6158688" y="1805226"/>
              <a:ext cx="446388" cy="1007949"/>
            </a:xfrm>
            <a:custGeom>
              <a:avLst/>
              <a:gdLst/>
              <a:ahLst/>
              <a:cxnLst/>
              <a:rect l="l" t="t" r="r" b="b"/>
              <a:pathLst>
                <a:path w="9895" h="22343" extrusionOk="0">
                  <a:moveTo>
                    <a:pt x="369" y="0"/>
                  </a:moveTo>
                  <a:cubicBezTo>
                    <a:pt x="185" y="0"/>
                    <a:pt x="0" y="179"/>
                    <a:pt x="147" y="357"/>
                  </a:cubicBezTo>
                  <a:cubicBezTo>
                    <a:pt x="1446" y="2056"/>
                    <a:pt x="2879" y="3639"/>
                    <a:pt x="4021" y="5464"/>
                  </a:cubicBezTo>
                  <a:cubicBezTo>
                    <a:pt x="5187" y="7322"/>
                    <a:pt x="6179" y="9296"/>
                    <a:pt x="6945" y="11354"/>
                  </a:cubicBezTo>
                  <a:cubicBezTo>
                    <a:pt x="8303" y="14961"/>
                    <a:pt x="8794" y="18585"/>
                    <a:pt x="8944" y="22343"/>
                  </a:cubicBezTo>
                  <a:lnTo>
                    <a:pt x="9878" y="22343"/>
                  </a:lnTo>
                  <a:cubicBezTo>
                    <a:pt x="9894" y="18469"/>
                    <a:pt x="8944" y="14478"/>
                    <a:pt x="7570" y="10929"/>
                  </a:cubicBezTo>
                  <a:cubicBezTo>
                    <a:pt x="6062" y="7055"/>
                    <a:pt x="3771" y="2789"/>
                    <a:pt x="530" y="57"/>
                  </a:cubicBezTo>
                  <a:cubicBezTo>
                    <a:pt x="483" y="17"/>
                    <a:pt x="426" y="0"/>
                    <a:pt x="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71"/>
            <p:cNvSpPr/>
            <p:nvPr/>
          </p:nvSpPr>
          <p:spPr>
            <a:xfrm>
              <a:off x="5791475" y="1450100"/>
              <a:ext cx="698973" cy="699830"/>
            </a:xfrm>
            <a:custGeom>
              <a:avLst/>
              <a:gdLst/>
              <a:ahLst/>
              <a:cxnLst/>
              <a:rect l="l" t="t" r="r" b="b"/>
              <a:pathLst>
                <a:path w="15494" h="15513" extrusionOk="0">
                  <a:moveTo>
                    <a:pt x="11044" y="0"/>
                  </a:moveTo>
                  <a:cubicBezTo>
                    <a:pt x="10663" y="0"/>
                    <a:pt x="10238" y="282"/>
                    <a:pt x="9945" y="581"/>
                  </a:cubicBezTo>
                  <a:cubicBezTo>
                    <a:pt x="8587" y="1972"/>
                    <a:pt x="7904" y="3971"/>
                    <a:pt x="8120" y="5896"/>
                  </a:cubicBezTo>
                  <a:cubicBezTo>
                    <a:pt x="7580" y="4567"/>
                    <a:pt x="6717" y="3013"/>
                    <a:pt x="5282" y="3013"/>
                  </a:cubicBezTo>
                  <a:cubicBezTo>
                    <a:pt x="5279" y="3013"/>
                    <a:pt x="5275" y="3013"/>
                    <a:pt x="5271" y="3013"/>
                  </a:cubicBezTo>
                  <a:cubicBezTo>
                    <a:pt x="4038" y="3038"/>
                    <a:pt x="3121" y="4413"/>
                    <a:pt x="3346" y="5621"/>
                  </a:cubicBezTo>
                  <a:cubicBezTo>
                    <a:pt x="3575" y="6806"/>
                    <a:pt x="4629" y="7694"/>
                    <a:pt x="5794" y="8003"/>
                  </a:cubicBezTo>
                  <a:lnTo>
                    <a:pt x="5794" y="8003"/>
                  </a:lnTo>
                  <a:cubicBezTo>
                    <a:pt x="5685" y="7978"/>
                    <a:pt x="5567" y="7967"/>
                    <a:pt x="5444" y="7967"/>
                  </a:cubicBezTo>
                  <a:cubicBezTo>
                    <a:pt x="3506" y="7967"/>
                    <a:pt x="0" y="10791"/>
                    <a:pt x="2830" y="10845"/>
                  </a:cubicBezTo>
                  <a:cubicBezTo>
                    <a:pt x="2311" y="11509"/>
                    <a:pt x="477" y="14419"/>
                    <a:pt x="1577" y="14419"/>
                  </a:cubicBezTo>
                  <a:cubicBezTo>
                    <a:pt x="1802" y="14419"/>
                    <a:pt x="2149" y="14297"/>
                    <a:pt x="2655" y="14010"/>
                  </a:cubicBezTo>
                  <a:cubicBezTo>
                    <a:pt x="4571" y="12919"/>
                    <a:pt x="6379" y="11644"/>
                    <a:pt x="8045" y="10195"/>
                  </a:cubicBezTo>
                  <a:lnTo>
                    <a:pt x="8045" y="10195"/>
                  </a:lnTo>
                  <a:cubicBezTo>
                    <a:pt x="7245" y="11811"/>
                    <a:pt x="7029" y="13711"/>
                    <a:pt x="7420" y="15460"/>
                  </a:cubicBezTo>
                  <a:cubicBezTo>
                    <a:pt x="7499" y="15496"/>
                    <a:pt x="7576" y="15512"/>
                    <a:pt x="7652" y="15512"/>
                  </a:cubicBezTo>
                  <a:cubicBezTo>
                    <a:pt x="8055" y="15512"/>
                    <a:pt x="8421" y="15061"/>
                    <a:pt x="8645" y="14669"/>
                  </a:cubicBezTo>
                  <a:cubicBezTo>
                    <a:pt x="9078" y="13877"/>
                    <a:pt x="9620" y="13152"/>
                    <a:pt x="9745" y="12261"/>
                  </a:cubicBezTo>
                  <a:cubicBezTo>
                    <a:pt x="9878" y="11278"/>
                    <a:pt x="9928" y="10295"/>
                    <a:pt x="9878" y="9312"/>
                  </a:cubicBezTo>
                  <a:lnTo>
                    <a:pt x="9878" y="9312"/>
                  </a:lnTo>
                  <a:cubicBezTo>
                    <a:pt x="10078" y="9795"/>
                    <a:pt x="10328" y="10270"/>
                    <a:pt x="10678" y="10645"/>
                  </a:cubicBezTo>
                  <a:cubicBezTo>
                    <a:pt x="11167" y="11153"/>
                    <a:pt x="11888" y="11515"/>
                    <a:pt x="12602" y="11515"/>
                  </a:cubicBezTo>
                  <a:cubicBezTo>
                    <a:pt x="12824" y="11515"/>
                    <a:pt x="13046" y="11480"/>
                    <a:pt x="13260" y="11403"/>
                  </a:cubicBezTo>
                  <a:cubicBezTo>
                    <a:pt x="14194" y="11070"/>
                    <a:pt x="14943" y="9645"/>
                    <a:pt x="14302" y="8762"/>
                  </a:cubicBezTo>
                  <a:cubicBezTo>
                    <a:pt x="14085" y="8462"/>
                    <a:pt x="13760" y="8270"/>
                    <a:pt x="13435" y="8095"/>
                  </a:cubicBezTo>
                  <a:cubicBezTo>
                    <a:pt x="12782" y="7735"/>
                    <a:pt x="12109" y="7402"/>
                    <a:pt x="11391" y="7236"/>
                  </a:cubicBezTo>
                  <a:lnTo>
                    <a:pt x="11391" y="7236"/>
                  </a:lnTo>
                  <a:cubicBezTo>
                    <a:pt x="11753" y="7307"/>
                    <a:pt x="12124" y="7366"/>
                    <a:pt x="12486" y="7366"/>
                  </a:cubicBezTo>
                  <a:cubicBezTo>
                    <a:pt x="12857" y="7366"/>
                    <a:pt x="13217" y="7304"/>
                    <a:pt x="13544" y="7129"/>
                  </a:cubicBezTo>
                  <a:cubicBezTo>
                    <a:pt x="14335" y="6712"/>
                    <a:pt x="15185" y="5371"/>
                    <a:pt x="15352" y="4505"/>
                  </a:cubicBezTo>
                  <a:cubicBezTo>
                    <a:pt x="15493" y="3755"/>
                    <a:pt x="15143" y="2855"/>
                    <a:pt x="14410" y="2663"/>
                  </a:cubicBezTo>
                  <a:cubicBezTo>
                    <a:pt x="14303" y="2634"/>
                    <a:pt x="14195" y="2621"/>
                    <a:pt x="14087" y="2621"/>
                  </a:cubicBezTo>
                  <a:cubicBezTo>
                    <a:pt x="13640" y="2621"/>
                    <a:pt x="13190" y="2845"/>
                    <a:pt x="12794" y="3080"/>
                  </a:cubicBezTo>
                  <a:cubicBezTo>
                    <a:pt x="11986" y="3563"/>
                    <a:pt x="11211" y="4130"/>
                    <a:pt x="10503" y="4763"/>
                  </a:cubicBezTo>
                  <a:cubicBezTo>
                    <a:pt x="11411" y="3738"/>
                    <a:pt x="11894" y="2355"/>
                    <a:pt x="11794" y="1006"/>
                  </a:cubicBezTo>
                  <a:cubicBezTo>
                    <a:pt x="11778" y="689"/>
                    <a:pt x="11703" y="347"/>
                    <a:pt x="11461" y="147"/>
                  </a:cubicBezTo>
                  <a:cubicBezTo>
                    <a:pt x="11336" y="44"/>
                    <a:pt x="11193" y="0"/>
                    <a:pt x="1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71"/>
            <p:cNvSpPr/>
            <p:nvPr/>
          </p:nvSpPr>
          <p:spPr>
            <a:xfrm>
              <a:off x="5813174" y="1815286"/>
              <a:ext cx="416073" cy="334645"/>
            </a:xfrm>
            <a:custGeom>
              <a:avLst/>
              <a:gdLst/>
              <a:ahLst/>
              <a:cxnLst/>
              <a:rect l="l" t="t" r="r" b="b"/>
              <a:pathLst>
                <a:path w="9223" h="7418" extrusionOk="0">
                  <a:moveTo>
                    <a:pt x="5340" y="0"/>
                  </a:moveTo>
                  <a:lnTo>
                    <a:pt x="5340" y="0"/>
                  </a:lnTo>
                  <a:cubicBezTo>
                    <a:pt x="4232" y="917"/>
                    <a:pt x="2907" y="242"/>
                    <a:pt x="1891" y="1242"/>
                  </a:cubicBezTo>
                  <a:cubicBezTo>
                    <a:pt x="1641" y="1475"/>
                    <a:pt x="1141" y="1925"/>
                    <a:pt x="1282" y="2333"/>
                  </a:cubicBezTo>
                  <a:cubicBezTo>
                    <a:pt x="1349" y="2507"/>
                    <a:pt x="1874" y="2800"/>
                    <a:pt x="2164" y="2800"/>
                  </a:cubicBezTo>
                  <a:cubicBezTo>
                    <a:pt x="2234" y="2800"/>
                    <a:pt x="2291" y="2782"/>
                    <a:pt x="2324" y="2741"/>
                  </a:cubicBezTo>
                  <a:lnTo>
                    <a:pt x="2324" y="2741"/>
                  </a:lnTo>
                  <a:cubicBezTo>
                    <a:pt x="1826" y="3412"/>
                    <a:pt x="1" y="6324"/>
                    <a:pt x="1099" y="6324"/>
                  </a:cubicBezTo>
                  <a:cubicBezTo>
                    <a:pt x="1323" y="6324"/>
                    <a:pt x="1669" y="6202"/>
                    <a:pt x="2174" y="5915"/>
                  </a:cubicBezTo>
                  <a:cubicBezTo>
                    <a:pt x="4090" y="4824"/>
                    <a:pt x="5898" y="3549"/>
                    <a:pt x="7564" y="2100"/>
                  </a:cubicBezTo>
                  <a:lnTo>
                    <a:pt x="7564" y="2100"/>
                  </a:lnTo>
                  <a:cubicBezTo>
                    <a:pt x="6764" y="3716"/>
                    <a:pt x="6548" y="5616"/>
                    <a:pt x="6939" y="7365"/>
                  </a:cubicBezTo>
                  <a:cubicBezTo>
                    <a:pt x="7018" y="7401"/>
                    <a:pt x="7095" y="7417"/>
                    <a:pt x="7171" y="7417"/>
                  </a:cubicBezTo>
                  <a:cubicBezTo>
                    <a:pt x="7574" y="7417"/>
                    <a:pt x="7940" y="6966"/>
                    <a:pt x="8164" y="6574"/>
                  </a:cubicBezTo>
                  <a:cubicBezTo>
                    <a:pt x="9222" y="4666"/>
                    <a:pt x="9114" y="3474"/>
                    <a:pt x="9064" y="1308"/>
                  </a:cubicBezTo>
                  <a:lnTo>
                    <a:pt x="9064" y="1308"/>
                  </a:lnTo>
                  <a:cubicBezTo>
                    <a:pt x="9005" y="1742"/>
                    <a:pt x="8822" y="2266"/>
                    <a:pt x="8397" y="2291"/>
                  </a:cubicBezTo>
                  <a:cubicBezTo>
                    <a:pt x="8389" y="2292"/>
                    <a:pt x="8381" y="2292"/>
                    <a:pt x="8373" y="2292"/>
                  </a:cubicBezTo>
                  <a:cubicBezTo>
                    <a:pt x="8224" y="2292"/>
                    <a:pt x="8082" y="2220"/>
                    <a:pt x="7947" y="2125"/>
                  </a:cubicBezTo>
                  <a:cubicBezTo>
                    <a:pt x="7356" y="1675"/>
                    <a:pt x="7264" y="834"/>
                    <a:pt x="7223" y="84"/>
                  </a:cubicBezTo>
                  <a:cubicBezTo>
                    <a:pt x="6681" y="750"/>
                    <a:pt x="6056" y="1350"/>
                    <a:pt x="5381" y="1892"/>
                  </a:cubicBezTo>
                  <a:cubicBezTo>
                    <a:pt x="5216" y="2024"/>
                    <a:pt x="4990" y="2145"/>
                    <a:pt x="4795" y="2145"/>
                  </a:cubicBezTo>
                  <a:cubicBezTo>
                    <a:pt x="4694" y="2145"/>
                    <a:pt x="4602" y="2112"/>
                    <a:pt x="4532" y="2033"/>
                  </a:cubicBezTo>
                  <a:cubicBezTo>
                    <a:pt x="4373" y="1833"/>
                    <a:pt x="4482" y="1533"/>
                    <a:pt x="4607" y="1300"/>
                  </a:cubicBezTo>
                  <a:cubicBezTo>
                    <a:pt x="4848" y="867"/>
                    <a:pt x="5090" y="434"/>
                    <a:pt x="5340" y="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71"/>
            <p:cNvSpPr/>
            <p:nvPr/>
          </p:nvSpPr>
          <p:spPr>
            <a:xfrm>
              <a:off x="6081862" y="1742655"/>
              <a:ext cx="181939" cy="133488"/>
            </a:xfrm>
            <a:custGeom>
              <a:avLst/>
              <a:gdLst/>
              <a:ahLst/>
              <a:cxnLst/>
              <a:rect l="l" t="t" r="r" b="b"/>
              <a:pathLst>
                <a:path w="4033" h="2959" extrusionOk="0">
                  <a:moveTo>
                    <a:pt x="2716" y="0"/>
                  </a:moveTo>
                  <a:cubicBezTo>
                    <a:pt x="1887" y="0"/>
                    <a:pt x="900" y="1216"/>
                    <a:pt x="433" y="1660"/>
                  </a:cubicBezTo>
                  <a:cubicBezTo>
                    <a:pt x="225" y="1869"/>
                    <a:pt x="0" y="2119"/>
                    <a:pt x="34" y="2410"/>
                  </a:cubicBezTo>
                  <a:cubicBezTo>
                    <a:pt x="84" y="2718"/>
                    <a:pt x="408" y="2902"/>
                    <a:pt x="717" y="2943"/>
                  </a:cubicBezTo>
                  <a:cubicBezTo>
                    <a:pt x="789" y="2953"/>
                    <a:pt x="862" y="2958"/>
                    <a:pt x="934" y="2958"/>
                  </a:cubicBezTo>
                  <a:cubicBezTo>
                    <a:pt x="1514" y="2958"/>
                    <a:pt x="2069" y="2643"/>
                    <a:pt x="2491" y="2235"/>
                  </a:cubicBezTo>
                  <a:cubicBezTo>
                    <a:pt x="3016" y="1735"/>
                    <a:pt x="4033" y="511"/>
                    <a:pt x="3016" y="61"/>
                  </a:cubicBezTo>
                  <a:cubicBezTo>
                    <a:pt x="2919" y="19"/>
                    <a:pt x="2819" y="0"/>
                    <a:pt x="2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71"/>
            <p:cNvSpPr/>
            <p:nvPr/>
          </p:nvSpPr>
          <p:spPr>
            <a:xfrm>
              <a:off x="6572682" y="1597212"/>
              <a:ext cx="284570" cy="1215962"/>
            </a:xfrm>
            <a:custGeom>
              <a:avLst/>
              <a:gdLst/>
              <a:ahLst/>
              <a:cxnLst/>
              <a:rect l="l" t="t" r="r" b="b"/>
              <a:pathLst>
                <a:path w="6308" h="26954" extrusionOk="0">
                  <a:moveTo>
                    <a:pt x="4772" y="1"/>
                  </a:moveTo>
                  <a:cubicBezTo>
                    <a:pt x="4652" y="1"/>
                    <a:pt x="4538" y="61"/>
                    <a:pt x="4466" y="211"/>
                  </a:cubicBezTo>
                  <a:cubicBezTo>
                    <a:pt x="509" y="8575"/>
                    <a:pt x="1" y="17839"/>
                    <a:pt x="184" y="26954"/>
                  </a:cubicBezTo>
                  <a:lnTo>
                    <a:pt x="2200" y="26954"/>
                  </a:lnTo>
                  <a:cubicBezTo>
                    <a:pt x="5241" y="18481"/>
                    <a:pt x="6307" y="9400"/>
                    <a:pt x="5241" y="419"/>
                  </a:cubicBezTo>
                  <a:cubicBezTo>
                    <a:pt x="5214" y="194"/>
                    <a:pt x="4985" y="1"/>
                    <a:pt x="47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71"/>
            <p:cNvSpPr/>
            <p:nvPr/>
          </p:nvSpPr>
          <p:spPr>
            <a:xfrm>
              <a:off x="6585449" y="1597212"/>
              <a:ext cx="271803" cy="1215962"/>
            </a:xfrm>
            <a:custGeom>
              <a:avLst/>
              <a:gdLst/>
              <a:ahLst/>
              <a:cxnLst/>
              <a:rect l="l" t="t" r="r" b="b"/>
              <a:pathLst>
                <a:path w="6025" h="26954" extrusionOk="0">
                  <a:moveTo>
                    <a:pt x="4488" y="1"/>
                  </a:moveTo>
                  <a:cubicBezTo>
                    <a:pt x="4369" y="1"/>
                    <a:pt x="4255" y="61"/>
                    <a:pt x="4183" y="211"/>
                  </a:cubicBezTo>
                  <a:cubicBezTo>
                    <a:pt x="3850" y="927"/>
                    <a:pt x="3542" y="1652"/>
                    <a:pt x="3250" y="2377"/>
                  </a:cubicBezTo>
                  <a:cubicBezTo>
                    <a:pt x="3942" y="10716"/>
                    <a:pt x="2817" y="19089"/>
                    <a:pt x="1" y="26954"/>
                  </a:cubicBezTo>
                  <a:lnTo>
                    <a:pt x="1917" y="26954"/>
                  </a:lnTo>
                  <a:cubicBezTo>
                    <a:pt x="4950" y="18481"/>
                    <a:pt x="6024" y="9400"/>
                    <a:pt x="4950" y="419"/>
                  </a:cubicBezTo>
                  <a:cubicBezTo>
                    <a:pt x="4928" y="194"/>
                    <a:pt x="4701" y="1"/>
                    <a:pt x="4488" y="1"/>
                  </a:cubicBezTo>
                  <a:close/>
                </a:path>
              </a:pathLst>
            </a:custGeom>
            <a:solidFill>
              <a:srgbClr val="262034">
                <a:alpha val="6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1" name="Google Shape;4751;p71"/>
          <p:cNvGrpSpPr/>
          <p:nvPr/>
        </p:nvGrpSpPr>
        <p:grpSpPr>
          <a:xfrm>
            <a:off x="2667927" y="4537063"/>
            <a:ext cx="3028172" cy="671793"/>
            <a:chOff x="2748550" y="4714950"/>
            <a:chExt cx="1141845" cy="253335"/>
          </a:xfrm>
        </p:grpSpPr>
        <p:sp>
          <p:nvSpPr>
            <p:cNvPr id="4752" name="Google Shape;4752;p71"/>
            <p:cNvSpPr/>
            <p:nvPr/>
          </p:nvSpPr>
          <p:spPr>
            <a:xfrm>
              <a:off x="2748550" y="4714950"/>
              <a:ext cx="1141593" cy="253335"/>
            </a:xfrm>
            <a:custGeom>
              <a:avLst/>
              <a:gdLst/>
              <a:ahLst/>
              <a:cxnLst/>
              <a:rect l="l" t="t" r="r" b="b"/>
              <a:pathLst>
                <a:path w="72632" h="16118" extrusionOk="0">
                  <a:moveTo>
                    <a:pt x="41750" y="1"/>
                  </a:moveTo>
                  <a:cubicBezTo>
                    <a:pt x="38959" y="1"/>
                    <a:pt x="35985" y="1238"/>
                    <a:pt x="33850" y="5378"/>
                  </a:cubicBezTo>
                  <a:cubicBezTo>
                    <a:pt x="33850" y="5378"/>
                    <a:pt x="31492" y="2829"/>
                    <a:pt x="28813" y="2829"/>
                  </a:cubicBezTo>
                  <a:cubicBezTo>
                    <a:pt x="27417" y="2829"/>
                    <a:pt x="25934" y="3522"/>
                    <a:pt x="24652" y="5628"/>
                  </a:cubicBezTo>
                  <a:cubicBezTo>
                    <a:pt x="24652" y="5628"/>
                    <a:pt x="21395" y="2726"/>
                    <a:pt x="15817" y="2726"/>
                  </a:cubicBezTo>
                  <a:cubicBezTo>
                    <a:pt x="13601" y="2726"/>
                    <a:pt x="11020" y="3183"/>
                    <a:pt x="8132" y="4462"/>
                  </a:cubicBezTo>
                  <a:cubicBezTo>
                    <a:pt x="0" y="8061"/>
                    <a:pt x="625" y="16117"/>
                    <a:pt x="625" y="16117"/>
                  </a:cubicBezTo>
                  <a:lnTo>
                    <a:pt x="72548" y="15101"/>
                  </a:lnTo>
                  <a:lnTo>
                    <a:pt x="72631" y="15101"/>
                  </a:lnTo>
                  <a:cubicBezTo>
                    <a:pt x="72631" y="15101"/>
                    <a:pt x="72273" y="5212"/>
                    <a:pt x="62259" y="4687"/>
                  </a:cubicBezTo>
                  <a:cubicBezTo>
                    <a:pt x="62259" y="4687"/>
                    <a:pt x="60326" y="103"/>
                    <a:pt x="55927" y="103"/>
                  </a:cubicBezTo>
                  <a:cubicBezTo>
                    <a:pt x="54215" y="103"/>
                    <a:pt x="52129" y="798"/>
                    <a:pt x="49637" y="2729"/>
                  </a:cubicBezTo>
                  <a:cubicBezTo>
                    <a:pt x="49637" y="2729"/>
                    <a:pt x="45895" y="1"/>
                    <a:pt x="417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71"/>
            <p:cNvSpPr/>
            <p:nvPr/>
          </p:nvSpPr>
          <p:spPr>
            <a:xfrm>
              <a:off x="3204874" y="4829841"/>
              <a:ext cx="233091" cy="101236"/>
            </a:xfrm>
            <a:custGeom>
              <a:avLst/>
              <a:gdLst/>
              <a:ahLst/>
              <a:cxnLst/>
              <a:rect l="l" t="t" r="r" b="b"/>
              <a:pathLst>
                <a:path w="14830" h="6441" extrusionOk="0">
                  <a:moveTo>
                    <a:pt x="13423" y="0"/>
                  </a:moveTo>
                  <a:cubicBezTo>
                    <a:pt x="13183" y="0"/>
                    <a:pt x="12942" y="21"/>
                    <a:pt x="12705" y="59"/>
                  </a:cubicBezTo>
                  <a:cubicBezTo>
                    <a:pt x="11989" y="168"/>
                    <a:pt x="11289" y="484"/>
                    <a:pt x="10698" y="951"/>
                  </a:cubicBezTo>
                  <a:cubicBezTo>
                    <a:pt x="9789" y="1692"/>
                    <a:pt x="9209" y="2812"/>
                    <a:pt x="9094" y="3991"/>
                  </a:cubicBezTo>
                  <a:lnTo>
                    <a:pt x="9094" y="3991"/>
                  </a:lnTo>
                  <a:cubicBezTo>
                    <a:pt x="8551" y="3465"/>
                    <a:pt x="7942" y="3004"/>
                    <a:pt x="7257" y="2659"/>
                  </a:cubicBezTo>
                  <a:cubicBezTo>
                    <a:pt x="6427" y="2219"/>
                    <a:pt x="5470" y="1978"/>
                    <a:pt x="4525" y="1978"/>
                  </a:cubicBezTo>
                  <a:cubicBezTo>
                    <a:pt x="4360" y="1978"/>
                    <a:pt x="4196" y="1986"/>
                    <a:pt x="4033" y="2001"/>
                  </a:cubicBezTo>
                  <a:cubicBezTo>
                    <a:pt x="2925" y="2109"/>
                    <a:pt x="1825" y="2600"/>
                    <a:pt x="1108" y="3442"/>
                  </a:cubicBezTo>
                  <a:cubicBezTo>
                    <a:pt x="400" y="4267"/>
                    <a:pt x="0" y="5400"/>
                    <a:pt x="217" y="6441"/>
                  </a:cubicBezTo>
                  <a:cubicBezTo>
                    <a:pt x="200" y="5391"/>
                    <a:pt x="700" y="4408"/>
                    <a:pt x="1400" y="3742"/>
                  </a:cubicBezTo>
                  <a:cubicBezTo>
                    <a:pt x="2117" y="3067"/>
                    <a:pt x="3091" y="2725"/>
                    <a:pt x="4066" y="2684"/>
                  </a:cubicBezTo>
                  <a:cubicBezTo>
                    <a:pt x="4136" y="2681"/>
                    <a:pt x="4207" y="2679"/>
                    <a:pt x="4277" y="2679"/>
                  </a:cubicBezTo>
                  <a:cubicBezTo>
                    <a:pt x="5182" y="2679"/>
                    <a:pt x="6086" y="2925"/>
                    <a:pt x="6882" y="3350"/>
                  </a:cubicBezTo>
                  <a:cubicBezTo>
                    <a:pt x="7748" y="3817"/>
                    <a:pt x="8532" y="4458"/>
                    <a:pt x="9190" y="5225"/>
                  </a:cubicBezTo>
                  <a:lnTo>
                    <a:pt x="9198" y="5233"/>
                  </a:lnTo>
                  <a:cubicBezTo>
                    <a:pt x="9271" y="5313"/>
                    <a:pt x="9375" y="5361"/>
                    <a:pt x="9489" y="5361"/>
                  </a:cubicBezTo>
                  <a:cubicBezTo>
                    <a:pt x="9506" y="5361"/>
                    <a:pt x="9523" y="5360"/>
                    <a:pt x="9540" y="5358"/>
                  </a:cubicBezTo>
                  <a:cubicBezTo>
                    <a:pt x="9748" y="5316"/>
                    <a:pt x="9881" y="5125"/>
                    <a:pt x="9856" y="4916"/>
                  </a:cubicBezTo>
                  <a:cubicBezTo>
                    <a:pt x="9631" y="3658"/>
                    <a:pt x="10089" y="2267"/>
                    <a:pt x="11039" y="1359"/>
                  </a:cubicBezTo>
                  <a:cubicBezTo>
                    <a:pt x="11506" y="901"/>
                    <a:pt x="12122" y="568"/>
                    <a:pt x="12772" y="368"/>
                  </a:cubicBezTo>
                  <a:cubicBezTo>
                    <a:pt x="13160" y="248"/>
                    <a:pt x="13569" y="191"/>
                    <a:pt x="13984" y="191"/>
                  </a:cubicBezTo>
                  <a:cubicBezTo>
                    <a:pt x="14264" y="191"/>
                    <a:pt x="14548" y="217"/>
                    <a:pt x="14830" y="268"/>
                  </a:cubicBezTo>
                  <a:cubicBezTo>
                    <a:pt x="14389" y="84"/>
                    <a:pt x="13908" y="0"/>
                    <a:pt x="13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71"/>
            <p:cNvSpPr/>
            <p:nvPr/>
          </p:nvSpPr>
          <p:spPr>
            <a:xfrm>
              <a:off x="2757194" y="4782580"/>
              <a:ext cx="1133200" cy="185309"/>
            </a:xfrm>
            <a:custGeom>
              <a:avLst/>
              <a:gdLst/>
              <a:ahLst/>
              <a:cxnLst/>
              <a:rect l="l" t="t" r="r" b="b"/>
              <a:pathLst>
                <a:path w="72098" h="11790" extrusionOk="0">
                  <a:moveTo>
                    <a:pt x="10323" y="3633"/>
                  </a:moveTo>
                  <a:cubicBezTo>
                    <a:pt x="12139" y="3633"/>
                    <a:pt x="13955" y="4333"/>
                    <a:pt x="15280" y="5582"/>
                  </a:cubicBezTo>
                  <a:cubicBezTo>
                    <a:pt x="16013" y="4708"/>
                    <a:pt x="17121" y="4199"/>
                    <a:pt x="18237" y="4199"/>
                  </a:cubicBezTo>
                  <a:cubicBezTo>
                    <a:pt x="18437" y="4199"/>
                    <a:pt x="18637" y="4216"/>
                    <a:pt x="18829" y="4249"/>
                  </a:cubicBezTo>
                  <a:cubicBezTo>
                    <a:pt x="20270" y="4499"/>
                    <a:pt x="21445" y="5657"/>
                    <a:pt x="21728" y="6990"/>
                  </a:cubicBezTo>
                  <a:cubicBezTo>
                    <a:pt x="21220" y="5716"/>
                    <a:pt x="20012" y="4841"/>
                    <a:pt x="18762" y="4741"/>
                  </a:cubicBezTo>
                  <a:cubicBezTo>
                    <a:pt x="18679" y="4724"/>
                    <a:pt x="18579" y="4724"/>
                    <a:pt x="18495" y="4724"/>
                  </a:cubicBezTo>
                  <a:cubicBezTo>
                    <a:pt x="17346" y="4724"/>
                    <a:pt x="16204" y="5374"/>
                    <a:pt x="15638" y="6332"/>
                  </a:cubicBezTo>
                  <a:cubicBezTo>
                    <a:pt x="15563" y="6449"/>
                    <a:pt x="15446" y="6507"/>
                    <a:pt x="15321" y="6507"/>
                  </a:cubicBezTo>
                  <a:cubicBezTo>
                    <a:pt x="15263" y="6507"/>
                    <a:pt x="15188" y="6490"/>
                    <a:pt x="15138" y="6457"/>
                  </a:cubicBezTo>
                  <a:lnTo>
                    <a:pt x="15063" y="6407"/>
                  </a:lnTo>
                  <a:lnTo>
                    <a:pt x="15055" y="6390"/>
                  </a:lnTo>
                  <a:cubicBezTo>
                    <a:pt x="13780" y="5099"/>
                    <a:pt x="11955" y="4383"/>
                    <a:pt x="10139" y="4383"/>
                  </a:cubicBezTo>
                  <a:cubicBezTo>
                    <a:pt x="9664" y="4383"/>
                    <a:pt x="9198" y="4433"/>
                    <a:pt x="8740" y="4533"/>
                  </a:cubicBezTo>
                  <a:cubicBezTo>
                    <a:pt x="7623" y="4783"/>
                    <a:pt x="6565" y="5332"/>
                    <a:pt x="5674" y="6091"/>
                  </a:cubicBezTo>
                  <a:cubicBezTo>
                    <a:pt x="4791" y="6849"/>
                    <a:pt x="4074" y="7832"/>
                    <a:pt x="3624" y="8965"/>
                  </a:cubicBezTo>
                  <a:cubicBezTo>
                    <a:pt x="3874" y="7782"/>
                    <a:pt x="4499" y="6657"/>
                    <a:pt x="5366" y="5757"/>
                  </a:cubicBezTo>
                  <a:cubicBezTo>
                    <a:pt x="6232" y="4849"/>
                    <a:pt x="7340" y="4174"/>
                    <a:pt x="8581" y="3849"/>
                  </a:cubicBezTo>
                  <a:cubicBezTo>
                    <a:pt x="9156" y="3708"/>
                    <a:pt x="9739" y="3633"/>
                    <a:pt x="10323" y="3633"/>
                  </a:cubicBezTo>
                  <a:close/>
                  <a:moveTo>
                    <a:pt x="54694" y="1958"/>
                  </a:moveTo>
                  <a:cubicBezTo>
                    <a:pt x="56052" y="1967"/>
                    <a:pt x="57352" y="2575"/>
                    <a:pt x="58310" y="3491"/>
                  </a:cubicBezTo>
                  <a:cubicBezTo>
                    <a:pt x="59143" y="4283"/>
                    <a:pt x="59751" y="5324"/>
                    <a:pt x="59943" y="6465"/>
                  </a:cubicBezTo>
                  <a:cubicBezTo>
                    <a:pt x="60609" y="6141"/>
                    <a:pt x="61342" y="5982"/>
                    <a:pt x="62067" y="5982"/>
                  </a:cubicBezTo>
                  <a:cubicBezTo>
                    <a:pt x="62634" y="5982"/>
                    <a:pt x="63184" y="6074"/>
                    <a:pt x="63709" y="6274"/>
                  </a:cubicBezTo>
                  <a:cubicBezTo>
                    <a:pt x="65083" y="6799"/>
                    <a:pt x="66125" y="8007"/>
                    <a:pt x="66441" y="9365"/>
                  </a:cubicBezTo>
                  <a:cubicBezTo>
                    <a:pt x="65916" y="8073"/>
                    <a:pt x="64800" y="7107"/>
                    <a:pt x="63550" y="6740"/>
                  </a:cubicBezTo>
                  <a:cubicBezTo>
                    <a:pt x="63167" y="6624"/>
                    <a:pt x="62759" y="6574"/>
                    <a:pt x="62359" y="6574"/>
                  </a:cubicBezTo>
                  <a:cubicBezTo>
                    <a:pt x="61459" y="6574"/>
                    <a:pt x="60568" y="6840"/>
                    <a:pt x="59851" y="7340"/>
                  </a:cubicBezTo>
                  <a:cubicBezTo>
                    <a:pt x="59793" y="7382"/>
                    <a:pt x="59718" y="7407"/>
                    <a:pt x="59643" y="7407"/>
                  </a:cubicBezTo>
                  <a:cubicBezTo>
                    <a:pt x="59526" y="7407"/>
                    <a:pt x="59426" y="7357"/>
                    <a:pt x="59351" y="7257"/>
                  </a:cubicBezTo>
                  <a:cubicBezTo>
                    <a:pt x="59318" y="7207"/>
                    <a:pt x="59301" y="7149"/>
                    <a:pt x="59293" y="7082"/>
                  </a:cubicBezTo>
                  <a:lnTo>
                    <a:pt x="59293" y="7074"/>
                  </a:lnTo>
                  <a:cubicBezTo>
                    <a:pt x="59093" y="4774"/>
                    <a:pt x="57002" y="2758"/>
                    <a:pt x="54686" y="2650"/>
                  </a:cubicBezTo>
                  <a:lnTo>
                    <a:pt x="54486" y="2650"/>
                  </a:lnTo>
                  <a:cubicBezTo>
                    <a:pt x="53395" y="2650"/>
                    <a:pt x="52303" y="3066"/>
                    <a:pt x="51420" y="3758"/>
                  </a:cubicBezTo>
                  <a:cubicBezTo>
                    <a:pt x="50479" y="4499"/>
                    <a:pt x="49754" y="5566"/>
                    <a:pt x="49496" y="6790"/>
                  </a:cubicBezTo>
                  <a:cubicBezTo>
                    <a:pt x="49546" y="5532"/>
                    <a:pt x="50170" y="4299"/>
                    <a:pt x="51112" y="3416"/>
                  </a:cubicBezTo>
                  <a:cubicBezTo>
                    <a:pt x="52045" y="2542"/>
                    <a:pt x="53320" y="1958"/>
                    <a:pt x="54653" y="1958"/>
                  </a:cubicBezTo>
                  <a:close/>
                  <a:moveTo>
                    <a:pt x="40906" y="1"/>
                  </a:moveTo>
                  <a:cubicBezTo>
                    <a:pt x="40556" y="1"/>
                    <a:pt x="40181" y="42"/>
                    <a:pt x="39806" y="134"/>
                  </a:cubicBezTo>
                  <a:cubicBezTo>
                    <a:pt x="37299" y="742"/>
                    <a:pt x="35849" y="3258"/>
                    <a:pt x="35091" y="5249"/>
                  </a:cubicBezTo>
                  <a:cubicBezTo>
                    <a:pt x="35316" y="5341"/>
                    <a:pt x="35533" y="5441"/>
                    <a:pt x="35758" y="5549"/>
                  </a:cubicBezTo>
                  <a:cubicBezTo>
                    <a:pt x="36432" y="5891"/>
                    <a:pt x="37049" y="6365"/>
                    <a:pt x="37590" y="6882"/>
                  </a:cubicBezTo>
                  <a:cubicBezTo>
                    <a:pt x="37699" y="5707"/>
                    <a:pt x="38282" y="4583"/>
                    <a:pt x="39190" y="3841"/>
                  </a:cubicBezTo>
                  <a:cubicBezTo>
                    <a:pt x="39773" y="3375"/>
                    <a:pt x="40473" y="3050"/>
                    <a:pt x="41198" y="2950"/>
                  </a:cubicBezTo>
                  <a:cubicBezTo>
                    <a:pt x="41439" y="2916"/>
                    <a:pt x="41673" y="2891"/>
                    <a:pt x="41906" y="2891"/>
                  </a:cubicBezTo>
                  <a:cubicBezTo>
                    <a:pt x="42397" y="2891"/>
                    <a:pt x="42881" y="2975"/>
                    <a:pt x="43322" y="3158"/>
                  </a:cubicBezTo>
                  <a:cubicBezTo>
                    <a:pt x="43056" y="3100"/>
                    <a:pt x="42772" y="3083"/>
                    <a:pt x="42497" y="3083"/>
                  </a:cubicBezTo>
                  <a:cubicBezTo>
                    <a:pt x="42081" y="3083"/>
                    <a:pt x="41664" y="3141"/>
                    <a:pt x="41273" y="3258"/>
                  </a:cubicBezTo>
                  <a:cubicBezTo>
                    <a:pt x="40615" y="3458"/>
                    <a:pt x="40015" y="3791"/>
                    <a:pt x="39548" y="4249"/>
                  </a:cubicBezTo>
                  <a:cubicBezTo>
                    <a:pt x="38598" y="5166"/>
                    <a:pt x="38149" y="6549"/>
                    <a:pt x="38357" y="7807"/>
                  </a:cubicBezTo>
                  <a:cubicBezTo>
                    <a:pt x="38390" y="8015"/>
                    <a:pt x="38249" y="8215"/>
                    <a:pt x="38040" y="8248"/>
                  </a:cubicBezTo>
                  <a:lnTo>
                    <a:pt x="37982" y="8248"/>
                  </a:lnTo>
                  <a:cubicBezTo>
                    <a:pt x="37882" y="8248"/>
                    <a:pt x="37774" y="8198"/>
                    <a:pt x="37699" y="8115"/>
                  </a:cubicBezTo>
                  <a:lnTo>
                    <a:pt x="37690" y="8107"/>
                  </a:lnTo>
                  <a:cubicBezTo>
                    <a:pt x="37032" y="7340"/>
                    <a:pt x="36257" y="6699"/>
                    <a:pt x="35391" y="6232"/>
                  </a:cubicBezTo>
                  <a:cubicBezTo>
                    <a:pt x="35216" y="6132"/>
                    <a:pt x="35024" y="6041"/>
                    <a:pt x="34824" y="5966"/>
                  </a:cubicBezTo>
                  <a:cubicBezTo>
                    <a:pt x="34475" y="7032"/>
                    <a:pt x="34341" y="7798"/>
                    <a:pt x="34341" y="7798"/>
                  </a:cubicBezTo>
                  <a:cubicBezTo>
                    <a:pt x="34341" y="7798"/>
                    <a:pt x="33508" y="6615"/>
                    <a:pt x="32242" y="5591"/>
                  </a:cubicBezTo>
                  <a:cubicBezTo>
                    <a:pt x="31392" y="5699"/>
                    <a:pt x="30542" y="6032"/>
                    <a:pt x="29909" y="6632"/>
                  </a:cubicBezTo>
                  <a:cubicBezTo>
                    <a:pt x="29184" y="7299"/>
                    <a:pt x="28693" y="8282"/>
                    <a:pt x="28701" y="9331"/>
                  </a:cubicBezTo>
                  <a:cubicBezTo>
                    <a:pt x="28484" y="8290"/>
                    <a:pt x="28868" y="7157"/>
                    <a:pt x="29592" y="6332"/>
                  </a:cubicBezTo>
                  <a:cubicBezTo>
                    <a:pt x="30101" y="5741"/>
                    <a:pt x="30800" y="5324"/>
                    <a:pt x="31550" y="5091"/>
                  </a:cubicBezTo>
                  <a:cubicBezTo>
                    <a:pt x="30734" y="4549"/>
                    <a:pt x="29784" y="4149"/>
                    <a:pt x="28809" y="4149"/>
                  </a:cubicBezTo>
                  <a:cubicBezTo>
                    <a:pt x="28618" y="4149"/>
                    <a:pt x="28426" y="4166"/>
                    <a:pt x="28226" y="4199"/>
                  </a:cubicBezTo>
                  <a:cubicBezTo>
                    <a:pt x="25035" y="4741"/>
                    <a:pt x="24394" y="8073"/>
                    <a:pt x="24394" y="8073"/>
                  </a:cubicBezTo>
                  <a:cubicBezTo>
                    <a:pt x="24394" y="8073"/>
                    <a:pt x="21111" y="1192"/>
                    <a:pt x="13938" y="1192"/>
                  </a:cubicBezTo>
                  <a:cubicBezTo>
                    <a:pt x="13413" y="1192"/>
                    <a:pt x="12864" y="1217"/>
                    <a:pt x="12305" y="1300"/>
                  </a:cubicBezTo>
                  <a:cubicBezTo>
                    <a:pt x="4136" y="2445"/>
                    <a:pt x="221" y="11447"/>
                    <a:pt x="79" y="11780"/>
                  </a:cubicBezTo>
                  <a:lnTo>
                    <a:pt x="79" y="11780"/>
                  </a:lnTo>
                  <a:lnTo>
                    <a:pt x="72098" y="10773"/>
                  </a:lnTo>
                  <a:cubicBezTo>
                    <a:pt x="70457" y="5174"/>
                    <a:pt x="65508" y="4324"/>
                    <a:pt x="62650" y="4324"/>
                  </a:cubicBezTo>
                  <a:cubicBezTo>
                    <a:pt x="61401" y="4324"/>
                    <a:pt x="60551" y="4491"/>
                    <a:pt x="60551" y="4491"/>
                  </a:cubicBezTo>
                  <a:cubicBezTo>
                    <a:pt x="60551" y="4491"/>
                    <a:pt x="60151" y="1117"/>
                    <a:pt x="55819" y="125"/>
                  </a:cubicBezTo>
                  <a:cubicBezTo>
                    <a:pt x="55461" y="42"/>
                    <a:pt x="55094" y="1"/>
                    <a:pt x="54728" y="1"/>
                  </a:cubicBezTo>
                  <a:cubicBezTo>
                    <a:pt x="50804" y="1"/>
                    <a:pt x="47280" y="4491"/>
                    <a:pt x="47280" y="4491"/>
                  </a:cubicBezTo>
                  <a:cubicBezTo>
                    <a:pt x="47280" y="4491"/>
                    <a:pt x="44630" y="1"/>
                    <a:pt x="40906" y="1"/>
                  </a:cubicBezTo>
                  <a:close/>
                  <a:moveTo>
                    <a:pt x="79" y="11780"/>
                  </a:moveTo>
                  <a:lnTo>
                    <a:pt x="0" y="11781"/>
                  </a:lnTo>
                  <a:lnTo>
                    <a:pt x="75" y="11789"/>
                  </a:lnTo>
                  <a:cubicBezTo>
                    <a:pt x="75" y="11789"/>
                    <a:pt x="77" y="11786"/>
                    <a:pt x="79" y="1178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71"/>
            <p:cNvSpPr/>
            <p:nvPr/>
          </p:nvSpPr>
          <p:spPr>
            <a:xfrm>
              <a:off x="2814152" y="4839664"/>
              <a:ext cx="284691" cy="83821"/>
            </a:xfrm>
            <a:custGeom>
              <a:avLst/>
              <a:gdLst/>
              <a:ahLst/>
              <a:cxnLst/>
              <a:rect l="l" t="t" r="r" b="b"/>
              <a:pathLst>
                <a:path w="18113" h="5333" extrusionOk="0">
                  <a:moveTo>
                    <a:pt x="6699" y="1"/>
                  </a:moveTo>
                  <a:cubicBezTo>
                    <a:pt x="6115" y="1"/>
                    <a:pt x="5532" y="76"/>
                    <a:pt x="4957" y="226"/>
                  </a:cubicBezTo>
                  <a:cubicBezTo>
                    <a:pt x="3724" y="542"/>
                    <a:pt x="2608" y="1234"/>
                    <a:pt x="1742" y="2125"/>
                  </a:cubicBezTo>
                  <a:cubicBezTo>
                    <a:pt x="875" y="3025"/>
                    <a:pt x="250" y="4150"/>
                    <a:pt x="0" y="5333"/>
                  </a:cubicBezTo>
                  <a:cubicBezTo>
                    <a:pt x="442" y="4208"/>
                    <a:pt x="1158" y="3225"/>
                    <a:pt x="2066" y="2475"/>
                  </a:cubicBezTo>
                  <a:cubicBezTo>
                    <a:pt x="2950" y="1700"/>
                    <a:pt x="4016" y="1159"/>
                    <a:pt x="5124" y="909"/>
                  </a:cubicBezTo>
                  <a:cubicBezTo>
                    <a:pt x="5582" y="817"/>
                    <a:pt x="6057" y="767"/>
                    <a:pt x="6524" y="767"/>
                  </a:cubicBezTo>
                  <a:cubicBezTo>
                    <a:pt x="8331" y="767"/>
                    <a:pt x="10156" y="1484"/>
                    <a:pt x="11439" y="2775"/>
                  </a:cubicBezTo>
                  <a:lnTo>
                    <a:pt x="11447" y="2783"/>
                  </a:lnTo>
                  <a:lnTo>
                    <a:pt x="11522" y="2833"/>
                  </a:lnTo>
                  <a:cubicBezTo>
                    <a:pt x="11581" y="2867"/>
                    <a:pt x="11647" y="2892"/>
                    <a:pt x="11706" y="2892"/>
                  </a:cubicBezTo>
                  <a:cubicBezTo>
                    <a:pt x="11831" y="2892"/>
                    <a:pt x="11955" y="2825"/>
                    <a:pt x="12022" y="2708"/>
                  </a:cubicBezTo>
                  <a:cubicBezTo>
                    <a:pt x="12580" y="1750"/>
                    <a:pt x="13730" y="1109"/>
                    <a:pt x="14888" y="1109"/>
                  </a:cubicBezTo>
                  <a:cubicBezTo>
                    <a:pt x="14971" y="1109"/>
                    <a:pt x="15063" y="1109"/>
                    <a:pt x="15146" y="1117"/>
                  </a:cubicBezTo>
                  <a:cubicBezTo>
                    <a:pt x="16396" y="1234"/>
                    <a:pt x="17612" y="2100"/>
                    <a:pt x="18112" y="3367"/>
                  </a:cubicBezTo>
                  <a:cubicBezTo>
                    <a:pt x="17829" y="2034"/>
                    <a:pt x="16663" y="876"/>
                    <a:pt x="15221" y="626"/>
                  </a:cubicBezTo>
                  <a:cubicBezTo>
                    <a:pt x="15021" y="601"/>
                    <a:pt x="14821" y="576"/>
                    <a:pt x="14621" y="576"/>
                  </a:cubicBezTo>
                  <a:cubicBezTo>
                    <a:pt x="13513" y="576"/>
                    <a:pt x="12397" y="1084"/>
                    <a:pt x="11664" y="1959"/>
                  </a:cubicBezTo>
                  <a:cubicBezTo>
                    <a:pt x="10331" y="701"/>
                    <a:pt x="8523" y="1"/>
                    <a:pt x="66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71"/>
            <p:cNvSpPr/>
            <p:nvPr/>
          </p:nvSpPr>
          <p:spPr>
            <a:xfrm>
              <a:off x="3204874" y="4829715"/>
              <a:ext cx="233232" cy="101362"/>
            </a:xfrm>
            <a:custGeom>
              <a:avLst/>
              <a:gdLst/>
              <a:ahLst/>
              <a:cxnLst/>
              <a:rect l="l" t="t" r="r" b="b"/>
              <a:pathLst>
                <a:path w="14839" h="6449" extrusionOk="0">
                  <a:moveTo>
                    <a:pt x="13422" y="1"/>
                  </a:moveTo>
                  <a:cubicBezTo>
                    <a:pt x="13189" y="1"/>
                    <a:pt x="12955" y="26"/>
                    <a:pt x="12714" y="51"/>
                  </a:cubicBezTo>
                  <a:cubicBezTo>
                    <a:pt x="11997" y="167"/>
                    <a:pt x="11297" y="484"/>
                    <a:pt x="10706" y="950"/>
                  </a:cubicBezTo>
                  <a:cubicBezTo>
                    <a:pt x="9798" y="1692"/>
                    <a:pt x="9215" y="2817"/>
                    <a:pt x="9106" y="3991"/>
                  </a:cubicBezTo>
                  <a:cubicBezTo>
                    <a:pt x="8565" y="3458"/>
                    <a:pt x="7957" y="3000"/>
                    <a:pt x="7274" y="2658"/>
                  </a:cubicBezTo>
                  <a:cubicBezTo>
                    <a:pt x="7049" y="2542"/>
                    <a:pt x="6832" y="2442"/>
                    <a:pt x="6607" y="2358"/>
                  </a:cubicBezTo>
                  <a:cubicBezTo>
                    <a:pt x="6499" y="2608"/>
                    <a:pt x="6415" y="2842"/>
                    <a:pt x="6340" y="3075"/>
                  </a:cubicBezTo>
                  <a:cubicBezTo>
                    <a:pt x="6532" y="3150"/>
                    <a:pt x="6715" y="3242"/>
                    <a:pt x="6907" y="3333"/>
                  </a:cubicBezTo>
                  <a:cubicBezTo>
                    <a:pt x="7773" y="3800"/>
                    <a:pt x="8548" y="4450"/>
                    <a:pt x="9206" y="5208"/>
                  </a:cubicBezTo>
                  <a:lnTo>
                    <a:pt x="9215" y="5216"/>
                  </a:lnTo>
                  <a:cubicBezTo>
                    <a:pt x="9281" y="5299"/>
                    <a:pt x="9381" y="5358"/>
                    <a:pt x="9498" y="5358"/>
                  </a:cubicBezTo>
                  <a:lnTo>
                    <a:pt x="9556" y="5358"/>
                  </a:lnTo>
                  <a:cubicBezTo>
                    <a:pt x="9765" y="5316"/>
                    <a:pt x="9906" y="5124"/>
                    <a:pt x="9873" y="4916"/>
                  </a:cubicBezTo>
                  <a:cubicBezTo>
                    <a:pt x="9656" y="3658"/>
                    <a:pt x="10114" y="2258"/>
                    <a:pt x="11064" y="1359"/>
                  </a:cubicBezTo>
                  <a:cubicBezTo>
                    <a:pt x="11531" y="900"/>
                    <a:pt x="12139" y="567"/>
                    <a:pt x="12789" y="367"/>
                  </a:cubicBezTo>
                  <a:cubicBezTo>
                    <a:pt x="13180" y="251"/>
                    <a:pt x="13597" y="192"/>
                    <a:pt x="14013" y="192"/>
                  </a:cubicBezTo>
                  <a:cubicBezTo>
                    <a:pt x="14288" y="192"/>
                    <a:pt x="14572" y="209"/>
                    <a:pt x="14838" y="259"/>
                  </a:cubicBezTo>
                  <a:cubicBezTo>
                    <a:pt x="14405" y="84"/>
                    <a:pt x="13913" y="1"/>
                    <a:pt x="13422" y="1"/>
                  </a:cubicBezTo>
                  <a:close/>
                  <a:moveTo>
                    <a:pt x="3066" y="2208"/>
                  </a:moveTo>
                  <a:cubicBezTo>
                    <a:pt x="2316" y="2442"/>
                    <a:pt x="1617" y="2858"/>
                    <a:pt x="1108" y="3450"/>
                  </a:cubicBezTo>
                  <a:cubicBezTo>
                    <a:pt x="400" y="4275"/>
                    <a:pt x="0" y="5408"/>
                    <a:pt x="217" y="6449"/>
                  </a:cubicBezTo>
                  <a:cubicBezTo>
                    <a:pt x="200" y="5399"/>
                    <a:pt x="700" y="4416"/>
                    <a:pt x="1417" y="3758"/>
                  </a:cubicBezTo>
                  <a:cubicBezTo>
                    <a:pt x="2050" y="3158"/>
                    <a:pt x="2883" y="2817"/>
                    <a:pt x="3749" y="2717"/>
                  </a:cubicBezTo>
                  <a:cubicBezTo>
                    <a:pt x="3533" y="2542"/>
                    <a:pt x="3300" y="2367"/>
                    <a:pt x="3066" y="22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71"/>
            <p:cNvSpPr/>
            <p:nvPr/>
          </p:nvSpPr>
          <p:spPr>
            <a:xfrm>
              <a:off x="3535102" y="4813605"/>
              <a:ext cx="266223" cy="116168"/>
            </a:xfrm>
            <a:custGeom>
              <a:avLst/>
              <a:gdLst/>
              <a:ahLst/>
              <a:cxnLst/>
              <a:rect l="l" t="t" r="r" b="b"/>
              <a:pathLst>
                <a:path w="16938" h="7391" extrusionOk="0">
                  <a:moveTo>
                    <a:pt x="5158" y="1"/>
                  </a:moveTo>
                  <a:cubicBezTo>
                    <a:pt x="3825" y="1"/>
                    <a:pt x="2550" y="576"/>
                    <a:pt x="1617" y="1459"/>
                  </a:cubicBezTo>
                  <a:cubicBezTo>
                    <a:pt x="684" y="2350"/>
                    <a:pt x="51" y="3575"/>
                    <a:pt x="1" y="4833"/>
                  </a:cubicBezTo>
                  <a:cubicBezTo>
                    <a:pt x="259" y="3608"/>
                    <a:pt x="984" y="2542"/>
                    <a:pt x="1925" y="1809"/>
                  </a:cubicBezTo>
                  <a:cubicBezTo>
                    <a:pt x="2808" y="1109"/>
                    <a:pt x="3900" y="692"/>
                    <a:pt x="4991" y="692"/>
                  </a:cubicBezTo>
                  <a:lnTo>
                    <a:pt x="5191" y="692"/>
                  </a:lnTo>
                  <a:cubicBezTo>
                    <a:pt x="7507" y="809"/>
                    <a:pt x="9598" y="2817"/>
                    <a:pt x="9798" y="5116"/>
                  </a:cubicBezTo>
                  <a:lnTo>
                    <a:pt x="9798" y="5125"/>
                  </a:lnTo>
                  <a:cubicBezTo>
                    <a:pt x="9798" y="5191"/>
                    <a:pt x="9815" y="5250"/>
                    <a:pt x="9856" y="5308"/>
                  </a:cubicBezTo>
                  <a:cubicBezTo>
                    <a:pt x="9931" y="5400"/>
                    <a:pt x="10031" y="5450"/>
                    <a:pt x="10148" y="5450"/>
                  </a:cubicBezTo>
                  <a:cubicBezTo>
                    <a:pt x="10223" y="5450"/>
                    <a:pt x="10298" y="5433"/>
                    <a:pt x="10356" y="5391"/>
                  </a:cubicBezTo>
                  <a:cubicBezTo>
                    <a:pt x="11064" y="4866"/>
                    <a:pt x="11964" y="4600"/>
                    <a:pt x="12856" y="4600"/>
                  </a:cubicBezTo>
                  <a:cubicBezTo>
                    <a:pt x="13264" y="4600"/>
                    <a:pt x="13655" y="4650"/>
                    <a:pt x="14047" y="4766"/>
                  </a:cubicBezTo>
                  <a:cubicBezTo>
                    <a:pt x="15297" y="5141"/>
                    <a:pt x="16405" y="6108"/>
                    <a:pt x="16938" y="7391"/>
                  </a:cubicBezTo>
                  <a:cubicBezTo>
                    <a:pt x="16630" y="6033"/>
                    <a:pt x="15571" y="4816"/>
                    <a:pt x="14214" y="4317"/>
                  </a:cubicBezTo>
                  <a:cubicBezTo>
                    <a:pt x="13689" y="4117"/>
                    <a:pt x="13139" y="4025"/>
                    <a:pt x="12572" y="4025"/>
                  </a:cubicBezTo>
                  <a:cubicBezTo>
                    <a:pt x="11847" y="4025"/>
                    <a:pt x="11106" y="4192"/>
                    <a:pt x="10448" y="4516"/>
                  </a:cubicBezTo>
                  <a:cubicBezTo>
                    <a:pt x="10240" y="3375"/>
                    <a:pt x="9640" y="2325"/>
                    <a:pt x="8815" y="1534"/>
                  </a:cubicBezTo>
                  <a:cubicBezTo>
                    <a:pt x="7857" y="617"/>
                    <a:pt x="6557" y="1"/>
                    <a:pt x="5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8" name="Google Shape;4758;p71"/>
          <p:cNvGrpSpPr/>
          <p:nvPr/>
        </p:nvGrpSpPr>
        <p:grpSpPr>
          <a:xfrm flipH="1">
            <a:off x="4458893" y="4332798"/>
            <a:ext cx="684975" cy="876048"/>
            <a:chOff x="5791475" y="1450100"/>
            <a:chExt cx="1065777" cy="1363074"/>
          </a:xfrm>
        </p:grpSpPr>
        <p:sp>
          <p:nvSpPr>
            <p:cNvPr id="4759" name="Google Shape;4759;p71"/>
            <p:cNvSpPr/>
            <p:nvPr/>
          </p:nvSpPr>
          <p:spPr>
            <a:xfrm>
              <a:off x="6158688" y="1805226"/>
              <a:ext cx="446388" cy="1007949"/>
            </a:xfrm>
            <a:custGeom>
              <a:avLst/>
              <a:gdLst/>
              <a:ahLst/>
              <a:cxnLst/>
              <a:rect l="l" t="t" r="r" b="b"/>
              <a:pathLst>
                <a:path w="9895" h="22343" extrusionOk="0">
                  <a:moveTo>
                    <a:pt x="369" y="0"/>
                  </a:moveTo>
                  <a:cubicBezTo>
                    <a:pt x="185" y="0"/>
                    <a:pt x="0" y="179"/>
                    <a:pt x="147" y="357"/>
                  </a:cubicBezTo>
                  <a:cubicBezTo>
                    <a:pt x="1446" y="2056"/>
                    <a:pt x="2879" y="3639"/>
                    <a:pt x="4021" y="5464"/>
                  </a:cubicBezTo>
                  <a:cubicBezTo>
                    <a:pt x="5187" y="7322"/>
                    <a:pt x="6179" y="9296"/>
                    <a:pt x="6945" y="11354"/>
                  </a:cubicBezTo>
                  <a:cubicBezTo>
                    <a:pt x="8303" y="14961"/>
                    <a:pt x="8794" y="18585"/>
                    <a:pt x="8944" y="22343"/>
                  </a:cubicBezTo>
                  <a:lnTo>
                    <a:pt x="9878" y="22343"/>
                  </a:lnTo>
                  <a:cubicBezTo>
                    <a:pt x="9894" y="18469"/>
                    <a:pt x="8944" y="14478"/>
                    <a:pt x="7570" y="10929"/>
                  </a:cubicBezTo>
                  <a:cubicBezTo>
                    <a:pt x="6062" y="7055"/>
                    <a:pt x="3771" y="2789"/>
                    <a:pt x="530" y="57"/>
                  </a:cubicBezTo>
                  <a:cubicBezTo>
                    <a:pt x="483" y="17"/>
                    <a:pt x="426" y="0"/>
                    <a:pt x="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71"/>
            <p:cNvSpPr/>
            <p:nvPr/>
          </p:nvSpPr>
          <p:spPr>
            <a:xfrm>
              <a:off x="5791475" y="1450100"/>
              <a:ext cx="698973" cy="699830"/>
            </a:xfrm>
            <a:custGeom>
              <a:avLst/>
              <a:gdLst/>
              <a:ahLst/>
              <a:cxnLst/>
              <a:rect l="l" t="t" r="r" b="b"/>
              <a:pathLst>
                <a:path w="15494" h="15513" extrusionOk="0">
                  <a:moveTo>
                    <a:pt x="11044" y="0"/>
                  </a:moveTo>
                  <a:cubicBezTo>
                    <a:pt x="10663" y="0"/>
                    <a:pt x="10238" y="282"/>
                    <a:pt x="9945" y="581"/>
                  </a:cubicBezTo>
                  <a:cubicBezTo>
                    <a:pt x="8587" y="1972"/>
                    <a:pt x="7904" y="3971"/>
                    <a:pt x="8120" y="5896"/>
                  </a:cubicBezTo>
                  <a:cubicBezTo>
                    <a:pt x="7580" y="4567"/>
                    <a:pt x="6717" y="3013"/>
                    <a:pt x="5282" y="3013"/>
                  </a:cubicBezTo>
                  <a:cubicBezTo>
                    <a:pt x="5279" y="3013"/>
                    <a:pt x="5275" y="3013"/>
                    <a:pt x="5271" y="3013"/>
                  </a:cubicBezTo>
                  <a:cubicBezTo>
                    <a:pt x="4038" y="3038"/>
                    <a:pt x="3121" y="4413"/>
                    <a:pt x="3346" y="5621"/>
                  </a:cubicBezTo>
                  <a:cubicBezTo>
                    <a:pt x="3575" y="6806"/>
                    <a:pt x="4629" y="7694"/>
                    <a:pt x="5794" y="8003"/>
                  </a:cubicBezTo>
                  <a:lnTo>
                    <a:pt x="5794" y="8003"/>
                  </a:lnTo>
                  <a:cubicBezTo>
                    <a:pt x="5685" y="7978"/>
                    <a:pt x="5567" y="7967"/>
                    <a:pt x="5444" y="7967"/>
                  </a:cubicBezTo>
                  <a:cubicBezTo>
                    <a:pt x="3506" y="7967"/>
                    <a:pt x="0" y="10791"/>
                    <a:pt x="2830" y="10845"/>
                  </a:cubicBezTo>
                  <a:cubicBezTo>
                    <a:pt x="2311" y="11509"/>
                    <a:pt x="477" y="14419"/>
                    <a:pt x="1577" y="14419"/>
                  </a:cubicBezTo>
                  <a:cubicBezTo>
                    <a:pt x="1802" y="14419"/>
                    <a:pt x="2149" y="14297"/>
                    <a:pt x="2655" y="14010"/>
                  </a:cubicBezTo>
                  <a:cubicBezTo>
                    <a:pt x="4571" y="12919"/>
                    <a:pt x="6379" y="11644"/>
                    <a:pt x="8045" y="10195"/>
                  </a:cubicBezTo>
                  <a:lnTo>
                    <a:pt x="8045" y="10195"/>
                  </a:lnTo>
                  <a:cubicBezTo>
                    <a:pt x="7245" y="11811"/>
                    <a:pt x="7029" y="13711"/>
                    <a:pt x="7420" y="15460"/>
                  </a:cubicBezTo>
                  <a:cubicBezTo>
                    <a:pt x="7499" y="15496"/>
                    <a:pt x="7576" y="15512"/>
                    <a:pt x="7652" y="15512"/>
                  </a:cubicBezTo>
                  <a:cubicBezTo>
                    <a:pt x="8055" y="15512"/>
                    <a:pt x="8421" y="15061"/>
                    <a:pt x="8645" y="14669"/>
                  </a:cubicBezTo>
                  <a:cubicBezTo>
                    <a:pt x="9078" y="13877"/>
                    <a:pt x="9620" y="13152"/>
                    <a:pt x="9745" y="12261"/>
                  </a:cubicBezTo>
                  <a:cubicBezTo>
                    <a:pt x="9878" y="11278"/>
                    <a:pt x="9928" y="10295"/>
                    <a:pt x="9878" y="9312"/>
                  </a:cubicBezTo>
                  <a:lnTo>
                    <a:pt x="9878" y="9312"/>
                  </a:lnTo>
                  <a:cubicBezTo>
                    <a:pt x="10078" y="9795"/>
                    <a:pt x="10328" y="10270"/>
                    <a:pt x="10678" y="10645"/>
                  </a:cubicBezTo>
                  <a:cubicBezTo>
                    <a:pt x="11167" y="11153"/>
                    <a:pt x="11888" y="11515"/>
                    <a:pt x="12602" y="11515"/>
                  </a:cubicBezTo>
                  <a:cubicBezTo>
                    <a:pt x="12824" y="11515"/>
                    <a:pt x="13046" y="11480"/>
                    <a:pt x="13260" y="11403"/>
                  </a:cubicBezTo>
                  <a:cubicBezTo>
                    <a:pt x="14194" y="11070"/>
                    <a:pt x="14943" y="9645"/>
                    <a:pt x="14302" y="8762"/>
                  </a:cubicBezTo>
                  <a:cubicBezTo>
                    <a:pt x="14085" y="8462"/>
                    <a:pt x="13760" y="8270"/>
                    <a:pt x="13435" y="8095"/>
                  </a:cubicBezTo>
                  <a:cubicBezTo>
                    <a:pt x="12782" y="7735"/>
                    <a:pt x="12109" y="7402"/>
                    <a:pt x="11391" y="7236"/>
                  </a:cubicBezTo>
                  <a:lnTo>
                    <a:pt x="11391" y="7236"/>
                  </a:lnTo>
                  <a:cubicBezTo>
                    <a:pt x="11753" y="7307"/>
                    <a:pt x="12124" y="7366"/>
                    <a:pt x="12486" y="7366"/>
                  </a:cubicBezTo>
                  <a:cubicBezTo>
                    <a:pt x="12857" y="7366"/>
                    <a:pt x="13217" y="7304"/>
                    <a:pt x="13544" y="7129"/>
                  </a:cubicBezTo>
                  <a:cubicBezTo>
                    <a:pt x="14335" y="6712"/>
                    <a:pt x="15185" y="5371"/>
                    <a:pt x="15352" y="4505"/>
                  </a:cubicBezTo>
                  <a:cubicBezTo>
                    <a:pt x="15493" y="3755"/>
                    <a:pt x="15143" y="2855"/>
                    <a:pt x="14410" y="2663"/>
                  </a:cubicBezTo>
                  <a:cubicBezTo>
                    <a:pt x="14303" y="2634"/>
                    <a:pt x="14195" y="2621"/>
                    <a:pt x="14087" y="2621"/>
                  </a:cubicBezTo>
                  <a:cubicBezTo>
                    <a:pt x="13640" y="2621"/>
                    <a:pt x="13190" y="2845"/>
                    <a:pt x="12794" y="3080"/>
                  </a:cubicBezTo>
                  <a:cubicBezTo>
                    <a:pt x="11986" y="3563"/>
                    <a:pt x="11211" y="4130"/>
                    <a:pt x="10503" y="4763"/>
                  </a:cubicBezTo>
                  <a:cubicBezTo>
                    <a:pt x="11411" y="3738"/>
                    <a:pt x="11894" y="2355"/>
                    <a:pt x="11794" y="1006"/>
                  </a:cubicBezTo>
                  <a:cubicBezTo>
                    <a:pt x="11778" y="689"/>
                    <a:pt x="11703" y="347"/>
                    <a:pt x="11461" y="147"/>
                  </a:cubicBezTo>
                  <a:cubicBezTo>
                    <a:pt x="11336" y="44"/>
                    <a:pt x="11193" y="0"/>
                    <a:pt x="1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71"/>
            <p:cNvSpPr/>
            <p:nvPr/>
          </p:nvSpPr>
          <p:spPr>
            <a:xfrm>
              <a:off x="5813174" y="1815286"/>
              <a:ext cx="416073" cy="334645"/>
            </a:xfrm>
            <a:custGeom>
              <a:avLst/>
              <a:gdLst/>
              <a:ahLst/>
              <a:cxnLst/>
              <a:rect l="l" t="t" r="r" b="b"/>
              <a:pathLst>
                <a:path w="9223" h="7418" extrusionOk="0">
                  <a:moveTo>
                    <a:pt x="5340" y="0"/>
                  </a:moveTo>
                  <a:lnTo>
                    <a:pt x="5340" y="0"/>
                  </a:lnTo>
                  <a:cubicBezTo>
                    <a:pt x="4232" y="917"/>
                    <a:pt x="2907" y="242"/>
                    <a:pt x="1891" y="1242"/>
                  </a:cubicBezTo>
                  <a:cubicBezTo>
                    <a:pt x="1641" y="1475"/>
                    <a:pt x="1141" y="1925"/>
                    <a:pt x="1282" y="2333"/>
                  </a:cubicBezTo>
                  <a:cubicBezTo>
                    <a:pt x="1349" y="2507"/>
                    <a:pt x="1874" y="2800"/>
                    <a:pt x="2164" y="2800"/>
                  </a:cubicBezTo>
                  <a:cubicBezTo>
                    <a:pt x="2234" y="2800"/>
                    <a:pt x="2291" y="2782"/>
                    <a:pt x="2324" y="2741"/>
                  </a:cubicBezTo>
                  <a:lnTo>
                    <a:pt x="2324" y="2741"/>
                  </a:lnTo>
                  <a:cubicBezTo>
                    <a:pt x="1826" y="3412"/>
                    <a:pt x="1" y="6324"/>
                    <a:pt x="1099" y="6324"/>
                  </a:cubicBezTo>
                  <a:cubicBezTo>
                    <a:pt x="1323" y="6324"/>
                    <a:pt x="1669" y="6202"/>
                    <a:pt x="2174" y="5915"/>
                  </a:cubicBezTo>
                  <a:cubicBezTo>
                    <a:pt x="4090" y="4824"/>
                    <a:pt x="5898" y="3549"/>
                    <a:pt x="7564" y="2100"/>
                  </a:cubicBezTo>
                  <a:lnTo>
                    <a:pt x="7564" y="2100"/>
                  </a:lnTo>
                  <a:cubicBezTo>
                    <a:pt x="6764" y="3716"/>
                    <a:pt x="6548" y="5616"/>
                    <a:pt x="6939" y="7365"/>
                  </a:cubicBezTo>
                  <a:cubicBezTo>
                    <a:pt x="7018" y="7401"/>
                    <a:pt x="7095" y="7417"/>
                    <a:pt x="7171" y="7417"/>
                  </a:cubicBezTo>
                  <a:cubicBezTo>
                    <a:pt x="7574" y="7417"/>
                    <a:pt x="7940" y="6966"/>
                    <a:pt x="8164" y="6574"/>
                  </a:cubicBezTo>
                  <a:cubicBezTo>
                    <a:pt x="9222" y="4666"/>
                    <a:pt x="9114" y="3474"/>
                    <a:pt x="9064" y="1308"/>
                  </a:cubicBezTo>
                  <a:lnTo>
                    <a:pt x="9064" y="1308"/>
                  </a:lnTo>
                  <a:cubicBezTo>
                    <a:pt x="9005" y="1742"/>
                    <a:pt x="8822" y="2266"/>
                    <a:pt x="8397" y="2291"/>
                  </a:cubicBezTo>
                  <a:cubicBezTo>
                    <a:pt x="8389" y="2292"/>
                    <a:pt x="8381" y="2292"/>
                    <a:pt x="8373" y="2292"/>
                  </a:cubicBezTo>
                  <a:cubicBezTo>
                    <a:pt x="8224" y="2292"/>
                    <a:pt x="8082" y="2220"/>
                    <a:pt x="7947" y="2125"/>
                  </a:cubicBezTo>
                  <a:cubicBezTo>
                    <a:pt x="7356" y="1675"/>
                    <a:pt x="7264" y="834"/>
                    <a:pt x="7223" y="84"/>
                  </a:cubicBezTo>
                  <a:cubicBezTo>
                    <a:pt x="6681" y="750"/>
                    <a:pt x="6056" y="1350"/>
                    <a:pt x="5381" y="1892"/>
                  </a:cubicBezTo>
                  <a:cubicBezTo>
                    <a:pt x="5216" y="2024"/>
                    <a:pt x="4990" y="2145"/>
                    <a:pt x="4795" y="2145"/>
                  </a:cubicBezTo>
                  <a:cubicBezTo>
                    <a:pt x="4694" y="2145"/>
                    <a:pt x="4602" y="2112"/>
                    <a:pt x="4532" y="2033"/>
                  </a:cubicBezTo>
                  <a:cubicBezTo>
                    <a:pt x="4373" y="1833"/>
                    <a:pt x="4482" y="1533"/>
                    <a:pt x="4607" y="1300"/>
                  </a:cubicBezTo>
                  <a:cubicBezTo>
                    <a:pt x="4848" y="867"/>
                    <a:pt x="5090" y="434"/>
                    <a:pt x="5340" y="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71"/>
            <p:cNvSpPr/>
            <p:nvPr/>
          </p:nvSpPr>
          <p:spPr>
            <a:xfrm>
              <a:off x="6081862" y="1742655"/>
              <a:ext cx="181939" cy="133488"/>
            </a:xfrm>
            <a:custGeom>
              <a:avLst/>
              <a:gdLst/>
              <a:ahLst/>
              <a:cxnLst/>
              <a:rect l="l" t="t" r="r" b="b"/>
              <a:pathLst>
                <a:path w="4033" h="2959" extrusionOk="0">
                  <a:moveTo>
                    <a:pt x="2716" y="0"/>
                  </a:moveTo>
                  <a:cubicBezTo>
                    <a:pt x="1887" y="0"/>
                    <a:pt x="900" y="1216"/>
                    <a:pt x="433" y="1660"/>
                  </a:cubicBezTo>
                  <a:cubicBezTo>
                    <a:pt x="225" y="1869"/>
                    <a:pt x="0" y="2119"/>
                    <a:pt x="34" y="2410"/>
                  </a:cubicBezTo>
                  <a:cubicBezTo>
                    <a:pt x="84" y="2718"/>
                    <a:pt x="408" y="2902"/>
                    <a:pt x="717" y="2943"/>
                  </a:cubicBezTo>
                  <a:cubicBezTo>
                    <a:pt x="789" y="2953"/>
                    <a:pt x="862" y="2958"/>
                    <a:pt x="934" y="2958"/>
                  </a:cubicBezTo>
                  <a:cubicBezTo>
                    <a:pt x="1514" y="2958"/>
                    <a:pt x="2069" y="2643"/>
                    <a:pt x="2491" y="2235"/>
                  </a:cubicBezTo>
                  <a:cubicBezTo>
                    <a:pt x="3016" y="1735"/>
                    <a:pt x="4033" y="511"/>
                    <a:pt x="3016" y="61"/>
                  </a:cubicBezTo>
                  <a:cubicBezTo>
                    <a:pt x="2919" y="19"/>
                    <a:pt x="2819" y="0"/>
                    <a:pt x="2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71"/>
            <p:cNvSpPr/>
            <p:nvPr/>
          </p:nvSpPr>
          <p:spPr>
            <a:xfrm>
              <a:off x="6572682" y="1597212"/>
              <a:ext cx="284570" cy="1215962"/>
            </a:xfrm>
            <a:custGeom>
              <a:avLst/>
              <a:gdLst/>
              <a:ahLst/>
              <a:cxnLst/>
              <a:rect l="l" t="t" r="r" b="b"/>
              <a:pathLst>
                <a:path w="6308" h="26954" extrusionOk="0">
                  <a:moveTo>
                    <a:pt x="4772" y="1"/>
                  </a:moveTo>
                  <a:cubicBezTo>
                    <a:pt x="4652" y="1"/>
                    <a:pt x="4538" y="61"/>
                    <a:pt x="4466" y="211"/>
                  </a:cubicBezTo>
                  <a:cubicBezTo>
                    <a:pt x="509" y="8575"/>
                    <a:pt x="1" y="17839"/>
                    <a:pt x="184" y="26954"/>
                  </a:cubicBezTo>
                  <a:lnTo>
                    <a:pt x="2200" y="26954"/>
                  </a:lnTo>
                  <a:cubicBezTo>
                    <a:pt x="5241" y="18481"/>
                    <a:pt x="6307" y="9400"/>
                    <a:pt x="5241" y="419"/>
                  </a:cubicBezTo>
                  <a:cubicBezTo>
                    <a:pt x="5214" y="194"/>
                    <a:pt x="4985" y="1"/>
                    <a:pt x="47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71"/>
            <p:cNvSpPr/>
            <p:nvPr/>
          </p:nvSpPr>
          <p:spPr>
            <a:xfrm>
              <a:off x="6585449" y="1597212"/>
              <a:ext cx="271803" cy="1215962"/>
            </a:xfrm>
            <a:custGeom>
              <a:avLst/>
              <a:gdLst/>
              <a:ahLst/>
              <a:cxnLst/>
              <a:rect l="l" t="t" r="r" b="b"/>
              <a:pathLst>
                <a:path w="6025" h="26954" extrusionOk="0">
                  <a:moveTo>
                    <a:pt x="4488" y="1"/>
                  </a:moveTo>
                  <a:cubicBezTo>
                    <a:pt x="4369" y="1"/>
                    <a:pt x="4255" y="61"/>
                    <a:pt x="4183" y="211"/>
                  </a:cubicBezTo>
                  <a:cubicBezTo>
                    <a:pt x="3850" y="927"/>
                    <a:pt x="3542" y="1652"/>
                    <a:pt x="3250" y="2377"/>
                  </a:cubicBezTo>
                  <a:cubicBezTo>
                    <a:pt x="3942" y="10716"/>
                    <a:pt x="2817" y="19089"/>
                    <a:pt x="1" y="26954"/>
                  </a:cubicBezTo>
                  <a:lnTo>
                    <a:pt x="1917" y="26954"/>
                  </a:lnTo>
                  <a:cubicBezTo>
                    <a:pt x="4950" y="18481"/>
                    <a:pt x="6024" y="9400"/>
                    <a:pt x="4950" y="419"/>
                  </a:cubicBezTo>
                  <a:cubicBezTo>
                    <a:pt x="4928" y="194"/>
                    <a:pt x="4701" y="1"/>
                    <a:pt x="4488" y="1"/>
                  </a:cubicBezTo>
                  <a:close/>
                </a:path>
              </a:pathLst>
            </a:custGeom>
            <a:solidFill>
              <a:srgbClr val="262034">
                <a:alpha val="6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635;p71">
            <a:extLst>
              <a:ext uri="{FF2B5EF4-FFF2-40B4-BE49-F238E27FC236}">
                <a16:creationId xmlns:a16="http://schemas.microsoft.com/office/drawing/2014/main" id="{A374DE8E-2339-42E4-6773-FC663492EAD5}"/>
              </a:ext>
            </a:extLst>
          </p:cNvPr>
          <p:cNvSpPr txBox="1">
            <a:spLocks noGrp="1"/>
          </p:cNvSpPr>
          <p:nvPr>
            <p:ph type="subTitle" idx="1"/>
          </p:nvPr>
        </p:nvSpPr>
        <p:spPr>
          <a:xfrm>
            <a:off x="996780" y="1018533"/>
            <a:ext cx="7150439" cy="1568097"/>
          </a:xfrm>
          <a:prstGeom prst="roundRect">
            <a:avLst/>
          </a:prstGeom>
          <a:solidFill>
            <a:schemeClr val="accent2">
              <a:lumMod val="90000"/>
            </a:schemeClr>
          </a:solidFill>
        </p:spPr>
        <p:txBody>
          <a:bodyPr spcFirstLastPara="1" wrap="square" lIns="91425" tIns="91425" rIns="91425" bIns="91425" anchor="t" anchorCtr="0">
            <a:noAutofit/>
          </a:bodyPr>
          <a:lstStyle/>
          <a:p>
            <a:pPr marL="0" lvl="0" indent="0">
              <a:lnSpc>
                <a:spcPct val="150000"/>
              </a:lnSpc>
              <a:buSzPts val="1100"/>
            </a:pPr>
            <a:r>
              <a:rPr lang="vi-VN" sz="2000">
                <a:solidFill>
                  <a:srgbClr val="FF0000"/>
                </a:solidFill>
                <a:latin typeface="+mn-lt"/>
              </a:rPr>
              <a:t>Em hãy nháy chuột phải vào một vị trí nào đó trên màn hình, sau đó nháy chuột vào một vị trí khác. Hãy nói cho bạn biết điều gì xảy ra mỗi khi làm như vậy.</a:t>
            </a:r>
            <a:endParaRPr lang="en-US" sz="2000">
              <a:solidFill>
                <a:srgbClr val="FF0000"/>
              </a:solidFill>
              <a:latin typeface="+mn-lt"/>
            </a:endParaRPr>
          </a:p>
        </p:txBody>
      </p:sp>
      <p:sp>
        <p:nvSpPr>
          <p:cNvPr id="31" name="Google Shape;4634;p71">
            <a:extLst>
              <a:ext uri="{FF2B5EF4-FFF2-40B4-BE49-F238E27FC236}">
                <a16:creationId xmlns:a16="http://schemas.microsoft.com/office/drawing/2014/main" id="{B80518B4-89B8-2188-5BB4-C303BE4E6097}"/>
              </a:ext>
            </a:extLst>
          </p:cNvPr>
          <p:cNvSpPr txBox="1">
            <a:spLocks noGrp="1"/>
          </p:cNvSpPr>
          <p:nvPr>
            <p:ph type="title"/>
          </p:nvPr>
        </p:nvSpPr>
        <p:spPr>
          <a:xfrm>
            <a:off x="640955" y="370012"/>
            <a:ext cx="3855300" cy="54378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000">
                <a:latin typeface="+mj-lt"/>
              </a:rPr>
              <a:t>LUYỆN TẬP</a:t>
            </a:r>
            <a:endParaRPr lang="en-US" sz="3000">
              <a:solidFill>
                <a:schemeClr val="accent6"/>
              </a:solidFill>
              <a:latin typeface="+mj-lt"/>
            </a:endParaRPr>
          </a:p>
        </p:txBody>
      </p:sp>
      <p:sp>
        <p:nvSpPr>
          <p:cNvPr id="34" name="Oval 33">
            <a:extLst>
              <a:ext uri="{FF2B5EF4-FFF2-40B4-BE49-F238E27FC236}">
                <a16:creationId xmlns:a16="http://schemas.microsoft.com/office/drawing/2014/main" id="{50E84BCF-112B-4D31-4C7D-62E128D3841F}"/>
              </a:ext>
            </a:extLst>
          </p:cNvPr>
          <p:cNvSpPr/>
          <p:nvPr/>
        </p:nvSpPr>
        <p:spPr>
          <a:xfrm>
            <a:off x="367161" y="1125788"/>
            <a:ext cx="520995" cy="475727"/>
          </a:xfrm>
          <a:prstGeom prst="ellipse">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2060"/>
                </a:solidFill>
              </a:rPr>
              <a:t>?</a:t>
            </a:r>
          </a:p>
        </p:txBody>
      </p:sp>
      <p:sp>
        <p:nvSpPr>
          <p:cNvPr id="36" name="TextBox 35">
            <a:extLst>
              <a:ext uri="{FF2B5EF4-FFF2-40B4-BE49-F238E27FC236}">
                <a16:creationId xmlns:a16="http://schemas.microsoft.com/office/drawing/2014/main" id="{1BF0247E-8221-C21D-73B2-CF52EE497897}"/>
              </a:ext>
            </a:extLst>
          </p:cNvPr>
          <p:cNvSpPr txBox="1"/>
          <p:nvPr/>
        </p:nvSpPr>
        <p:spPr>
          <a:xfrm>
            <a:off x="906421" y="2800796"/>
            <a:ext cx="7351606" cy="958660"/>
          </a:xfrm>
          <a:prstGeom prst="rect">
            <a:avLst/>
          </a:prstGeom>
          <a:noFill/>
        </p:spPr>
        <p:txBody>
          <a:bodyPr wrap="square">
            <a:spAutoFit/>
          </a:bodyPr>
          <a:lstStyle/>
          <a:p>
            <a:pPr lvl="0">
              <a:lnSpc>
                <a:spcPct val="150000"/>
              </a:lnSpc>
              <a:buSzPts val="1100"/>
            </a:pPr>
            <a:r>
              <a:rPr lang="vi-VN" sz="2000">
                <a:solidFill>
                  <a:schemeClr val="bg2">
                    <a:lumMod val="50000"/>
                  </a:schemeClr>
                </a:solidFill>
                <a:latin typeface="+mn-lt"/>
              </a:rPr>
              <a:t>Mỗi khi nháy chuột phải vào vị trí nào đó trên màn hình, một bảng chọn sẽ tự động xuất hiện.</a:t>
            </a:r>
          </a:p>
        </p:txBody>
      </p:sp>
      <p:pic>
        <p:nvPicPr>
          <p:cNvPr id="47" name="Picture 2" descr="Arrow down ">
            <a:extLst>
              <a:ext uri="{FF2B5EF4-FFF2-40B4-BE49-F238E27FC236}">
                <a16:creationId xmlns:a16="http://schemas.microsoft.com/office/drawing/2014/main" id="{FEDB94AE-0DF8-A46F-C6EA-D341F4090A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1583" y="3015217"/>
            <a:ext cx="609600" cy="529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8275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5">
                                            <p:bg/>
                                          </p:spTgt>
                                        </p:tgtEl>
                                        <p:attrNameLst>
                                          <p:attrName>style.visibility</p:attrName>
                                        </p:attrNameLst>
                                      </p:cBhvr>
                                      <p:to>
                                        <p:strVal val="visible"/>
                                      </p:to>
                                    </p:set>
                                    <p:animEffect transition="in" filter="barn(inVertical)">
                                      <p:cBhvr>
                                        <p:cTn id="13" dur="500"/>
                                        <p:tgtEl>
                                          <p:spTgt spid="45">
                                            <p:bg/>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5">
                                            <p:txEl>
                                              <p:pRg st="0" end="0"/>
                                            </p:txEl>
                                          </p:spTgt>
                                        </p:tgtEl>
                                        <p:attrNameLst>
                                          <p:attrName>style.visibility</p:attrName>
                                        </p:attrNameLst>
                                      </p:cBhvr>
                                      <p:to>
                                        <p:strVal val="visible"/>
                                      </p:to>
                                    </p:set>
                                    <p:animEffect transition="in" filter="barn(inVertical)">
                                      <p:cBhvr>
                                        <p:cTn id="16" dur="500"/>
                                        <p:tgtEl>
                                          <p:spTgt spid="45">
                                            <p:txEl>
                                              <p:pRg st="0" end="0"/>
                                            </p:txEl>
                                          </p:spTgt>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barn(inVertical)">
                                      <p:cBhvr>
                                        <p:cTn id="25" dur="500"/>
                                        <p:tgtEl>
                                          <p:spTgt spid="47"/>
                                        </p:tgtEl>
                                      </p:cBhvr>
                                    </p:animEffect>
                                  </p:childTnLst>
                                </p:cTn>
                              </p:par>
                              <p:par>
                                <p:cTn id="26" presetID="2" presetClass="entr" presetSubtype="4"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ppt_x"/>
                                          </p:val>
                                        </p:tav>
                                        <p:tav tm="100000">
                                          <p:val>
                                            <p:strVal val="#ppt_x"/>
                                          </p:val>
                                        </p:tav>
                                      </p:tavLst>
                                    </p:anim>
                                    <p:anim calcmode="lin" valueType="num">
                                      <p:cBhvr additive="base">
                                        <p:cTn id="2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uiExpand="1" build="p" animBg="1"/>
      <p:bldP spid="31" grpId="0"/>
      <p:bldP spid="34" grpId="0" animBg="1"/>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33"/>
        <p:cNvGrpSpPr/>
        <p:nvPr/>
      </p:nvGrpSpPr>
      <p:grpSpPr>
        <a:xfrm>
          <a:off x="0" y="0"/>
          <a:ext cx="0" cy="0"/>
          <a:chOff x="0" y="0"/>
          <a:chExt cx="0" cy="0"/>
        </a:xfrm>
      </p:grpSpPr>
      <p:grpSp>
        <p:nvGrpSpPr>
          <p:cNvPr id="4738" name="Google Shape;4738;p71"/>
          <p:cNvGrpSpPr/>
          <p:nvPr/>
        </p:nvGrpSpPr>
        <p:grpSpPr>
          <a:xfrm>
            <a:off x="6985299" y="3996650"/>
            <a:ext cx="2154241" cy="1306983"/>
            <a:chOff x="7065924" y="3940900"/>
            <a:chExt cx="2154241" cy="1306983"/>
          </a:xfrm>
        </p:grpSpPr>
        <p:sp>
          <p:nvSpPr>
            <p:cNvPr id="4739" name="Google Shape;4739;p71"/>
            <p:cNvSpPr/>
            <p:nvPr/>
          </p:nvSpPr>
          <p:spPr>
            <a:xfrm>
              <a:off x="7065924" y="3940900"/>
              <a:ext cx="2154231" cy="1306983"/>
            </a:xfrm>
            <a:custGeom>
              <a:avLst/>
              <a:gdLst/>
              <a:ahLst/>
              <a:cxnLst/>
              <a:rect l="l" t="t" r="r" b="b"/>
              <a:pathLst>
                <a:path w="40715" h="24702" extrusionOk="0">
                  <a:moveTo>
                    <a:pt x="40706" y="0"/>
                  </a:moveTo>
                  <a:lnTo>
                    <a:pt x="40706" y="0"/>
                  </a:lnTo>
                  <a:lnTo>
                    <a:pt x="40706" y="0"/>
                  </a:lnTo>
                  <a:cubicBezTo>
                    <a:pt x="40709" y="0"/>
                    <a:pt x="40712" y="0"/>
                    <a:pt x="40715" y="0"/>
                  </a:cubicBezTo>
                  <a:close/>
                  <a:moveTo>
                    <a:pt x="40706" y="0"/>
                  </a:moveTo>
                  <a:cubicBezTo>
                    <a:pt x="39251" y="1"/>
                    <a:pt x="37788" y="134"/>
                    <a:pt x="36374" y="317"/>
                  </a:cubicBezTo>
                  <a:cubicBezTo>
                    <a:pt x="33750" y="625"/>
                    <a:pt x="30601" y="1458"/>
                    <a:pt x="29918" y="4007"/>
                  </a:cubicBezTo>
                  <a:cubicBezTo>
                    <a:pt x="29546" y="3141"/>
                    <a:pt x="28682" y="2749"/>
                    <a:pt x="27751" y="2749"/>
                  </a:cubicBezTo>
                  <a:cubicBezTo>
                    <a:pt x="26740" y="2749"/>
                    <a:pt x="25652" y="3212"/>
                    <a:pt x="25035" y="4032"/>
                  </a:cubicBezTo>
                  <a:cubicBezTo>
                    <a:pt x="23863" y="5583"/>
                    <a:pt x="23909" y="7682"/>
                    <a:pt x="24006" y="9615"/>
                  </a:cubicBezTo>
                  <a:lnTo>
                    <a:pt x="24006" y="9615"/>
                  </a:lnTo>
                  <a:cubicBezTo>
                    <a:pt x="23909" y="8292"/>
                    <a:pt x="22546" y="7497"/>
                    <a:pt x="21185" y="7497"/>
                  </a:cubicBezTo>
                  <a:cubicBezTo>
                    <a:pt x="20515" y="7497"/>
                    <a:pt x="19846" y="7689"/>
                    <a:pt x="19329" y="8106"/>
                  </a:cubicBezTo>
                  <a:cubicBezTo>
                    <a:pt x="17729" y="9381"/>
                    <a:pt x="17496" y="11772"/>
                    <a:pt x="17979" y="13747"/>
                  </a:cubicBezTo>
                  <a:cubicBezTo>
                    <a:pt x="15755" y="8939"/>
                    <a:pt x="11939" y="4866"/>
                    <a:pt x="7265" y="2325"/>
                  </a:cubicBezTo>
                  <a:lnTo>
                    <a:pt x="7265" y="2325"/>
                  </a:lnTo>
                  <a:cubicBezTo>
                    <a:pt x="7049" y="6823"/>
                    <a:pt x="9431" y="11364"/>
                    <a:pt x="13255" y="13755"/>
                  </a:cubicBezTo>
                  <a:cubicBezTo>
                    <a:pt x="12887" y="13596"/>
                    <a:pt x="12490" y="13521"/>
                    <a:pt x="12090" y="13521"/>
                  </a:cubicBezTo>
                  <a:cubicBezTo>
                    <a:pt x="11062" y="13521"/>
                    <a:pt x="10022" y="14019"/>
                    <a:pt x="9440" y="14871"/>
                  </a:cubicBezTo>
                  <a:cubicBezTo>
                    <a:pt x="8640" y="16063"/>
                    <a:pt x="8831" y="17812"/>
                    <a:pt x="9848" y="18812"/>
                  </a:cubicBezTo>
                  <a:cubicBezTo>
                    <a:pt x="9525" y="18710"/>
                    <a:pt x="9194" y="18663"/>
                    <a:pt x="8863" y="18663"/>
                  </a:cubicBezTo>
                  <a:cubicBezTo>
                    <a:pt x="6909" y="18663"/>
                    <a:pt x="4963" y="20316"/>
                    <a:pt x="4899" y="22311"/>
                  </a:cubicBezTo>
                  <a:cubicBezTo>
                    <a:pt x="4523" y="21673"/>
                    <a:pt x="3835" y="21386"/>
                    <a:pt x="3106" y="21386"/>
                  </a:cubicBezTo>
                  <a:cubicBezTo>
                    <a:pt x="2254" y="21386"/>
                    <a:pt x="1347" y="21778"/>
                    <a:pt x="817" y="22461"/>
                  </a:cubicBezTo>
                  <a:cubicBezTo>
                    <a:pt x="359" y="23044"/>
                    <a:pt x="100" y="23827"/>
                    <a:pt x="0" y="24702"/>
                  </a:cubicBezTo>
                  <a:lnTo>
                    <a:pt x="40706" y="24702"/>
                  </a:lnTo>
                  <a:lnTo>
                    <a:pt x="407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71"/>
            <p:cNvSpPr/>
            <p:nvPr/>
          </p:nvSpPr>
          <p:spPr>
            <a:xfrm>
              <a:off x="7065924" y="4928398"/>
              <a:ext cx="521481" cy="319471"/>
            </a:xfrm>
            <a:custGeom>
              <a:avLst/>
              <a:gdLst/>
              <a:ahLst/>
              <a:cxnLst/>
              <a:rect l="l" t="t" r="r" b="b"/>
              <a:pathLst>
                <a:path w="9856" h="6038" extrusionOk="0">
                  <a:moveTo>
                    <a:pt x="8869" y="1"/>
                  </a:moveTo>
                  <a:cubicBezTo>
                    <a:pt x="6912" y="1"/>
                    <a:pt x="4969" y="1651"/>
                    <a:pt x="4907" y="3638"/>
                  </a:cubicBezTo>
                  <a:cubicBezTo>
                    <a:pt x="4528" y="3006"/>
                    <a:pt x="3841" y="2721"/>
                    <a:pt x="3115" y="2721"/>
                  </a:cubicBezTo>
                  <a:cubicBezTo>
                    <a:pt x="2263" y="2721"/>
                    <a:pt x="1356" y="3113"/>
                    <a:pt x="825" y="3797"/>
                  </a:cubicBezTo>
                  <a:cubicBezTo>
                    <a:pt x="367" y="4380"/>
                    <a:pt x="108" y="5163"/>
                    <a:pt x="0" y="6038"/>
                  </a:cubicBezTo>
                  <a:lnTo>
                    <a:pt x="5199" y="6038"/>
                  </a:lnTo>
                  <a:cubicBezTo>
                    <a:pt x="5817" y="4636"/>
                    <a:pt x="7342" y="3620"/>
                    <a:pt x="8881" y="3620"/>
                  </a:cubicBezTo>
                  <a:cubicBezTo>
                    <a:pt x="9208" y="3620"/>
                    <a:pt x="9536" y="3665"/>
                    <a:pt x="9856" y="3763"/>
                  </a:cubicBezTo>
                  <a:cubicBezTo>
                    <a:pt x="8889" y="2822"/>
                    <a:pt x="8664" y="1206"/>
                    <a:pt x="9323" y="31"/>
                  </a:cubicBezTo>
                  <a:cubicBezTo>
                    <a:pt x="9172" y="11"/>
                    <a:pt x="9021" y="1"/>
                    <a:pt x="8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71"/>
            <p:cNvSpPr/>
            <p:nvPr/>
          </p:nvSpPr>
          <p:spPr>
            <a:xfrm>
              <a:off x="7447203" y="3942646"/>
              <a:ext cx="1772961" cy="919100"/>
            </a:xfrm>
            <a:custGeom>
              <a:avLst/>
              <a:gdLst/>
              <a:ahLst/>
              <a:cxnLst/>
              <a:rect l="l" t="t" r="r" b="b"/>
              <a:pathLst>
                <a:path w="33509" h="17371" extrusionOk="0">
                  <a:moveTo>
                    <a:pt x="16800" y="13239"/>
                  </a:moveTo>
                  <a:cubicBezTo>
                    <a:pt x="16802" y="13270"/>
                    <a:pt x="16803" y="13300"/>
                    <a:pt x="16805" y="13330"/>
                  </a:cubicBezTo>
                  <a:cubicBezTo>
                    <a:pt x="16804" y="13300"/>
                    <a:pt x="16802" y="13269"/>
                    <a:pt x="16800" y="13239"/>
                  </a:cubicBezTo>
                  <a:close/>
                  <a:moveTo>
                    <a:pt x="33509" y="0"/>
                  </a:moveTo>
                  <a:cubicBezTo>
                    <a:pt x="32051" y="0"/>
                    <a:pt x="30584" y="134"/>
                    <a:pt x="29168" y="309"/>
                  </a:cubicBezTo>
                  <a:cubicBezTo>
                    <a:pt x="26544" y="625"/>
                    <a:pt x="23395" y="1458"/>
                    <a:pt x="22712" y="4008"/>
                  </a:cubicBezTo>
                  <a:cubicBezTo>
                    <a:pt x="22340" y="3142"/>
                    <a:pt x="21476" y="2750"/>
                    <a:pt x="20545" y="2750"/>
                  </a:cubicBezTo>
                  <a:cubicBezTo>
                    <a:pt x="19534" y="2750"/>
                    <a:pt x="18446" y="3213"/>
                    <a:pt x="17829" y="4033"/>
                  </a:cubicBezTo>
                  <a:cubicBezTo>
                    <a:pt x="16657" y="5575"/>
                    <a:pt x="16703" y="7682"/>
                    <a:pt x="16800" y="9615"/>
                  </a:cubicBezTo>
                  <a:lnTo>
                    <a:pt x="16800" y="9615"/>
                  </a:lnTo>
                  <a:cubicBezTo>
                    <a:pt x="16703" y="8290"/>
                    <a:pt x="15335" y="7495"/>
                    <a:pt x="13972" y="7495"/>
                  </a:cubicBezTo>
                  <a:cubicBezTo>
                    <a:pt x="13305" y="7495"/>
                    <a:pt x="12638" y="7685"/>
                    <a:pt x="12123" y="8098"/>
                  </a:cubicBezTo>
                  <a:cubicBezTo>
                    <a:pt x="10523" y="9381"/>
                    <a:pt x="10290" y="11764"/>
                    <a:pt x="10773" y="13747"/>
                  </a:cubicBezTo>
                  <a:cubicBezTo>
                    <a:pt x="8549" y="8931"/>
                    <a:pt x="4733" y="4866"/>
                    <a:pt x="59" y="2325"/>
                  </a:cubicBezTo>
                  <a:lnTo>
                    <a:pt x="59" y="2325"/>
                  </a:lnTo>
                  <a:cubicBezTo>
                    <a:pt x="1" y="3633"/>
                    <a:pt x="167" y="4949"/>
                    <a:pt x="509" y="6207"/>
                  </a:cubicBezTo>
                  <a:cubicBezTo>
                    <a:pt x="4966" y="8757"/>
                    <a:pt x="8607" y="12714"/>
                    <a:pt x="10773" y="17371"/>
                  </a:cubicBezTo>
                  <a:cubicBezTo>
                    <a:pt x="10290" y="15380"/>
                    <a:pt x="10523" y="13005"/>
                    <a:pt x="12123" y="11722"/>
                  </a:cubicBezTo>
                  <a:cubicBezTo>
                    <a:pt x="12638" y="11310"/>
                    <a:pt x="13305" y="11119"/>
                    <a:pt x="13972" y="11119"/>
                  </a:cubicBezTo>
                  <a:cubicBezTo>
                    <a:pt x="15335" y="11119"/>
                    <a:pt x="16703" y="11914"/>
                    <a:pt x="16800" y="13239"/>
                  </a:cubicBezTo>
                  <a:lnTo>
                    <a:pt x="16800" y="13239"/>
                  </a:lnTo>
                  <a:cubicBezTo>
                    <a:pt x="16703" y="11306"/>
                    <a:pt x="16657" y="9199"/>
                    <a:pt x="17829" y="7657"/>
                  </a:cubicBezTo>
                  <a:cubicBezTo>
                    <a:pt x="18446" y="6837"/>
                    <a:pt x="19534" y="6374"/>
                    <a:pt x="20545" y="6374"/>
                  </a:cubicBezTo>
                  <a:cubicBezTo>
                    <a:pt x="21476" y="6374"/>
                    <a:pt x="22340" y="6766"/>
                    <a:pt x="22712" y="7632"/>
                  </a:cubicBezTo>
                  <a:cubicBezTo>
                    <a:pt x="23386" y="5091"/>
                    <a:pt x="26544" y="4258"/>
                    <a:pt x="29168" y="3933"/>
                  </a:cubicBezTo>
                  <a:cubicBezTo>
                    <a:pt x="30584" y="3766"/>
                    <a:pt x="32051" y="3633"/>
                    <a:pt x="33509" y="3625"/>
                  </a:cubicBezTo>
                  <a:lnTo>
                    <a:pt x="335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71"/>
            <p:cNvSpPr/>
            <p:nvPr/>
          </p:nvSpPr>
          <p:spPr>
            <a:xfrm>
              <a:off x="7529216" y="4699531"/>
              <a:ext cx="238518" cy="216032"/>
            </a:xfrm>
            <a:custGeom>
              <a:avLst/>
              <a:gdLst/>
              <a:ahLst/>
              <a:cxnLst/>
              <a:rect l="l" t="t" r="r" b="b"/>
              <a:pathLst>
                <a:path w="4508" h="4083" extrusionOk="0">
                  <a:moveTo>
                    <a:pt x="1192" y="0"/>
                  </a:moveTo>
                  <a:cubicBezTo>
                    <a:pt x="1000" y="167"/>
                    <a:pt x="834" y="350"/>
                    <a:pt x="700" y="558"/>
                  </a:cubicBezTo>
                  <a:cubicBezTo>
                    <a:pt x="0" y="1600"/>
                    <a:pt x="50" y="3066"/>
                    <a:pt x="775" y="4082"/>
                  </a:cubicBezTo>
                  <a:cubicBezTo>
                    <a:pt x="1357" y="3293"/>
                    <a:pt x="2358" y="2833"/>
                    <a:pt x="3346" y="2833"/>
                  </a:cubicBezTo>
                  <a:cubicBezTo>
                    <a:pt x="3745" y="2833"/>
                    <a:pt x="4141" y="2908"/>
                    <a:pt x="4508" y="3066"/>
                  </a:cubicBezTo>
                  <a:cubicBezTo>
                    <a:pt x="3216" y="2266"/>
                    <a:pt x="2108" y="1208"/>
                    <a:pt x="1192" y="0"/>
                  </a:cubicBezTo>
                  <a:close/>
                </a:path>
              </a:pathLst>
            </a:custGeom>
            <a:solidFill>
              <a:srgbClr val="468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71"/>
            <p:cNvSpPr/>
            <p:nvPr/>
          </p:nvSpPr>
          <p:spPr>
            <a:xfrm>
              <a:off x="7065924" y="3940900"/>
              <a:ext cx="2154231" cy="1306983"/>
            </a:xfrm>
            <a:custGeom>
              <a:avLst/>
              <a:gdLst/>
              <a:ahLst/>
              <a:cxnLst/>
              <a:rect l="l" t="t" r="r" b="b"/>
              <a:pathLst>
                <a:path w="40715" h="24702" extrusionOk="0">
                  <a:moveTo>
                    <a:pt x="40706" y="0"/>
                  </a:moveTo>
                  <a:lnTo>
                    <a:pt x="40706" y="0"/>
                  </a:lnTo>
                  <a:lnTo>
                    <a:pt x="40706" y="0"/>
                  </a:lnTo>
                  <a:cubicBezTo>
                    <a:pt x="40709" y="0"/>
                    <a:pt x="40712" y="0"/>
                    <a:pt x="40715" y="0"/>
                  </a:cubicBezTo>
                  <a:close/>
                  <a:moveTo>
                    <a:pt x="40706" y="0"/>
                  </a:moveTo>
                  <a:cubicBezTo>
                    <a:pt x="39251" y="1"/>
                    <a:pt x="37788" y="134"/>
                    <a:pt x="36374" y="317"/>
                  </a:cubicBezTo>
                  <a:cubicBezTo>
                    <a:pt x="33750" y="625"/>
                    <a:pt x="30601" y="1458"/>
                    <a:pt x="29918" y="4007"/>
                  </a:cubicBezTo>
                  <a:cubicBezTo>
                    <a:pt x="29546" y="3141"/>
                    <a:pt x="28682" y="2749"/>
                    <a:pt x="27751" y="2749"/>
                  </a:cubicBezTo>
                  <a:cubicBezTo>
                    <a:pt x="26740" y="2749"/>
                    <a:pt x="25652" y="3212"/>
                    <a:pt x="25035" y="4032"/>
                  </a:cubicBezTo>
                  <a:cubicBezTo>
                    <a:pt x="23863" y="5583"/>
                    <a:pt x="23909" y="7682"/>
                    <a:pt x="24006" y="9615"/>
                  </a:cubicBezTo>
                  <a:lnTo>
                    <a:pt x="24006" y="9615"/>
                  </a:lnTo>
                  <a:cubicBezTo>
                    <a:pt x="23909" y="8292"/>
                    <a:pt x="22546" y="7497"/>
                    <a:pt x="21185" y="7497"/>
                  </a:cubicBezTo>
                  <a:cubicBezTo>
                    <a:pt x="20515" y="7497"/>
                    <a:pt x="19846" y="7689"/>
                    <a:pt x="19329" y="8106"/>
                  </a:cubicBezTo>
                  <a:cubicBezTo>
                    <a:pt x="17729" y="9381"/>
                    <a:pt x="17496" y="11772"/>
                    <a:pt x="17979" y="13747"/>
                  </a:cubicBezTo>
                  <a:cubicBezTo>
                    <a:pt x="15755" y="8939"/>
                    <a:pt x="11939" y="4866"/>
                    <a:pt x="7265" y="2325"/>
                  </a:cubicBezTo>
                  <a:lnTo>
                    <a:pt x="7265" y="2325"/>
                  </a:lnTo>
                  <a:cubicBezTo>
                    <a:pt x="7049" y="6823"/>
                    <a:pt x="9431" y="11364"/>
                    <a:pt x="13255" y="13755"/>
                  </a:cubicBezTo>
                  <a:cubicBezTo>
                    <a:pt x="12887" y="13596"/>
                    <a:pt x="12490" y="13521"/>
                    <a:pt x="12090" y="13521"/>
                  </a:cubicBezTo>
                  <a:cubicBezTo>
                    <a:pt x="11062" y="13521"/>
                    <a:pt x="10022" y="14019"/>
                    <a:pt x="9440" y="14871"/>
                  </a:cubicBezTo>
                  <a:cubicBezTo>
                    <a:pt x="8640" y="16063"/>
                    <a:pt x="8831" y="17812"/>
                    <a:pt x="9848" y="18812"/>
                  </a:cubicBezTo>
                  <a:cubicBezTo>
                    <a:pt x="9525" y="18710"/>
                    <a:pt x="9194" y="18663"/>
                    <a:pt x="8863" y="18663"/>
                  </a:cubicBezTo>
                  <a:cubicBezTo>
                    <a:pt x="6909" y="18663"/>
                    <a:pt x="4963" y="20316"/>
                    <a:pt x="4899" y="22311"/>
                  </a:cubicBezTo>
                  <a:cubicBezTo>
                    <a:pt x="4523" y="21673"/>
                    <a:pt x="3835" y="21386"/>
                    <a:pt x="3106" y="21386"/>
                  </a:cubicBezTo>
                  <a:cubicBezTo>
                    <a:pt x="2254" y="21386"/>
                    <a:pt x="1347" y="21778"/>
                    <a:pt x="817" y="22461"/>
                  </a:cubicBezTo>
                  <a:cubicBezTo>
                    <a:pt x="359" y="23044"/>
                    <a:pt x="100" y="23827"/>
                    <a:pt x="0" y="24702"/>
                  </a:cubicBezTo>
                  <a:lnTo>
                    <a:pt x="40706" y="24702"/>
                  </a:lnTo>
                  <a:lnTo>
                    <a:pt x="40706" y="0"/>
                  </a:lnTo>
                  <a:close/>
                </a:path>
              </a:pathLst>
            </a:custGeom>
            <a:solidFill>
              <a:srgbClr val="262034">
                <a:alpha val="5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4" name="Google Shape;4744;p71"/>
          <p:cNvGrpSpPr/>
          <p:nvPr/>
        </p:nvGrpSpPr>
        <p:grpSpPr>
          <a:xfrm>
            <a:off x="8139268" y="4427648"/>
            <a:ext cx="684975" cy="876048"/>
            <a:chOff x="5791475" y="1450100"/>
            <a:chExt cx="1065777" cy="1363074"/>
          </a:xfrm>
        </p:grpSpPr>
        <p:sp>
          <p:nvSpPr>
            <p:cNvPr id="4745" name="Google Shape;4745;p71"/>
            <p:cNvSpPr/>
            <p:nvPr/>
          </p:nvSpPr>
          <p:spPr>
            <a:xfrm>
              <a:off x="6158688" y="1805226"/>
              <a:ext cx="446388" cy="1007949"/>
            </a:xfrm>
            <a:custGeom>
              <a:avLst/>
              <a:gdLst/>
              <a:ahLst/>
              <a:cxnLst/>
              <a:rect l="l" t="t" r="r" b="b"/>
              <a:pathLst>
                <a:path w="9895" h="22343" extrusionOk="0">
                  <a:moveTo>
                    <a:pt x="369" y="0"/>
                  </a:moveTo>
                  <a:cubicBezTo>
                    <a:pt x="185" y="0"/>
                    <a:pt x="0" y="179"/>
                    <a:pt x="147" y="357"/>
                  </a:cubicBezTo>
                  <a:cubicBezTo>
                    <a:pt x="1446" y="2056"/>
                    <a:pt x="2879" y="3639"/>
                    <a:pt x="4021" y="5464"/>
                  </a:cubicBezTo>
                  <a:cubicBezTo>
                    <a:pt x="5187" y="7322"/>
                    <a:pt x="6179" y="9296"/>
                    <a:pt x="6945" y="11354"/>
                  </a:cubicBezTo>
                  <a:cubicBezTo>
                    <a:pt x="8303" y="14961"/>
                    <a:pt x="8794" y="18585"/>
                    <a:pt x="8944" y="22343"/>
                  </a:cubicBezTo>
                  <a:lnTo>
                    <a:pt x="9878" y="22343"/>
                  </a:lnTo>
                  <a:cubicBezTo>
                    <a:pt x="9894" y="18469"/>
                    <a:pt x="8944" y="14478"/>
                    <a:pt x="7570" y="10929"/>
                  </a:cubicBezTo>
                  <a:cubicBezTo>
                    <a:pt x="6062" y="7055"/>
                    <a:pt x="3771" y="2789"/>
                    <a:pt x="530" y="57"/>
                  </a:cubicBezTo>
                  <a:cubicBezTo>
                    <a:pt x="483" y="17"/>
                    <a:pt x="426" y="0"/>
                    <a:pt x="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71"/>
            <p:cNvSpPr/>
            <p:nvPr/>
          </p:nvSpPr>
          <p:spPr>
            <a:xfrm>
              <a:off x="5791475" y="1450100"/>
              <a:ext cx="698973" cy="699830"/>
            </a:xfrm>
            <a:custGeom>
              <a:avLst/>
              <a:gdLst/>
              <a:ahLst/>
              <a:cxnLst/>
              <a:rect l="l" t="t" r="r" b="b"/>
              <a:pathLst>
                <a:path w="15494" h="15513" extrusionOk="0">
                  <a:moveTo>
                    <a:pt x="11044" y="0"/>
                  </a:moveTo>
                  <a:cubicBezTo>
                    <a:pt x="10663" y="0"/>
                    <a:pt x="10238" y="282"/>
                    <a:pt x="9945" y="581"/>
                  </a:cubicBezTo>
                  <a:cubicBezTo>
                    <a:pt x="8587" y="1972"/>
                    <a:pt x="7904" y="3971"/>
                    <a:pt x="8120" y="5896"/>
                  </a:cubicBezTo>
                  <a:cubicBezTo>
                    <a:pt x="7580" y="4567"/>
                    <a:pt x="6717" y="3013"/>
                    <a:pt x="5282" y="3013"/>
                  </a:cubicBezTo>
                  <a:cubicBezTo>
                    <a:pt x="5279" y="3013"/>
                    <a:pt x="5275" y="3013"/>
                    <a:pt x="5271" y="3013"/>
                  </a:cubicBezTo>
                  <a:cubicBezTo>
                    <a:pt x="4038" y="3038"/>
                    <a:pt x="3121" y="4413"/>
                    <a:pt x="3346" y="5621"/>
                  </a:cubicBezTo>
                  <a:cubicBezTo>
                    <a:pt x="3575" y="6806"/>
                    <a:pt x="4629" y="7694"/>
                    <a:pt x="5794" y="8003"/>
                  </a:cubicBezTo>
                  <a:lnTo>
                    <a:pt x="5794" y="8003"/>
                  </a:lnTo>
                  <a:cubicBezTo>
                    <a:pt x="5685" y="7978"/>
                    <a:pt x="5567" y="7967"/>
                    <a:pt x="5444" y="7967"/>
                  </a:cubicBezTo>
                  <a:cubicBezTo>
                    <a:pt x="3506" y="7967"/>
                    <a:pt x="0" y="10791"/>
                    <a:pt x="2830" y="10845"/>
                  </a:cubicBezTo>
                  <a:cubicBezTo>
                    <a:pt x="2311" y="11509"/>
                    <a:pt x="477" y="14419"/>
                    <a:pt x="1577" y="14419"/>
                  </a:cubicBezTo>
                  <a:cubicBezTo>
                    <a:pt x="1802" y="14419"/>
                    <a:pt x="2149" y="14297"/>
                    <a:pt x="2655" y="14010"/>
                  </a:cubicBezTo>
                  <a:cubicBezTo>
                    <a:pt x="4571" y="12919"/>
                    <a:pt x="6379" y="11644"/>
                    <a:pt x="8045" y="10195"/>
                  </a:cubicBezTo>
                  <a:lnTo>
                    <a:pt x="8045" y="10195"/>
                  </a:lnTo>
                  <a:cubicBezTo>
                    <a:pt x="7245" y="11811"/>
                    <a:pt x="7029" y="13711"/>
                    <a:pt x="7420" y="15460"/>
                  </a:cubicBezTo>
                  <a:cubicBezTo>
                    <a:pt x="7499" y="15496"/>
                    <a:pt x="7576" y="15512"/>
                    <a:pt x="7652" y="15512"/>
                  </a:cubicBezTo>
                  <a:cubicBezTo>
                    <a:pt x="8055" y="15512"/>
                    <a:pt x="8421" y="15061"/>
                    <a:pt x="8645" y="14669"/>
                  </a:cubicBezTo>
                  <a:cubicBezTo>
                    <a:pt x="9078" y="13877"/>
                    <a:pt x="9620" y="13152"/>
                    <a:pt x="9745" y="12261"/>
                  </a:cubicBezTo>
                  <a:cubicBezTo>
                    <a:pt x="9878" y="11278"/>
                    <a:pt x="9928" y="10295"/>
                    <a:pt x="9878" y="9312"/>
                  </a:cubicBezTo>
                  <a:lnTo>
                    <a:pt x="9878" y="9312"/>
                  </a:lnTo>
                  <a:cubicBezTo>
                    <a:pt x="10078" y="9795"/>
                    <a:pt x="10328" y="10270"/>
                    <a:pt x="10678" y="10645"/>
                  </a:cubicBezTo>
                  <a:cubicBezTo>
                    <a:pt x="11167" y="11153"/>
                    <a:pt x="11888" y="11515"/>
                    <a:pt x="12602" y="11515"/>
                  </a:cubicBezTo>
                  <a:cubicBezTo>
                    <a:pt x="12824" y="11515"/>
                    <a:pt x="13046" y="11480"/>
                    <a:pt x="13260" y="11403"/>
                  </a:cubicBezTo>
                  <a:cubicBezTo>
                    <a:pt x="14194" y="11070"/>
                    <a:pt x="14943" y="9645"/>
                    <a:pt x="14302" y="8762"/>
                  </a:cubicBezTo>
                  <a:cubicBezTo>
                    <a:pt x="14085" y="8462"/>
                    <a:pt x="13760" y="8270"/>
                    <a:pt x="13435" y="8095"/>
                  </a:cubicBezTo>
                  <a:cubicBezTo>
                    <a:pt x="12782" y="7735"/>
                    <a:pt x="12109" y="7402"/>
                    <a:pt x="11391" y="7236"/>
                  </a:cubicBezTo>
                  <a:lnTo>
                    <a:pt x="11391" y="7236"/>
                  </a:lnTo>
                  <a:cubicBezTo>
                    <a:pt x="11753" y="7307"/>
                    <a:pt x="12124" y="7366"/>
                    <a:pt x="12486" y="7366"/>
                  </a:cubicBezTo>
                  <a:cubicBezTo>
                    <a:pt x="12857" y="7366"/>
                    <a:pt x="13217" y="7304"/>
                    <a:pt x="13544" y="7129"/>
                  </a:cubicBezTo>
                  <a:cubicBezTo>
                    <a:pt x="14335" y="6712"/>
                    <a:pt x="15185" y="5371"/>
                    <a:pt x="15352" y="4505"/>
                  </a:cubicBezTo>
                  <a:cubicBezTo>
                    <a:pt x="15493" y="3755"/>
                    <a:pt x="15143" y="2855"/>
                    <a:pt x="14410" y="2663"/>
                  </a:cubicBezTo>
                  <a:cubicBezTo>
                    <a:pt x="14303" y="2634"/>
                    <a:pt x="14195" y="2621"/>
                    <a:pt x="14087" y="2621"/>
                  </a:cubicBezTo>
                  <a:cubicBezTo>
                    <a:pt x="13640" y="2621"/>
                    <a:pt x="13190" y="2845"/>
                    <a:pt x="12794" y="3080"/>
                  </a:cubicBezTo>
                  <a:cubicBezTo>
                    <a:pt x="11986" y="3563"/>
                    <a:pt x="11211" y="4130"/>
                    <a:pt x="10503" y="4763"/>
                  </a:cubicBezTo>
                  <a:cubicBezTo>
                    <a:pt x="11411" y="3738"/>
                    <a:pt x="11894" y="2355"/>
                    <a:pt x="11794" y="1006"/>
                  </a:cubicBezTo>
                  <a:cubicBezTo>
                    <a:pt x="11778" y="689"/>
                    <a:pt x="11703" y="347"/>
                    <a:pt x="11461" y="147"/>
                  </a:cubicBezTo>
                  <a:cubicBezTo>
                    <a:pt x="11336" y="44"/>
                    <a:pt x="11193" y="0"/>
                    <a:pt x="1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71"/>
            <p:cNvSpPr/>
            <p:nvPr/>
          </p:nvSpPr>
          <p:spPr>
            <a:xfrm>
              <a:off x="5813174" y="1815286"/>
              <a:ext cx="416073" cy="334645"/>
            </a:xfrm>
            <a:custGeom>
              <a:avLst/>
              <a:gdLst/>
              <a:ahLst/>
              <a:cxnLst/>
              <a:rect l="l" t="t" r="r" b="b"/>
              <a:pathLst>
                <a:path w="9223" h="7418" extrusionOk="0">
                  <a:moveTo>
                    <a:pt x="5340" y="0"/>
                  </a:moveTo>
                  <a:lnTo>
                    <a:pt x="5340" y="0"/>
                  </a:lnTo>
                  <a:cubicBezTo>
                    <a:pt x="4232" y="917"/>
                    <a:pt x="2907" y="242"/>
                    <a:pt x="1891" y="1242"/>
                  </a:cubicBezTo>
                  <a:cubicBezTo>
                    <a:pt x="1641" y="1475"/>
                    <a:pt x="1141" y="1925"/>
                    <a:pt x="1282" y="2333"/>
                  </a:cubicBezTo>
                  <a:cubicBezTo>
                    <a:pt x="1349" y="2507"/>
                    <a:pt x="1874" y="2800"/>
                    <a:pt x="2164" y="2800"/>
                  </a:cubicBezTo>
                  <a:cubicBezTo>
                    <a:pt x="2234" y="2800"/>
                    <a:pt x="2291" y="2782"/>
                    <a:pt x="2324" y="2741"/>
                  </a:cubicBezTo>
                  <a:lnTo>
                    <a:pt x="2324" y="2741"/>
                  </a:lnTo>
                  <a:cubicBezTo>
                    <a:pt x="1826" y="3412"/>
                    <a:pt x="1" y="6324"/>
                    <a:pt x="1099" y="6324"/>
                  </a:cubicBezTo>
                  <a:cubicBezTo>
                    <a:pt x="1323" y="6324"/>
                    <a:pt x="1669" y="6202"/>
                    <a:pt x="2174" y="5915"/>
                  </a:cubicBezTo>
                  <a:cubicBezTo>
                    <a:pt x="4090" y="4824"/>
                    <a:pt x="5898" y="3549"/>
                    <a:pt x="7564" y="2100"/>
                  </a:cubicBezTo>
                  <a:lnTo>
                    <a:pt x="7564" y="2100"/>
                  </a:lnTo>
                  <a:cubicBezTo>
                    <a:pt x="6764" y="3716"/>
                    <a:pt x="6548" y="5616"/>
                    <a:pt x="6939" y="7365"/>
                  </a:cubicBezTo>
                  <a:cubicBezTo>
                    <a:pt x="7018" y="7401"/>
                    <a:pt x="7095" y="7417"/>
                    <a:pt x="7171" y="7417"/>
                  </a:cubicBezTo>
                  <a:cubicBezTo>
                    <a:pt x="7574" y="7417"/>
                    <a:pt x="7940" y="6966"/>
                    <a:pt x="8164" y="6574"/>
                  </a:cubicBezTo>
                  <a:cubicBezTo>
                    <a:pt x="9222" y="4666"/>
                    <a:pt x="9114" y="3474"/>
                    <a:pt x="9064" y="1308"/>
                  </a:cubicBezTo>
                  <a:lnTo>
                    <a:pt x="9064" y="1308"/>
                  </a:lnTo>
                  <a:cubicBezTo>
                    <a:pt x="9005" y="1742"/>
                    <a:pt x="8822" y="2266"/>
                    <a:pt x="8397" y="2291"/>
                  </a:cubicBezTo>
                  <a:cubicBezTo>
                    <a:pt x="8389" y="2292"/>
                    <a:pt x="8381" y="2292"/>
                    <a:pt x="8373" y="2292"/>
                  </a:cubicBezTo>
                  <a:cubicBezTo>
                    <a:pt x="8224" y="2292"/>
                    <a:pt x="8082" y="2220"/>
                    <a:pt x="7947" y="2125"/>
                  </a:cubicBezTo>
                  <a:cubicBezTo>
                    <a:pt x="7356" y="1675"/>
                    <a:pt x="7264" y="834"/>
                    <a:pt x="7223" y="84"/>
                  </a:cubicBezTo>
                  <a:cubicBezTo>
                    <a:pt x="6681" y="750"/>
                    <a:pt x="6056" y="1350"/>
                    <a:pt x="5381" y="1892"/>
                  </a:cubicBezTo>
                  <a:cubicBezTo>
                    <a:pt x="5216" y="2024"/>
                    <a:pt x="4990" y="2145"/>
                    <a:pt x="4795" y="2145"/>
                  </a:cubicBezTo>
                  <a:cubicBezTo>
                    <a:pt x="4694" y="2145"/>
                    <a:pt x="4602" y="2112"/>
                    <a:pt x="4532" y="2033"/>
                  </a:cubicBezTo>
                  <a:cubicBezTo>
                    <a:pt x="4373" y="1833"/>
                    <a:pt x="4482" y="1533"/>
                    <a:pt x="4607" y="1300"/>
                  </a:cubicBezTo>
                  <a:cubicBezTo>
                    <a:pt x="4848" y="867"/>
                    <a:pt x="5090" y="434"/>
                    <a:pt x="5340" y="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71"/>
            <p:cNvSpPr/>
            <p:nvPr/>
          </p:nvSpPr>
          <p:spPr>
            <a:xfrm>
              <a:off x="6081862" y="1742655"/>
              <a:ext cx="181939" cy="133488"/>
            </a:xfrm>
            <a:custGeom>
              <a:avLst/>
              <a:gdLst/>
              <a:ahLst/>
              <a:cxnLst/>
              <a:rect l="l" t="t" r="r" b="b"/>
              <a:pathLst>
                <a:path w="4033" h="2959" extrusionOk="0">
                  <a:moveTo>
                    <a:pt x="2716" y="0"/>
                  </a:moveTo>
                  <a:cubicBezTo>
                    <a:pt x="1887" y="0"/>
                    <a:pt x="900" y="1216"/>
                    <a:pt x="433" y="1660"/>
                  </a:cubicBezTo>
                  <a:cubicBezTo>
                    <a:pt x="225" y="1869"/>
                    <a:pt x="0" y="2119"/>
                    <a:pt x="34" y="2410"/>
                  </a:cubicBezTo>
                  <a:cubicBezTo>
                    <a:pt x="84" y="2718"/>
                    <a:pt x="408" y="2902"/>
                    <a:pt x="717" y="2943"/>
                  </a:cubicBezTo>
                  <a:cubicBezTo>
                    <a:pt x="789" y="2953"/>
                    <a:pt x="862" y="2958"/>
                    <a:pt x="934" y="2958"/>
                  </a:cubicBezTo>
                  <a:cubicBezTo>
                    <a:pt x="1514" y="2958"/>
                    <a:pt x="2069" y="2643"/>
                    <a:pt x="2491" y="2235"/>
                  </a:cubicBezTo>
                  <a:cubicBezTo>
                    <a:pt x="3016" y="1735"/>
                    <a:pt x="4033" y="511"/>
                    <a:pt x="3016" y="61"/>
                  </a:cubicBezTo>
                  <a:cubicBezTo>
                    <a:pt x="2919" y="19"/>
                    <a:pt x="2819" y="0"/>
                    <a:pt x="2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71"/>
            <p:cNvSpPr/>
            <p:nvPr/>
          </p:nvSpPr>
          <p:spPr>
            <a:xfrm>
              <a:off x="6572682" y="1597212"/>
              <a:ext cx="284570" cy="1215962"/>
            </a:xfrm>
            <a:custGeom>
              <a:avLst/>
              <a:gdLst/>
              <a:ahLst/>
              <a:cxnLst/>
              <a:rect l="l" t="t" r="r" b="b"/>
              <a:pathLst>
                <a:path w="6308" h="26954" extrusionOk="0">
                  <a:moveTo>
                    <a:pt x="4772" y="1"/>
                  </a:moveTo>
                  <a:cubicBezTo>
                    <a:pt x="4652" y="1"/>
                    <a:pt x="4538" y="61"/>
                    <a:pt x="4466" y="211"/>
                  </a:cubicBezTo>
                  <a:cubicBezTo>
                    <a:pt x="509" y="8575"/>
                    <a:pt x="1" y="17839"/>
                    <a:pt x="184" y="26954"/>
                  </a:cubicBezTo>
                  <a:lnTo>
                    <a:pt x="2200" y="26954"/>
                  </a:lnTo>
                  <a:cubicBezTo>
                    <a:pt x="5241" y="18481"/>
                    <a:pt x="6307" y="9400"/>
                    <a:pt x="5241" y="419"/>
                  </a:cubicBezTo>
                  <a:cubicBezTo>
                    <a:pt x="5214" y="194"/>
                    <a:pt x="4985" y="1"/>
                    <a:pt x="47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71"/>
            <p:cNvSpPr/>
            <p:nvPr/>
          </p:nvSpPr>
          <p:spPr>
            <a:xfrm>
              <a:off x="6585449" y="1597212"/>
              <a:ext cx="271803" cy="1215962"/>
            </a:xfrm>
            <a:custGeom>
              <a:avLst/>
              <a:gdLst/>
              <a:ahLst/>
              <a:cxnLst/>
              <a:rect l="l" t="t" r="r" b="b"/>
              <a:pathLst>
                <a:path w="6025" h="26954" extrusionOk="0">
                  <a:moveTo>
                    <a:pt x="4488" y="1"/>
                  </a:moveTo>
                  <a:cubicBezTo>
                    <a:pt x="4369" y="1"/>
                    <a:pt x="4255" y="61"/>
                    <a:pt x="4183" y="211"/>
                  </a:cubicBezTo>
                  <a:cubicBezTo>
                    <a:pt x="3850" y="927"/>
                    <a:pt x="3542" y="1652"/>
                    <a:pt x="3250" y="2377"/>
                  </a:cubicBezTo>
                  <a:cubicBezTo>
                    <a:pt x="3942" y="10716"/>
                    <a:pt x="2817" y="19089"/>
                    <a:pt x="1" y="26954"/>
                  </a:cubicBezTo>
                  <a:lnTo>
                    <a:pt x="1917" y="26954"/>
                  </a:lnTo>
                  <a:cubicBezTo>
                    <a:pt x="4950" y="18481"/>
                    <a:pt x="6024" y="9400"/>
                    <a:pt x="4950" y="419"/>
                  </a:cubicBezTo>
                  <a:cubicBezTo>
                    <a:pt x="4928" y="194"/>
                    <a:pt x="4701" y="1"/>
                    <a:pt x="4488" y="1"/>
                  </a:cubicBezTo>
                  <a:close/>
                </a:path>
              </a:pathLst>
            </a:custGeom>
            <a:solidFill>
              <a:srgbClr val="262034">
                <a:alpha val="6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1" name="Google Shape;4751;p71"/>
          <p:cNvGrpSpPr/>
          <p:nvPr/>
        </p:nvGrpSpPr>
        <p:grpSpPr>
          <a:xfrm>
            <a:off x="2667927" y="4537063"/>
            <a:ext cx="3028172" cy="671793"/>
            <a:chOff x="2748550" y="4714950"/>
            <a:chExt cx="1141845" cy="253335"/>
          </a:xfrm>
        </p:grpSpPr>
        <p:sp>
          <p:nvSpPr>
            <p:cNvPr id="4752" name="Google Shape;4752;p71"/>
            <p:cNvSpPr/>
            <p:nvPr/>
          </p:nvSpPr>
          <p:spPr>
            <a:xfrm>
              <a:off x="2748550" y="4714950"/>
              <a:ext cx="1141593" cy="253335"/>
            </a:xfrm>
            <a:custGeom>
              <a:avLst/>
              <a:gdLst/>
              <a:ahLst/>
              <a:cxnLst/>
              <a:rect l="l" t="t" r="r" b="b"/>
              <a:pathLst>
                <a:path w="72632" h="16118" extrusionOk="0">
                  <a:moveTo>
                    <a:pt x="41750" y="1"/>
                  </a:moveTo>
                  <a:cubicBezTo>
                    <a:pt x="38959" y="1"/>
                    <a:pt x="35985" y="1238"/>
                    <a:pt x="33850" y="5378"/>
                  </a:cubicBezTo>
                  <a:cubicBezTo>
                    <a:pt x="33850" y="5378"/>
                    <a:pt x="31492" y="2829"/>
                    <a:pt x="28813" y="2829"/>
                  </a:cubicBezTo>
                  <a:cubicBezTo>
                    <a:pt x="27417" y="2829"/>
                    <a:pt x="25934" y="3522"/>
                    <a:pt x="24652" y="5628"/>
                  </a:cubicBezTo>
                  <a:cubicBezTo>
                    <a:pt x="24652" y="5628"/>
                    <a:pt x="21395" y="2726"/>
                    <a:pt x="15817" y="2726"/>
                  </a:cubicBezTo>
                  <a:cubicBezTo>
                    <a:pt x="13601" y="2726"/>
                    <a:pt x="11020" y="3183"/>
                    <a:pt x="8132" y="4462"/>
                  </a:cubicBezTo>
                  <a:cubicBezTo>
                    <a:pt x="0" y="8061"/>
                    <a:pt x="625" y="16117"/>
                    <a:pt x="625" y="16117"/>
                  </a:cubicBezTo>
                  <a:lnTo>
                    <a:pt x="72548" y="15101"/>
                  </a:lnTo>
                  <a:lnTo>
                    <a:pt x="72631" y="15101"/>
                  </a:lnTo>
                  <a:cubicBezTo>
                    <a:pt x="72631" y="15101"/>
                    <a:pt x="72273" y="5212"/>
                    <a:pt x="62259" y="4687"/>
                  </a:cubicBezTo>
                  <a:cubicBezTo>
                    <a:pt x="62259" y="4687"/>
                    <a:pt x="60326" y="103"/>
                    <a:pt x="55927" y="103"/>
                  </a:cubicBezTo>
                  <a:cubicBezTo>
                    <a:pt x="54215" y="103"/>
                    <a:pt x="52129" y="798"/>
                    <a:pt x="49637" y="2729"/>
                  </a:cubicBezTo>
                  <a:cubicBezTo>
                    <a:pt x="49637" y="2729"/>
                    <a:pt x="45895" y="1"/>
                    <a:pt x="417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71"/>
            <p:cNvSpPr/>
            <p:nvPr/>
          </p:nvSpPr>
          <p:spPr>
            <a:xfrm>
              <a:off x="3204874" y="4829841"/>
              <a:ext cx="233091" cy="101236"/>
            </a:xfrm>
            <a:custGeom>
              <a:avLst/>
              <a:gdLst/>
              <a:ahLst/>
              <a:cxnLst/>
              <a:rect l="l" t="t" r="r" b="b"/>
              <a:pathLst>
                <a:path w="14830" h="6441" extrusionOk="0">
                  <a:moveTo>
                    <a:pt x="13423" y="0"/>
                  </a:moveTo>
                  <a:cubicBezTo>
                    <a:pt x="13183" y="0"/>
                    <a:pt x="12942" y="21"/>
                    <a:pt x="12705" y="59"/>
                  </a:cubicBezTo>
                  <a:cubicBezTo>
                    <a:pt x="11989" y="168"/>
                    <a:pt x="11289" y="484"/>
                    <a:pt x="10698" y="951"/>
                  </a:cubicBezTo>
                  <a:cubicBezTo>
                    <a:pt x="9789" y="1692"/>
                    <a:pt x="9209" y="2812"/>
                    <a:pt x="9094" y="3991"/>
                  </a:cubicBezTo>
                  <a:lnTo>
                    <a:pt x="9094" y="3991"/>
                  </a:lnTo>
                  <a:cubicBezTo>
                    <a:pt x="8551" y="3465"/>
                    <a:pt x="7942" y="3004"/>
                    <a:pt x="7257" y="2659"/>
                  </a:cubicBezTo>
                  <a:cubicBezTo>
                    <a:pt x="6427" y="2219"/>
                    <a:pt x="5470" y="1978"/>
                    <a:pt x="4525" y="1978"/>
                  </a:cubicBezTo>
                  <a:cubicBezTo>
                    <a:pt x="4360" y="1978"/>
                    <a:pt x="4196" y="1986"/>
                    <a:pt x="4033" y="2001"/>
                  </a:cubicBezTo>
                  <a:cubicBezTo>
                    <a:pt x="2925" y="2109"/>
                    <a:pt x="1825" y="2600"/>
                    <a:pt x="1108" y="3442"/>
                  </a:cubicBezTo>
                  <a:cubicBezTo>
                    <a:pt x="400" y="4267"/>
                    <a:pt x="0" y="5400"/>
                    <a:pt x="217" y="6441"/>
                  </a:cubicBezTo>
                  <a:cubicBezTo>
                    <a:pt x="200" y="5391"/>
                    <a:pt x="700" y="4408"/>
                    <a:pt x="1400" y="3742"/>
                  </a:cubicBezTo>
                  <a:cubicBezTo>
                    <a:pt x="2117" y="3067"/>
                    <a:pt x="3091" y="2725"/>
                    <a:pt x="4066" y="2684"/>
                  </a:cubicBezTo>
                  <a:cubicBezTo>
                    <a:pt x="4136" y="2681"/>
                    <a:pt x="4207" y="2679"/>
                    <a:pt x="4277" y="2679"/>
                  </a:cubicBezTo>
                  <a:cubicBezTo>
                    <a:pt x="5182" y="2679"/>
                    <a:pt x="6086" y="2925"/>
                    <a:pt x="6882" y="3350"/>
                  </a:cubicBezTo>
                  <a:cubicBezTo>
                    <a:pt x="7748" y="3817"/>
                    <a:pt x="8532" y="4458"/>
                    <a:pt x="9190" y="5225"/>
                  </a:cubicBezTo>
                  <a:lnTo>
                    <a:pt x="9198" y="5233"/>
                  </a:lnTo>
                  <a:cubicBezTo>
                    <a:pt x="9271" y="5313"/>
                    <a:pt x="9375" y="5361"/>
                    <a:pt x="9489" y="5361"/>
                  </a:cubicBezTo>
                  <a:cubicBezTo>
                    <a:pt x="9506" y="5361"/>
                    <a:pt x="9523" y="5360"/>
                    <a:pt x="9540" y="5358"/>
                  </a:cubicBezTo>
                  <a:cubicBezTo>
                    <a:pt x="9748" y="5316"/>
                    <a:pt x="9881" y="5125"/>
                    <a:pt x="9856" y="4916"/>
                  </a:cubicBezTo>
                  <a:cubicBezTo>
                    <a:pt x="9631" y="3658"/>
                    <a:pt x="10089" y="2267"/>
                    <a:pt x="11039" y="1359"/>
                  </a:cubicBezTo>
                  <a:cubicBezTo>
                    <a:pt x="11506" y="901"/>
                    <a:pt x="12122" y="568"/>
                    <a:pt x="12772" y="368"/>
                  </a:cubicBezTo>
                  <a:cubicBezTo>
                    <a:pt x="13160" y="248"/>
                    <a:pt x="13569" y="191"/>
                    <a:pt x="13984" y="191"/>
                  </a:cubicBezTo>
                  <a:cubicBezTo>
                    <a:pt x="14264" y="191"/>
                    <a:pt x="14548" y="217"/>
                    <a:pt x="14830" y="268"/>
                  </a:cubicBezTo>
                  <a:cubicBezTo>
                    <a:pt x="14389" y="84"/>
                    <a:pt x="13908" y="0"/>
                    <a:pt x="13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71"/>
            <p:cNvSpPr/>
            <p:nvPr/>
          </p:nvSpPr>
          <p:spPr>
            <a:xfrm>
              <a:off x="2757194" y="4782580"/>
              <a:ext cx="1133200" cy="185309"/>
            </a:xfrm>
            <a:custGeom>
              <a:avLst/>
              <a:gdLst/>
              <a:ahLst/>
              <a:cxnLst/>
              <a:rect l="l" t="t" r="r" b="b"/>
              <a:pathLst>
                <a:path w="72098" h="11790" extrusionOk="0">
                  <a:moveTo>
                    <a:pt x="10323" y="3633"/>
                  </a:moveTo>
                  <a:cubicBezTo>
                    <a:pt x="12139" y="3633"/>
                    <a:pt x="13955" y="4333"/>
                    <a:pt x="15280" y="5582"/>
                  </a:cubicBezTo>
                  <a:cubicBezTo>
                    <a:pt x="16013" y="4708"/>
                    <a:pt x="17121" y="4199"/>
                    <a:pt x="18237" y="4199"/>
                  </a:cubicBezTo>
                  <a:cubicBezTo>
                    <a:pt x="18437" y="4199"/>
                    <a:pt x="18637" y="4216"/>
                    <a:pt x="18829" y="4249"/>
                  </a:cubicBezTo>
                  <a:cubicBezTo>
                    <a:pt x="20270" y="4499"/>
                    <a:pt x="21445" y="5657"/>
                    <a:pt x="21728" y="6990"/>
                  </a:cubicBezTo>
                  <a:cubicBezTo>
                    <a:pt x="21220" y="5716"/>
                    <a:pt x="20012" y="4841"/>
                    <a:pt x="18762" y="4741"/>
                  </a:cubicBezTo>
                  <a:cubicBezTo>
                    <a:pt x="18679" y="4724"/>
                    <a:pt x="18579" y="4724"/>
                    <a:pt x="18495" y="4724"/>
                  </a:cubicBezTo>
                  <a:cubicBezTo>
                    <a:pt x="17346" y="4724"/>
                    <a:pt x="16204" y="5374"/>
                    <a:pt x="15638" y="6332"/>
                  </a:cubicBezTo>
                  <a:cubicBezTo>
                    <a:pt x="15563" y="6449"/>
                    <a:pt x="15446" y="6507"/>
                    <a:pt x="15321" y="6507"/>
                  </a:cubicBezTo>
                  <a:cubicBezTo>
                    <a:pt x="15263" y="6507"/>
                    <a:pt x="15188" y="6490"/>
                    <a:pt x="15138" y="6457"/>
                  </a:cubicBezTo>
                  <a:lnTo>
                    <a:pt x="15063" y="6407"/>
                  </a:lnTo>
                  <a:lnTo>
                    <a:pt x="15055" y="6390"/>
                  </a:lnTo>
                  <a:cubicBezTo>
                    <a:pt x="13780" y="5099"/>
                    <a:pt x="11955" y="4383"/>
                    <a:pt x="10139" y="4383"/>
                  </a:cubicBezTo>
                  <a:cubicBezTo>
                    <a:pt x="9664" y="4383"/>
                    <a:pt x="9198" y="4433"/>
                    <a:pt x="8740" y="4533"/>
                  </a:cubicBezTo>
                  <a:cubicBezTo>
                    <a:pt x="7623" y="4783"/>
                    <a:pt x="6565" y="5332"/>
                    <a:pt x="5674" y="6091"/>
                  </a:cubicBezTo>
                  <a:cubicBezTo>
                    <a:pt x="4791" y="6849"/>
                    <a:pt x="4074" y="7832"/>
                    <a:pt x="3624" y="8965"/>
                  </a:cubicBezTo>
                  <a:cubicBezTo>
                    <a:pt x="3874" y="7782"/>
                    <a:pt x="4499" y="6657"/>
                    <a:pt x="5366" y="5757"/>
                  </a:cubicBezTo>
                  <a:cubicBezTo>
                    <a:pt x="6232" y="4849"/>
                    <a:pt x="7340" y="4174"/>
                    <a:pt x="8581" y="3849"/>
                  </a:cubicBezTo>
                  <a:cubicBezTo>
                    <a:pt x="9156" y="3708"/>
                    <a:pt x="9739" y="3633"/>
                    <a:pt x="10323" y="3633"/>
                  </a:cubicBezTo>
                  <a:close/>
                  <a:moveTo>
                    <a:pt x="54694" y="1958"/>
                  </a:moveTo>
                  <a:cubicBezTo>
                    <a:pt x="56052" y="1967"/>
                    <a:pt x="57352" y="2575"/>
                    <a:pt x="58310" y="3491"/>
                  </a:cubicBezTo>
                  <a:cubicBezTo>
                    <a:pt x="59143" y="4283"/>
                    <a:pt x="59751" y="5324"/>
                    <a:pt x="59943" y="6465"/>
                  </a:cubicBezTo>
                  <a:cubicBezTo>
                    <a:pt x="60609" y="6141"/>
                    <a:pt x="61342" y="5982"/>
                    <a:pt x="62067" y="5982"/>
                  </a:cubicBezTo>
                  <a:cubicBezTo>
                    <a:pt x="62634" y="5982"/>
                    <a:pt x="63184" y="6074"/>
                    <a:pt x="63709" y="6274"/>
                  </a:cubicBezTo>
                  <a:cubicBezTo>
                    <a:pt x="65083" y="6799"/>
                    <a:pt x="66125" y="8007"/>
                    <a:pt x="66441" y="9365"/>
                  </a:cubicBezTo>
                  <a:cubicBezTo>
                    <a:pt x="65916" y="8073"/>
                    <a:pt x="64800" y="7107"/>
                    <a:pt x="63550" y="6740"/>
                  </a:cubicBezTo>
                  <a:cubicBezTo>
                    <a:pt x="63167" y="6624"/>
                    <a:pt x="62759" y="6574"/>
                    <a:pt x="62359" y="6574"/>
                  </a:cubicBezTo>
                  <a:cubicBezTo>
                    <a:pt x="61459" y="6574"/>
                    <a:pt x="60568" y="6840"/>
                    <a:pt x="59851" y="7340"/>
                  </a:cubicBezTo>
                  <a:cubicBezTo>
                    <a:pt x="59793" y="7382"/>
                    <a:pt x="59718" y="7407"/>
                    <a:pt x="59643" y="7407"/>
                  </a:cubicBezTo>
                  <a:cubicBezTo>
                    <a:pt x="59526" y="7407"/>
                    <a:pt x="59426" y="7357"/>
                    <a:pt x="59351" y="7257"/>
                  </a:cubicBezTo>
                  <a:cubicBezTo>
                    <a:pt x="59318" y="7207"/>
                    <a:pt x="59301" y="7149"/>
                    <a:pt x="59293" y="7082"/>
                  </a:cubicBezTo>
                  <a:lnTo>
                    <a:pt x="59293" y="7074"/>
                  </a:lnTo>
                  <a:cubicBezTo>
                    <a:pt x="59093" y="4774"/>
                    <a:pt x="57002" y="2758"/>
                    <a:pt x="54686" y="2650"/>
                  </a:cubicBezTo>
                  <a:lnTo>
                    <a:pt x="54486" y="2650"/>
                  </a:lnTo>
                  <a:cubicBezTo>
                    <a:pt x="53395" y="2650"/>
                    <a:pt x="52303" y="3066"/>
                    <a:pt x="51420" y="3758"/>
                  </a:cubicBezTo>
                  <a:cubicBezTo>
                    <a:pt x="50479" y="4499"/>
                    <a:pt x="49754" y="5566"/>
                    <a:pt x="49496" y="6790"/>
                  </a:cubicBezTo>
                  <a:cubicBezTo>
                    <a:pt x="49546" y="5532"/>
                    <a:pt x="50170" y="4299"/>
                    <a:pt x="51112" y="3416"/>
                  </a:cubicBezTo>
                  <a:cubicBezTo>
                    <a:pt x="52045" y="2542"/>
                    <a:pt x="53320" y="1958"/>
                    <a:pt x="54653" y="1958"/>
                  </a:cubicBezTo>
                  <a:close/>
                  <a:moveTo>
                    <a:pt x="40906" y="1"/>
                  </a:moveTo>
                  <a:cubicBezTo>
                    <a:pt x="40556" y="1"/>
                    <a:pt x="40181" y="42"/>
                    <a:pt x="39806" y="134"/>
                  </a:cubicBezTo>
                  <a:cubicBezTo>
                    <a:pt x="37299" y="742"/>
                    <a:pt x="35849" y="3258"/>
                    <a:pt x="35091" y="5249"/>
                  </a:cubicBezTo>
                  <a:cubicBezTo>
                    <a:pt x="35316" y="5341"/>
                    <a:pt x="35533" y="5441"/>
                    <a:pt x="35758" y="5549"/>
                  </a:cubicBezTo>
                  <a:cubicBezTo>
                    <a:pt x="36432" y="5891"/>
                    <a:pt x="37049" y="6365"/>
                    <a:pt x="37590" y="6882"/>
                  </a:cubicBezTo>
                  <a:cubicBezTo>
                    <a:pt x="37699" y="5707"/>
                    <a:pt x="38282" y="4583"/>
                    <a:pt x="39190" y="3841"/>
                  </a:cubicBezTo>
                  <a:cubicBezTo>
                    <a:pt x="39773" y="3375"/>
                    <a:pt x="40473" y="3050"/>
                    <a:pt x="41198" y="2950"/>
                  </a:cubicBezTo>
                  <a:cubicBezTo>
                    <a:pt x="41439" y="2916"/>
                    <a:pt x="41673" y="2891"/>
                    <a:pt x="41906" y="2891"/>
                  </a:cubicBezTo>
                  <a:cubicBezTo>
                    <a:pt x="42397" y="2891"/>
                    <a:pt x="42881" y="2975"/>
                    <a:pt x="43322" y="3158"/>
                  </a:cubicBezTo>
                  <a:cubicBezTo>
                    <a:pt x="43056" y="3100"/>
                    <a:pt x="42772" y="3083"/>
                    <a:pt x="42497" y="3083"/>
                  </a:cubicBezTo>
                  <a:cubicBezTo>
                    <a:pt x="42081" y="3083"/>
                    <a:pt x="41664" y="3141"/>
                    <a:pt x="41273" y="3258"/>
                  </a:cubicBezTo>
                  <a:cubicBezTo>
                    <a:pt x="40615" y="3458"/>
                    <a:pt x="40015" y="3791"/>
                    <a:pt x="39548" y="4249"/>
                  </a:cubicBezTo>
                  <a:cubicBezTo>
                    <a:pt x="38598" y="5166"/>
                    <a:pt x="38149" y="6549"/>
                    <a:pt x="38357" y="7807"/>
                  </a:cubicBezTo>
                  <a:cubicBezTo>
                    <a:pt x="38390" y="8015"/>
                    <a:pt x="38249" y="8215"/>
                    <a:pt x="38040" y="8248"/>
                  </a:cubicBezTo>
                  <a:lnTo>
                    <a:pt x="37982" y="8248"/>
                  </a:lnTo>
                  <a:cubicBezTo>
                    <a:pt x="37882" y="8248"/>
                    <a:pt x="37774" y="8198"/>
                    <a:pt x="37699" y="8115"/>
                  </a:cubicBezTo>
                  <a:lnTo>
                    <a:pt x="37690" y="8107"/>
                  </a:lnTo>
                  <a:cubicBezTo>
                    <a:pt x="37032" y="7340"/>
                    <a:pt x="36257" y="6699"/>
                    <a:pt x="35391" y="6232"/>
                  </a:cubicBezTo>
                  <a:cubicBezTo>
                    <a:pt x="35216" y="6132"/>
                    <a:pt x="35024" y="6041"/>
                    <a:pt x="34824" y="5966"/>
                  </a:cubicBezTo>
                  <a:cubicBezTo>
                    <a:pt x="34475" y="7032"/>
                    <a:pt x="34341" y="7798"/>
                    <a:pt x="34341" y="7798"/>
                  </a:cubicBezTo>
                  <a:cubicBezTo>
                    <a:pt x="34341" y="7798"/>
                    <a:pt x="33508" y="6615"/>
                    <a:pt x="32242" y="5591"/>
                  </a:cubicBezTo>
                  <a:cubicBezTo>
                    <a:pt x="31392" y="5699"/>
                    <a:pt x="30542" y="6032"/>
                    <a:pt x="29909" y="6632"/>
                  </a:cubicBezTo>
                  <a:cubicBezTo>
                    <a:pt x="29184" y="7299"/>
                    <a:pt x="28693" y="8282"/>
                    <a:pt x="28701" y="9331"/>
                  </a:cubicBezTo>
                  <a:cubicBezTo>
                    <a:pt x="28484" y="8290"/>
                    <a:pt x="28868" y="7157"/>
                    <a:pt x="29592" y="6332"/>
                  </a:cubicBezTo>
                  <a:cubicBezTo>
                    <a:pt x="30101" y="5741"/>
                    <a:pt x="30800" y="5324"/>
                    <a:pt x="31550" y="5091"/>
                  </a:cubicBezTo>
                  <a:cubicBezTo>
                    <a:pt x="30734" y="4549"/>
                    <a:pt x="29784" y="4149"/>
                    <a:pt x="28809" y="4149"/>
                  </a:cubicBezTo>
                  <a:cubicBezTo>
                    <a:pt x="28618" y="4149"/>
                    <a:pt x="28426" y="4166"/>
                    <a:pt x="28226" y="4199"/>
                  </a:cubicBezTo>
                  <a:cubicBezTo>
                    <a:pt x="25035" y="4741"/>
                    <a:pt x="24394" y="8073"/>
                    <a:pt x="24394" y="8073"/>
                  </a:cubicBezTo>
                  <a:cubicBezTo>
                    <a:pt x="24394" y="8073"/>
                    <a:pt x="21111" y="1192"/>
                    <a:pt x="13938" y="1192"/>
                  </a:cubicBezTo>
                  <a:cubicBezTo>
                    <a:pt x="13413" y="1192"/>
                    <a:pt x="12864" y="1217"/>
                    <a:pt x="12305" y="1300"/>
                  </a:cubicBezTo>
                  <a:cubicBezTo>
                    <a:pt x="4136" y="2445"/>
                    <a:pt x="221" y="11447"/>
                    <a:pt x="79" y="11780"/>
                  </a:cubicBezTo>
                  <a:lnTo>
                    <a:pt x="79" y="11780"/>
                  </a:lnTo>
                  <a:lnTo>
                    <a:pt x="72098" y="10773"/>
                  </a:lnTo>
                  <a:cubicBezTo>
                    <a:pt x="70457" y="5174"/>
                    <a:pt x="65508" y="4324"/>
                    <a:pt x="62650" y="4324"/>
                  </a:cubicBezTo>
                  <a:cubicBezTo>
                    <a:pt x="61401" y="4324"/>
                    <a:pt x="60551" y="4491"/>
                    <a:pt x="60551" y="4491"/>
                  </a:cubicBezTo>
                  <a:cubicBezTo>
                    <a:pt x="60551" y="4491"/>
                    <a:pt x="60151" y="1117"/>
                    <a:pt x="55819" y="125"/>
                  </a:cubicBezTo>
                  <a:cubicBezTo>
                    <a:pt x="55461" y="42"/>
                    <a:pt x="55094" y="1"/>
                    <a:pt x="54728" y="1"/>
                  </a:cubicBezTo>
                  <a:cubicBezTo>
                    <a:pt x="50804" y="1"/>
                    <a:pt x="47280" y="4491"/>
                    <a:pt x="47280" y="4491"/>
                  </a:cubicBezTo>
                  <a:cubicBezTo>
                    <a:pt x="47280" y="4491"/>
                    <a:pt x="44630" y="1"/>
                    <a:pt x="40906" y="1"/>
                  </a:cubicBezTo>
                  <a:close/>
                  <a:moveTo>
                    <a:pt x="79" y="11780"/>
                  </a:moveTo>
                  <a:lnTo>
                    <a:pt x="0" y="11781"/>
                  </a:lnTo>
                  <a:lnTo>
                    <a:pt x="75" y="11789"/>
                  </a:lnTo>
                  <a:cubicBezTo>
                    <a:pt x="75" y="11789"/>
                    <a:pt x="77" y="11786"/>
                    <a:pt x="79" y="1178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71"/>
            <p:cNvSpPr/>
            <p:nvPr/>
          </p:nvSpPr>
          <p:spPr>
            <a:xfrm>
              <a:off x="2814152" y="4839664"/>
              <a:ext cx="284691" cy="83821"/>
            </a:xfrm>
            <a:custGeom>
              <a:avLst/>
              <a:gdLst/>
              <a:ahLst/>
              <a:cxnLst/>
              <a:rect l="l" t="t" r="r" b="b"/>
              <a:pathLst>
                <a:path w="18113" h="5333" extrusionOk="0">
                  <a:moveTo>
                    <a:pt x="6699" y="1"/>
                  </a:moveTo>
                  <a:cubicBezTo>
                    <a:pt x="6115" y="1"/>
                    <a:pt x="5532" y="76"/>
                    <a:pt x="4957" y="226"/>
                  </a:cubicBezTo>
                  <a:cubicBezTo>
                    <a:pt x="3724" y="542"/>
                    <a:pt x="2608" y="1234"/>
                    <a:pt x="1742" y="2125"/>
                  </a:cubicBezTo>
                  <a:cubicBezTo>
                    <a:pt x="875" y="3025"/>
                    <a:pt x="250" y="4150"/>
                    <a:pt x="0" y="5333"/>
                  </a:cubicBezTo>
                  <a:cubicBezTo>
                    <a:pt x="442" y="4208"/>
                    <a:pt x="1158" y="3225"/>
                    <a:pt x="2066" y="2475"/>
                  </a:cubicBezTo>
                  <a:cubicBezTo>
                    <a:pt x="2950" y="1700"/>
                    <a:pt x="4016" y="1159"/>
                    <a:pt x="5124" y="909"/>
                  </a:cubicBezTo>
                  <a:cubicBezTo>
                    <a:pt x="5582" y="817"/>
                    <a:pt x="6057" y="767"/>
                    <a:pt x="6524" y="767"/>
                  </a:cubicBezTo>
                  <a:cubicBezTo>
                    <a:pt x="8331" y="767"/>
                    <a:pt x="10156" y="1484"/>
                    <a:pt x="11439" y="2775"/>
                  </a:cubicBezTo>
                  <a:lnTo>
                    <a:pt x="11447" y="2783"/>
                  </a:lnTo>
                  <a:lnTo>
                    <a:pt x="11522" y="2833"/>
                  </a:lnTo>
                  <a:cubicBezTo>
                    <a:pt x="11581" y="2867"/>
                    <a:pt x="11647" y="2892"/>
                    <a:pt x="11706" y="2892"/>
                  </a:cubicBezTo>
                  <a:cubicBezTo>
                    <a:pt x="11831" y="2892"/>
                    <a:pt x="11955" y="2825"/>
                    <a:pt x="12022" y="2708"/>
                  </a:cubicBezTo>
                  <a:cubicBezTo>
                    <a:pt x="12580" y="1750"/>
                    <a:pt x="13730" y="1109"/>
                    <a:pt x="14888" y="1109"/>
                  </a:cubicBezTo>
                  <a:cubicBezTo>
                    <a:pt x="14971" y="1109"/>
                    <a:pt x="15063" y="1109"/>
                    <a:pt x="15146" y="1117"/>
                  </a:cubicBezTo>
                  <a:cubicBezTo>
                    <a:pt x="16396" y="1234"/>
                    <a:pt x="17612" y="2100"/>
                    <a:pt x="18112" y="3367"/>
                  </a:cubicBezTo>
                  <a:cubicBezTo>
                    <a:pt x="17829" y="2034"/>
                    <a:pt x="16663" y="876"/>
                    <a:pt x="15221" y="626"/>
                  </a:cubicBezTo>
                  <a:cubicBezTo>
                    <a:pt x="15021" y="601"/>
                    <a:pt x="14821" y="576"/>
                    <a:pt x="14621" y="576"/>
                  </a:cubicBezTo>
                  <a:cubicBezTo>
                    <a:pt x="13513" y="576"/>
                    <a:pt x="12397" y="1084"/>
                    <a:pt x="11664" y="1959"/>
                  </a:cubicBezTo>
                  <a:cubicBezTo>
                    <a:pt x="10331" y="701"/>
                    <a:pt x="8523" y="1"/>
                    <a:pt x="66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71"/>
            <p:cNvSpPr/>
            <p:nvPr/>
          </p:nvSpPr>
          <p:spPr>
            <a:xfrm>
              <a:off x="3204874" y="4829715"/>
              <a:ext cx="233232" cy="101362"/>
            </a:xfrm>
            <a:custGeom>
              <a:avLst/>
              <a:gdLst/>
              <a:ahLst/>
              <a:cxnLst/>
              <a:rect l="l" t="t" r="r" b="b"/>
              <a:pathLst>
                <a:path w="14839" h="6449" extrusionOk="0">
                  <a:moveTo>
                    <a:pt x="13422" y="1"/>
                  </a:moveTo>
                  <a:cubicBezTo>
                    <a:pt x="13189" y="1"/>
                    <a:pt x="12955" y="26"/>
                    <a:pt x="12714" y="51"/>
                  </a:cubicBezTo>
                  <a:cubicBezTo>
                    <a:pt x="11997" y="167"/>
                    <a:pt x="11297" y="484"/>
                    <a:pt x="10706" y="950"/>
                  </a:cubicBezTo>
                  <a:cubicBezTo>
                    <a:pt x="9798" y="1692"/>
                    <a:pt x="9215" y="2817"/>
                    <a:pt x="9106" y="3991"/>
                  </a:cubicBezTo>
                  <a:cubicBezTo>
                    <a:pt x="8565" y="3458"/>
                    <a:pt x="7957" y="3000"/>
                    <a:pt x="7274" y="2658"/>
                  </a:cubicBezTo>
                  <a:cubicBezTo>
                    <a:pt x="7049" y="2542"/>
                    <a:pt x="6832" y="2442"/>
                    <a:pt x="6607" y="2358"/>
                  </a:cubicBezTo>
                  <a:cubicBezTo>
                    <a:pt x="6499" y="2608"/>
                    <a:pt x="6415" y="2842"/>
                    <a:pt x="6340" y="3075"/>
                  </a:cubicBezTo>
                  <a:cubicBezTo>
                    <a:pt x="6532" y="3150"/>
                    <a:pt x="6715" y="3242"/>
                    <a:pt x="6907" y="3333"/>
                  </a:cubicBezTo>
                  <a:cubicBezTo>
                    <a:pt x="7773" y="3800"/>
                    <a:pt x="8548" y="4450"/>
                    <a:pt x="9206" y="5208"/>
                  </a:cubicBezTo>
                  <a:lnTo>
                    <a:pt x="9215" y="5216"/>
                  </a:lnTo>
                  <a:cubicBezTo>
                    <a:pt x="9281" y="5299"/>
                    <a:pt x="9381" y="5358"/>
                    <a:pt x="9498" y="5358"/>
                  </a:cubicBezTo>
                  <a:lnTo>
                    <a:pt x="9556" y="5358"/>
                  </a:lnTo>
                  <a:cubicBezTo>
                    <a:pt x="9765" y="5316"/>
                    <a:pt x="9906" y="5124"/>
                    <a:pt x="9873" y="4916"/>
                  </a:cubicBezTo>
                  <a:cubicBezTo>
                    <a:pt x="9656" y="3658"/>
                    <a:pt x="10114" y="2258"/>
                    <a:pt x="11064" y="1359"/>
                  </a:cubicBezTo>
                  <a:cubicBezTo>
                    <a:pt x="11531" y="900"/>
                    <a:pt x="12139" y="567"/>
                    <a:pt x="12789" y="367"/>
                  </a:cubicBezTo>
                  <a:cubicBezTo>
                    <a:pt x="13180" y="251"/>
                    <a:pt x="13597" y="192"/>
                    <a:pt x="14013" y="192"/>
                  </a:cubicBezTo>
                  <a:cubicBezTo>
                    <a:pt x="14288" y="192"/>
                    <a:pt x="14572" y="209"/>
                    <a:pt x="14838" y="259"/>
                  </a:cubicBezTo>
                  <a:cubicBezTo>
                    <a:pt x="14405" y="84"/>
                    <a:pt x="13913" y="1"/>
                    <a:pt x="13422" y="1"/>
                  </a:cubicBezTo>
                  <a:close/>
                  <a:moveTo>
                    <a:pt x="3066" y="2208"/>
                  </a:moveTo>
                  <a:cubicBezTo>
                    <a:pt x="2316" y="2442"/>
                    <a:pt x="1617" y="2858"/>
                    <a:pt x="1108" y="3450"/>
                  </a:cubicBezTo>
                  <a:cubicBezTo>
                    <a:pt x="400" y="4275"/>
                    <a:pt x="0" y="5408"/>
                    <a:pt x="217" y="6449"/>
                  </a:cubicBezTo>
                  <a:cubicBezTo>
                    <a:pt x="200" y="5399"/>
                    <a:pt x="700" y="4416"/>
                    <a:pt x="1417" y="3758"/>
                  </a:cubicBezTo>
                  <a:cubicBezTo>
                    <a:pt x="2050" y="3158"/>
                    <a:pt x="2883" y="2817"/>
                    <a:pt x="3749" y="2717"/>
                  </a:cubicBezTo>
                  <a:cubicBezTo>
                    <a:pt x="3533" y="2542"/>
                    <a:pt x="3300" y="2367"/>
                    <a:pt x="3066" y="22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71"/>
            <p:cNvSpPr/>
            <p:nvPr/>
          </p:nvSpPr>
          <p:spPr>
            <a:xfrm>
              <a:off x="3535102" y="4813605"/>
              <a:ext cx="266223" cy="116168"/>
            </a:xfrm>
            <a:custGeom>
              <a:avLst/>
              <a:gdLst/>
              <a:ahLst/>
              <a:cxnLst/>
              <a:rect l="l" t="t" r="r" b="b"/>
              <a:pathLst>
                <a:path w="16938" h="7391" extrusionOk="0">
                  <a:moveTo>
                    <a:pt x="5158" y="1"/>
                  </a:moveTo>
                  <a:cubicBezTo>
                    <a:pt x="3825" y="1"/>
                    <a:pt x="2550" y="576"/>
                    <a:pt x="1617" y="1459"/>
                  </a:cubicBezTo>
                  <a:cubicBezTo>
                    <a:pt x="684" y="2350"/>
                    <a:pt x="51" y="3575"/>
                    <a:pt x="1" y="4833"/>
                  </a:cubicBezTo>
                  <a:cubicBezTo>
                    <a:pt x="259" y="3608"/>
                    <a:pt x="984" y="2542"/>
                    <a:pt x="1925" y="1809"/>
                  </a:cubicBezTo>
                  <a:cubicBezTo>
                    <a:pt x="2808" y="1109"/>
                    <a:pt x="3900" y="692"/>
                    <a:pt x="4991" y="692"/>
                  </a:cubicBezTo>
                  <a:lnTo>
                    <a:pt x="5191" y="692"/>
                  </a:lnTo>
                  <a:cubicBezTo>
                    <a:pt x="7507" y="809"/>
                    <a:pt x="9598" y="2817"/>
                    <a:pt x="9798" y="5116"/>
                  </a:cubicBezTo>
                  <a:lnTo>
                    <a:pt x="9798" y="5125"/>
                  </a:lnTo>
                  <a:cubicBezTo>
                    <a:pt x="9798" y="5191"/>
                    <a:pt x="9815" y="5250"/>
                    <a:pt x="9856" y="5308"/>
                  </a:cubicBezTo>
                  <a:cubicBezTo>
                    <a:pt x="9931" y="5400"/>
                    <a:pt x="10031" y="5450"/>
                    <a:pt x="10148" y="5450"/>
                  </a:cubicBezTo>
                  <a:cubicBezTo>
                    <a:pt x="10223" y="5450"/>
                    <a:pt x="10298" y="5433"/>
                    <a:pt x="10356" y="5391"/>
                  </a:cubicBezTo>
                  <a:cubicBezTo>
                    <a:pt x="11064" y="4866"/>
                    <a:pt x="11964" y="4600"/>
                    <a:pt x="12856" y="4600"/>
                  </a:cubicBezTo>
                  <a:cubicBezTo>
                    <a:pt x="13264" y="4600"/>
                    <a:pt x="13655" y="4650"/>
                    <a:pt x="14047" y="4766"/>
                  </a:cubicBezTo>
                  <a:cubicBezTo>
                    <a:pt x="15297" y="5141"/>
                    <a:pt x="16405" y="6108"/>
                    <a:pt x="16938" y="7391"/>
                  </a:cubicBezTo>
                  <a:cubicBezTo>
                    <a:pt x="16630" y="6033"/>
                    <a:pt x="15571" y="4816"/>
                    <a:pt x="14214" y="4317"/>
                  </a:cubicBezTo>
                  <a:cubicBezTo>
                    <a:pt x="13689" y="4117"/>
                    <a:pt x="13139" y="4025"/>
                    <a:pt x="12572" y="4025"/>
                  </a:cubicBezTo>
                  <a:cubicBezTo>
                    <a:pt x="11847" y="4025"/>
                    <a:pt x="11106" y="4192"/>
                    <a:pt x="10448" y="4516"/>
                  </a:cubicBezTo>
                  <a:cubicBezTo>
                    <a:pt x="10240" y="3375"/>
                    <a:pt x="9640" y="2325"/>
                    <a:pt x="8815" y="1534"/>
                  </a:cubicBezTo>
                  <a:cubicBezTo>
                    <a:pt x="7857" y="617"/>
                    <a:pt x="6557" y="1"/>
                    <a:pt x="5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8" name="Google Shape;4758;p71"/>
          <p:cNvGrpSpPr/>
          <p:nvPr/>
        </p:nvGrpSpPr>
        <p:grpSpPr>
          <a:xfrm flipH="1">
            <a:off x="4458893" y="4332798"/>
            <a:ext cx="684975" cy="876048"/>
            <a:chOff x="5791475" y="1450100"/>
            <a:chExt cx="1065777" cy="1363074"/>
          </a:xfrm>
        </p:grpSpPr>
        <p:sp>
          <p:nvSpPr>
            <p:cNvPr id="4759" name="Google Shape;4759;p71"/>
            <p:cNvSpPr/>
            <p:nvPr/>
          </p:nvSpPr>
          <p:spPr>
            <a:xfrm>
              <a:off x="6158688" y="1805226"/>
              <a:ext cx="446388" cy="1007949"/>
            </a:xfrm>
            <a:custGeom>
              <a:avLst/>
              <a:gdLst/>
              <a:ahLst/>
              <a:cxnLst/>
              <a:rect l="l" t="t" r="r" b="b"/>
              <a:pathLst>
                <a:path w="9895" h="22343" extrusionOk="0">
                  <a:moveTo>
                    <a:pt x="369" y="0"/>
                  </a:moveTo>
                  <a:cubicBezTo>
                    <a:pt x="185" y="0"/>
                    <a:pt x="0" y="179"/>
                    <a:pt x="147" y="357"/>
                  </a:cubicBezTo>
                  <a:cubicBezTo>
                    <a:pt x="1446" y="2056"/>
                    <a:pt x="2879" y="3639"/>
                    <a:pt x="4021" y="5464"/>
                  </a:cubicBezTo>
                  <a:cubicBezTo>
                    <a:pt x="5187" y="7322"/>
                    <a:pt x="6179" y="9296"/>
                    <a:pt x="6945" y="11354"/>
                  </a:cubicBezTo>
                  <a:cubicBezTo>
                    <a:pt x="8303" y="14961"/>
                    <a:pt x="8794" y="18585"/>
                    <a:pt x="8944" y="22343"/>
                  </a:cubicBezTo>
                  <a:lnTo>
                    <a:pt x="9878" y="22343"/>
                  </a:lnTo>
                  <a:cubicBezTo>
                    <a:pt x="9894" y="18469"/>
                    <a:pt x="8944" y="14478"/>
                    <a:pt x="7570" y="10929"/>
                  </a:cubicBezTo>
                  <a:cubicBezTo>
                    <a:pt x="6062" y="7055"/>
                    <a:pt x="3771" y="2789"/>
                    <a:pt x="530" y="57"/>
                  </a:cubicBezTo>
                  <a:cubicBezTo>
                    <a:pt x="483" y="17"/>
                    <a:pt x="426" y="0"/>
                    <a:pt x="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71"/>
            <p:cNvSpPr/>
            <p:nvPr/>
          </p:nvSpPr>
          <p:spPr>
            <a:xfrm>
              <a:off x="5791475" y="1450100"/>
              <a:ext cx="698973" cy="699830"/>
            </a:xfrm>
            <a:custGeom>
              <a:avLst/>
              <a:gdLst/>
              <a:ahLst/>
              <a:cxnLst/>
              <a:rect l="l" t="t" r="r" b="b"/>
              <a:pathLst>
                <a:path w="15494" h="15513" extrusionOk="0">
                  <a:moveTo>
                    <a:pt x="11044" y="0"/>
                  </a:moveTo>
                  <a:cubicBezTo>
                    <a:pt x="10663" y="0"/>
                    <a:pt x="10238" y="282"/>
                    <a:pt x="9945" y="581"/>
                  </a:cubicBezTo>
                  <a:cubicBezTo>
                    <a:pt x="8587" y="1972"/>
                    <a:pt x="7904" y="3971"/>
                    <a:pt x="8120" y="5896"/>
                  </a:cubicBezTo>
                  <a:cubicBezTo>
                    <a:pt x="7580" y="4567"/>
                    <a:pt x="6717" y="3013"/>
                    <a:pt x="5282" y="3013"/>
                  </a:cubicBezTo>
                  <a:cubicBezTo>
                    <a:pt x="5279" y="3013"/>
                    <a:pt x="5275" y="3013"/>
                    <a:pt x="5271" y="3013"/>
                  </a:cubicBezTo>
                  <a:cubicBezTo>
                    <a:pt x="4038" y="3038"/>
                    <a:pt x="3121" y="4413"/>
                    <a:pt x="3346" y="5621"/>
                  </a:cubicBezTo>
                  <a:cubicBezTo>
                    <a:pt x="3575" y="6806"/>
                    <a:pt x="4629" y="7694"/>
                    <a:pt x="5794" y="8003"/>
                  </a:cubicBezTo>
                  <a:lnTo>
                    <a:pt x="5794" y="8003"/>
                  </a:lnTo>
                  <a:cubicBezTo>
                    <a:pt x="5685" y="7978"/>
                    <a:pt x="5567" y="7967"/>
                    <a:pt x="5444" y="7967"/>
                  </a:cubicBezTo>
                  <a:cubicBezTo>
                    <a:pt x="3506" y="7967"/>
                    <a:pt x="0" y="10791"/>
                    <a:pt x="2830" y="10845"/>
                  </a:cubicBezTo>
                  <a:cubicBezTo>
                    <a:pt x="2311" y="11509"/>
                    <a:pt x="477" y="14419"/>
                    <a:pt x="1577" y="14419"/>
                  </a:cubicBezTo>
                  <a:cubicBezTo>
                    <a:pt x="1802" y="14419"/>
                    <a:pt x="2149" y="14297"/>
                    <a:pt x="2655" y="14010"/>
                  </a:cubicBezTo>
                  <a:cubicBezTo>
                    <a:pt x="4571" y="12919"/>
                    <a:pt x="6379" y="11644"/>
                    <a:pt x="8045" y="10195"/>
                  </a:cubicBezTo>
                  <a:lnTo>
                    <a:pt x="8045" y="10195"/>
                  </a:lnTo>
                  <a:cubicBezTo>
                    <a:pt x="7245" y="11811"/>
                    <a:pt x="7029" y="13711"/>
                    <a:pt x="7420" y="15460"/>
                  </a:cubicBezTo>
                  <a:cubicBezTo>
                    <a:pt x="7499" y="15496"/>
                    <a:pt x="7576" y="15512"/>
                    <a:pt x="7652" y="15512"/>
                  </a:cubicBezTo>
                  <a:cubicBezTo>
                    <a:pt x="8055" y="15512"/>
                    <a:pt x="8421" y="15061"/>
                    <a:pt x="8645" y="14669"/>
                  </a:cubicBezTo>
                  <a:cubicBezTo>
                    <a:pt x="9078" y="13877"/>
                    <a:pt x="9620" y="13152"/>
                    <a:pt x="9745" y="12261"/>
                  </a:cubicBezTo>
                  <a:cubicBezTo>
                    <a:pt x="9878" y="11278"/>
                    <a:pt x="9928" y="10295"/>
                    <a:pt x="9878" y="9312"/>
                  </a:cubicBezTo>
                  <a:lnTo>
                    <a:pt x="9878" y="9312"/>
                  </a:lnTo>
                  <a:cubicBezTo>
                    <a:pt x="10078" y="9795"/>
                    <a:pt x="10328" y="10270"/>
                    <a:pt x="10678" y="10645"/>
                  </a:cubicBezTo>
                  <a:cubicBezTo>
                    <a:pt x="11167" y="11153"/>
                    <a:pt x="11888" y="11515"/>
                    <a:pt x="12602" y="11515"/>
                  </a:cubicBezTo>
                  <a:cubicBezTo>
                    <a:pt x="12824" y="11515"/>
                    <a:pt x="13046" y="11480"/>
                    <a:pt x="13260" y="11403"/>
                  </a:cubicBezTo>
                  <a:cubicBezTo>
                    <a:pt x="14194" y="11070"/>
                    <a:pt x="14943" y="9645"/>
                    <a:pt x="14302" y="8762"/>
                  </a:cubicBezTo>
                  <a:cubicBezTo>
                    <a:pt x="14085" y="8462"/>
                    <a:pt x="13760" y="8270"/>
                    <a:pt x="13435" y="8095"/>
                  </a:cubicBezTo>
                  <a:cubicBezTo>
                    <a:pt x="12782" y="7735"/>
                    <a:pt x="12109" y="7402"/>
                    <a:pt x="11391" y="7236"/>
                  </a:cubicBezTo>
                  <a:lnTo>
                    <a:pt x="11391" y="7236"/>
                  </a:lnTo>
                  <a:cubicBezTo>
                    <a:pt x="11753" y="7307"/>
                    <a:pt x="12124" y="7366"/>
                    <a:pt x="12486" y="7366"/>
                  </a:cubicBezTo>
                  <a:cubicBezTo>
                    <a:pt x="12857" y="7366"/>
                    <a:pt x="13217" y="7304"/>
                    <a:pt x="13544" y="7129"/>
                  </a:cubicBezTo>
                  <a:cubicBezTo>
                    <a:pt x="14335" y="6712"/>
                    <a:pt x="15185" y="5371"/>
                    <a:pt x="15352" y="4505"/>
                  </a:cubicBezTo>
                  <a:cubicBezTo>
                    <a:pt x="15493" y="3755"/>
                    <a:pt x="15143" y="2855"/>
                    <a:pt x="14410" y="2663"/>
                  </a:cubicBezTo>
                  <a:cubicBezTo>
                    <a:pt x="14303" y="2634"/>
                    <a:pt x="14195" y="2621"/>
                    <a:pt x="14087" y="2621"/>
                  </a:cubicBezTo>
                  <a:cubicBezTo>
                    <a:pt x="13640" y="2621"/>
                    <a:pt x="13190" y="2845"/>
                    <a:pt x="12794" y="3080"/>
                  </a:cubicBezTo>
                  <a:cubicBezTo>
                    <a:pt x="11986" y="3563"/>
                    <a:pt x="11211" y="4130"/>
                    <a:pt x="10503" y="4763"/>
                  </a:cubicBezTo>
                  <a:cubicBezTo>
                    <a:pt x="11411" y="3738"/>
                    <a:pt x="11894" y="2355"/>
                    <a:pt x="11794" y="1006"/>
                  </a:cubicBezTo>
                  <a:cubicBezTo>
                    <a:pt x="11778" y="689"/>
                    <a:pt x="11703" y="347"/>
                    <a:pt x="11461" y="147"/>
                  </a:cubicBezTo>
                  <a:cubicBezTo>
                    <a:pt x="11336" y="44"/>
                    <a:pt x="11193" y="0"/>
                    <a:pt x="1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71"/>
            <p:cNvSpPr/>
            <p:nvPr/>
          </p:nvSpPr>
          <p:spPr>
            <a:xfrm>
              <a:off x="5813174" y="1815286"/>
              <a:ext cx="416073" cy="334645"/>
            </a:xfrm>
            <a:custGeom>
              <a:avLst/>
              <a:gdLst/>
              <a:ahLst/>
              <a:cxnLst/>
              <a:rect l="l" t="t" r="r" b="b"/>
              <a:pathLst>
                <a:path w="9223" h="7418" extrusionOk="0">
                  <a:moveTo>
                    <a:pt x="5340" y="0"/>
                  </a:moveTo>
                  <a:lnTo>
                    <a:pt x="5340" y="0"/>
                  </a:lnTo>
                  <a:cubicBezTo>
                    <a:pt x="4232" y="917"/>
                    <a:pt x="2907" y="242"/>
                    <a:pt x="1891" y="1242"/>
                  </a:cubicBezTo>
                  <a:cubicBezTo>
                    <a:pt x="1641" y="1475"/>
                    <a:pt x="1141" y="1925"/>
                    <a:pt x="1282" y="2333"/>
                  </a:cubicBezTo>
                  <a:cubicBezTo>
                    <a:pt x="1349" y="2507"/>
                    <a:pt x="1874" y="2800"/>
                    <a:pt x="2164" y="2800"/>
                  </a:cubicBezTo>
                  <a:cubicBezTo>
                    <a:pt x="2234" y="2800"/>
                    <a:pt x="2291" y="2782"/>
                    <a:pt x="2324" y="2741"/>
                  </a:cubicBezTo>
                  <a:lnTo>
                    <a:pt x="2324" y="2741"/>
                  </a:lnTo>
                  <a:cubicBezTo>
                    <a:pt x="1826" y="3412"/>
                    <a:pt x="1" y="6324"/>
                    <a:pt x="1099" y="6324"/>
                  </a:cubicBezTo>
                  <a:cubicBezTo>
                    <a:pt x="1323" y="6324"/>
                    <a:pt x="1669" y="6202"/>
                    <a:pt x="2174" y="5915"/>
                  </a:cubicBezTo>
                  <a:cubicBezTo>
                    <a:pt x="4090" y="4824"/>
                    <a:pt x="5898" y="3549"/>
                    <a:pt x="7564" y="2100"/>
                  </a:cubicBezTo>
                  <a:lnTo>
                    <a:pt x="7564" y="2100"/>
                  </a:lnTo>
                  <a:cubicBezTo>
                    <a:pt x="6764" y="3716"/>
                    <a:pt x="6548" y="5616"/>
                    <a:pt x="6939" y="7365"/>
                  </a:cubicBezTo>
                  <a:cubicBezTo>
                    <a:pt x="7018" y="7401"/>
                    <a:pt x="7095" y="7417"/>
                    <a:pt x="7171" y="7417"/>
                  </a:cubicBezTo>
                  <a:cubicBezTo>
                    <a:pt x="7574" y="7417"/>
                    <a:pt x="7940" y="6966"/>
                    <a:pt x="8164" y="6574"/>
                  </a:cubicBezTo>
                  <a:cubicBezTo>
                    <a:pt x="9222" y="4666"/>
                    <a:pt x="9114" y="3474"/>
                    <a:pt x="9064" y="1308"/>
                  </a:cubicBezTo>
                  <a:lnTo>
                    <a:pt x="9064" y="1308"/>
                  </a:lnTo>
                  <a:cubicBezTo>
                    <a:pt x="9005" y="1742"/>
                    <a:pt x="8822" y="2266"/>
                    <a:pt x="8397" y="2291"/>
                  </a:cubicBezTo>
                  <a:cubicBezTo>
                    <a:pt x="8389" y="2292"/>
                    <a:pt x="8381" y="2292"/>
                    <a:pt x="8373" y="2292"/>
                  </a:cubicBezTo>
                  <a:cubicBezTo>
                    <a:pt x="8224" y="2292"/>
                    <a:pt x="8082" y="2220"/>
                    <a:pt x="7947" y="2125"/>
                  </a:cubicBezTo>
                  <a:cubicBezTo>
                    <a:pt x="7356" y="1675"/>
                    <a:pt x="7264" y="834"/>
                    <a:pt x="7223" y="84"/>
                  </a:cubicBezTo>
                  <a:cubicBezTo>
                    <a:pt x="6681" y="750"/>
                    <a:pt x="6056" y="1350"/>
                    <a:pt x="5381" y="1892"/>
                  </a:cubicBezTo>
                  <a:cubicBezTo>
                    <a:pt x="5216" y="2024"/>
                    <a:pt x="4990" y="2145"/>
                    <a:pt x="4795" y="2145"/>
                  </a:cubicBezTo>
                  <a:cubicBezTo>
                    <a:pt x="4694" y="2145"/>
                    <a:pt x="4602" y="2112"/>
                    <a:pt x="4532" y="2033"/>
                  </a:cubicBezTo>
                  <a:cubicBezTo>
                    <a:pt x="4373" y="1833"/>
                    <a:pt x="4482" y="1533"/>
                    <a:pt x="4607" y="1300"/>
                  </a:cubicBezTo>
                  <a:cubicBezTo>
                    <a:pt x="4848" y="867"/>
                    <a:pt x="5090" y="434"/>
                    <a:pt x="5340" y="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71"/>
            <p:cNvSpPr/>
            <p:nvPr/>
          </p:nvSpPr>
          <p:spPr>
            <a:xfrm>
              <a:off x="6081862" y="1742655"/>
              <a:ext cx="181939" cy="133488"/>
            </a:xfrm>
            <a:custGeom>
              <a:avLst/>
              <a:gdLst/>
              <a:ahLst/>
              <a:cxnLst/>
              <a:rect l="l" t="t" r="r" b="b"/>
              <a:pathLst>
                <a:path w="4033" h="2959" extrusionOk="0">
                  <a:moveTo>
                    <a:pt x="2716" y="0"/>
                  </a:moveTo>
                  <a:cubicBezTo>
                    <a:pt x="1887" y="0"/>
                    <a:pt x="900" y="1216"/>
                    <a:pt x="433" y="1660"/>
                  </a:cubicBezTo>
                  <a:cubicBezTo>
                    <a:pt x="225" y="1869"/>
                    <a:pt x="0" y="2119"/>
                    <a:pt x="34" y="2410"/>
                  </a:cubicBezTo>
                  <a:cubicBezTo>
                    <a:pt x="84" y="2718"/>
                    <a:pt x="408" y="2902"/>
                    <a:pt x="717" y="2943"/>
                  </a:cubicBezTo>
                  <a:cubicBezTo>
                    <a:pt x="789" y="2953"/>
                    <a:pt x="862" y="2958"/>
                    <a:pt x="934" y="2958"/>
                  </a:cubicBezTo>
                  <a:cubicBezTo>
                    <a:pt x="1514" y="2958"/>
                    <a:pt x="2069" y="2643"/>
                    <a:pt x="2491" y="2235"/>
                  </a:cubicBezTo>
                  <a:cubicBezTo>
                    <a:pt x="3016" y="1735"/>
                    <a:pt x="4033" y="511"/>
                    <a:pt x="3016" y="61"/>
                  </a:cubicBezTo>
                  <a:cubicBezTo>
                    <a:pt x="2919" y="19"/>
                    <a:pt x="2819" y="0"/>
                    <a:pt x="2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71"/>
            <p:cNvSpPr/>
            <p:nvPr/>
          </p:nvSpPr>
          <p:spPr>
            <a:xfrm>
              <a:off x="6572682" y="1597212"/>
              <a:ext cx="284570" cy="1215962"/>
            </a:xfrm>
            <a:custGeom>
              <a:avLst/>
              <a:gdLst/>
              <a:ahLst/>
              <a:cxnLst/>
              <a:rect l="l" t="t" r="r" b="b"/>
              <a:pathLst>
                <a:path w="6308" h="26954" extrusionOk="0">
                  <a:moveTo>
                    <a:pt x="4772" y="1"/>
                  </a:moveTo>
                  <a:cubicBezTo>
                    <a:pt x="4652" y="1"/>
                    <a:pt x="4538" y="61"/>
                    <a:pt x="4466" y="211"/>
                  </a:cubicBezTo>
                  <a:cubicBezTo>
                    <a:pt x="509" y="8575"/>
                    <a:pt x="1" y="17839"/>
                    <a:pt x="184" y="26954"/>
                  </a:cubicBezTo>
                  <a:lnTo>
                    <a:pt x="2200" y="26954"/>
                  </a:lnTo>
                  <a:cubicBezTo>
                    <a:pt x="5241" y="18481"/>
                    <a:pt x="6307" y="9400"/>
                    <a:pt x="5241" y="419"/>
                  </a:cubicBezTo>
                  <a:cubicBezTo>
                    <a:pt x="5214" y="194"/>
                    <a:pt x="4985" y="1"/>
                    <a:pt x="47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71"/>
            <p:cNvSpPr/>
            <p:nvPr/>
          </p:nvSpPr>
          <p:spPr>
            <a:xfrm>
              <a:off x="6585449" y="1597212"/>
              <a:ext cx="271803" cy="1215962"/>
            </a:xfrm>
            <a:custGeom>
              <a:avLst/>
              <a:gdLst/>
              <a:ahLst/>
              <a:cxnLst/>
              <a:rect l="l" t="t" r="r" b="b"/>
              <a:pathLst>
                <a:path w="6025" h="26954" extrusionOk="0">
                  <a:moveTo>
                    <a:pt x="4488" y="1"/>
                  </a:moveTo>
                  <a:cubicBezTo>
                    <a:pt x="4369" y="1"/>
                    <a:pt x="4255" y="61"/>
                    <a:pt x="4183" y="211"/>
                  </a:cubicBezTo>
                  <a:cubicBezTo>
                    <a:pt x="3850" y="927"/>
                    <a:pt x="3542" y="1652"/>
                    <a:pt x="3250" y="2377"/>
                  </a:cubicBezTo>
                  <a:cubicBezTo>
                    <a:pt x="3942" y="10716"/>
                    <a:pt x="2817" y="19089"/>
                    <a:pt x="1" y="26954"/>
                  </a:cubicBezTo>
                  <a:lnTo>
                    <a:pt x="1917" y="26954"/>
                  </a:lnTo>
                  <a:cubicBezTo>
                    <a:pt x="4950" y="18481"/>
                    <a:pt x="6024" y="9400"/>
                    <a:pt x="4950" y="419"/>
                  </a:cubicBezTo>
                  <a:cubicBezTo>
                    <a:pt x="4928" y="194"/>
                    <a:pt x="4701" y="1"/>
                    <a:pt x="4488" y="1"/>
                  </a:cubicBezTo>
                  <a:close/>
                </a:path>
              </a:pathLst>
            </a:custGeom>
            <a:solidFill>
              <a:srgbClr val="262034">
                <a:alpha val="6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635;p71">
            <a:extLst>
              <a:ext uri="{FF2B5EF4-FFF2-40B4-BE49-F238E27FC236}">
                <a16:creationId xmlns:a16="http://schemas.microsoft.com/office/drawing/2014/main" id="{A374DE8E-2339-42E4-6773-FC663492EAD5}"/>
              </a:ext>
            </a:extLst>
          </p:cNvPr>
          <p:cNvSpPr txBox="1">
            <a:spLocks noGrp="1"/>
          </p:cNvSpPr>
          <p:nvPr>
            <p:ph type="subTitle" idx="1"/>
          </p:nvPr>
        </p:nvSpPr>
        <p:spPr>
          <a:xfrm>
            <a:off x="996780" y="824491"/>
            <a:ext cx="7150439" cy="652149"/>
          </a:xfrm>
          <a:prstGeom prst="rect">
            <a:avLst/>
          </a:prstGeom>
          <a:noFill/>
        </p:spPr>
        <p:txBody>
          <a:bodyPr spcFirstLastPara="1" wrap="square" lIns="91425" tIns="91425" rIns="91425" bIns="91425" anchor="t" anchorCtr="0">
            <a:noAutofit/>
          </a:bodyPr>
          <a:lstStyle/>
          <a:p>
            <a:pPr marL="0" lvl="0" indent="0">
              <a:lnSpc>
                <a:spcPct val="150000"/>
              </a:lnSpc>
              <a:buSzPts val="1100"/>
            </a:pPr>
            <a:r>
              <a:rPr lang="en-US" sz="2000">
                <a:solidFill>
                  <a:srgbClr val="FF0000"/>
                </a:solidFill>
                <a:latin typeface="+mn-lt"/>
              </a:rPr>
              <a:t>Thực hiện các thao tác với chuột trên màn hình máy tính</a:t>
            </a:r>
          </a:p>
        </p:txBody>
      </p:sp>
      <p:sp>
        <p:nvSpPr>
          <p:cNvPr id="31" name="Google Shape;4634;p71">
            <a:extLst>
              <a:ext uri="{FF2B5EF4-FFF2-40B4-BE49-F238E27FC236}">
                <a16:creationId xmlns:a16="http://schemas.microsoft.com/office/drawing/2014/main" id="{B80518B4-89B8-2188-5BB4-C303BE4E6097}"/>
              </a:ext>
            </a:extLst>
          </p:cNvPr>
          <p:cNvSpPr txBox="1">
            <a:spLocks noGrp="1"/>
          </p:cNvSpPr>
          <p:nvPr>
            <p:ph type="title"/>
          </p:nvPr>
        </p:nvSpPr>
        <p:spPr>
          <a:xfrm>
            <a:off x="640955" y="370012"/>
            <a:ext cx="3855300" cy="54378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000">
                <a:latin typeface="+mj-lt"/>
              </a:rPr>
              <a:t>VẬN DỤNG</a:t>
            </a:r>
            <a:endParaRPr lang="en-US" sz="3000">
              <a:solidFill>
                <a:schemeClr val="accent6"/>
              </a:solidFill>
              <a:latin typeface="+mj-lt"/>
            </a:endParaRPr>
          </a:p>
        </p:txBody>
      </p:sp>
      <p:sp>
        <p:nvSpPr>
          <p:cNvPr id="34" name="Oval 33">
            <a:extLst>
              <a:ext uri="{FF2B5EF4-FFF2-40B4-BE49-F238E27FC236}">
                <a16:creationId xmlns:a16="http://schemas.microsoft.com/office/drawing/2014/main" id="{50E84BCF-112B-4D31-4C7D-62E128D3841F}"/>
              </a:ext>
            </a:extLst>
          </p:cNvPr>
          <p:cNvSpPr/>
          <p:nvPr/>
        </p:nvSpPr>
        <p:spPr>
          <a:xfrm>
            <a:off x="349909" y="926440"/>
            <a:ext cx="520995" cy="475727"/>
          </a:xfrm>
          <a:prstGeom prst="ellipse">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2060"/>
                </a:solidFill>
              </a:rPr>
              <a:t>?</a:t>
            </a:r>
          </a:p>
        </p:txBody>
      </p:sp>
      <p:sp>
        <p:nvSpPr>
          <p:cNvPr id="36" name="TextBox 35">
            <a:extLst>
              <a:ext uri="{FF2B5EF4-FFF2-40B4-BE49-F238E27FC236}">
                <a16:creationId xmlns:a16="http://schemas.microsoft.com/office/drawing/2014/main" id="{1BF0247E-8221-C21D-73B2-CF52EE497897}"/>
              </a:ext>
            </a:extLst>
          </p:cNvPr>
          <p:cNvSpPr txBox="1"/>
          <p:nvPr/>
        </p:nvSpPr>
        <p:spPr>
          <a:xfrm>
            <a:off x="542704" y="1650123"/>
            <a:ext cx="8181753" cy="2343655"/>
          </a:xfrm>
          <a:prstGeom prst="rect">
            <a:avLst/>
          </a:prstGeom>
          <a:noFill/>
        </p:spPr>
        <p:txBody>
          <a:bodyPr wrap="square">
            <a:spAutoFit/>
          </a:bodyPr>
          <a:lstStyle/>
          <a:p>
            <a:pPr marL="342900" lvl="0" indent="-342900">
              <a:lnSpc>
                <a:spcPct val="150000"/>
              </a:lnSpc>
              <a:buSzPts val="1100"/>
              <a:buFont typeface="Wingdings" panose="05000000000000000000" pitchFamily="2" charset="2"/>
              <a:buChar char="q"/>
            </a:pPr>
            <a:r>
              <a:rPr lang="vi-VN" sz="2000">
                <a:solidFill>
                  <a:schemeClr val="bg2">
                    <a:lumMod val="50000"/>
                  </a:schemeClr>
                </a:solidFill>
                <a:latin typeface="+mn-lt"/>
              </a:rPr>
              <a:t>Sử dụng thao tác nháy chuột để chọn biểu tượng This PC.</a:t>
            </a:r>
            <a:endParaRPr lang="en-US" sz="2000">
              <a:solidFill>
                <a:schemeClr val="bg2">
                  <a:lumMod val="50000"/>
                </a:schemeClr>
              </a:solidFill>
              <a:latin typeface="+mn-lt"/>
            </a:endParaRPr>
          </a:p>
          <a:p>
            <a:pPr marL="342900" lvl="0" indent="-342900">
              <a:lnSpc>
                <a:spcPct val="150000"/>
              </a:lnSpc>
              <a:buSzPts val="1100"/>
              <a:buFont typeface="Wingdings" panose="05000000000000000000" pitchFamily="2" charset="2"/>
              <a:buChar char="q"/>
            </a:pPr>
            <a:r>
              <a:rPr lang="vi-VN" sz="2000">
                <a:solidFill>
                  <a:schemeClr val="bg2">
                    <a:lumMod val="50000"/>
                  </a:schemeClr>
                </a:solidFill>
                <a:latin typeface="+mn-lt"/>
              </a:rPr>
              <a:t>Nháy chuột vào một vị trí khác để không chọn biểu tượng đó nữa. </a:t>
            </a:r>
            <a:endParaRPr lang="en-US" sz="2000">
              <a:solidFill>
                <a:schemeClr val="bg2">
                  <a:lumMod val="50000"/>
                </a:schemeClr>
              </a:solidFill>
              <a:latin typeface="+mn-lt"/>
            </a:endParaRPr>
          </a:p>
          <a:p>
            <a:pPr marL="342900" lvl="0" indent="-342900">
              <a:lnSpc>
                <a:spcPct val="150000"/>
              </a:lnSpc>
              <a:buSzPts val="1100"/>
              <a:buFont typeface="Wingdings" panose="05000000000000000000" pitchFamily="2" charset="2"/>
              <a:buChar char="q"/>
            </a:pPr>
            <a:r>
              <a:rPr lang="vi-VN" sz="2000">
                <a:solidFill>
                  <a:schemeClr val="bg2">
                    <a:lumMod val="50000"/>
                  </a:schemeClr>
                </a:solidFill>
                <a:latin typeface="+mn-lt"/>
              </a:rPr>
              <a:t>Nháy chuột chọn một biểu tượng rồi kéo thả chuột để di chuyển nó.</a:t>
            </a:r>
            <a:endParaRPr lang="en-US" sz="2000">
              <a:solidFill>
                <a:schemeClr val="bg2">
                  <a:lumMod val="50000"/>
                </a:schemeClr>
              </a:solidFill>
              <a:latin typeface="+mn-lt"/>
            </a:endParaRPr>
          </a:p>
          <a:p>
            <a:pPr marL="342900" lvl="0" indent="-342900">
              <a:lnSpc>
                <a:spcPct val="150000"/>
              </a:lnSpc>
              <a:buSzPts val="1100"/>
              <a:buFont typeface="Wingdings" panose="05000000000000000000" pitchFamily="2" charset="2"/>
              <a:buChar char="q"/>
            </a:pPr>
            <a:r>
              <a:rPr lang="vi-VN" sz="2000">
                <a:solidFill>
                  <a:schemeClr val="bg2">
                    <a:lumMod val="50000"/>
                  </a:schemeClr>
                </a:solidFill>
                <a:latin typeface="+mn-lt"/>
              </a:rPr>
              <a:t>Kéo thả chuột để chọn một số biểu tượng phần mềm ở cạnh biểu tượng This PC.</a:t>
            </a:r>
          </a:p>
        </p:txBody>
      </p:sp>
    </p:spTree>
    <p:extLst>
      <p:ext uri="{BB962C8B-B14F-4D97-AF65-F5344CB8AC3E}">
        <p14:creationId xmlns:p14="http://schemas.microsoft.com/office/powerpoint/2010/main" val="21100489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
                                            <p:txEl>
                                              <p:pRg st="0" end="0"/>
                                            </p:txEl>
                                          </p:spTgt>
                                        </p:tgtEl>
                                        <p:attrNameLst>
                                          <p:attrName>style.visibility</p:attrName>
                                        </p:attrNameLst>
                                      </p:cBhvr>
                                      <p:to>
                                        <p:strVal val="visible"/>
                                      </p:to>
                                    </p:set>
                                    <p:anim calcmode="lin" valueType="num">
                                      <p:cBhvr additive="base">
                                        <p:cTn id="13"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6">
                                            <p:txEl>
                                              <p:pRg st="0" end="0"/>
                                            </p:txEl>
                                          </p:spTgt>
                                        </p:tgtEl>
                                        <p:attrNameLst>
                                          <p:attrName>style.visibility</p:attrName>
                                        </p:attrNameLst>
                                      </p:cBhvr>
                                      <p:to>
                                        <p:strVal val="visible"/>
                                      </p:to>
                                    </p:set>
                                    <p:anim calcmode="lin" valueType="num">
                                      <p:cBhvr additive="base">
                                        <p:cTn id="23"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6">
                                            <p:txEl>
                                              <p:pRg st="1" end="1"/>
                                            </p:txEl>
                                          </p:spTgt>
                                        </p:tgtEl>
                                        <p:attrNameLst>
                                          <p:attrName>style.visibility</p:attrName>
                                        </p:attrNameLst>
                                      </p:cBhvr>
                                      <p:to>
                                        <p:strVal val="visible"/>
                                      </p:to>
                                    </p:set>
                                    <p:anim calcmode="lin" valueType="num">
                                      <p:cBhvr additive="base">
                                        <p:cTn id="29" dur="500" fill="hold"/>
                                        <p:tgtEl>
                                          <p:spTgt spid="36">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6">
                                            <p:txEl>
                                              <p:pRg st="2" end="2"/>
                                            </p:txEl>
                                          </p:spTgt>
                                        </p:tgtEl>
                                        <p:attrNameLst>
                                          <p:attrName>style.visibility</p:attrName>
                                        </p:attrNameLst>
                                      </p:cBhvr>
                                      <p:to>
                                        <p:strVal val="visible"/>
                                      </p:to>
                                    </p:set>
                                    <p:anim calcmode="lin" valueType="num">
                                      <p:cBhvr additive="base">
                                        <p:cTn id="35" dur="500" fill="hold"/>
                                        <p:tgtEl>
                                          <p:spTgt spid="36">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6">
                                            <p:txEl>
                                              <p:pRg st="3" end="3"/>
                                            </p:txEl>
                                          </p:spTgt>
                                        </p:tgtEl>
                                        <p:attrNameLst>
                                          <p:attrName>style.visibility</p:attrName>
                                        </p:attrNameLst>
                                      </p:cBhvr>
                                      <p:to>
                                        <p:strVal val="visible"/>
                                      </p:to>
                                    </p:set>
                                    <p:anim calcmode="lin" valueType="num">
                                      <p:cBhvr additive="base">
                                        <p:cTn id="41" dur="500" fill="hold"/>
                                        <p:tgtEl>
                                          <p:spTgt spid="36">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uild="p"/>
      <p:bldP spid="31" grpId="0"/>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94"/>
        <p:cNvGrpSpPr/>
        <p:nvPr/>
      </p:nvGrpSpPr>
      <p:grpSpPr>
        <a:xfrm>
          <a:off x="0" y="0"/>
          <a:ext cx="0" cy="0"/>
          <a:chOff x="0" y="0"/>
          <a:chExt cx="0" cy="0"/>
        </a:xfrm>
      </p:grpSpPr>
      <p:sp>
        <p:nvSpPr>
          <p:cNvPr id="2695" name="Google Shape;2695;p46"/>
          <p:cNvSpPr/>
          <p:nvPr/>
        </p:nvSpPr>
        <p:spPr>
          <a:xfrm>
            <a:off x="6994979" y="100154"/>
            <a:ext cx="1268254" cy="237230"/>
          </a:xfrm>
          <a:custGeom>
            <a:avLst/>
            <a:gdLst/>
            <a:ahLst/>
            <a:cxnLst/>
            <a:rect l="l" t="t" r="r" b="b"/>
            <a:pathLst>
              <a:path w="74439" h="13924" extrusionOk="0">
                <a:moveTo>
                  <a:pt x="45306" y="1"/>
                </a:moveTo>
                <a:cubicBezTo>
                  <a:pt x="44279" y="1"/>
                  <a:pt x="43224" y="239"/>
                  <a:pt x="42322" y="652"/>
                </a:cubicBezTo>
                <a:cubicBezTo>
                  <a:pt x="40514" y="1468"/>
                  <a:pt x="39206" y="2843"/>
                  <a:pt x="37990" y="4193"/>
                </a:cubicBezTo>
                <a:cubicBezTo>
                  <a:pt x="36589" y="5759"/>
                  <a:pt x="34801" y="7527"/>
                  <a:pt x="32506" y="7527"/>
                </a:cubicBezTo>
                <a:cubicBezTo>
                  <a:pt x="32372" y="7527"/>
                  <a:pt x="32237" y="7521"/>
                  <a:pt x="32100" y="7508"/>
                </a:cubicBezTo>
                <a:cubicBezTo>
                  <a:pt x="30375" y="7342"/>
                  <a:pt x="29092" y="6175"/>
                  <a:pt x="27668" y="5359"/>
                </a:cubicBezTo>
                <a:cubicBezTo>
                  <a:pt x="26370" y="4621"/>
                  <a:pt x="24745" y="4200"/>
                  <a:pt x="23170" y="4200"/>
                </a:cubicBezTo>
                <a:cubicBezTo>
                  <a:pt x="21651" y="4200"/>
                  <a:pt x="20179" y="4592"/>
                  <a:pt x="19095" y="5467"/>
                </a:cubicBezTo>
                <a:cubicBezTo>
                  <a:pt x="17837" y="6484"/>
                  <a:pt x="17229" y="8008"/>
                  <a:pt x="15788" y="8825"/>
                </a:cubicBezTo>
                <a:cubicBezTo>
                  <a:pt x="14892" y="9326"/>
                  <a:pt x="13875" y="9476"/>
                  <a:pt x="12802" y="9476"/>
                </a:cubicBezTo>
                <a:cubicBezTo>
                  <a:pt x="11201" y="9476"/>
                  <a:pt x="9478" y="9141"/>
                  <a:pt x="7856" y="9141"/>
                </a:cubicBezTo>
                <a:cubicBezTo>
                  <a:pt x="4649" y="9141"/>
                  <a:pt x="1516" y="10674"/>
                  <a:pt x="0" y="12990"/>
                </a:cubicBezTo>
                <a:lnTo>
                  <a:pt x="74439" y="13923"/>
                </a:lnTo>
                <a:cubicBezTo>
                  <a:pt x="72903" y="11834"/>
                  <a:pt x="70000" y="10543"/>
                  <a:pt x="67074" y="10543"/>
                </a:cubicBezTo>
                <a:cubicBezTo>
                  <a:pt x="66699" y="10543"/>
                  <a:pt x="66323" y="10564"/>
                  <a:pt x="65949" y="10608"/>
                </a:cubicBezTo>
                <a:cubicBezTo>
                  <a:pt x="65112" y="10705"/>
                  <a:pt x="64243" y="10899"/>
                  <a:pt x="63418" y="10899"/>
                </a:cubicBezTo>
                <a:cubicBezTo>
                  <a:pt x="62979" y="10899"/>
                  <a:pt x="62553" y="10844"/>
                  <a:pt x="62150" y="10691"/>
                </a:cubicBezTo>
                <a:cubicBezTo>
                  <a:pt x="59559" y="9716"/>
                  <a:pt x="60184" y="5759"/>
                  <a:pt x="57443" y="5192"/>
                </a:cubicBezTo>
                <a:cubicBezTo>
                  <a:pt x="57245" y="5153"/>
                  <a:pt x="57047" y="5136"/>
                  <a:pt x="56847" y="5136"/>
                </a:cubicBezTo>
                <a:cubicBezTo>
                  <a:pt x="55806" y="5136"/>
                  <a:pt x="54748" y="5589"/>
                  <a:pt x="53688" y="5589"/>
                </a:cubicBezTo>
                <a:cubicBezTo>
                  <a:pt x="53584" y="5589"/>
                  <a:pt x="53481" y="5585"/>
                  <a:pt x="53378" y="5576"/>
                </a:cubicBezTo>
                <a:cubicBezTo>
                  <a:pt x="50678" y="5326"/>
                  <a:pt x="50220" y="2176"/>
                  <a:pt x="48121" y="768"/>
                </a:cubicBezTo>
                <a:cubicBezTo>
                  <a:pt x="47327" y="236"/>
                  <a:pt x="46330" y="1"/>
                  <a:pt x="45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6"/>
          <p:cNvSpPr txBox="1">
            <a:spLocks noGrp="1"/>
          </p:cNvSpPr>
          <p:nvPr>
            <p:ph type="title"/>
          </p:nvPr>
        </p:nvSpPr>
        <p:spPr>
          <a:xfrm>
            <a:off x="716800" y="456500"/>
            <a:ext cx="7710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mj-lt"/>
              </a:rPr>
              <a:t>H</a:t>
            </a:r>
            <a:r>
              <a:rPr lang="en">
                <a:latin typeface="+mj-lt"/>
              </a:rPr>
              <a:t>ướng dẫn về nhà</a:t>
            </a:r>
            <a:endParaRPr>
              <a:solidFill>
                <a:schemeClr val="accent6"/>
              </a:solidFill>
              <a:latin typeface="+mj-lt"/>
            </a:endParaRPr>
          </a:p>
        </p:txBody>
      </p:sp>
      <p:sp>
        <p:nvSpPr>
          <p:cNvPr id="2697" name="Google Shape;2697;p46"/>
          <p:cNvSpPr txBox="1">
            <a:spLocks noGrp="1"/>
          </p:cNvSpPr>
          <p:nvPr>
            <p:ph type="subTitle" idx="1"/>
          </p:nvPr>
        </p:nvSpPr>
        <p:spPr>
          <a:xfrm>
            <a:off x="1459436" y="1741490"/>
            <a:ext cx="2004900" cy="41377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mj-lt"/>
              </a:rPr>
              <a:t>N</a:t>
            </a:r>
            <a:r>
              <a:rPr lang="en">
                <a:latin typeface="+mj-lt"/>
              </a:rPr>
              <a:t>hiệm vụ 1</a:t>
            </a:r>
            <a:endParaRPr>
              <a:latin typeface="+mj-lt"/>
            </a:endParaRPr>
          </a:p>
        </p:txBody>
      </p:sp>
      <p:sp>
        <p:nvSpPr>
          <p:cNvPr id="2698" name="Google Shape;2698;p46"/>
          <p:cNvSpPr txBox="1">
            <a:spLocks noGrp="1"/>
          </p:cNvSpPr>
          <p:nvPr>
            <p:ph type="subTitle" idx="2"/>
          </p:nvPr>
        </p:nvSpPr>
        <p:spPr>
          <a:xfrm>
            <a:off x="716800" y="2314197"/>
            <a:ext cx="3325221" cy="1932129"/>
          </a:xfrm>
          <a:prstGeom prst="rect">
            <a:avLst/>
          </a:prstGeom>
        </p:spPr>
        <p:txBody>
          <a:bodyPr spcFirstLastPara="1" wrap="square" lIns="91425" tIns="91425" rIns="91425" bIns="91425" anchor="t" anchorCtr="0">
            <a:noAutofit/>
          </a:bodyPr>
          <a:lstStyle/>
          <a:p>
            <a:pPr marL="342900" lvl="0" indent="-342900" rtl="0">
              <a:lnSpc>
                <a:spcPct val="150000"/>
              </a:lnSpc>
              <a:spcBef>
                <a:spcPts val="0"/>
              </a:spcBef>
              <a:spcAft>
                <a:spcPts val="0"/>
              </a:spcAft>
              <a:buFont typeface="Wingdings" panose="05000000000000000000" pitchFamily="2" charset="2"/>
              <a:buChar char="ü"/>
            </a:pPr>
            <a:r>
              <a:rPr lang="en-US" sz="2000">
                <a:latin typeface="+mj-lt"/>
              </a:rPr>
              <a:t>Ô</a:t>
            </a:r>
            <a:r>
              <a:rPr lang="en" sz="2000">
                <a:latin typeface="+mj-lt"/>
              </a:rPr>
              <a:t>n tập lại nội dung bài học ngày hôm nay.</a:t>
            </a:r>
          </a:p>
          <a:p>
            <a:pPr marL="342900" lvl="0" indent="-342900" rtl="0">
              <a:lnSpc>
                <a:spcPct val="150000"/>
              </a:lnSpc>
              <a:spcBef>
                <a:spcPts val="0"/>
              </a:spcBef>
              <a:spcAft>
                <a:spcPts val="0"/>
              </a:spcAft>
              <a:buFont typeface="Wingdings" panose="05000000000000000000" pitchFamily="2" charset="2"/>
              <a:buChar char="ü"/>
            </a:pPr>
            <a:r>
              <a:rPr lang="en-US" sz="2000">
                <a:latin typeface="+mj-lt"/>
              </a:rPr>
              <a:t>T</a:t>
            </a:r>
            <a:r>
              <a:rPr lang="en" sz="2000">
                <a:latin typeface="+mj-lt"/>
              </a:rPr>
              <a:t>hực hành lại các thao tác với chuột</a:t>
            </a:r>
            <a:endParaRPr sz="2000">
              <a:latin typeface="+mj-lt"/>
            </a:endParaRPr>
          </a:p>
        </p:txBody>
      </p:sp>
      <p:sp>
        <p:nvSpPr>
          <p:cNvPr id="2699" name="Google Shape;2699;p46"/>
          <p:cNvSpPr txBox="1">
            <a:spLocks noGrp="1"/>
          </p:cNvSpPr>
          <p:nvPr>
            <p:ph type="subTitle" idx="3"/>
          </p:nvPr>
        </p:nvSpPr>
        <p:spPr>
          <a:xfrm>
            <a:off x="5321056" y="1741490"/>
            <a:ext cx="2004900" cy="41377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mj-lt"/>
              </a:rPr>
              <a:t>N</a:t>
            </a:r>
            <a:r>
              <a:rPr lang="en">
                <a:latin typeface="+mj-lt"/>
              </a:rPr>
              <a:t>hiệm vụ 2</a:t>
            </a:r>
            <a:endParaRPr>
              <a:latin typeface="+mj-lt"/>
            </a:endParaRPr>
          </a:p>
        </p:txBody>
      </p:sp>
      <p:grpSp>
        <p:nvGrpSpPr>
          <p:cNvPr id="2701" name="Google Shape;2701;p46"/>
          <p:cNvGrpSpPr/>
          <p:nvPr/>
        </p:nvGrpSpPr>
        <p:grpSpPr>
          <a:xfrm>
            <a:off x="7719601" y="0"/>
            <a:ext cx="1424424" cy="1097016"/>
            <a:chOff x="7719601" y="0"/>
            <a:chExt cx="1424424" cy="1097016"/>
          </a:xfrm>
        </p:grpSpPr>
        <p:sp>
          <p:nvSpPr>
            <p:cNvPr id="2702" name="Google Shape;2702;p46"/>
            <p:cNvSpPr/>
            <p:nvPr/>
          </p:nvSpPr>
          <p:spPr>
            <a:xfrm>
              <a:off x="7719601" y="219"/>
              <a:ext cx="1424424" cy="1096797"/>
            </a:xfrm>
            <a:custGeom>
              <a:avLst/>
              <a:gdLst/>
              <a:ahLst/>
              <a:cxnLst/>
              <a:rect l="l" t="t" r="r" b="b"/>
              <a:pathLst>
                <a:path w="52029" h="40062" extrusionOk="0">
                  <a:moveTo>
                    <a:pt x="3658" y="1"/>
                  </a:moveTo>
                  <a:cubicBezTo>
                    <a:pt x="3000" y="501"/>
                    <a:pt x="2384" y="1042"/>
                    <a:pt x="1875" y="1700"/>
                  </a:cubicBezTo>
                  <a:cubicBezTo>
                    <a:pt x="526" y="3417"/>
                    <a:pt x="1" y="5983"/>
                    <a:pt x="1234" y="7790"/>
                  </a:cubicBezTo>
                  <a:cubicBezTo>
                    <a:pt x="2129" y="9104"/>
                    <a:pt x="3495" y="9605"/>
                    <a:pt x="5028" y="9605"/>
                  </a:cubicBezTo>
                  <a:cubicBezTo>
                    <a:pt x="6664" y="9605"/>
                    <a:pt x="8489" y="9035"/>
                    <a:pt x="10132" y="8274"/>
                  </a:cubicBezTo>
                  <a:lnTo>
                    <a:pt x="10132" y="8274"/>
                  </a:lnTo>
                  <a:cubicBezTo>
                    <a:pt x="8249" y="9865"/>
                    <a:pt x="7649" y="13047"/>
                    <a:pt x="9257" y="15022"/>
                  </a:cubicBezTo>
                  <a:cubicBezTo>
                    <a:pt x="10127" y="16082"/>
                    <a:pt x="11471" y="16583"/>
                    <a:pt x="12831" y="16583"/>
                  </a:cubicBezTo>
                  <a:cubicBezTo>
                    <a:pt x="14633" y="16583"/>
                    <a:pt x="16463" y="15701"/>
                    <a:pt x="17246" y="14072"/>
                  </a:cubicBezTo>
                  <a:lnTo>
                    <a:pt x="17246" y="14072"/>
                  </a:lnTo>
                  <a:cubicBezTo>
                    <a:pt x="16272" y="17205"/>
                    <a:pt x="15788" y="21554"/>
                    <a:pt x="18796" y="22911"/>
                  </a:cubicBezTo>
                  <a:cubicBezTo>
                    <a:pt x="19276" y="23127"/>
                    <a:pt x="19774" y="23222"/>
                    <a:pt x="20275" y="23222"/>
                  </a:cubicBezTo>
                  <a:cubicBezTo>
                    <a:pt x="21931" y="23222"/>
                    <a:pt x="23628" y="22185"/>
                    <a:pt x="24894" y="20995"/>
                  </a:cubicBezTo>
                  <a:cubicBezTo>
                    <a:pt x="26536" y="19446"/>
                    <a:pt x="27993" y="17521"/>
                    <a:pt x="30143" y="16805"/>
                  </a:cubicBezTo>
                  <a:lnTo>
                    <a:pt x="30143" y="16805"/>
                  </a:lnTo>
                  <a:cubicBezTo>
                    <a:pt x="27535" y="18071"/>
                    <a:pt x="28360" y="22453"/>
                    <a:pt x="30959" y="23720"/>
                  </a:cubicBezTo>
                  <a:cubicBezTo>
                    <a:pt x="31817" y="24135"/>
                    <a:pt x="32732" y="24310"/>
                    <a:pt x="33665" y="24310"/>
                  </a:cubicBezTo>
                  <a:cubicBezTo>
                    <a:pt x="35331" y="24310"/>
                    <a:pt x="37053" y="23751"/>
                    <a:pt x="38607" y="23003"/>
                  </a:cubicBezTo>
                  <a:lnTo>
                    <a:pt x="38607" y="23003"/>
                  </a:lnTo>
                  <a:cubicBezTo>
                    <a:pt x="36450" y="24278"/>
                    <a:pt x="35308" y="27194"/>
                    <a:pt x="36366" y="29460"/>
                  </a:cubicBezTo>
                  <a:cubicBezTo>
                    <a:pt x="37095" y="31022"/>
                    <a:pt x="38857" y="31945"/>
                    <a:pt x="40560" y="31945"/>
                  </a:cubicBezTo>
                  <a:cubicBezTo>
                    <a:pt x="41309" y="31945"/>
                    <a:pt x="42047" y="31766"/>
                    <a:pt x="42681" y="31384"/>
                  </a:cubicBezTo>
                  <a:lnTo>
                    <a:pt x="42681" y="31384"/>
                  </a:lnTo>
                  <a:cubicBezTo>
                    <a:pt x="40873" y="33034"/>
                    <a:pt x="40815" y="36291"/>
                    <a:pt x="42498" y="38157"/>
                  </a:cubicBezTo>
                  <a:cubicBezTo>
                    <a:pt x="43663" y="39442"/>
                    <a:pt x="45396" y="40061"/>
                    <a:pt x="47151" y="40061"/>
                  </a:cubicBezTo>
                  <a:cubicBezTo>
                    <a:pt x="48206" y="40061"/>
                    <a:pt x="49269" y="39837"/>
                    <a:pt x="50221" y="39399"/>
                  </a:cubicBezTo>
                  <a:cubicBezTo>
                    <a:pt x="50871" y="39091"/>
                    <a:pt x="51479" y="38707"/>
                    <a:pt x="52029" y="38257"/>
                  </a:cubicBezTo>
                  <a:lnTo>
                    <a:pt x="520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6"/>
            <p:cNvSpPr/>
            <p:nvPr/>
          </p:nvSpPr>
          <p:spPr>
            <a:xfrm>
              <a:off x="7719601" y="0"/>
              <a:ext cx="1424424" cy="1096633"/>
            </a:xfrm>
            <a:custGeom>
              <a:avLst/>
              <a:gdLst/>
              <a:ahLst/>
              <a:cxnLst/>
              <a:rect l="l" t="t" r="r" b="b"/>
              <a:pathLst>
                <a:path w="52029" h="40056" extrusionOk="0">
                  <a:moveTo>
                    <a:pt x="3658" y="1"/>
                  </a:moveTo>
                  <a:cubicBezTo>
                    <a:pt x="3000" y="500"/>
                    <a:pt x="2384" y="1042"/>
                    <a:pt x="1875" y="1692"/>
                  </a:cubicBezTo>
                  <a:cubicBezTo>
                    <a:pt x="526" y="3416"/>
                    <a:pt x="1" y="5974"/>
                    <a:pt x="1226" y="7790"/>
                  </a:cubicBezTo>
                  <a:cubicBezTo>
                    <a:pt x="2123" y="9103"/>
                    <a:pt x="3490" y="9604"/>
                    <a:pt x="5023" y="9604"/>
                  </a:cubicBezTo>
                  <a:cubicBezTo>
                    <a:pt x="6660" y="9604"/>
                    <a:pt x="8487" y="9031"/>
                    <a:pt x="10132" y="8265"/>
                  </a:cubicBezTo>
                  <a:lnTo>
                    <a:pt x="10132" y="8265"/>
                  </a:lnTo>
                  <a:cubicBezTo>
                    <a:pt x="8249" y="9856"/>
                    <a:pt x="7641" y="13047"/>
                    <a:pt x="9257" y="15013"/>
                  </a:cubicBezTo>
                  <a:cubicBezTo>
                    <a:pt x="10127" y="16077"/>
                    <a:pt x="11473" y="16581"/>
                    <a:pt x="12833" y="16581"/>
                  </a:cubicBezTo>
                  <a:cubicBezTo>
                    <a:pt x="14635" y="16581"/>
                    <a:pt x="16463" y="15697"/>
                    <a:pt x="17246" y="14063"/>
                  </a:cubicBezTo>
                  <a:lnTo>
                    <a:pt x="17246" y="14063"/>
                  </a:lnTo>
                  <a:cubicBezTo>
                    <a:pt x="16263" y="17204"/>
                    <a:pt x="15788" y="21553"/>
                    <a:pt x="18796" y="22911"/>
                  </a:cubicBezTo>
                  <a:cubicBezTo>
                    <a:pt x="19276" y="23126"/>
                    <a:pt x="19774" y="23221"/>
                    <a:pt x="20275" y="23221"/>
                  </a:cubicBezTo>
                  <a:cubicBezTo>
                    <a:pt x="21931" y="23221"/>
                    <a:pt x="23628" y="22184"/>
                    <a:pt x="24894" y="20995"/>
                  </a:cubicBezTo>
                  <a:cubicBezTo>
                    <a:pt x="26536" y="19437"/>
                    <a:pt x="27993" y="17513"/>
                    <a:pt x="30143" y="16804"/>
                  </a:cubicBezTo>
                  <a:lnTo>
                    <a:pt x="30143" y="16804"/>
                  </a:lnTo>
                  <a:cubicBezTo>
                    <a:pt x="27535" y="18062"/>
                    <a:pt x="28360" y="22453"/>
                    <a:pt x="30959" y="23719"/>
                  </a:cubicBezTo>
                  <a:cubicBezTo>
                    <a:pt x="31817" y="24135"/>
                    <a:pt x="32732" y="24310"/>
                    <a:pt x="33665" y="24310"/>
                  </a:cubicBezTo>
                  <a:cubicBezTo>
                    <a:pt x="35331" y="24310"/>
                    <a:pt x="37053" y="23751"/>
                    <a:pt x="38607" y="23003"/>
                  </a:cubicBezTo>
                  <a:lnTo>
                    <a:pt x="38607" y="23003"/>
                  </a:lnTo>
                  <a:cubicBezTo>
                    <a:pt x="36450" y="24269"/>
                    <a:pt x="35308" y="27185"/>
                    <a:pt x="36366" y="29459"/>
                  </a:cubicBezTo>
                  <a:cubicBezTo>
                    <a:pt x="37095" y="31021"/>
                    <a:pt x="38857" y="31945"/>
                    <a:pt x="40560" y="31945"/>
                  </a:cubicBezTo>
                  <a:cubicBezTo>
                    <a:pt x="41309" y="31945"/>
                    <a:pt x="42047" y="31766"/>
                    <a:pt x="42681" y="31384"/>
                  </a:cubicBezTo>
                  <a:lnTo>
                    <a:pt x="42681" y="31384"/>
                  </a:lnTo>
                  <a:cubicBezTo>
                    <a:pt x="40873" y="33033"/>
                    <a:pt x="40815" y="36291"/>
                    <a:pt x="42498" y="38157"/>
                  </a:cubicBezTo>
                  <a:cubicBezTo>
                    <a:pt x="43661" y="39439"/>
                    <a:pt x="45390" y="40055"/>
                    <a:pt x="47140" y="40055"/>
                  </a:cubicBezTo>
                  <a:cubicBezTo>
                    <a:pt x="48199" y="40055"/>
                    <a:pt x="49266" y="39830"/>
                    <a:pt x="50221" y="39390"/>
                  </a:cubicBezTo>
                  <a:cubicBezTo>
                    <a:pt x="50871" y="39090"/>
                    <a:pt x="51479" y="38707"/>
                    <a:pt x="52029" y="38265"/>
                  </a:cubicBezTo>
                  <a:lnTo>
                    <a:pt x="52029" y="36291"/>
                  </a:lnTo>
                  <a:cubicBezTo>
                    <a:pt x="51636" y="36352"/>
                    <a:pt x="51237" y="36384"/>
                    <a:pt x="50840" y="36384"/>
                  </a:cubicBezTo>
                  <a:cubicBezTo>
                    <a:pt x="49083" y="36384"/>
                    <a:pt x="47351" y="35774"/>
                    <a:pt x="46189" y="34483"/>
                  </a:cubicBezTo>
                  <a:cubicBezTo>
                    <a:pt x="44497" y="32617"/>
                    <a:pt x="44564" y="29359"/>
                    <a:pt x="46364" y="27710"/>
                  </a:cubicBezTo>
                  <a:lnTo>
                    <a:pt x="46364" y="27710"/>
                  </a:lnTo>
                  <a:cubicBezTo>
                    <a:pt x="45728" y="28093"/>
                    <a:pt x="44990" y="28272"/>
                    <a:pt x="44240" y="28272"/>
                  </a:cubicBezTo>
                  <a:cubicBezTo>
                    <a:pt x="42543" y="28272"/>
                    <a:pt x="40791" y="27352"/>
                    <a:pt x="40057" y="25785"/>
                  </a:cubicBezTo>
                  <a:cubicBezTo>
                    <a:pt x="38991" y="23511"/>
                    <a:pt x="40140" y="20587"/>
                    <a:pt x="42290" y="19320"/>
                  </a:cubicBezTo>
                  <a:lnTo>
                    <a:pt x="42290" y="19320"/>
                  </a:lnTo>
                  <a:cubicBezTo>
                    <a:pt x="40735" y="20068"/>
                    <a:pt x="39012" y="20631"/>
                    <a:pt x="37348" y="20631"/>
                  </a:cubicBezTo>
                  <a:cubicBezTo>
                    <a:pt x="36417" y="20631"/>
                    <a:pt x="35505" y="20455"/>
                    <a:pt x="34650" y="20037"/>
                  </a:cubicBezTo>
                  <a:cubicBezTo>
                    <a:pt x="32042" y="18762"/>
                    <a:pt x="31226" y="14380"/>
                    <a:pt x="33825" y="13122"/>
                  </a:cubicBezTo>
                  <a:lnTo>
                    <a:pt x="33825" y="13122"/>
                  </a:lnTo>
                  <a:cubicBezTo>
                    <a:pt x="31684" y="13830"/>
                    <a:pt x="30226" y="15755"/>
                    <a:pt x="28577" y="17304"/>
                  </a:cubicBezTo>
                  <a:cubicBezTo>
                    <a:pt x="27319" y="18498"/>
                    <a:pt x="25621" y="19535"/>
                    <a:pt x="23971" y="19535"/>
                  </a:cubicBezTo>
                  <a:cubicBezTo>
                    <a:pt x="23467" y="19535"/>
                    <a:pt x="22968" y="19439"/>
                    <a:pt x="22487" y="19220"/>
                  </a:cubicBezTo>
                  <a:cubicBezTo>
                    <a:pt x="19479" y="17879"/>
                    <a:pt x="19954" y="13530"/>
                    <a:pt x="20937" y="10381"/>
                  </a:cubicBezTo>
                  <a:lnTo>
                    <a:pt x="20937" y="10381"/>
                  </a:lnTo>
                  <a:cubicBezTo>
                    <a:pt x="20150" y="12017"/>
                    <a:pt x="18323" y="12897"/>
                    <a:pt x="16524" y="12897"/>
                  </a:cubicBezTo>
                  <a:cubicBezTo>
                    <a:pt x="15162" y="12897"/>
                    <a:pt x="13816" y="12393"/>
                    <a:pt x="12947" y="11331"/>
                  </a:cubicBezTo>
                  <a:cubicBezTo>
                    <a:pt x="11331" y="9365"/>
                    <a:pt x="11948" y="6182"/>
                    <a:pt x="13822" y="4591"/>
                  </a:cubicBezTo>
                  <a:lnTo>
                    <a:pt x="13822" y="4591"/>
                  </a:lnTo>
                  <a:cubicBezTo>
                    <a:pt x="12174" y="5357"/>
                    <a:pt x="10349" y="5930"/>
                    <a:pt x="8713" y="5930"/>
                  </a:cubicBezTo>
                  <a:cubicBezTo>
                    <a:pt x="7183" y="5930"/>
                    <a:pt x="5818" y="5429"/>
                    <a:pt x="4916" y="4116"/>
                  </a:cubicBezTo>
                  <a:cubicBezTo>
                    <a:pt x="4108" y="2916"/>
                    <a:pt x="4066" y="1392"/>
                    <a:pt x="45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4" name="Google Shape;2704;p46"/>
          <p:cNvGrpSpPr/>
          <p:nvPr/>
        </p:nvGrpSpPr>
        <p:grpSpPr>
          <a:xfrm rot="10800000">
            <a:off x="8427103" y="100143"/>
            <a:ext cx="648777" cy="413928"/>
            <a:chOff x="-917837" y="810550"/>
            <a:chExt cx="3291615" cy="2100092"/>
          </a:xfrm>
        </p:grpSpPr>
        <p:sp>
          <p:nvSpPr>
            <p:cNvPr id="2705" name="Google Shape;2705;p46"/>
            <p:cNvSpPr/>
            <p:nvPr/>
          </p:nvSpPr>
          <p:spPr>
            <a:xfrm>
              <a:off x="-917837" y="810550"/>
              <a:ext cx="3291608" cy="2100087"/>
            </a:xfrm>
            <a:custGeom>
              <a:avLst/>
              <a:gdLst/>
              <a:ahLst/>
              <a:cxnLst/>
              <a:rect l="l" t="t" r="r" b="b"/>
              <a:pathLst>
                <a:path w="19462" h="12417" extrusionOk="0">
                  <a:moveTo>
                    <a:pt x="9611" y="1"/>
                  </a:moveTo>
                  <a:cubicBezTo>
                    <a:pt x="9349" y="1"/>
                    <a:pt x="9089" y="56"/>
                    <a:pt x="8848" y="178"/>
                  </a:cubicBezTo>
                  <a:cubicBezTo>
                    <a:pt x="7556" y="819"/>
                    <a:pt x="7515" y="2602"/>
                    <a:pt x="7648" y="4043"/>
                  </a:cubicBezTo>
                  <a:cubicBezTo>
                    <a:pt x="6940" y="2236"/>
                    <a:pt x="5415" y="778"/>
                    <a:pt x="3566" y="170"/>
                  </a:cubicBezTo>
                  <a:cubicBezTo>
                    <a:pt x="3352" y="95"/>
                    <a:pt x="3105" y="47"/>
                    <a:pt x="2870" y="47"/>
                  </a:cubicBezTo>
                  <a:cubicBezTo>
                    <a:pt x="2500" y="47"/>
                    <a:pt x="2159" y="165"/>
                    <a:pt x="2016" y="486"/>
                  </a:cubicBezTo>
                  <a:cubicBezTo>
                    <a:pt x="1891" y="769"/>
                    <a:pt x="1983" y="1103"/>
                    <a:pt x="2108" y="1394"/>
                  </a:cubicBezTo>
                  <a:cubicBezTo>
                    <a:pt x="2649" y="2636"/>
                    <a:pt x="3724" y="3652"/>
                    <a:pt x="4999" y="4135"/>
                  </a:cubicBezTo>
                  <a:cubicBezTo>
                    <a:pt x="4082" y="3894"/>
                    <a:pt x="3133" y="3752"/>
                    <a:pt x="2183" y="3685"/>
                  </a:cubicBezTo>
                  <a:cubicBezTo>
                    <a:pt x="2060" y="3676"/>
                    <a:pt x="1935" y="3671"/>
                    <a:pt x="1810" y="3671"/>
                  </a:cubicBezTo>
                  <a:cubicBezTo>
                    <a:pt x="1348" y="3671"/>
                    <a:pt x="886" y="3750"/>
                    <a:pt x="558" y="4052"/>
                  </a:cubicBezTo>
                  <a:cubicBezTo>
                    <a:pt x="0" y="4560"/>
                    <a:pt x="100" y="5526"/>
                    <a:pt x="583" y="6126"/>
                  </a:cubicBezTo>
                  <a:cubicBezTo>
                    <a:pt x="1133" y="6809"/>
                    <a:pt x="2508" y="7609"/>
                    <a:pt x="3399" y="7626"/>
                  </a:cubicBezTo>
                  <a:cubicBezTo>
                    <a:pt x="3405" y="7626"/>
                    <a:pt x="3412" y="7626"/>
                    <a:pt x="3418" y="7626"/>
                  </a:cubicBezTo>
                  <a:cubicBezTo>
                    <a:pt x="4116" y="7626"/>
                    <a:pt x="4734" y="7226"/>
                    <a:pt x="5295" y="6781"/>
                  </a:cubicBezTo>
                  <a:lnTo>
                    <a:pt x="5295" y="6781"/>
                  </a:lnTo>
                  <a:cubicBezTo>
                    <a:pt x="4766" y="7247"/>
                    <a:pt x="4352" y="7837"/>
                    <a:pt x="3957" y="8426"/>
                  </a:cubicBezTo>
                  <a:cubicBezTo>
                    <a:pt x="3757" y="8726"/>
                    <a:pt x="3549" y="9050"/>
                    <a:pt x="3499" y="9409"/>
                  </a:cubicBezTo>
                  <a:cubicBezTo>
                    <a:pt x="3352" y="10418"/>
                    <a:pt x="4492" y="11298"/>
                    <a:pt x="5437" y="11298"/>
                  </a:cubicBezTo>
                  <a:cubicBezTo>
                    <a:pt x="5506" y="11298"/>
                    <a:pt x="5574" y="11293"/>
                    <a:pt x="5640" y="11283"/>
                  </a:cubicBezTo>
                  <a:cubicBezTo>
                    <a:pt x="6590" y="11167"/>
                    <a:pt x="7331" y="10300"/>
                    <a:pt x="7581" y="9425"/>
                  </a:cubicBezTo>
                  <a:cubicBezTo>
                    <a:pt x="7723" y="8926"/>
                    <a:pt x="7715" y="8392"/>
                    <a:pt x="7673" y="7876"/>
                  </a:cubicBezTo>
                  <a:lnTo>
                    <a:pt x="7673" y="7876"/>
                  </a:lnTo>
                  <a:cubicBezTo>
                    <a:pt x="8081" y="8776"/>
                    <a:pt x="8581" y="9634"/>
                    <a:pt x="9148" y="10433"/>
                  </a:cubicBezTo>
                  <a:cubicBezTo>
                    <a:pt x="9681" y="11167"/>
                    <a:pt x="10497" y="11558"/>
                    <a:pt x="11247" y="12058"/>
                  </a:cubicBezTo>
                  <a:cubicBezTo>
                    <a:pt x="11523" y="12240"/>
                    <a:pt x="11894" y="12416"/>
                    <a:pt x="12211" y="12416"/>
                  </a:cubicBezTo>
                  <a:cubicBezTo>
                    <a:pt x="12400" y="12416"/>
                    <a:pt x="12570" y="12353"/>
                    <a:pt x="12688" y="12191"/>
                  </a:cubicBezTo>
                  <a:cubicBezTo>
                    <a:pt x="12230" y="10450"/>
                    <a:pt x="11164" y="8884"/>
                    <a:pt x="9706" y="7817"/>
                  </a:cubicBezTo>
                  <a:lnTo>
                    <a:pt x="9706" y="7817"/>
                  </a:lnTo>
                  <a:cubicBezTo>
                    <a:pt x="11847" y="8326"/>
                    <a:pt x="14046" y="8634"/>
                    <a:pt x="16254" y="8717"/>
                  </a:cubicBezTo>
                  <a:cubicBezTo>
                    <a:pt x="16345" y="8721"/>
                    <a:pt x="16431" y="8723"/>
                    <a:pt x="16512" y="8723"/>
                  </a:cubicBezTo>
                  <a:cubicBezTo>
                    <a:pt x="19461" y="8723"/>
                    <a:pt x="15530" y="6407"/>
                    <a:pt x="14638" y="6010"/>
                  </a:cubicBezTo>
                  <a:cubicBezTo>
                    <a:pt x="16421" y="5029"/>
                    <a:pt x="14629" y="4298"/>
                    <a:pt x="12846" y="4298"/>
                  </a:cubicBezTo>
                  <a:cubicBezTo>
                    <a:pt x="11990" y="4298"/>
                    <a:pt x="11136" y="4466"/>
                    <a:pt x="10680" y="4856"/>
                  </a:cubicBezTo>
                  <a:lnTo>
                    <a:pt x="10680" y="4856"/>
                  </a:lnTo>
                  <a:cubicBezTo>
                    <a:pt x="11572" y="4046"/>
                    <a:pt x="12100" y="2759"/>
                    <a:pt x="11755" y="1602"/>
                  </a:cubicBezTo>
                  <a:cubicBezTo>
                    <a:pt x="11476" y="688"/>
                    <a:pt x="10531" y="1"/>
                    <a:pt x="9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6"/>
            <p:cNvSpPr/>
            <p:nvPr/>
          </p:nvSpPr>
          <p:spPr>
            <a:xfrm>
              <a:off x="436224" y="1551344"/>
              <a:ext cx="1937553" cy="1359298"/>
            </a:xfrm>
            <a:custGeom>
              <a:avLst/>
              <a:gdLst/>
              <a:ahLst/>
              <a:cxnLst/>
              <a:rect l="l" t="t" r="r" b="b"/>
              <a:pathLst>
                <a:path w="11456" h="8037" extrusionOk="0">
                  <a:moveTo>
                    <a:pt x="5740" y="0"/>
                  </a:moveTo>
                  <a:cubicBezTo>
                    <a:pt x="4827" y="0"/>
                    <a:pt x="4105" y="628"/>
                    <a:pt x="3153" y="628"/>
                  </a:cubicBezTo>
                  <a:cubicBezTo>
                    <a:pt x="3008" y="628"/>
                    <a:pt x="2857" y="614"/>
                    <a:pt x="2700" y="580"/>
                  </a:cubicBezTo>
                  <a:lnTo>
                    <a:pt x="2700" y="580"/>
                  </a:lnTo>
                  <a:cubicBezTo>
                    <a:pt x="3099" y="847"/>
                    <a:pt x="3516" y="1113"/>
                    <a:pt x="3933" y="1388"/>
                  </a:cubicBezTo>
                  <a:cubicBezTo>
                    <a:pt x="4158" y="1521"/>
                    <a:pt x="4407" y="1738"/>
                    <a:pt x="4341" y="1988"/>
                  </a:cubicBezTo>
                  <a:cubicBezTo>
                    <a:pt x="4280" y="2217"/>
                    <a:pt x="4045" y="2289"/>
                    <a:pt x="3803" y="2289"/>
                  </a:cubicBezTo>
                  <a:cubicBezTo>
                    <a:pt x="3711" y="2289"/>
                    <a:pt x="3618" y="2279"/>
                    <a:pt x="3533" y="2263"/>
                  </a:cubicBezTo>
                  <a:cubicBezTo>
                    <a:pt x="2683" y="2096"/>
                    <a:pt x="1850" y="1846"/>
                    <a:pt x="1058" y="1505"/>
                  </a:cubicBezTo>
                  <a:lnTo>
                    <a:pt x="1058" y="1505"/>
                  </a:lnTo>
                  <a:cubicBezTo>
                    <a:pt x="1375" y="2179"/>
                    <a:pt x="1675" y="2971"/>
                    <a:pt x="1350" y="3646"/>
                  </a:cubicBezTo>
                  <a:cubicBezTo>
                    <a:pt x="1292" y="3796"/>
                    <a:pt x="1183" y="3937"/>
                    <a:pt x="1042" y="4004"/>
                  </a:cubicBezTo>
                  <a:cubicBezTo>
                    <a:pt x="977" y="4033"/>
                    <a:pt x="912" y="4047"/>
                    <a:pt x="848" y="4047"/>
                  </a:cubicBezTo>
                  <a:cubicBezTo>
                    <a:pt x="526" y="4047"/>
                    <a:pt x="208" y="3722"/>
                    <a:pt x="0" y="3437"/>
                  </a:cubicBezTo>
                  <a:lnTo>
                    <a:pt x="0" y="3437"/>
                  </a:lnTo>
                  <a:cubicBezTo>
                    <a:pt x="950" y="5379"/>
                    <a:pt x="1417" y="6470"/>
                    <a:pt x="3241" y="7678"/>
                  </a:cubicBezTo>
                  <a:cubicBezTo>
                    <a:pt x="3517" y="7860"/>
                    <a:pt x="3888" y="8036"/>
                    <a:pt x="4205" y="8036"/>
                  </a:cubicBezTo>
                  <a:cubicBezTo>
                    <a:pt x="4394" y="8036"/>
                    <a:pt x="4564" y="7973"/>
                    <a:pt x="4682" y="7811"/>
                  </a:cubicBezTo>
                  <a:cubicBezTo>
                    <a:pt x="4224" y="6070"/>
                    <a:pt x="3158" y="4504"/>
                    <a:pt x="1700" y="3437"/>
                  </a:cubicBezTo>
                  <a:lnTo>
                    <a:pt x="1700" y="3437"/>
                  </a:lnTo>
                  <a:cubicBezTo>
                    <a:pt x="3841" y="3946"/>
                    <a:pt x="6040" y="4254"/>
                    <a:pt x="8248" y="4337"/>
                  </a:cubicBezTo>
                  <a:cubicBezTo>
                    <a:pt x="8339" y="4341"/>
                    <a:pt x="8425" y="4343"/>
                    <a:pt x="8506" y="4343"/>
                  </a:cubicBezTo>
                  <a:cubicBezTo>
                    <a:pt x="11455" y="4343"/>
                    <a:pt x="7524" y="2027"/>
                    <a:pt x="6632" y="1621"/>
                  </a:cubicBezTo>
                  <a:lnTo>
                    <a:pt x="6632" y="1621"/>
                  </a:lnTo>
                  <a:cubicBezTo>
                    <a:pt x="6648" y="1628"/>
                    <a:pt x="6665" y="1631"/>
                    <a:pt x="6682" y="1631"/>
                  </a:cubicBezTo>
                  <a:cubicBezTo>
                    <a:pt x="6939" y="1631"/>
                    <a:pt x="7388" y="997"/>
                    <a:pt x="7365" y="772"/>
                  </a:cubicBezTo>
                  <a:cubicBezTo>
                    <a:pt x="7307" y="347"/>
                    <a:pt x="6657" y="188"/>
                    <a:pt x="6324" y="88"/>
                  </a:cubicBezTo>
                  <a:cubicBezTo>
                    <a:pt x="6119" y="26"/>
                    <a:pt x="5926" y="0"/>
                    <a:pt x="5740" y="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6"/>
            <p:cNvSpPr/>
            <p:nvPr/>
          </p:nvSpPr>
          <p:spPr>
            <a:xfrm>
              <a:off x="109294" y="1640983"/>
              <a:ext cx="766666" cy="360416"/>
            </a:xfrm>
            <a:custGeom>
              <a:avLst/>
              <a:gdLst/>
              <a:ahLst/>
              <a:cxnLst/>
              <a:rect l="l" t="t" r="r" b="b"/>
              <a:pathLst>
                <a:path w="4533" h="2131" extrusionOk="0">
                  <a:moveTo>
                    <a:pt x="1530" y="0"/>
                  </a:moveTo>
                  <a:cubicBezTo>
                    <a:pt x="1187" y="0"/>
                    <a:pt x="888" y="84"/>
                    <a:pt x="700" y="317"/>
                  </a:cubicBezTo>
                  <a:cubicBezTo>
                    <a:pt x="0" y="1175"/>
                    <a:pt x="1483" y="1799"/>
                    <a:pt x="2167" y="2008"/>
                  </a:cubicBezTo>
                  <a:cubicBezTo>
                    <a:pt x="2434" y="2084"/>
                    <a:pt x="2715" y="2130"/>
                    <a:pt x="2992" y="2130"/>
                  </a:cubicBezTo>
                  <a:cubicBezTo>
                    <a:pt x="3380" y="2130"/>
                    <a:pt x="3758" y="2040"/>
                    <a:pt x="4074" y="1816"/>
                  </a:cubicBezTo>
                  <a:cubicBezTo>
                    <a:pt x="4324" y="1633"/>
                    <a:pt x="4533" y="1316"/>
                    <a:pt x="4433" y="1025"/>
                  </a:cubicBezTo>
                  <a:cubicBezTo>
                    <a:pt x="4341" y="758"/>
                    <a:pt x="4016" y="633"/>
                    <a:pt x="3733" y="550"/>
                  </a:cubicBezTo>
                  <a:cubicBezTo>
                    <a:pt x="3252" y="407"/>
                    <a:pt x="2284" y="0"/>
                    <a:pt x="15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8" name="Google Shape;2708;p46"/>
          <p:cNvGrpSpPr/>
          <p:nvPr/>
        </p:nvGrpSpPr>
        <p:grpSpPr>
          <a:xfrm>
            <a:off x="8034635" y="344303"/>
            <a:ext cx="491767" cy="313754"/>
            <a:chOff x="-917837" y="810550"/>
            <a:chExt cx="3291615" cy="2100092"/>
          </a:xfrm>
        </p:grpSpPr>
        <p:sp>
          <p:nvSpPr>
            <p:cNvPr id="2709" name="Google Shape;2709;p46"/>
            <p:cNvSpPr/>
            <p:nvPr/>
          </p:nvSpPr>
          <p:spPr>
            <a:xfrm>
              <a:off x="-917837" y="810550"/>
              <a:ext cx="3291608" cy="2100087"/>
            </a:xfrm>
            <a:custGeom>
              <a:avLst/>
              <a:gdLst/>
              <a:ahLst/>
              <a:cxnLst/>
              <a:rect l="l" t="t" r="r" b="b"/>
              <a:pathLst>
                <a:path w="19462" h="12417" extrusionOk="0">
                  <a:moveTo>
                    <a:pt x="9611" y="1"/>
                  </a:moveTo>
                  <a:cubicBezTo>
                    <a:pt x="9349" y="1"/>
                    <a:pt x="9089" y="56"/>
                    <a:pt x="8848" y="178"/>
                  </a:cubicBezTo>
                  <a:cubicBezTo>
                    <a:pt x="7556" y="819"/>
                    <a:pt x="7515" y="2602"/>
                    <a:pt x="7648" y="4043"/>
                  </a:cubicBezTo>
                  <a:cubicBezTo>
                    <a:pt x="6940" y="2236"/>
                    <a:pt x="5415" y="778"/>
                    <a:pt x="3566" y="170"/>
                  </a:cubicBezTo>
                  <a:cubicBezTo>
                    <a:pt x="3352" y="95"/>
                    <a:pt x="3105" y="47"/>
                    <a:pt x="2870" y="47"/>
                  </a:cubicBezTo>
                  <a:cubicBezTo>
                    <a:pt x="2500" y="47"/>
                    <a:pt x="2159" y="165"/>
                    <a:pt x="2016" y="486"/>
                  </a:cubicBezTo>
                  <a:cubicBezTo>
                    <a:pt x="1891" y="769"/>
                    <a:pt x="1983" y="1103"/>
                    <a:pt x="2108" y="1394"/>
                  </a:cubicBezTo>
                  <a:cubicBezTo>
                    <a:pt x="2649" y="2636"/>
                    <a:pt x="3724" y="3652"/>
                    <a:pt x="4999" y="4135"/>
                  </a:cubicBezTo>
                  <a:cubicBezTo>
                    <a:pt x="4082" y="3894"/>
                    <a:pt x="3133" y="3752"/>
                    <a:pt x="2183" y="3685"/>
                  </a:cubicBezTo>
                  <a:cubicBezTo>
                    <a:pt x="2060" y="3676"/>
                    <a:pt x="1935" y="3671"/>
                    <a:pt x="1810" y="3671"/>
                  </a:cubicBezTo>
                  <a:cubicBezTo>
                    <a:pt x="1348" y="3671"/>
                    <a:pt x="886" y="3750"/>
                    <a:pt x="558" y="4052"/>
                  </a:cubicBezTo>
                  <a:cubicBezTo>
                    <a:pt x="0" y="4560"/>
                    <a:pt x="100" y="5526"/>
                    <a:pt x="583" y="6126"/>
                  </a:cubicBezTo>
                  <a:cubicBezTo>
                    <a:pt x="1133" y="6809"/>
                    <a:pt x="2508" y="7609"/>
                    <a:pt x="3399" y="7626"/>
                  </a:cubicBezTo>
                  <a:cubicBezTo>
                    <a:pt x="3405" y="7626"/>
                    <a:pt x="3412" y="7626"/>
                    <a:pt x="3418" y="7626"/>
                  </a:cubicBezTo>
                  <a:cubicBezTo>
                    <a:pt x="4116" y="7626"/>
                    <a:pt x="4734" y="7226"/>
                    <a:pt x="5295" y="6781"/>
                  </a:cubicBezTo>
                  <a:lnTo>
                    <a:pt x="5295" y="6781"/>
                  </a:lnTo>
                  <a:cubicBezTo>
                    <a:pt x="4766" y="7247"/>
                    <a:pt x="4352" y="7837"/>
                    <a:pt x="3957" y="8426"/>
                  </a:cubicBezTo>
                  <a:cubicBezTo>
                    <a:pt x="3757" y="8726"/>
                    <a:pt x="3549" y="9050"/>
                    <a:pt x="3499" y="9409"/>
                  </a:cubicBezTo>
                  <a:cubicBezTo>
                    <a:pt x="3352" y="10418"/>
                    <a:pt x="4492" y="11298"/>
                    <a:pt x="5437" y="11298"/>
                  </a:cubicBezTo>
                  <a:cubicBezTo>
                    <a:pt x="5506" y="11298"/>
                    <a:pt x="5574" y="11293"/>
                    <a:pt x="5640" y="11283"/>
                  </a:cubicBezTo>
                  <a:cubicBezTo>
                    <a:pt x="6590" y="11167"/>
                    <a:pt x="7331" y="10300"/>
                    <a:pt x="7581" y="9425"/>
                  </a:cubicBezTo>
                  <a:cubicBezTo>
                    <a:pt x="7723" y="8926"/>
                    <a:pt x="7715" y="8392"/>
                    <a:pt x="7673" y="7876"/>
                  </a:cubicBezTo>
                  <a:lnTo>
                    <a:pt x="7673" y="7876"/>
                  </a:lnTo>
                  <a:cubicBezTo>
                    <a:pt x="8081" y="8776"/>
                    <a:pt x="8581" y="9634"/>
                    <a:pt x="9148" y="10433"/>
                  </a:cubicBezTo>
                  <a:cubicBezTo>
                    <a:pt x="9681" y="11167"/>
                    <a:pt x="10497" y="11558"/>
                    <a:pt x="11247" y="12058"/>
                  </a:cubicBezTo>
                  <a:cubicBezTo>
                    <a:pt x="11523" y="12240"/>
                    <a:pt x="11894" y="12416"/>
                    <a:pt x="12211" y="12416"/>
                  </a:cubicBezTo>
                  <a:cubicBezTo>
                    <a:pt x="12400" y="12416"/>
                    <a:pt x="12570" y="12353"/>
                    <a:pt x="12688" y="12191"/>
                  </a:cubicBezTo>
                  <a:cubicBezTo>
                    <a:pt x="12230" y="10450"/>
                    <a:pt x="11164" y="8884"/>
                    <a:pt x="9706" y="7817"/>
                  </a:cubicBezTo>
                  <a:lnTo>
                    <a:pt x="9706" y="7817"/>
                  </a:lnTo>
                  <a:cubicBezTo>
                    <a:pt x="11847" y="8326"/>
                    <a:pt x="14046" y="8634"/>
                    <a:pt x="16254" y="8717"/>
                  </a:cubicBezTo>
                  <a:cubicBezTo>
                    <a:pt x="16345" y="8721"/>
                    <a:pt x="16431" y="8723"/>
                    <a:pt x="16512" y="8723"/>
                  </a:cubicBezTo>
                  <a:cubicBezTo>
                    <a:pt x="19461" y="8723"/>
                    <a:pt x="15530" y="6407"/>
                    <a:pt x="14638" y="6010"/>
                  </a:cubicBezTo>
                  <a:cubicBezTo>
                    <a:pt x="16421" y="5029"/>
                    <a:pt x="14629" y="4298"/>
                    <a:pt x="12846" y="4298"/>
                  </a:cubicBezTo>
                  <a:cubicBezTo>
                    <a:pt x="11990" y="4298"/>
                    <a:pt x="11136" y="4466"/>
                    <a:pt x="10680" y="4856"/>
                  </a:cubicBezTo>
                  <a:lnTo>
                    <a:pt x="10680" y="4856"/>
                  </a:lnTo>
                  <a:cubicBezTo>
                    <a:pt x="11572" y="4046"/>
                    <a:pt x="12100" y="2759"/>
                    <a:pt x="11755" y="1602"/>
                  </a:cubicBezTo>
                  <a:cubicBezTo>
                    <a:pt x="11476" y="688"/>
                    <a:pt x="10531" y="1"/>
                    <a:pt x="9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6"/>
            <p:cNvSpPr/>
            <p:nvPr/>
          </p:nvSpPr>
          <p:spPr>
            <a:xfrm>
              <a:off x="436224" y="1551344"/>
              <a:ext cx="1937553" cy="1359298"/>
            </a:xfrm>
            <a:custGeom>
              <a:avLst/>
              <a:gdLst/>
              <a:ahLst/>
              <a:cxnLst/>
              <a:rect l="l" t="t" r="r" b="b"/>
              <a:pathLst>
                <a:path w="11456" h="8037" extrusionOk="0">
                  <a:moveTo>
                    <a:pt x="5740" y="0"/>
                  </a:moveTo>
                  <a:cubicBezTo>
                    <a:pt x="4827" y="0"/>
                    <a:pt x="4105" y="628"/>
                    <a:pt x="3153" y="628"/>
                  </a:cubicBezTo>
                  <a:cubicBezTo>
                    <a:pt x="3008" y="628"/>
                    <a:pt x="2857" y="614"/>
                    <a:pt x="2700" y="580"/>
                  </a:cubicBezTo>
                  <a:lnTo>
                    <a:pt x="2700" y="580"/>
                  </a:lnTo>
                  <a:cubicBezTo>
                    <a:pt x="3099" y="847"/>
                    <a:pt x="3516" y="1113"/>
                    <a:pt x="3933" y="1388"/>
                  </a:cubicBezTo>
                  <a:cubicBezTo>
                    <a:pt x="4158" y="1521"/>
                    <a:pt x="4407" y="1738"/>
                    <a:pt x="4341" y="1988"/>
                  </a:cubicBezTo>
                  <a:cubicBezTo>
                    <a:pt x="4280" y="2217"/>
                    <a:pt x="4045" y="2289"/>
                    <a:pt x="3803" y="2289"/>
                  </a:cubicBezTo>
                  <a:cubicBezTo>
                    <a:pt x="3711" y="2289"/>
                    <a:pt x="3618" y="2279"/>
                    <a:pt x="3533" y="2263"/>
                  </a:cubicBezTo>
                  <a:cubicBezTo>
                    <a:pt x="2683" y="2096"/>
                    <a:pt x="1850" y="1846"/>
                    <a:pt x="1058" y="1505"/>
                  </a:cubicBezTo>
                  <a:lnTo>
                    <a:pt x="1058" y="1505"/>
                  </a:lnTo>
                  <a:cubicBezTo>
                    <a:pt x="1375" y="2179"/>
                    <a:pt x="1675" y="2971"/>
                    <a:pt x="1350" y="3646"/>
                  </a:cubicBezTo>
                  <a:cubicBezTo>
                    <a:pt x="1292" y="3796"/>
                    <a:pt x="1183" y="3937"/>
                    <a:pt x="1042" y="4004"/>
                  </a:cubicBezTo>
                  <a:cubicBezTo>
                    <a:pt x="977" y="4033"/>
                    <a:pt x="912" y="4047"/>
                    <a:pt x="848" y="4047"/>
                  </a:cubicBezTo>
                  <a:cubicBezTo>
                    <a:pt x="526" y="4047"/>
                    <a:pt x="208" y="3722"/>
                    <a:pt x="0" y="3437"/>
                  </a:cubicBezTo>
                  <a:lnTo>
                    <a:pt x="0" y="3437"/>
                  </a:lnTo>
                  <a:cubicBezTo>
                    <a:pt x="950" y="5379"/>
                    <a:pt x="1417" y="6470"/>
                    <a:pt x="3241" y="7678"/>
                  </a:cubicBezTo>
                  <a:cubicBezTo>
                    <a:pt x="3517" y="7860"/>
                    <a:pt x="3888" y="8036"/>
                    <a:pt x="4205" y="8036"/>
                  </a:cubicBezTo>
                  <a:cubicBezTo>
                    <a:pt x="4394" y="8036"/>
                    <a:pt x="4564" y="7973"/>
                    <a:pt x="4682" y="7811"/>
                  </a:cubicBezTo>
                  <a:cubicBezTo>
                    <a:pt x="4224" y="6070"/>
                    <a:pt x="3158" y="4504"/>
                    <a:pt x="1700" y="3437"/>
                  </a:cubicBezTo>
                  <a:lnTo>
                    <a:pt x="1700" y="3437"/>
                  </a:lnTo>
                  <a:cubicBezTo>
                    <a:pt x="3841" y="3946"/>
                    <a:pt x="6040" y="4254"/>
                    <a:pt x="8248" y="4337"/>
                  </a:cubicBezTo>
                  <a:cubicBezTo>
                    <a:pt x="8339" y="4341"/>
                    <a:pt x="8425" y="4343"/>
                    <a:pt x="8506" y="4343"/>
                  </a:cubicBezTo>
                  <a:cubicBezTo>
                    <a:pt x="11455" y="4343"/>
                    <a:pt x="7524" y="2027"/>
                    <a:pt x="6632" y="1621"/>
                  </a:cubicBezTo>
                  <a:lnTo>
                    <a:pt x="6632" y="1621"/>
                  </a:lnTo>
                  <a:cubicBezTo>
                    <a:pt x="6648" y="1628"/>
                    <a:pt x="6665" y="1631"/>
                    <a:pt x="6682" y="1631"/>
                  </a:cubicBezTo>
                  <a:cubicBezTo>
                    <a:pt x="6939" y="1631"/>
                    <a:pt x="7388" y="997"/>
                    <a:pt x="7365" y="772"/>
                  </a:cubicBezTo>
                  <a:cubicBezTo>
                    <a:pt x="7307" y="347"/>
                    <a:pt x="6657" y="188"/>
                    <a:pt x="6324" y="88"/>
                  </a:cubicBezTo>
                  <a:cubicBezTo>
                    <a:pt x="6119" y="26"/>
                    <a:pt x="5926" y="0"/>
                    <a:pt x="5740" y="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6"/>
            <p:cNvSpPr/>
            <p:nvPr/>
          </p:nvSpPr>
          <p:spPr>
            <a:xfrm>
              <a:off x="109294" y="1640983"/>
              <a:ext cx="766666" cy="360416"/>
            </a:xfrm>
            <a:custGeom>
              <a:avLst/>
              <a:gdLst/>
              <a:ahLst/>
              <a:cxnLst/>
              <a:rect l="l" t="t" r="r" b="b"/>
              <a:pathLst>
                <a:path w="4533" h="2131" extrusionOk="0">
                  <a:moveTo>
                    <a:pt x="1530" y="0"/>
                  </a:moveTo>
                  <a:cubicBezTo>
                    <a:pt x="1187" y="0"/>
                    <a:pt x="888" y="84"/>
                    <a:pt x="700" y="317"/>
                  </a:cubicBezTo>
                  <a:cubicBezTo>
                    <a:pt x="0" y="1175"/>
                    <a:pt x="1483" y="1799"/>
                    <a:pt x="2167" y="2008"/>
                  </a:cubicBezTo>
                  <a:cubicBezTo>
                    <a:pt x="2434" y="2084"/>
                    <a:pt x="2715" y="2130"/>
                    <a:pt x="2992" y="2130"/>
                  </a:cubicBezTo>
                  <a:cubicBezTo>
                    <a:pt x="3380" y="2130"/>
                    <a:pt x="3758" y="2040"/>
                    <a:pt x="4074" y="1816"/>
                  </a:cubicBezTo>
                  <a:cubicBezTo>
                    <a:pt x="4324" y="1633"/>
                    <a:pt x="4533" y="1316"/>
                    <a:pt x="4433" y="1025"/>
                  </a:cubicBezTo>
                  <a:cubicBezTo>
                    <a:pt x="4341" y="758"/>
                    <a:pt x="4016" y="633"/>
                    <a:pt x="3733" y="550"/>
                  </a:cubicBezTo>
                  <a:cubicBezTo>
                    <a:pt x="3252" y="407"/>
                    <a:pt x="2284" y="0"/>
                    <a:pt x="15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146" name="Picture 2" descr="School ">
            <a:extLst>
              <a:ext uri="{FF2B5EF4-FFF2-40B4-BE49-F238E27FC236}">
                <a16:creationId xmlns:a16="http://schemas.microsoft.com/office/drawing/2014/main" id="{A4B5A5EC-6737-1340-D598-B3CCE8A0A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486" y="1196568"/>
            <a:ext cx="610799" cy="57270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chool ">
            <a:extLst>
              <a:ext uri="{FF2B5EF4-FFF2-40B4-BE49-F238E27FC236}">
                <a16:creationId xmlns:a16="http://schemas.microsoft.com/office/drawing/2014/main" id="{2AB63D69-FDA8-5EC4-E9F2-4D9C1EF42B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706" y="1196568"/>
            <a:ext cx="666738" cy="625157"/>
          </a:xfrm>
          <a:prstGeom prst="rect">
            <a:avLst/>
          </a:prstGeom>
          <a:noFill/>
          <a:extLst>
            <a:ext uri="{909E8E84-426E-40DD-AFC4-6F175D3DCCD1}">
              <a14:hiddenFill xmlns:a14="http://schemas.microsoft.com/office/drawing/2010/main">
                <a:solidFill>
                  <a:srgbClr val="FFFFFF"/>
                </a:solidFill>
              </a14:hiddenFill>
            </a:ext>
          </a:extLst>
        </p:spPr>
      </p:pic>
      <p:sp>
        <p:nvSpPr>
          <p:cNvPr id="59" name="Google Shape;2698;p46">
            <a:extLst>
              <a:ext uri="{FF2B5EF4-FFF2-40B4-BE49-F238E27FC236}">
                <a16:creationId xmlns:a16="http://schemas.microsoft.com/office/drawing/2014/main" id="{FDBF2590-9D98-E0B1-9BCD-6881E2CE3B8E}"/>
              </a:ext>
            </a:extLst>
          </p:cNvPr>
          <p:cNvSpPr txBox="1">
            <a:spLocks/>
          </p:cNvSpPr>
          <p:nvPr/>
        </p:nvSpPr>
        <p:spPr>
          <a:xfrm>
            <a:off x="4435032" y="2380654"/>
            <a:ext cx="3325221" cy="19321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1pPr>
            <a:lvl2pPr marL="914400" marR="0" lvl="1" indent="-317500" algn="l" rtl="0">
              <a:lnSpc>
                <a:spcPct val="100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2pPr>
            <a:lvl3pPr marL="1371600" marR="0" lvl="2" indent="-317500" algn="l" rtl="0">
              <a:lnSpc>
                <a:spcPct val="100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3pPr>
            <a:lvl4pPr marL="1828800" marR="0" lvl="3" indent="-317500" algn="l" rtl="0">
              <a:lnSpc>
                <a:spcPct val="100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4pPr>
            <a:lvl5pPr marL="2286000" marR="0" lvl="4" indent="-317500" algn="l" rtl="0">
              <a:lnSpc>
                <a:spcPct val="100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5pPr>
            <a:lvl6pPr marL="2743200" marR="0" lvl="5" indent="-317500" algn="l" rtl="0">
              <a:lnSpc>
                <a:spcPct val="100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6pPr>
            <a:lvl7pPr marL="3200400" marR="0" lvl="6" indent="-317500" algn="l" rtl="0">
              <a:lnSpc>
                <a:spcPct val="100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7pPr>
            <a:lvl8pPr marL="3657600" marR="0" lvl="7" indent="-317500" algn="l" rtl="0">
              <a:lnSpc>
                <a:spcPct val="100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8pPr>
            <a:lvl9pPr marL="4114800" marR="0" lvl="8" indent="-317500" algn="l" rtl="0">
              <a:lnSpc>
                <a:spcPct val="100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9pPr>
          </a:lstStyle>
          <a:p>
            <a:pPr marL="342900" indent="-342900">
              <a:lnSpc>
                <a:spcPct val="150000"/>
              </a:lnSpc>
              <a:buFont typeface="Wingdings" panose="05000000000000000000" pitchFamily="2" charset="2"/>
              <a:buChar char="ü"/>
            </a:pPr>
            <a:r>
              <a:rPr lang="en-US" sz="2000">
                <a:latin typeface="+mj-lt"/>
              </a:rPr>
              <a:t>Đọc trước và chuẩn bị cho bài học mới: Bài 4: </a:t>
            </a:r>
            <a:r>
              <a:rPr lang="en-US" sz="2000">
                <a:solidFill>
                  <a:srgbClr val="FF0000"/>
                </a:solidFill>
                <a:latin typeface="+mj-lt"/>
              </a:rPr>
              <a:t>Em bắt đầu sử dụng máy tính</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96"/>
                                        </p:tgtEl>
                                        <p:attrNameLst>
                                          <p:attrName>style.visibility</p:attrName>
                                        </p:attrNameLst>
                                      </p:cBhvr>
                                      <p:to>
                                        <p:strVal val="visible"/>
                                      </p:to>
                                    </p:set>
                                    <p:anim calcmode="lin" valueType="num">
                                      <p:cBhvr additive="base">
                                        <p:cTn id="7" dur="500" fill="hold"/>
                                        <p:tgtEl>
                                          <p:spTgt spid="2696"/>
                                        </p:tgtEl>
                                        <p:attrNameLst>
                                          <p:attrName>ppt_x</p:attrName>
                                        </p:attrNameLst>
                                      </p:cBhvr>
                                      <p:tavLst>
                                        <p:tav tm="0">
                                          <p:val>
                                            <p:strVal val="#ppt_x"/>
                                          </p:val>
                                        </p:tav>
                                        <p:tav tm="100000">
                                          <p:val>
                                            <p:strVal val="#ppt_x"/>
                                          </p:val>
                                        </p:tav>
                                      </p:tavLst>
                                    </p:anim>
                                    <p:anim calcmode="lin" valueType="num">
                                      <p:cBhvr additive="base">
                                        <p:cTn id="8" dur="500" fill="hold"/>
                                        <p:tgtEl>
                                          <p:spTgt spid="269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97">
                                            <p:txEl>
                                              <p:pRg st="0" end="0"/>
                                            </p:txEl>
                                          </p:spTgt>
                                        </p:tgtEl>
                                        <p:attrNameLst>
                                          <p:attrName>style.visibility</p:attrName>
                                        </p:attrNameLst>
                                      </p:cBhvr>
                                      <p:to>
                                        <p:strVal val="visible"/>
                                      </p:to>
                                    </p:set>
                                    <p:anim calcmode="lin" valueType="num">
                                      <p:cBhvr additive="base">
                                        <p:cTn id="13" dur="500" fill="hold"/>
                                        <p:tgtEl>
                                          <p:spTgt spid="269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9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698">
                                            <p:txEl>
                                              <p:pRg st="0" end="0"/>
                                            </p:txEl>
                                          </p:spTgt>
                                        </p:tgtEl>
                                        <p:attrNameLst>
                                          <p:attrName>style.visibility</p:attrName>
                                        </p:attrNameLst>
                                      </p:cBhvr>
                                      <p:to>
                                        <p:strVal val="visible"/>
                                      </p:to>
                                    </p:set>
                                    <p:anim calcmode="lin" valueType="num">
                                      <p:cBhvr additive="base">
                                        <p:cTn id="17" dur="500" fill="hold"/>
                                        <p:tgtEl>
                                          <p:spTgt spid="269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698">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698">
                                            <p:txEl>
                                              <p:pRg st="1" end="1"/>
                                            </p:txEl>
                                          </p:spTgt>
                                        </p:tgtEl>
                                        <p:attrNameLst>
                                          <p:attrName>style.visibility</p:attrName>
                                        </p:attrNameLst>
                                      </p:cBhvr>
                                      <p:to>
                                        <p:strVal val="visible"/>
                                      </p:to>
                                    </p:set>
                                    <p:anim calcmode="lin" valueType="num">
                                      <p:cBhvr additive="base">
                                        <p:cTn id="21" dur="500" fill="hold"/>
                                        <p:tgtEl>
                                          <p:spTgt spid="2698">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698">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146"/>
                                        </p:tgtEl>
                                        <p:attrNameLst>
                                          <p:attrName>style.visibility</p:attrName>
                                        </p:attrNameLst>
                                      </p:cBhvr>
                                      <p:to>
                                        <p:strVal val="visible"/>
                                      </p:to>
                                    </p:set>
                                    <p:anim calcmode="lin" valueType="num">
                                      <p:cBhvr additive="base">
                                        <p:cTn id="25" dur="500" fill="hold"/>
                                        <p:tgtEl>
                                          <p:spTgt spid="6146"/>
                                        </p:tgtEl>
                                        <p:attrNameLst>
                                          <p:attrName>ppt_x</p:attrName>
                                        </p:attrNameLst>
                                      </p:cBhvr>
                                      <p:tavLst>
                                        <p:tav tm="0">
                                          <p:val>
                                            <p:strVal val="#ppt_x"/>
                                          </p:val>
                                        </p:tav>
                                        <p:tav tm="100000">
                                          <p:val>
                                            <p:strVal val="#ppt_x"/>
                                          </p:val>
                                        </p:tav>
                                      </p:tavLst>
                                    </p:anim>
                                    <p:anim calcmode="lin" valueType="num">
                                      <p:cBhvr additive="base">
                                        <p:cTn id="26"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99">
                                            <p:txEl>
                                              <p:pRg st="0" end="0"/>
                                            </p:txEl>
                                          </p:spTgt>
                                        </p:tgtEl>
                                        <p:attrNameLst>
                                          <p:attrName>style.visibility</p:attrName>
                                        </p:attrNameLst>
                                      </p:cBhvr>
                                      <p:to>
                                        <p:strVal val="visible"/>
                                      </p:to>
                                    </p:set>
                                    <p:anim calcmode="lin" valueType="num">
                                      <p:cBhvr additive="base">
                                        <p:cTn id="31" dur="500" fill="hold"/>
                                        <p:tgtEl>
                                          <p:spTgt spid="269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99">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148"/>
                                        </p:tgtEl>
                                        <p:attrNameLst>
                                          <p:attrName>style.visibility</p:attrName>
                                        </p:attrNameLst>
                                      </p:cBhvr>
                                      <p:to>
                                        <p:strVal val="visible"/>
                                      </p:to>
                                    </p:set>
                                    <p:anim calcmode="lin" valueType="num">
                                      <p:cBhvr additive="base">
                                        <p:cTn id="35" dur="500" fill="hold"/>
                                        <p:tgtEl>
                                          <p:spTgt spid="6148"/>
                                        </p:tgtEl>
                                        <p:attrNameLst>
                                          <p:attrName>ppt_x</p:attrName>
                                        </p:attrNameLst>
                                      </p:cBhvr>
                                      <p:tavLst>
                                        <p:tav tm="0">
                                          <p:val>
                                            <p:strVal val="#ppt_x"/>
                                          </p:val>
                                        </p:tav>
                                        <p:tav tm="100000">
                                          <p:val>
                                            <p:strVal val="#ppt_x"/>
                                          </p:val>
                                        </p:tav>
                                      </p:tavLst>
                                    </p:anim>
                                    <p:anim calcmode="lin" valueType="num">
                                      <p:cBhvr additive="base">
                                        <p:cTn id="36" dur="500" fill="hold"/>
                                        <p:tgtEl>
                                          <p:spTgt spid="614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anim calcmode="lin" valueType="num">
                                      <p:cBhvr additive="base">
                                        <p:cTn id="39" dur="500" fill="hold"/>
                                        <p:tgtEl>
                                          <p:spTgt spid="59"/>
                                        </p:tgtEl>
                                        <p:attrNameLst>
                                          <p:attrName>ppt_x</p:attrName>
                                        </p:attrNameLst>
                                      </p:cBhvr>
                                      <p:tavLst>
                                        <p:tav tm="0">
                                          <p:val>
                                            <p:strVal val="#ppt_x"/>
                                          </p:val>
                                        </p:tav>
                                        <p:tav tm="100000">
                                          <p:val>
                                            <p:strVal val="#ppt_x"/>
                                          </p:val>
                                        </p:tav>
                                      </p:tavLst>
                                    </p:anim>
                                    <p:anim calcmode="lin" valueType="num">
                                      <p:cBhvr additive="base">
                                        <p:cTn id="40"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6" grpId="0"/>
      <p:bldP spid="2697" grpId="0" build="p"/>
      <p:bldP spid="2698" grpId="0" uiExpand="1" build="p"/>
      <p:bldP spid="2699" grpId="0" build="p"/>
      <p:bldP spid="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84"/>
        <p:cNvGrpSpPr/>
        <p:nvPr/>
      </p:nvGrpSpPr>
      <p:grpSpPr>
        <a:xfrm>
          <a:off x="0" y="0"/>
          <a:ext cx="0" cy="0"/>
          <a:chOff x="0" y="0"/>
          <a:chExt cx="0" cy="0"/>
        </a:xfrm>
      </p:grpSpPr>
      <p:sp>
        <p:nvSpPr>
          <p:cNvPr id="3" name="Title 2">
            <a:extLst>
              <a:ext uri="{FF2B5EF4-FFF2-40B4-BE49-F238E27FC236}">
                <a16:creationId xmlns:a16="http://schemas.microsoft.com/office/drawing/2014/main" id="{13E4964A-1EFC-1C7B-7BF5-877BB4C6AC30}"/>
              </a:ext>
            </a:extLst>
          </p:cNvPr>
          <p:cNvSpPr>
            <a:spLocks noGrp="1"/>
          </p:cNvSpPr>
          <p:nvPr>
            <p:ph type="title"/>
          </p:nvPr>
        </p:nvSpPr>
        <p:spPr>
          <a:xfrm>
            <a:off x="1244009" y="1468007"/>
            <a:ext cx="6900530" cy="2423509"/>
          </a:xfrm>
        </p:spPr>
        <p:txBody>
          <a:bodyPr/>
          <a:lstStyle/>
          <a:p>
            <a:pPr algn="ctr">
              <a:lnSpc>
                <a:spcPct val="150000"/>
              </a:lnSpc>
            </a:pPr>
            <a:r>
              <a:rPr lang="en-US">
                <a:latin typeface="+mj-lt"/>
              </a:rPr>
              <a:t>BÀI GIẢNG CỦA CHÚNG TA ĐẾN ĐÂY LÀ KẾT THÚC!</a:t>
            </a:r>
            <a:br>
              <a:rPr lang="en-US">
                <a:latin typeface="+mj-lt"/>
              </a:rPr>
            </a:br>
            <a:r>
              <a:rPr lang="en-US">
                <a:latin typeface="+mj-lt"/>
              </a:rPr>
              <a:t>CẢM ƠN TẤT CẢ CÁC EM!</a:t>
            </a:r>
          </a:p>
        </p:txBody>
      </p:sp>
    </p:spTree>
  </p:cSld>
  <p:clrMapOvr>
    <a:masterClrMapping/>
  </p:clrMapOvr>
  <mc:AlternateContent xmlns:mc="http://schemas.openxmlformats.org/markup-compatibility/2006" xmlns:p14="http://schemas.microsoft.com/office/powerpoint/2010/main">
    <mc:Choice Requires="p14">
      <p:transition spd="slow" p14:dur="1600">
        <p:blinds dir="vert"/>
        <p:sndAc>
          <p:stSnd>
            <p:snd r:embed="rId3" name="applause.wav"/>
          </p:stSnd>
        </p:sndAc>
      </p:transition>
    </mc:Choice>
    <mc:Fallback xmlns="">
      <p:transition spd="slow">
        <p:blinds dir="vert"/>
        <p:sndAc>
          <p:stSnd>
            <p:snd r:embed="rId4"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33"/>
        <p:cNvGrpSpPr/>
        <p:nvPr/>
      </p:nvGrpSpPr>
      <p:grpSpPr>
        <a:xfrm>
          <a:off x="0" y="0"/>
          <a:ext cx="0" cy="0"/>
          <a:chOff x="0" y="0"/>
          <a:chExt cx="0" cy="0"/>
        </a:xfrm>
      </p:grpSpPr>
      <p:sp>
        <p:nvSpPr>
          <p:cNvPr id="2" name="Cloud 1">
            <a:extLst>
              <a:ext uri="{FF2B5EF4-FFF2-40B4-BE49-F238E27FC236}">
                <a16:creationId xmlns:a16="http://schemas.microsoft.com/office/drawing/2014/main" id="{5FF7329E-81FA-125C-D445-0141FAB29EAC}"/>
              </a:ext>
            </a:extLst>
          </p:cNvPr>
          <p:cNvSpPr/>
          <p:nvPr/>
        </p:nvSpPr>
        <p:spPr>
          <a:xfrm>
            <a:off x="3743953" y="902736"/>
            <a:ext cx="4698879" cy="249986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4" name="Google Shape;4634;p71"/>
          <p:cNvSpPr txBox="1">
            <a:spLocks noGrp="1"/>
          </p:cNvSpPr>
          <p:nvPr>
            <p:ph type="title"/>
          </p:nvPr>
        </p:nvSpPr>
        <p:spPr>
          <a:xfrm>
            <a:off x="640955" y="370012"/>
            <a:ext cx="3855300" cy="54378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000">
                <a:latin typeface="+mj-lt"/>
              </a:rPr>
              <a:t>KHỞI ĐỘNG</a:t>
            </a:r>
            <a:endParaRPr lang="en-US" sz="3000">
              <a:solidFill>
                <a:schemeClr val="accent6"/>
              </a:solidFill>
              <a:latin typeface="+mj-lt"/>
            </a:endParaRPr>
          </a:p>
        </p:txBody>
      </p:sp>
      <p:sp>
        <p:nvSpPr>
          <p:cNvPr id="4635" name="Google Shape;4635;p71"/>
          <p:cNvSpPr txBox="1">
            <a:spLocks noGrp="1"/>
          </p:cNvSpPr>
          <p:nvPr>
            <p:ph type="subTitle" idx="1"/>
          </p:nvPr>
        </p:nvSpPr>
        <p:spPr>
          <a:xfrm>
            <a:off x="4046849" y="1434878"/>
            <a:ext cx="4106365" cy="1518841"/>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Clr>
                <a:schemeClr val="dk1"/>
              </a:buClr>
              <a:buSzPts val="1100"/>
              <a:buFont typeface="Arial"/>
              <a:buNone/>
            </a:pPr>
            <a:r>
              <a:rPr lang="en-US" sz="2000">
                <a:solidFill>
                  <a:schemeClr val="dk1"/>
                </a:solidFill>
                <a:latin typeface="+mj-lt"/>
              </a:rPr>
              <a:t>Cầm chuột máy tính của em, thực hiện di chuyển chuột và quan sát cách chuột di chuyển</a:t>
            </a:r>
            <a:endParaRPr sz="2000">
              <a:solidFill>
                <a:schemeClr val="dk1"/>
              </a:solidFill>
              <a:latin typeface="+mj-lt"/>
            </a:endParaRPr>
          </a:p>
        </p:txBody>
      </p:sp>
      <p:grpSp>
        <p:nvGrpSpPr>
          <p:cNvPr id="4738" name="Google Shape;4738;p71"/>
          <p:cNvGrpSpPr/>
          <p:nvPr/>
        </p:nvGrpSpPr>
        <p:grpSpPr>
          <a:xfrm>
            <a:off x="6985299" y="3996650"/>
            <a:ext cx="2154241" cy="1306983"/>
            <a:chOff x="7065924" y="3940900"/>
            <a:chExt cx="2154241" cy="1306983"/>
          </a:xfrm>
        </p:grpSpPr>
        <p:sp>
          <p:nvSpPr>
            <p:cNvPr id="4739" name="Google Shape;4739;p71"/>
            <p:cNvSpPr/>
            <p:nvPr/>
          </p:nvSpPr>
          <p:spPr>
            <a:xfrm>
              <a:off x="7065924" y="3940900"/>
              <a:ext cx="2154231" cy="1306983"/>
            </a:xfrm>
            <a:custGeom>
              <a:avLst/>
              <a:gdLst/>
              <a:ahLst/>
              <a:cxnLst/>
              <a:rect l="l" t="t" r="r" b="b"/>
              <a:pathLst>
                <a:path w="40715" h="24702" extrusionOk="0">
                  <a:moveTo>
                    <a:pt x="40706" y="0"/>
                  </a:moveTo>
                  <a:lnTo>
                    <a:pt x="40706" y="0"/>
                  </a:lnTo>
                  <a:lnTo>
                    <a:pt x="40706" y="0"/>
                  </a:lnTo>
                  <a:cubicBezTo>
                    <a:pt x="40709" y="0"/>
                    <a:pt x="40712" y="0"/>
                    <a:pt x="40715" y="0"/>
                  </a:cubicBezTo>
                  <a:close/>
                  <a:moveTo>
                    <a:pt x="40706" y="0"/>
                  </a:moveTo>
                  <a:cubicBezTo>
                    <a:pt x="39251" y="1"/>
                    <a:pt x="37788" y="134"/>
                    <a:pt x="36374" y="317"/>
                  </a:cubicBezTo>
                  <a:cubicBezTo>
                    <a:pt x="33750" y="625"/>
                    <a:pt x="30601" y="1458"/>
                    <a:pt x="29918" y="4007"/>
                  </a:cubicBezTo>
                  <a:cubicBezTo>
                    <a:pt x="29546" y="3141"/>
                    <a:pt x="28682" y="2749"/>
                    <a:pt x="27751" y="2749"/>
                  </a:cubicBezTo>
                  <a:cubicBezTo>
                    <a:pt x="26740" y="2749"/>
                    <a:pt x="25652" y="3212"/>
                    <a:pt x="25035" y="4032"/>
                  </a:cubicBezTo>
                  <a:cubicBezTo>
                    <a:pt x="23863" y="5583"/>
                    <a:pt x="23909" y="7682"/>
                    <a:pt x="24006" y="9615"/>
                  </a:cubicBezTo>
                  <a:lnTo>
                    <a:pt x="24006" y="9615"/>
                  </a:lnTo>
                  <a:cubicBezTo>
                    <a:pt x="23909" y="8292"/>
                    <a:pt x="22546" y="7497"/>
                    <a:pt x="21185" y="7497"/>
                  </a:cubicBezTo>
                  <a:cubicBezTo>
                    <a:pt x="20515" y="7497"/>
                    <a:pt x="19846" y="7689"/>
                    <a:pt x="19329" y="8106"/>
                  </a:cubicBezTo>
                  <a:cubicBezTo>
                    <a:pt x="17729" y="9381"/>
                    <a:pt x="17496" y="11772"/>
                    <a:pt x="17979" y="13747"/>
                  </a:cubicBezTo>
                  <a:cubicBezTo>
                    <a:pt x="15755" y="8939"/>
                    <a:pt x="11939" y="4866"/>
                    <a:pt x="7265" y="2325"/>
                  </a:cubicBezTo>
                  <a:lnTo>
                    <a:pt x="7265" y="2325"/>
                  </a:lnTo>
                  <a:cubicBezTo>
                    <a:pt x="7049" y="6823"/>
                    <a:pt x="9431" y="11364"/>
                    <a:pt x="13255" y="13755"/>
                  </a:cubicBezTo>
                  <a:cubicBezTo>
                    <a:pt x="12887" y="13596"/>
                    <a:pt x="12490" y="13521"/>
                    <a:pt x="12090" y="13521"/>
                  </a:cubicBezTo>
                  <a:cubicBezTo>
                    <a:pt x="11062" y="13521"/>
                    <a:pt x="10022" y="14019"/>
                    <a:pt x="9440" y="14871"/>
                  </a:cubicBezTo>
                  <a:cubicBezTo>
                    <a:pt x="8640" y="16063"/>
                    <a:pt x="8831" y="17812"/>
                    <a:pt x="9848" y="18812"/>
                  </a:cubicBezTo>
                  <a:cubicBezTo>
                    <a:pt x="9525" y="18710"/>
                    <a:pt x="9194" y="18663"/>
                    <a:pt x="8863" y="18663"/>
                  </a:cubicBezTo>
                  <a:cubicBezTo>
                    <a:pt x="6909" y="18663"/>
                    <a:pt x="4963" y="20316"/>
                    <a:pt x="4899" y="22311"/>
                  </a:cubicBezTo>
                  <a:cubicBezTo>
                    <a:pt x="4523" y="21673"/>
                    <a:pt x="3835" y="21386"/>
                    <a:pt x="3106" y="21386"/>
                  </a:cubicBezTo>
                  <a:cubicBezTo>
                    <a:pt x="2254" y="21386"/>
                    <a:pt x="1347" y="21778"/>
                    <a:pt x="817" y="22461"/>
                  </a:cubicBezTo>
                  <a:cubicBezTo>
                    <a:pt x="359" y="23044"/>
                    <a:pt x="100" y="23827"/>
                    <a:pt x="0" y="24702"/>
                  </a:cubicBezTo>
                  <a:lnTo>
                    <a:pt x="40706" y="24702"/>
                  </a:lnTo>
                  <a:lnTo>
                    <a:pt x="407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71"/>
            <p:cNvSpPr/>
            <p:nvPr/>
          </p:nvSpPr>
          <p:spPr>
            <a:xfrm>
              <a:off x="7065924" y="4928398"/>
              <a:ext cx="521481" cy="319471"/>
            </a:xfrm>
            <a:custGeom>
              <a:avLst/>
              <a:gdLst/>
              <a:ahLst/>
              <a:cxnLst/>
              <a:rect l="l" t="t" r="r" b="b"/>
              <a:pathLst>
                <a:path w="9856" h="6038" extrusionOk="0">
                  <a:moveTo>
                    <a:pt x="8869" y="1"/>
                  </a:moveTo>
                  <a:cubicBezTo>
                    <a:pt x="6912" y="1"/>
                    <a:pt x="4969" y="1651"/>
                    <a:pt x="4907" y="3638"/>
                  </a:cubicBezTo>
                  <a:cubicBezTo>
                    <a:pt x="4528" y="3006"/>
                    <a:pt x="3841" y="2721"/>
                    <a:pt x="3115" y="2721"/>
                  </a:cubicBezTo>
                  <a:cubicBezTo>
                    <a:pt x="2263" y="2721"/>
                    <a:pt x="1356" y="3113"/>
                    <a:pt x="825" y="3797"/>
                  </a:cubicBezTo>
                  <a:cubicBezTo>
                    <a:pt x="367" y="4380"/>
                    <a:pt x="108" y="5163"/>
                    <a:pt x="0" y="6038"/>
                  </a:cubicBezTo>
                  <a:lnTo>
                    <a:pt x="5199" y="6038"/>
                  </a:lnTo>
                  <a:cubicBezTo>
                    <a:pt x="5817" y="4636"/>
                    <a:pt x="7342" y="3620"/>
                    <a:pt x="8881" y="3620"/>
                  </a:cubicBezTo>
                  <a:cubicBezTo>
                    <a:pt x="9208" y="3620"/>
                    <a:pt x="9536" y="3665"/>
                    <a:pt x="9856" y="3763"/>
                  </a:cubicBezTo>
                  <a:cubicBezTo>
                    <a:pt x="8889" y="2822"/>
                    <a:pt x="8664" y="1206"/>
                    <a:pt x="9323" y="31"/>
                  </a:cubicBezTo>
                  <a:cubicBezTo>
                    <a:pt x="9172" y="11"/>
                    <a:pt x="9021" y="1"/>
                    <a:pt x="8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71"/>
            <p:cNvSpPr/>
            <p:nvPr/>
          </p:nvSpPr>
          <p:spPr>
            <a:xfrm>
              <a:off x="7447203" y="3942646"/>
              <a:ext cx="1772961" cy="919100"/>
            </a:xfrm>
            <a:custGeom>
              <a:avLst/>
              <a:gdLst/>
              <a:ahLst/>
              <a:cxnLst/>
              <a:rect l="l" t="t" r="r" b="b"/>
              <a:pathLst>
                <a:path w="33509" h="17371" extrusionOk="0">
                  <a:moveTo>
                    <a:pt x="16800" y="13239"/>
                  </a:moveTo>
                  <a:cubicBezTo>
                    <a:pt x="16802" y="13270"/>
                    <a:pt x="16803" y="13300"/>
                    <a:pt x="16805" y="13330"/>
                  </a:cubicBezTo>
                  <a:cubicBezTo>
                    <a:pt x="16804" y="13300"/>
                    <a:pt x="16802" y="13269"/>
                    <a:pt x="16800" y="13239"/>
                  </a:cubicBezTo>
                  <a:close/>
                  <a:moveTo>
                    <a:pt x="33509" y="0"/>
                  </a:moveTo>
                  <a:cubicBezTo>
                    <a:pt x="32051" y="0"/>
                    <a:pt x="30584" y="134"/>
                    <a:pt x="29168" y="309"/>
                  </a:cubicBezTo>
                  <a:cubicBezTo>
                    <a:pt x="26544" y="625"/>
                    <a:pt x="23395" y="1458"/>
                    <a:pt x="22712" y="4008"/>
                  </a:cubicBezTo>
                  <a:cubicBezTo>
                    <a:pt x="22340" y="3142"/>
                    <a:pt x="21476" y="2750"/>
                    <a:pt x="20545" y="2750"/>
                  </a:cubicBezTo>
                  <a:cubicBezTo>
                    <a:pt x="19534" y="2750"/>
                    <a:pt x="18446" y="3213"/>
                    <a:pt x="17829" y="4033"/>
                  </a:cubicBezTo>
                  <a:cubicBezTo>
                    <a:pt x="16657" y="5575"/>
                    <a:pt x="16703" y="7682"/>
                    <a:pt x="16800" y="9615"/>
                  </a:cubicBezTo>
                  <a:lnTo>
                    <a:pt x="16800" y="9615"/>
                  </a:lnTo>
                  <a:cubicBezTo>
                    <a:pt x="16703" y="8290"/>
                    <a:pt x="15335" y="7495"/>
                    <a:pt x="13972" y="7495"/>
                  </a:cubicBezTo>
                  <a:cubicBezTo>
                    <a:pt x="13305" y="7495"/>
                    <a:pt x="12638" y="7685"/>
                    <a:pt x="12123" y="8098"/>
                  </a:cubicBezTo>
                  <a:cubicBezTo>
                    <a:pt x="10523" y="9381"/>
                    <a:pt x="10290" y="11764"/>
                    <a:pt x="10773" y="13747"/>
                  </a:cubicBezTo>
                  <a:cubicBezTo>
                    <a:pt x="8549" y="8931"/>
                    <a:pt x="4733" y="4866"/>
                    <a:pt x="59" y="2325"/>
                  </a:cubicBezTo>
                  <a:lnTo>
                    <a:pt x="59" y="2325"/>
                  </a:lnTo>
                  <a:cubicBezTo>
                    <a:pt x="1" y="3633"/>
                    <a:pt x="167" y="4949"/>
                    <a:pt x="509" y="6207"/>
                  </a:cubicBezTo>
                  <a:cubicBezTo>
                    <a:pt x="4966" y="8757"/>
                    <a:pt x="8607" y="12714"/>
                    <a:pt x="10773" y="17371"/>
                  </a:cubicBezTo>
                  <a:cubicBezTo>
                    <a:pt x="10290" y="15380"/>
                    <a:pt x="10523" y="13005"/>
                    <a:pt x="12123" y="11722"/>
                  </a:cubicBezTo>
                  <a:cubicBezTo>
                    <a:pt x="12638" y="11310"/>
                    <a:pt x="13305" y="11119"/>
                    <a:pt x="13972" y="11119"/>
                  </a:cubicBezTo>
                  <a:cubicBezTo>
                    <a:pt x="15335" y="11119"/>
                    <a:pt x="16703" y="11914"/>
                    <a:pt x="16800" y="13239"/>
                  </a:cubicBezTo>
                  <a:lnTo>
                    <a:pt x="16800" y="13239"/>
                  </a:lnTo>
                  <a:cubicBezTo>
                    <a:pt x="16703" y="11306"/>
                    <a:pt x="16657" y="9199"/>
                    <a:pt x="17829" y="7657"/>
                  </a:cubicBezTo>
                  <a:cubicBezTo>
                    <a:pt x="18446" y="6837"/>
                    <a:pt x="19534" y="6374"/>
                    <a:pt x="20545" y="6374"/>
                  </a:cubicBezTo>
                  <a:cubicBezTo>
                    <a:pt x="21476" y="6374"/>
                    <a:pt x="22340" y="6766"/>
                    <a:pt x="22712" y="7632"/>
                  </a:cubicBezTo>
                  <a:cubicBezTo>
                    <a:pt x="23386" y="5091"/>
                    <a:pt x="26544" y="4258"/>
                    <a:pt x="29168" y="3933"/>
                  </a:cubicBezTo>
                  <a:cubicBezTo>
                    <a:pt x="30584" y="3766"/>
                    <a:pt x="32051" y="3633"/>
                    <a:pt x="33509" y="3625"/>
                  </a:cubicBezTo>
                  <a:lnTo>
                    <a:pt x="335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71"/>
            <p:cNvSpPr/>
            <p:nvPr/>
          </p:nvSpPr>
          <p:spPr>
            <a:xfrm>
              <a:off x="7529216" y="4699531"/>
              <a:ext cx="238518" cy="216032"/>
            </a:xfrm>
            <a:custGeom>
              <a:avLst/>
              <a:gdLst/>
              <a:ahLst/>
              <a:cxnLst/>
              <a:rect l="l" t="t" r="r" b="b"/>
              <a:pathLst>
                <a:path w="4508" h="4083" extrusionOk="0">
                  <a:moveTo>
                    <a:pt x="1192" y="0"/>
                  </a:moveTo>
                  <a:cubicBezTo>
                    <a:pt x="1000" y="167"/>
                    <a:pt x="834" y="350"/>
                    <a:pt x="700" y="558"/>
                  </a:cubicBezTo>
                  <a:cubicBezTo>
                    <a:pt x="0" y="1600"/>
                    <a:pt x="50" y="3066"/>
                    <a:pt x="775" y="4082"/>
                  </a:cubicBezTo>
                  <a:cubicBezTo>
                    <a:pt x="1357" y="3293"/>
                    <a:pt x="2358" y="2833"/>
                    <a:pt x="3346" y="2833"/>
                  </a:cubicBezTo>
                  <a:cubicBezTo>
                    <a:pt x="3745" y="2833"/>
                    <a:pt x="4141" y="2908"/>
                    <a:pt x="4508" y="3066"/>
                  </a:cubicBezTo>
                  <a:cubicBezTo>
                    <a:pt x="3216" y="2266"/>
                    <a:pt x="2108" y="1208"/>
                    <a:pt x="1192" y="0"/>
                  </a:cubicBezTo>
                  <a:close/>
                </a:path>
              </a:pathLst>
            </a:custGeom>
            <a:solidFill>
              <a:srgbClr val="468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71"/>
            <p:cNvSpPr/>
            <p:nvPr/>
          </p:nvSpPr>
          <p:spPr>
            <a:xfrm>
              <a:off x="7065924" y="3940900"/>
              <a:ext cx="2154231" cy="1306983"/>
            </a:xfrm>
            <a:custGeom>
              <a:avLst/>
              <a:gdLst/>
              <a:ahLst/>
              <a:cxnLst/>
              <a:rect l="l" t="t" r="r" b="b"/>
              <a:pathLst>
                <a:path w="40715" h="24702" extrusionOk="0">
                  <a:moveTo>
                    <a:pt x="40706" y="0"/>
                  </a:moveTo>
                  <a:lnTo>
                    <a:pt x="40706" y="0"/>
                  </a:lnTo>
                  <a:lnTo>
                    <a:pt x="40706" y="0"/>
                  </a:lnTo>
                  <a:cubicBezTo>
                    <a:pt x="40709" y="0"/>
                    <a:pt x="40712" y="0"/>
                    <a:pt x="40715" y="0"/>
                  </a:cubicBezTo>
                  <a:close/>
                  <a:moveTo>
                    <a:pt x="40706" y="0"/>
                  </a:moveTo>
                  <a:cubicBezTo>
                    <a:pt x="39251" y="1"/>
                    <a:pt x="37788" y="134"/>
                    <a:pt x="36374" y="317"/>
                  </a:cubicBezTo>
                  <a:cubicBezTo>
                    <a:pt x="33750" y="625"/>
                    <a:pt x="30601" y="1458"/>
                    <a:pt x="29918" y="4007"/>
                  </a:cubicBezTo>
                  <a:cubicBezTo>
                    <a:pt x="29546" y="3141"/>
                    <a:pt x="28682" y="2749"/>
                    <a:pt x="27751" y="2749"/>
                  </a:cubicBezTo>
                  <a:cubicBezTo>
                    <a:pt x="26740" y="2749"/>
                    <a:pt x="25652" y="3212"/>
                    <a:pt x="25035" y="4032"/>
                  </a:cubicBezTo>
                  <a:cubicBezTo>
                    <a:pt x="23863" y="5583"/>
                    <a:pt x="23909" y="7682"/>
                    <a:pt x="24006" y="9615"/>
                  </a:cubicBezTo>
                  <a:lnTo>
                    <a:pt x="24006" y="9615"/>
                  </a:lnTo>
                  <a:cubicBezTo>
                    <a:pt x="23909" y="8292"/>
                    <a:pt x="22546" y="7497"/>
                    <a:pt x="21185" y="7497"/>
                  </a:cubicBezTo>
                  <a:cubicBezTo>
                    <a:pt x="20515" y="7497"/>
                    <a:pt x="19846" y="7689"/>
                    <a:pt x="19329" y="8106"/>
                  </a:cubicBezTo>
                  <a:cubicBezTo>
                    <a:pt x="17729" y="9381"/>
                    <a:pt x="17496" y="11772"/>
                    <a:pt x="17979" y="13747"/>
                  </a:cubicBezTo>
                  <a:cubicBezTo>
                    <a:pt x="15755" y="8939"/>
                    <a:pt x="11939" y="4866"/>
                    <a:pt x="7265" y="2325"/>
                  </a:cubicBezTo>
                  <a:lnTo>
                    <a:pt x="7265" y="2325"/>
                  </a:lnTo>
                  <a:cubicBezTo>
                    <a:pt x="7049" y="6823"/>
                    <a:pt x="9431" y="11364"/>
                    <a:pt x="13255" y="13755"/>
                  </a:cubicBezTo>
                  <a:cubicBezTo>
                    <a:pt x="12887" y="13596"/>
                    <a:pt x="12490" y="13521"/>
                    <a:pt x="12090" y="13521"/>
                  </a:cubicBezTo>
                  <a:cubicBezTo>
                    <a:pt x="11062" y="13521"/>
                    <a:pt x="10022" y="14019"/>
                    <a:pt x="9440" y="14871"/>
                  </a:cubicBezTo>
                  <a:cubicBezTo>
                    <a:pt x="8640" y="16063"/>
                    <a:pt x="8831" y="17812"/>
                    <a:pt x="9848" y="18812"/>
                  </a:cubicBezTo>
                  <a:cubicBezTo>
                    <a:pt x="9525" y="18710"/>
                    <a:pt x="9194" y="18663"/>
                    <a:pt x="8863" y="18663"/>
                  </a:cubicBezTo>
                  <a:cubicBezTo>
                    <a:pt x="6909" y="18663"/>
                    <a:pt x="4963" y="20316"/>
                    <a:pt x="4899" y="22311"/>
                  </a:cubicBezTo>
                  <a:cubicBezTo>
                    <a:pt x="4523" y="21673"/>
                    <a:pt x="3835" y="21386"/>
                    <a:pt x="3106" y="21386"/>
                  </a:cubicBezTo>
                  <a:cubicBezTo>
                    <a:pt x="2254" y="21386"/>
                    <a:pt x="1347" y="21778"/>
                    <a:pt x="817" y="22461"/>
                  </a:cubicBezTo>
                  <a:cubicBezTo>
                    <a:pt x="359" y="23044"/>
                    <a:pt x="100" y="23827"/>
                    <a:pt x="0" y="24702"/>
                  </a:cubicBezTo>
                  <a:lnTo>
                    <a:pt x="40706" y="24702"/>
                  </a:lnTo>
                  <a:lnTo>
                    <a:pt x="40706" y="0"/>
                  </a:lnTo>
                  <a:close/>
                </a:path>
              </a:pathLst>
            </a:custGeom>
            <a:solidFill>
              <a:srgbClr val="262034">
                <a:alpha val="5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4" name="Google Shape;4744;p71"/>
          <p:cNvGrpSpPr/>
          <p:nvPr/>
        </p:nvGrpSpPr>
        <p:grpSpPr>
          <a:xfrm>
            <a:off x="8139268" y="4427648"/>
            <a:ext cx="684975" cy="876048"/>
            <a:chOff x="5791475" y="1450100"/>
            <a:chExt cx="1065777" cy="1363074"/>
          </a:xfrm>
        </p:grpSpPr>
        <p:sp>
          <p:nvSpPr>
            <p:cNvPr id="4745" name="Google Shape;4745;p71"/>
            <p:cNvSpPr/>
            <p:nvPr/>
          </p:nvSpPr>
          <p:spPr>
            <a:xfrm>
              <a:off x="6158688" y="1805226"/>
              <a:ext cx="446388" cy="1007949"/>
            </a:xfrm>
            <a:custGeom>
              <a:avLst/>
              <a:gdLst/>
              <a:ahLst/>
              <a:cxnLst/>
              <a:rect l="l" t="t" r="r" b="b"/>
              <a:pathLst>
                <a:path w="9895" h="22343" extrusionOk="0">
                  <a:moveTo>
                    <a:pt x="369" y="0"/>
                  </a:moveTo>
                  <a:cubicBezTo>
                    <a:pt x="185" y="0"/>
                    <a:pt x="0" y="179"/>
                    <a:pt x="147" y="357"/>
                  </a:cubicBezTo>
                  <a:cubicBezTo>
                    <a:pt x="1446" y="2056"/>
                    <a:pt x="2879" y="3639"/>
                    <a:pt x="4021" y="5464"/>
                  </a:cubicBezTo>
                  <a:cubicBezTo>
                    <a:pt x="5187" y="7322"/>
                    <a:pt x="6179" y="9296"/>
                    <a:pt x="6945" y="11354"/>
                  </a:cubicBezTo>
                  <a:cubicBezTo>
                    <a:pt x="8303" y="14961"/>
                    <a:pt x="8794" y="18585"/>
                    <a:pt x="8944" y="22343"/>
                  </a:cubicBezTo>
                  <a:lnTo>
                    <a:pt x="9878" y="22343"/>
                  </a:lnTo>
                  <a:cubicBezTo>
                    <a:pt x="9894" y="18469"/>
                    <a:pt x="8944" y="14478"/>
                    <a:pt x="7570" y="10929"/>
                  </a:cubicBezTo>
                  <a:cubicBezTo>
                    <a:pt x="6062" y="7055"/>
                    <a:pt x="3771" y="2789"/>
                    <a:pt x="530" y="57"/>
                  </a:cubicBezTo>
                  <a:cubicBezTo>
                    <a:pt x="483" y="17"/>
                    <a:pt x="426" y="0"/>
                    <a:pt x="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71"/>
            <p:cNvSpPr/>
            <p:nvPr/>
          </p:nvSpPr>
          <p:spPr>
            <a:xfrm>
              <a:off x="5791475" y="1450100"/>
              <a:ext cx="698973" cy="699830"/>
            </a:xfrm>
            <a:custGeom>
              <a:avLst/>
              <a:gdLst/>
              <a:ahLst/>
              <a:cxnLst/>
              <a:rect l="l" t="t" r="r" b="b"/>
              <a:pathLst>
                <a:path w="15494" h="15513" extrusionOk="0">
                  <a:moveTo>
                    <a:pt x="11044" y="0"/>
                  </a:moveTo>
                  <a:cubicBezTo>
                    <a:pt x="10663" y="0"/>
                    <a:pt x="10238" y="282"/>
                    <a:pt x="9945" y="581"/>
                  </a:cubicBezTo>
                  <a:cubicBezTo>
                    <a:pt x="8587" y="1972"/>
                    <a:pt x="7904" y="3971"/>
                    <a:pt x="8120" y="5896"/>
                  </a:cubicBezTo>
                  <a:cubicBezTo>
                    <a:pt x="7580" y="4567"/>
                    <a:pt x="6717" y="3013"/>
                    <a:pt x="5282" y="3013"/>
                  </a:cubicBezTo>
                  <a:cubicBezTo>
                    <a:pt x="5279" y="3013"/>
                    <a:pt x="5275" y="3013"/>
                    <a:pt x="5271" y="3013"/>
                  </a:cubicBezTo>
                  <a:cubicBezTo>
                    <a:pt x="4038" y="3038"/>
                    <a:pt x="3121" y="4413"/>
                    <a:pt x="3346" y="5621"/>
                  </a:cubicBezTo>
                  <a:cubicBezTo>
                    <a:pt x="3575" y="6806"/>
                    <a:pt x="4629" y="7694"/>
                    <a:pt x="5794" y="8003"/>
                  </a:cubicBezTo>
                  <a:lnTo>
                    <a:pt x="5794" y="8003"/>
                  </a:lnTo>
                  <a:cubicBezTo>
                    <a:pt x="5685" y="7978"/>
                    <a:pt x="5567" y="7967"/>
                    <a:pt x="5444" y="7967"/>
                  </a:cubicBezTo>
                  <a:cubicBezTo>
                    <a:pt x="3506" y="7967"/>
                    <a:pt x="0" y="10791"/>
                    <a:pt x="2830" y="10845"/>
                  </a:cubicBezTo>
                  <a:cubicBezTo>
                    <a:pt x="2311" y="11509"/>
                    <a:pt x="477" y="14419"/>
                    <a:pt x="1577" y="14419"/>
                  </a:cubicBezTo>
                  <a:cubicBezTo>
                    <a:pt x="1802" y="14419"/>
                    <a:pt x="2149" y="14297"/>
                    <a:pt x="2655" y="14010"/>
                  </a:cubicBezTo>
                  <a:cubicBezTo>
                    <a:pt x="4571" y="12919"/>
                    <a:pt x="6379" y="11644"/>
                    <a:pt x="8045" y="10195"/>
                  </a:cubicBezTo>
                  <a:lnTo>
                    <a:pt x="8045" y="10195"/>
                  </a:lnTo>
                  <a:cubicBezTo>
                    <a:pt x="7245" y="11811"/>
                    <a:pt x="7029" y="13711"/>
                    <a:pt x="7420" y="15460"/>
                  </a:cubicBezTo>
                  <a:cubicBezTo>
                    <a:pt x="7499" y="15496"/>
                    <a:pt x="7576" y="15512"/>
                    <a:pt x="7652" y="15512"/>
                  </a:cubicBezTo>
                  <a:cubicBezTo>
                    <a:pt x="8055" y="15512"/>
                    <a:pt x="8421" y="15061"/>
                    <a:pt x="8645" y="14669"/>
                  </a:cubicBezTo>
                  <a:cubicBezTo>
                    <a:pt x="9078" y="13877"/>
                    <a:pt x="9620" y="13152"/>
                    <a:pt x="9745" y="12261"/>
                  </a:cubicBezTo>
                  <a:cubicBezTo>
                    <a:pt x="9878" y="11278"/>
                    <a:pt x="9928" y="10295"/>
                    <a:pt x="9878" y="9312"/>
                  </a:cubicBezTo>
                  <a:lnTo>
                    <a:pt x="9878" y="9312"/>
                  </a:lnTo>
                  <a:cubicBezTo>
                    <a:pt x="10078" y="9795"/>
                    <a:pt x="10328" y="10270"/>
                    <a:pt x="10678" y="10645"/>
                  </a:cubicBezTo>
                  <a:cubicBezTo>
                    <a:pt x="11167" y="11153"/>
                    <a:pt x="11888" y="11515"/>
                    <a:pt x="12602" y="11515"/>
                  </a:cubicBezTo>
                  <a:cubicBezTo>
                    <a:pt x="12824" y="11515"/>
                    <a:pt x="13046" y="11480"/>
                    <a:pt x="13260" y="11403"/>
                  </a:cubicBezTo>
                  <a:cubicBezTo>
                    <a:pt x="14194" y="11070"/>
                    <a:pt x="14943" y="9645"/>
                    <a:pt x="14302" y="8762"/>
                  </a:cubicBezTo>
                  <a:cubicBezTo>
                    <a:pt x="14085" y="8462"/>
                    <a:pt x="13760" y="8270"/>
                    <a:pt x="13435" y="8095"/>
                  </a:cubicBezTo>
                  <a:cubicBezTo>
                    <a:pt x="12782" y="7735"/>
                    <a:pt x="12109" y="7402"/>
                    <a:pt x="11391" y="7236"/>
                  </a:cubicBezTo>
                  <a:lnTo>
                    <a:pt x="11391" y="7236"/>
                  </a:lnTo>
                  <a:cubicBezTo>
                    <a:pt x="11753" y="7307"/>
                    <a:pt x="12124" y="7366"/>
                    <a:pt x="12486" y="7366"/>
                  </a:cubicBezTo>
                  <a:cubicBezTo>
                    <a:pt x="12857" y="7366"/>
                    <a:pt x="13217" y="7304"/>
                    <a:pt x="13544" y="7129"/>
                  </a:cubicBezTo>
                  <a:cubicBezTo>
                    <a:pt x="14335" y="6712"/>
                    <a:pt x="15185" y="5371"/>
                    <a:pt x="15352" y="4505"/>
                  </a:cubicBezTo>
                  <a:cubicBezTo>
                    <a:pt x="15493" y="3755"/>
                    <a:pt x="15143" y="2855"/>
                    <a:pt x="14410" y="2663"/>
                  </a:cubicBezTo>
                  <a:cubicBezTo>
                    <a:pt x="14303" y="2634"/>
                    <a:pt x="14195" y="2621"/>
                    <a:pt x="14087" y="2621"/>
                  </a:cubicBezTo>
                  <a:cubicBezTo>
                    <a:pt x="13640" y="2621"/>
                    <a:pt x="13190" y="2845"/>
                    <a:pt x="12794" y="3080"/>
                  </a:cubicBezTo>
                  <a:cubicBezTo>
                    <a:pt x="11986" y="3563"/>
                    <a:pt x="11211" y="4130"/>
                    <a:pt x="10503" y="4763"/>
                  </a:cubicBezTo>
                  <a:cubicBezTo>
                    <a:pt x="11411" y="3738"/>
                    <a:pt x="11894" y="2355"/>
                    <a:pt x="11794" y="1006"/>
                  </a:cubicBezTo>
                  <a:cubicBezTo>
                    <a:pt x="11778" y="689"/>
                    <a:pt x="11703" y="347"/>
                    <a:pt x="11461" y="147"/>
                  </a:cubicBezTo>
                  <a:cubicBezTo>
                    <a:pt x="11336" y="44"/>
                    <a:pt x="11193" y="0"/>
                    <a:pt x="1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71"/>
            <p:cNvSpPr/>
            <p:nvPr/>
          </p:nvSpPr>
          <p:spPr>
            <a:xfrm>
              <a:off x="5813174" y="1815286"/>
              <a:ext cx="416073" cy="334645"/>
            </a:xfrm>
            <a:custGeom>
              <a:avLst/>
              <a:gdLst/>
              <a:ahLst/>
              <a:cxnLst/>
              <a:rect l="l" t="t" r="r" b="b"/>
              <a:pathLst>
                <a:path w="9223" h="7418" extrusionOk="0">
                  <a:moveTo>
                    <a:pt x="5340" y="0"/>
                  </a:moveTo>
                  <a:lnTo>
                    <a:pt x="5340" y="0"/>
                  </a:lnTo>
                  <a:cubicBezTo>
                    <a:pt x="4232" y="917"/>
                    <a:pt x="2907" y="242"/>
                    <a:pt x="1891" y="1242"/>
                  </a:cubicBezTo>
                  <a:cubicBezTo>
                    <a:pt x="1641" y="1475"/>
                    <a:pt x="1141" y="1925"/>
                    <a:pt x="1282" y="2333"/>
                  </a:cubicBezTo>
                  <a:cubicBezTo>
                    <a:pt x="1349" y="2507"/>
                    <a:pt x="1874" y="2800"/>
                    <a:pt x="2164" y="2800"/>
                  </a:cubicBezTo>
                  <a:cubicBezTo>
                    <a:pt x="2234" y="2800"/>
                    <a:pt x="2291" y="2782"/>
                    <a:pt x="2324" y="2741"/>
                  </a:cubicBezTo>
                  <a:lnTo>
                    <a:pt x="2324" y="2741"/>
                  </a:lnTo>
                  <a:cubicBezTo>
                    <a:pt x="1826" y="3412"/>
                    <a:pt x="1" y="6324"/>
                    <a:pt x="1099" y="6324"/>
                  </a:cubicBezTo>
                  <a:cubicBezTo>
                    <a:pt x="1323" y="6324"/>
                    <a:pt x="1669" y="6202"/>
                    <a:pt x="2174" y="5915"/>
                  </a:cubicBezTo>
                  <a:cubicBezTo>
                    <a:pt x="4090" y="4824"/>
                    <a:pt x="5898" y="3549"/>
                    <a:pt x="7564" y="2100"/>
                  </a:cubicBezTo>
                  <a:lnTo>
                    <a:pt x="7564" y="2100"/>
                  </a:lnTo>
                  <a:cubicBezTo>
                    <a:pt x="6764" y="3716"/>
                    <a:pt x="6548" y="5616"/>
                    <a:pt x="6939" y="7365"/>
                  </a:cubicBezTo>
                  <a:cubicBezTo>
                    <a:pt x="7018" y="7401"/>
                    <a:pt x="7095" y="7417"/>
                    <a:pt x="7171" y="7417"/>
                  </a:cubicBezTo>
                  <a:cubicBezTo>
                    <a:pt x="7574" y="7417"/>
                    <a:pt x="7940" y="6966"/>
                    <a:pt x="8164" y="6574"/>
                  </a:cubicBezTo>
                  <a:cubicBezTo>
                    <a:pt x="9222" y="4666"/>
                    <a:pt x="9114" y="3474"/>
                    <a:pt x="9064" y="1308"/>
                  </a:cubicBezTo>
                  <a:lnTo>
                    <a:pt x="9064" y="1308"/>
                  </a:lnTo>
                  <a:cubicBezTo>
                    <a:pt x="9005" y="1742"/>
                    <a:pt x="8822" y="2266"/>
                    <a:pt x="8397" y="2291"/>
                  </a:cubicBezTo>
                  <a:cubicBezTo>
                    <a:pt x="8389" y="2292"/>
                    <a:pt x="8381" y="2292"/>
                    <a:pt x="8373" y="2292"/>
                  </a:cubicBezTo>
                  <a:cubicBezTo>
                    <a:pt x="8224" y="2292"/>
                    <a:pt x="8082" y="2220"/>
                    <a:pt x="7947" y="2125"/>
                  </a:cubicBezTo>
                  <a:cubicBezTo>
                    <a:pt x="7356" y="1675"/>
                    <a:pt x="7264" y="834"/>
                    <a:pt x="7223" y="84"/>
                  </a:cubicBezTo>
                  <a:cubicBezTo>
                    <a:pt x="6681" y="750"/>
                    <a:pt x="6056" y="1350"/>
                    <a:pt x="5381" y="1892"/>
                  </a:cubicBezTo>
                  <a:cubicBezTo>
                    <a:pt x="5216" y="2024"/>
                    <a:pt x="4990" y="2145"/>
                    <a:pt x="4795" y="2145"/>
                  </a:cubicBezTo>
                  <a:cubicBezTo>
                    <a:pt x="4694" y="2145"/>
                    <a:pt x="4602" y="2112"/>
                    <a:pt x="4532" y="2033"/>
                  </a:cubicBezTo>
                  <a:cubicBezTo>
                    <a:pt x="4373" y="1833"/>
                    <a:pt x="4482" y="1533"/>
                    <a:pt x="4607" y="1300"/>
                  </a:cubicBezTo>
                  <a:cubicBezTo>
                    <a:pt x="4848" y="867"/>
                    <a:pt x="5090" y="434"/>
                    <a:pt x="5340" y="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71"/>
            <p:cNvSpPr/>
            <p:nvPr/>
          </p:nvSpPr>
          <p:spPr>
            <a:xfrm>
              <a:off x="6081862" y="1742655"/>
              <a:ext cx="181939" cy="133488"/>
            </a:xfrm>
            <a:custGeom>
              <a:avLst/>
              <a:gdLst/>
              <a:ahLst/>
              <a:cxnLst/>
              <a:rect l="l" t="t" r="r" b="b"/>
              <a:pathLst>
                <a:path w="4033" h="2959" extrusionOk="0">
                  <a:moveTo>
                    <a:pt x="2716" y="0"/>
                  </a:moveTo>
                  <a:cubicBezTo>
                    <a:pt x="1887" y="0"/>
                    <a:pt x="900" y="1216"/>
                    <a:pt x="433" y="1660"/>
                  </a:cubicBezTo>
                  <a:cubicBezTo>
                    <a:pt x="225" y="1869"/>
                    <a:pt x="0" y="2119"/>
                    <a:pt x="34" y="2410"/>
                  </a:cubicBezTo>
                  <a:cubicBezTo>
                    <a:pt x="84" y="2718"/>
                    <a:pt x="408" y="2902"/>
                    <a:pt x="717" y="2943"/>
                  </a:cubicBezTo>
                  <a:cubicBezTo>
                    <a:pt x="789" y="2953"/>
                    <a:pt x="862" y="2958"/>
                    <a:pt x="934" y="2958"/>
                  </a:cubicBezTo>
                  <a:cubicBezTo>
                    <a:pt x="1514" y="2958"/>
                    <a:pt x="2069" y="2643"/>
                    <a:pt x="2491" y="2235"/>
                  </a:cubicBezTo>
                  <a:cubicBezTo>
                    <a:pt x="3016" y="1735"/>
                    <a:pt x="4033" y="511"/>
                    <a:pt x="3016" y="61"/>
                  </a:cubicBezTo>
                  <a:cubicBezTo>
                    <a:pt x="2919" y="19"/>
                    <a:pt x="2819" y="0"/>
                    <a:pt x="2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71"/>
            <p:cNvSpPr/>
            <p:nvPr/>
          </p:nvSpPr>
          <p:spPr>
            <a:xfrm>
              <a:off x="6572682" y="1597212"/>
              <a:ext cx="284570" cy="1215962"/>
            </a:xfrm>
            <a:custGeom>
              <a:avLst/>
              <a:gdLst/>
              <a:ahLst/>
              <a:cxnLst/>
              <a:rect l="l" t="t" r="r" b="b"/>
              <a:pathLst>
                <a:path w="6308" h="26954" extrusionOk="0">
                  <a:moveTo>
                    <a:pt x="4772" y="1"/>
                  </a:moveTo>
                  <a:cubicBezTo>
                    <a:pt x="4652" y="1"/>
                    <a:pt x="4538" y="61"/>
                    <a:pt x="4466" y="211"/>
                  </a:cubicBezTo>
                  <a:cubicBezTo>
                    <a:pt x="509" y="8575"/>
                    <a:pt x="1" y="17839"/>
                    <a:pt x="184" y="26954"/>
                  </a:cubicBezTo>
                  <a:lnTo>
                    <a:pt x="2200" y="26954"/>
                  </a:lnTo>
                  <a:cubicBezTo>
                    <a:pt x="5241" y="18481"/>
                    <a:pt x="6307" y="9400"/>
                    <a:pt x="5241" y="419"/>
                  </a:cubicBezTo>
                  <a:cubicBezTo>
                    <a:pt x="5214" y="194"/>
                    <a:pt x="4985" y="1"/>
                    <a:pt x="47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71"/>
            <p:cNvSpPr/>
            <p:nvPr/>
          </p:nvSpPr>
          <p:spPr>
            <a:xfrm>
              <a:off x="6585449" y="1597212"/>
              <a:ext cx="271803" cy="1215962"/>
            </a:xfrm>
            <a:custGeom>
              <a:avLst/>
              <a:gdLst/>
              <a:ahLst/>
              <a:cxnLst/>
              <a:rect l="l" t="t" r="r" b="b"/>
              <a:pathLst>
                <a:path w="6025" h="26954" extrusionOk="0">
                  <a:moveTo>
                    <a:pt x="4488" y="1"/>
                  </a:moveTo>
                  <a:cubicBezTo>
                    <a:pt x="4369" y="1"/>
                    <a:pt x="4255" y="61"/>
                    <a:pt x="4183" y="211"/>
                  </a:cubicBezTo>
                  <a:cubicBezTo>
                    <a:pt x="3850" y="927"/>
                    <a:pt x="3542" y="1652"/>
                    <a:pt x="3250" y="2377"/>
                  </a:cubicBezTo>
                  <a:cubicBezTo>
                    <a:pt x="3942" y="10716"/>
                    <a:pt x="2817" y="19089"/>
                    <a:pt x="1" y="26954"/>
                  </a:cubicBezTo>
                  <a:lnTo>
                    <a:pt x="1917" y="26954"/>
                  </a:lnTo>
                  <a:cubicBezTo>
                    <a:pt x="4950" y="18481"/>
                    <a:pt x="6024" y="9400"/>
                    <a:pt x="4950" y="419"/>
                  </a:cubicBezTo>
                  <a:cubicBezTo>
                    <a:pt x="4928" y="194"/>
                    <a:pt x="4701" y="1"/>
                    <a:pt x="4488" y="1"/>
                  </a:cubicBezTo>
                  <a:close/>
                </a:path>
              </a:pathLst>
            </a:custGeom>
            <a:solidFill>
              <a:srgbClr val="262034">
                <a:alpha val="6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1" name="Google Shape;4751;p71"/>
          <p:cNvGrpSpPr/>
          <p:nvPr/>
        </p:nvGrpSpPr>
        <p:grpSpPr>
          <a:xfrm>
            <a:off x="2667927" y="4537063"/>
            <a:ext cx="3028172" cy="671793"/>
            <a:chOff x="2748550" y="4714950"/>
            <a:chExt cx="1141845" cy="253335"/>
          </a:xfrm>
        </p:grpSpPr>
        <p:sp>
          <p:nvSpPr>
            <p:cNvPr id="4752" name="Google Shape;4752;p71"/>
            <p:cNvSpPr/>
            <p:nvPr/>
          </p:nvSpPr>
          <p:spPr>
            <a:xfrm>
              <a:off x="2748550" y="4714950"/>
              <a:ext cx="1141593" cy="253335"/>
            </a:xfrm>
            <a:custGeom>
              <a:avLst/>
              <a:gdLst/>
              <a:ahLst/>
              <a:cxnLst/>
              <a:rect l="l" t="t" r="r" b="b"/>
              <a:pathLst>
                <a:path w="72632" h="16118" extrusionOk="0">
                  <a:moveTo>
                    <a:pt x="41750" y="1"/>
                  </a:moveTo>
                  <a:cubicBezTo>
                    <a:pt x="38959" y="1"/>
                    <a:pt x="35985" y="1238"/>
                    <a:pt x="33850" y="5378"/>
                  </a:cubicBezTo>
                  <a:cubicBezTo>
                    <a:pt x="33850" y="5378"/>
                    <a:pt x="31492" y="2829"/>
                    <a:pt x="28813" y="2829"/>
                  </a:cubicBezTo>
                  <a:cubicBezTo>
                    <a:pt x="27417" y="2829"/>
                    <a:pt x="25934" y="3522"/>
                    <a:pt x="24652" y="5628"/>
                  </a:cubicBezTo>
                  <a:cubicBezTo>
                    <a:pt x="24652" y="5628"/>
                    <a:pt x="21395" y="2726"/>
                    <a:pt x="15817" y="2726"/>
                  </a:cubicBezTo>
                  <a:cubicBezTo>
                    <a:pt x="13601" y="2726"/>
                    <a:pt x="11020" y="3183"/>
                    <a:pt x="8132" y="4462"/>
                  </a:cubicBezTo>
                  <a:cubicBezTo>
                    <a:pt x="0" y="8061"/>
                    <a:pt x="625" y="16117"/>
                    <a:pt x="625" y="16117"/>
                  </a:cubicBezTo>
                  <a:lnTo>
                    <a:pt x="72548" y="15101"/>
                  </a:lnTo>
                  <a:lnTo>
                    <a:pt x="72631" y="15101"/>
                  </a:lnTo>
                  <a:cubicBezTo>
                    <a:pt x="72631" y="15101"/>
                    <a:pt x="72273" y="5212"/>
                    <a:pt x="62259" y="4687"/>
                  </a:cubicBezTo>
                  <a:cubicBezTo>
                    <a:pt x="62259" y="4687"/>
                    <a:pt x="60326" y="103"/>
                    <a:pt x="55927" y="103"/>
                  </a:cubicBezTo>
                  <a:cubicBezTo>
                    <a:pt x="54215" y="103"/>
                    <a:pt x="52129" y="798"/>
                    <a:pt x="49637" y="2729"/>
                  </a:cubicBezTo>
                  <a:cubicBezTo>
                    <a:pt x="49637" y="2729"/>
                    <a:pt x="45895" y="1"/>
                    <a:pt x="417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71"/>
            <p:cNvSpPr/>
            <p:nvPr/>
          </p:nvSpPr>
          <p:spPr>
            <a:xfrm>
              <a:off x="3204874" y="4829841"/>
              <a:ext cx="233091" cy="101236"/>
            </a:xfrm>
            <a:custGeom>
              <a:avLst/>
              <a:gdLst/>
              <a:ahLst/>
              <a:cxnLst/>
              <a:rect l="l" t="t" r="r" b="b"/>
              <a:pathLst>
                <a:path w="14830" h="6441" extrusionOk="0">
                  <a:moveTo>
                    <a:pt x="13423" y="0"/>
                  </a:moveTo>
                  <a:cubicBezTo>
                    <a:pt x="13183" y="0"/>
                    <a:pt x="12942" y="21"/>
                    <a:pt x="12705" y="59"/>
                  </a:cubicBezTo>
                  <a:cubicBezTo>
                    <a:pt x="11989" y="168"/>
                    <a:pt x="11289" y="484"/>
                    <a:pt x="10698" y="951"/>
                  </a:cubicBezTo>
                  <a:cubicBezTo>
                    <a:pt x="9789" y="1692"/>
                    <a:pt x="9209" y="2812"/>
                    <a:pt x="9094" y="3991"/>
                  </a:cubicBezTo>
                  <a:lnTo>
                    <a:pt x="9094" y="3991"/>
                  </a:lnTo>
                  <a:cubicBezTo>
                    <a:pt x="8551" y="3465"/>
                    <a:pt x="7942" y="3004"/>
                    <a:pt x="7257" y="2659"/>
                  </a:cubicBezTo>
                  <a:cubicBezTo>
                    <a:pt x="6427" y="2219"/>
                    <a:pt x="5470" y="1978"/>
                    <a:pt x="4525" y="1978"/>
                  </a:cubicBezTo>
                  <a:cubicBezTo>
                    <a:pt x="4360" y="1978"/>
                    <a:pt x="4196" y="1986"/>
                    <a:pt x="4033" y="2001"/>
                  </a:cubicBezTo>
                  <a:cubicBezTo>
                    <a:pt x="2925" y="2109"/>
                    <a:pt x="1825" y="2600"/>
                    <a:pt x="1108" y="3442"/>
                  </a:cubicBezTo>
                  <a:cubicBezTo>
                    <a:pt x="400" y="4267"/>
                    <a:pt x="0" y="5400"/>
                    <a:pt x="217" y="6441"/>
                  </a:cubicBezTo>
                  <a:cubicBezTo>
                    <a:pt x="200" y="5391"/>
                    <a:pt x="700" y="4408"/>
                    <a:pt x="1400" y="3742"/>
                  </a:cubicBezTo>
                  <a:cubicBezTo>
                    <a:pt x="2117" y="3067"/>
                    <a:pt x="3091" y="2725"/>
                    <a:pt x="4066" y="2684"/>
                  </a:cubicBezTo>
                  <a:cubicBezTo>
                    <a:pt x="4136" y="2681"/>
                    <a:pt x="4207" y="2679"/>
                    <a:pt x="4277" y="2679"/>
                  </a:cubicBezTo>
                  <a:cubicBezTo>
                    <a:pt x="5182" y="2679"/>
                    <a:pt x="6086" y="2925"/>
                    <a:pt x="6882" y="3350"/>
                  </a:cubicBezTo>
                  <a:cubicBezTo>
                    <a:pt x="7748" y="3817"/>
                    <a:pt x="8532" y="4458"/>
                    <a:pt x="9190" y="5225"/>
                  </a:cubicBezTo>
                  <a:lnTo>
                    <a:pt x="9198" y="5233"/>
                  </a:lnTo>
                  <a:cubicBezTo>
                    <a:pt x="9271" y="5313"/>
                    <a:pt x="9375" y="5361"/>
                    <a:pt x="9489" y="5361"/>
                  </a:cubicBezTo>
                  <a:cubicBezTo>
                    <a:pt x="9506" y="5361"/>
                    <a:pt x="9523" y="5360"/>
                    <a:pt x="9540" y="5358"/>
                  </a:cubicBezTo>
                  <a:cubicBezTo>
                    <a:pt x="9748" y="5316"/>
                    <a:pt x="9881" y="5125"/>
                    <a:pt x="9856" y="4916"/>
                  </a:cubicBezTo>
                  <a:cubicBezTo>
                    <a:pt x="9631" y="3658"/>
                    <a:pt x="10089" y="2267"/>
                    <a:pt x="11039" y="1359"/>
                  </a:cubicBezTo>
                  <a:cubicBezTo>
                    <a:pt x="11506" y="901"/>
                    <a:pt x="12122" y="568"/>
                    <a:pt x="12772" y="368"/>
                  </a:cubicBezTo>
                  <a:cubicBezTo>
                    <a:pt x="13160" y="248"/>
                    <a:pt x="13569" y="191"/>
                    <a:pt x="13984" y="191"/>
                  </a:cubicBezTo>
                  <a:cubicBezTo>
                    <a:pt x="14264" y="191"/>
                    <a:pt x="14548" y="217"/>
                    <a:pt x="14830" y="268"/>
                  </a:cubicBezTo>
                  <a:cubicBezTo>
                    <a:pt x="14389" y="84"/>
                    <a:pt x="13908" y="0"/>
                    <a:pt x="13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71"/>
            <p:cNvSpPr/>
            <p:nvPr/>
          </p:nvSpPr>
          <p:spPr>
            <a:xfrm>
              <a:off x="2757194" y="4782580"/>
              <a:ext cx="1133200" cy="185309"/>
            </a:xfrm>
            <a:custGeom>
              <a:avLst/>
              <a:gdLst/>
              <a:ahLst/>
              <a:cxnLst/>
              <a:rect l="l" t="t" r="r" b="b"/>
              <a:pathLst>
                <a:path w="72098" h="11790" extrusionOk="0">
                  <a:moveTo>
                    <a:pt x="10323" y="3633"/>
                  </a:moveTo>
                  <a:cubicBezTo>
                    <a:pt x="12139" y="3633"/>
                    <a:pt x="13955" y="4333"/>
                    <a:pt x="15280" y="5582"/>
                  </a:cubicBezTo>
                  <a:cubicBezTo>
                    <a:pt x="16013" y="4708"/>
                    <a:pt x="17121" y="4199"/>
                    <a:pt x="18237" y="4199"/>
                  </a:cubicBezTo>
                  <a:cubicBezTo>
                    <a:pt x="18437" y="4199"/>
                    <a:pt x="18637" y="4216"/>
                    <a:pt x="18829" y="4249"/>
                  </a:cubicBezTo>
                  <a:cubicBezTo>
                    <a:pt x="20270" y="4499"/>
                    <a:pt x="21445" y="5657"/>
                    <a:pt x="21728" y="6990"/>
                  </a:cubicBezTo>
                  <a:cubicBezTo>
                    <a:pt x="21220" y="5716"/>
                    <a:pt x="20012" y="4841"/>
                    <a:pt x="18762" y="4741"/>
                  </a:cubicBezTo>
                  <a:cubicBezTo>
                    <a:pt x="18679" y="4724"/>
                    <a:pt x="18579" y="4724"/>
                    <a:pt x="18495" y="4724"/>
                  </a:cubicBezTo>
                  <a:cubicBezTo>
                    <a:pt x="17346" y="4724"/>
                    <a:pt x="16204" y="5374"/>
                    <a:pt x="15638" y="6332"/>
                  </a:cubicBezTo>
                  <a:cubicBezTo>
                    <a:pt x="15563" y="6449"/>
                    <a:pt x="15446" y="6507"/>
                    <a:pt x="15321" y="6507"/>
                  </a:cubicBezTo>
                  <a:cubicBezTo>
                    <a:pt x="15263" y="6507"/>
                    <a:pt x="15188" y="6490"/>
                    <a:pt x="15138" y="6457"/>
                  </a:cubicBezTo>
                  <a:lnTo>
                    <a:pt x="15063" y="6407"/>
                  </a:lnTo>
                  <a:lnTo>
                    <a:pt x="15055" y="6390"/>
                  </a:lnTo>
                  <a:cubicBezTo>
                    <a:pt x="13780" y="5099"/>
                    <a:pt x="11955" y="4383"/>
                    <a:pt x="10139" y="4383"/>
                  </a:cubicBezTo>
                  <a:cubicBezTo>
                    <a:pt x="9664" y="4383"/>
                    <a:pt x="9198" y="4433"/>
                    <a:pt x="8740" y="4533"/>
                  </a:cubicBezTo>
                  <a:cubicBezTo>
                    <a:pt x="7623" y="4783"/>
                    <a:pt x="6565" y="5332"/>
                    <a:pt x="5674" y="6091"/>
                  </a:cubicBezTo>
                  <a:cubicBezTo>
                    <a:pt x="4791" y="6849"/>
                    <a:pt x="4074" y="7832"/>
                    <a:pt x="3624" y="8965"/>
                  </a:cubicBezTo>
                  <a:cubicBezTo>
                    <a:pt x="3874" y="7782"/>
                    <a:pt x="4499" y="6657"/>
                    <a:pt x="5366" y="5757"/>
                  </a:cubicBezTo>
                  <a:cubicBezTo>
                    <a:pt x="6232" y="4849"/>
                    <a:pt x="7340" y="4174"/>
                    <a:pt x="8581" y="3849"/>
                  </a:cubicBezTo>
                  <a:cubicBezTo>
                    <a:pt x="9156" y="3708"/>
                    <a:pt x="9739" y="3633"/>
                    <a:pt x="10323" y="3633"/>
                  </a:cubicBezTo>
                  <a:close/>
                  <a:moveTo>
                    <a:pt x="54694" y="1958"/>
                  </a:moveTo>
                  <a:cubicBezTo>
                    <a:pt x="56052" y="1967"/>
                    <a:pt x="57352" y="2575"/>
                    <a:pt x="58310" y="3491"/>
                  </a:cubicBezTo>
                  <a:cubicBezTo>
                    <a:pt x="59143" y="4283"/>
                    <a:pt x="59751" y="5324"/>
                    <a:pt x="59943" y="6465"/>
                  </a:cubicBezTo>
                  <a:cubicBezTo>
                    <a:pt x="60609" y="6141"/>
                    <a:pt x="61342" y="5982"/>
                    <a:pt x="62067" y="5982"/>
                  </a:cubicBezTo>
                  <a:cubicBezTo>
                    <a:pt x="62634" y="5982"/>
                    <a:pt x="63184" y="6074"/>
                    <a:pt x="63709" y="6274"/>
                  </a:cubicBezTo>
                  <a:cubicBezTo>
                    <a:pt x="65083" y="6799"/>
                    <a:pt x="66125" y="8007"/>
                    <a:pt x="66441" y="9365"/>
                  </a:cubicBezTo>
                  <a:cubicBezTo>
                    <a:pt x="65916" y="8073"/>
                    <a:pt x="64800" y="7107"/>
                    <a:pt x="63550" y="6740"/>
                  </a:cubicBezTo>
                  <a:cubicBezTo>
                    <a:pt x="63167" y="6624"/>
                    <a:pt x="62759" y="6574"/>
                    <a:pt x="62359" y="6574"/>
                  </a:cubicBezTo>
                  <a:cubicBezTo>
                    <a:pt x="61459" y="6574"/>
                    <a:pt x="60568" y="6840"/>
                    <a:pt x="59851" y="7340"/>
                  </a:cubicBezTo>
                  <a:cubicBezTo>
                    <a:pt x="59793" y="7382"/>
                    <a:pt x="59718" y="7407"/>
                    <a:pt x="59643" y="7407"/>
                  </a:cubicBezTo>
                  <a:cubicBezTo>
                    <a:pt x="59526" y="7407"/>
                    <a:pt x="59426" y="7357"/>
                    <a:pt x="59351" y="7257"/>
                  </a:cubicBezTo>
                  <a:cubicBezTo>
                    <a:pt x="59318" y="7207"/>
                    <a:pt x="59301" y="7149"/>
                    <a:pt x="59293" y="7082"/>
                  </a:cubicBezTo>
                  <a:lnTo>
                    <a:pt x="59293" y="7074"/>
                  </a:lnTo>
                  <a:cubicBezTo>
                    <a:pt x="59093" y="4774"/>
                    <a:pt x="57002" y="2758"/>
                    <a:pt x="54686" y="2650"/>
                  </a:cubicBezTo>
                  <a:lnTo>
                    <a:pt x="54486" y="2650"/>
                  </a:lnTo>
                  <a:cubicBezTo>
                    <a:pt x="53395" y="2650"/>
                    <a:pt x="52303" y="3066"/>
                    <a:pt x="51420" y="3758"/>
                  </a:cubicBezTo>
                  <a:cubicBezTo>
                    <a:pt x="50479" y="4499"/>
                    <a:pt x="49754" y="5566"/>
                    <a:pt x="49496" y="6790"/>
                  </a:cubicBezTo>
                  <a:cubicBezTo>
                    <a:pt x="49546" y="5532"/>
                    <a:pt x="50170" y="4299"/>
                    <a:pt x="51112" y="3416"/>
                  </a:cubicBezTo>
                  <a:cubicBezTo>
                    <a:pt x="52045" y="2542"/>
                    <a:pt x="53320" y="1958"/>
                    <a:pt x="54653" y="1958"/>
                  </a:cubicBezTo>
                  <a:close/>
                  <a:moveTo>
                    <a:pt x="40906" y="1"/>
                  </a:moveTo>
                  <a:cubicBezTo>
                    <a:pt x="40556" y="1"/>
                    <a:pt x="40181" y="42"/>
                    <a:pt x="39806" y="134"/>
                  </a:cubicBezTo>
                  <a:cubicBezTo>
                    <a:pt x="37299" y="742"/>
                    <a:pt x="35849" y="3258"/>
                    <a:pt x="35091" y="5249"/>
                  </a:cubicBezTo>
                  <a:cubicBezTo>
                    <a:pt x="35316" y="5341"/>
                    <a:pt x="35533" y="5441"/>
                    <a:pt x="35758" y="5549"/>
                  </a:cubicBezTo>
                  <a:cubicBezTo>
                    <a:pt x="36432" y="5891"/>
                    <a:pt x="37049" y="6365"/>
                    <a:pt x="37590" y="6882"/>
                  </a:cubicBezTo>
                  <a:cubicBezTo>
                    <a:pt x="37699" y="5707"/>
                    <a:pt x="38282" y="4583"/>
                    <a:pt x="39190" y="3841"/>
                  </a:cubicBezTo>
                  <a:cubicBezTo>
                    <a:pt x="39773" y="3375"/>
                    <a:pt x="40473" y="3050"/>
                    <a:pt x="41198" y="2950"/>
                  </a:cubicBezTo>
                  <a:cubicBezTo>
                    <a:pt x="41439" y="2916"/>
                    <a:pt x="41673" y="2891"/>
                    <a:pt x="41906" y="2891"/>
                  </a:cubicBezTo>
                  <a:cubicBezTo>
                    <a:pt x="42397" y="2891"/>
                    <a:pt x="42881" y="2975"/>
                    <a:pt x="43322" y="3158"/>
                  </a:cubicBezTo>
                  <a:cubicBezTo>
                    <a:pt x="43056" y="3100"/>
                    <a:pt x="42772" y="3083"/>
                    <a:pt x="42497" y="3083"/>
                  </a:cubicBezTo>
                  <a:cubicBezTo>
                    <a:pt x="42081" y="3083"/>
                    <a:pt x="41664" y="3141"/>
                    <a:pt x="41273" y="3258"/>
                  </a:cubicBezTo>
                  <a:cubicBezTo>
                    <a:pt x="40615" y="3458"/>
                    <a:pt x="40015" y="3791"/>
                    <a:pt x="39548" y="4249"/>
                  </a:cubicBezTo>
                  <a:cubicBezTo>
                    <a:pt x="38598" y="5166"/>
                    <a:pt x="38149" y="6549"/>
                    <a:pt x="38357" y="7807"/>
                  </a:cubicBezTo>
                  <a:cubicBezTo>
                    <a:pt x="38390" y="8015"/>
                    <a:pt x="38249" y="8215"/>
                    <a:pt x="38040" y="8248"/>
                  </a:cubicBezTo>
                  <a:lnTo>
                    <a:pt x="37982" y="8248"/>
                  </a:lnTo>
                  <a:cubicBezTo>
                    <a:pt x="37882" y="8248"/>
                    <a:pt x="37774" y="8198"/>
                    <a:pt x="37699" y="8115"/>
                  </a:cubicBezTo>
                  <a:lnTo>
                    <a:pt x="37690" y="8107"/>
                  </a:lnTo>
                  <a:cubicBezTo>
                    <a:pt x="37032" y="7340"/>
                    <a:pt x="36257" y="6699"/>
                    <a:pt x="35391" y="6232"/>
                  </a:cubicBezTo>
                  <a:cubicBezTo>
                    <a:pt x="35216" y="6132"/>
                    <a:pt x="35024" y="6041"/>
                    <a:pt x="34824" y="5966"/>
                  </a:cubicBezTo>
                  <a:cubicBezTo>
                    <a:pt x="34475" y="7032"/>
                    <a:pt x="34341" y="7798"/>
                    <a:pt x="34341" y="7798"/>
                  </a:cubicBezTo>
                  <a:cubicBezTo>
                    <a:pt x="34341" y="7798"/>
                    <a:pt x="33508" y="6615"/>
                    <a:pt x="32242" y="5591"/>
                  </a:cubicBezTo>
                  <a:cubicBezTo>
                    <a:pt x="31392" y="5699"/>
                    <a:pt x="30542" y="6032"/>
                    <a:pt x="29909" y="6632"/>
                  </a:cubicBezTo>
                  <a:cubicBezTo>
                    <a:pt x="29184" y="7299"/>
                    <a:pt x="28693" y="8282"/>
                    <a:pt x="28701" y="9331"/>
                  </a:cubicBezTo>
                  <a:cubicBezTo>
                    <a:pt x="28484" y="8290"/>
                    <a:pt x="28868" y="7157"/>
                    <a:pt x="29592" y="6332"/>
                  </a:cubicBezTo>
                  <a:cubicBezTo>
                    <a:pt x="30101" y="5741"/>
                    <a:pt x="30800" y="5324"/>
                    <a:pt x="31550" y="5091"/>
                  </a:cubicBezTo>
                  <a:cubicBezTo>
                    <a:pt x="30734" y="4549"/>
                    <a:pt x="29784" y="4149"/>
                    <a:pt x="28809" y="4149"/>
                  </a:cubicBezTo>
                  <a:cubicBezTo>
                    <a:pt x="28618" y="4149"/>
                    <a:pt x="28426" y="4166"/>
                    <a:pt x="28226" y="4199"/>
                  </a:cubicBezTo>
                  <a:cubicBezTo>
                    <a:pt x="25035" y="4741"/>
                    <a:pt x="24394" y="8073"/>
                    <a:pt x="24394" y="8073"/>
                  </a:cubicBezTo>
                  <a:cubicBezTo>
                    <a:pt x="24394" y="8073"/>
                    <a:pt x="21111" y="1192"/>
                    <a:pt x="13938" y="1192"/>
                  </a:cubicBezTo>
                  <a:cubicBezTo>
                    <a:pt x="13413" y="1192"/>
                    <a:pt x="12864" y="1217"/>
                    <a:pt x="12305" y="1300"/>
                  </a:cubicBezTo>
                  <a:cubicBezTo>
                    <a:pt x="4136" y="2445"/>
                    <a:pt x="221" y="11447"/>
                    <a:pt x="79" y="11780"/>
                  </a:cubicBezTo>
                  <a:lnTo>
                    <a:pt x="79" y="11780"/>
                  </a:lnTo>
                  <a:lnTo>
                    <a:pt x="72098" y="10773"/>
                  </a:lnTo>
                  <a:cubicBezTo>
                    <a:pt x="70457" y="5174"/>
                    <a:pt x="65508" y="4324"/>
                    <a:pt x="62650" y="4324"/>
                  </a:cubicBezTo>
                  <a:cubicBezTo>
                    <a:pt x="61401" y="4324"/>
                    <a:pt x="60551" y="4491"/>
                    <a:pt x="60551" y="4491"/>
                  </a:cubicBezTo>
                  <a:cubicBezTo>
                    <a:pt x="60551" y="4491"/>
                    <a:pt x="60151" y="1117"/>
                    <a:pt x="55819" y="125"/>
                  </a:cubicBezTo>
                  <a:cubicBezTo>
                    <a:pt x="55461" y="42"/>
                    <a:pt x="55094" y="1"/>
                    <a:pt x="54728" y="1"/>
                  </a:cubicBezTo>
                  <a:cubicBezTo>
                    <a:pt x="50804" y="1"/>
                    <a:pt x="47280" y="4491"/>
                    <a:pt x="47280" y="4491"/>
                  </a:cubicBezTo>
                  <a:cubicBezTo>
                    <a:pt x="47280" y="4491"/>
                    <a:pt x="44630" y="1"/>
                    <a:pt x="40906" y="1"/>
                  </a:cubicBezTo>
                  <a:close/>
                  <a:moveTo>
                    <a:pt x="79" y="11780"/>
                  </a:moveTo>
                  <a:lnTo>
                    <a:pt x="0" y="11781"/>
                  </a:lnTo>
                  <a:lnTo>
                    <a:pt x="75" y="11789"/>
                  </a:lnTo>
                  <a:cubicBezTo>
                    <a:pt x="75" y="11789"/>
                    <a:pt x="77" y="11786"/>
                    <a:pt x="79" y="1178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71"/>
            <p:cNvSpPr/>
            <p:nvPr/>
          </p:nvSpPr>
          <p:spPr>
            <a:xfrm>
              <a:off x="2814152" y="4839664"/>
              <a:ext cx="284691" cy="83821"/>
            </a:xfrm>
            <a:custGeom>
              <a:avLst/>
              <a:gdLst/>
              <a:ahLst/>
              <a:cxnLst/>
              <a:rect l="l" t="t" r="r" b="b"/>
              <a:pathLst>
                <a:path w="18113" h="5333" extrusionOk="0">
                  <a:moveTo>
                    <a:pt x="6699" y="1"/>
                  </a:moveTo>
                  <a:cubicBezTo>
                    <a:pt x="6115" y="1"/>
                    <a:pt x="5532" y="76"/>
                    <a:pt x="4957" y="226"/>
                  </a:cubicBezTo>
                  <a:cubicBezTo>
                    <a:pt x="3724" y="542"/>
                    <a:pt x="2608" y="1234"/>
                    <a:pt x="1742" y="2125"/>
                  </a:cubicBezTo>
                  <a:cubicBezTo>
                    <a:pt x="875" y="3025"/>
                    <a:pt x="250" y="4150"/>
                    <a:pt x="0" y="5333"/>
                  </a:cubicBezTo>
                  <a:cubicBezTo>
                    <a:pt x="442" y="4208"/>
                    <a:pt x="1158" y="3225"/>
                    <a:pt x="2066" y="2475"/>
                  </a:cubicBezTo>
                  <a:cubicBezTo>
                    <a:pt x="2950" y="1700"/>
                    <a:pt x="4016" y="1159"/>
                    <a:pt x="5124" y="909"/>
                  </a:cubicBezTo>
                  <a:cubicBezTo>
                    <a:pt x="5582" y="817"/>
                    <a:pt x="6057" y="767"/>
                    <a:pt x="6524" y="767"/>
                  </a:cubicBezTo>
                  <a:cubicBezTo>
                    <a:pt x="8331" y="767"/>
                    <a:pt x="10156" y="1484"/>
                    <a:pt x="11439" y="2775"/>
                  </a:cubicBezTo>
                  <a:lnTo>
                    <a:pt x="11447" y="2783"/>
                  </a:lnTo>
                  <a:lnTo>
                    <a:pt x="11522" y="2833"/>
                  </a:lnTo>
                  <a:cubicBezTo>
                    <a:pt x="11581" y="2867"/>
                    <a:pt x="11647" y="2892"/>
                    <a:pt x="11706" y="2892"/>
                  </a:cubicBezTo>
                  <a:cubicBezTo>
                    <a:pt x="11831" y="2892"/>
                    <a:pt x="11955" y="2825"/>
                    <a:pt x="12022" y="2708"/>
                  </a:cubicBezTo>
                  <a:cubicBezTo>
                    <a:pt x="12580" y="1750"/>
                    <a:pt x="13730" y="1109"/>
                    <a:pt x="14888" y="1109"/>
                  </a:cubicBezTo>
                  <a:cubicBezTo>
                    <a:pt x="14971" y="1109"/>
                    <a:pt x="15063" y="1109"/>
                    <a:pt x="15146" y="1117"/>
                  </a:cubicBezTo>
                  <a:cubicBezTo>
                    <a:pt x="16396" y="1234"/>
                    <a:pt x="17612" y="2100"/>
                    <a:pt x="18112" y="3367"/>
                  </a:cubicBezTo>
                  <a:cubicBezTo>
                    <a:pt x="17829" y="2034"/>
                    <a:pt x="16663" y="876"/>
                    <a:pt x="15221" y="626"/>
                  </a:cubicBezTo>
                  <a:cubicBezTo>
                    <a:pt x="15021" y="601"/>
                    <a:pt x="14821" y="576"/>
                    <a:pt x="14621" y="576"/>
                  </a:cubicBezTo>
                  <a:cubicBezTo>
                    <a:pt x="13513" y="576"/>
                    <a:pt x="12397" y="1084"/>
                    <a:pt x="11664" y="1959"/>
                  </a:cubicBezTo>
                  <a:cubicBezTo>
                    <a:pt x="10331" y="701"/>
                    <a:pt x="8523" y="1"/>
                    <a:pt x="66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71"/>
            <p:cNvSpPr/>
            <p:nvPr/>
          </p:nvSpPr>
          <p:spPr>
            <a:xfrm>
              <a:off x="3204874" y="4829715"/>
              <a:ext cx="233232" cy="101362"/>
            </a:xfrm>
            <a:custGeom>
              <a:avLst/>
              <a:gdLst/>
              <a:ahLst/>
              <a:cxnLst/>
              <a:rect l="l" t="t" r="r" b="b"/>
              <a:pathLst>
                <a:path w="14839" h="6449" extrusionOk="0">
                  <a:moveTo>
                    <a:pt x="13422" y="1"/>
                  </a:moveTo>
                  <a:cubicBezTo>
                    <a:pt x="13189" y="1"/>
                    <a:pt x="12955" y="26"/>
                    <a:pt x="12714" y="51"/>
                  </a:cubicBezTo>
                  <a:cubicBezTo>
                    <a:pt x="11997" y="167"/>
                    <a:pt x="11297" y="484"/>
                    <a:pt x="10706" y="950"/>
                  </a:cubicBezTo>
                  <a:cubicBezTo>
                    <a:pt x="9798" y="1692"/>
                    <a:pt x="9215" y="2817"/>
                    <a:pt x="9106" y="3991"/>
                  </a:cubicBezTo>
                  <a:cubicBezTo>
                    <a:pt x="8565" y="3458"/>
                    <a:pt x="7957" y="3000"/>
                    <a:pt x="7274" y="2658"/>
                  </a:cubicBezTo>
                  <a:cubicBezTo>
                    <a:pt x="7049" y="2542"/>
                    <a:pt x="6832" y="2442"/>
                    <a:pt x="6607" y="2358"/>
                  </a:cubicBezTo>
                  <a:cubicBezTo>
                    <a:pt x="6499" y="2608"/>
                    <a:pt x="6415" y="2842"/>
                    <a:pt x="6340" y="3075"/>
                  </a:cubicBezTo>
                  <a:cubicBezTo>
                    <a:pt x="6532" y="3150"/>
                    <a:pt x="6715" y="3242"/>
                    <a:pt x="6907" y="3333"/>
                  </a:cubicBezTo>
                  <a:cubicBezTo>
                    <a:pt x="7773" y="3800"/>
                    <a:pt x="8548" y="4450"/>
                    <a:pt x="9206" y="5208"/>
                  </a:cubicBezTo>
                  <a:lnTo>
                    <a:pt x="9215" y="5216"/>
                  </a:lnTo>
                  <a:cubicBezTo>
                    <a:pt x="9281" y="5299"/>
                    <a:pt x="9381" y="5358"/>
                    <a:pt x="9498" y="5358"/>
                  </a:cubicBezTo>
                  <a:lnTo>
                    <a:pt x="9556" y="5358"/>
                  </a:lnTo>
                  <a:cubicBezTo>
                    <a:pt x="9765" y="5316"/>
                    <a:pt x="9906" y="5124"/>
                    <a:pt x="9873" y="4916"/>
                  </a:cubicBezTo>
                  <a:cubicBezTo>
                    <a:pt x="9656" y="3658"/>
                    <a:pt x="10114" y="2258"/>
                    <a:pt x="11064" y="1359"/>
                  </a:cubicBezTo>
                  <a:cubicBezTo>
                    <a:pt x="11531" y="900"/>
                    <a:pt x="12139" y="567"/>
                    <a:pt x="12789" y="367"/>
                  </a:cubicBezTo>
                  <a:cubicBezTo>
                    <a:pt x="13180" y="251"/>
                    <a:pt x="13597" y="192"/>
                    <a:pt x="14013" y="192"/>
                  </a:cubicBezTo>
                  <a:cubicBezTo>
                    <a:pt x="14288" y="192"/>
                    <a:pt x="14572" y="209"/>
                    <a:pt x="14838" y="259"/>
                  </a:cubicBezTo>
                  <a:cubicBezTo>
                    <a:pt x="14405" y="84"/>
                    <a:pt x="13913" y="1"/>
                    <a:pt x="13422" y="1"/>
                  </a:cubicBezTo>
                  <a:close/>
                  <a:moveTo>
                    <a:pt x="3066" y="2208"/>
                  </a:moveTo>
                  <a:cubicBezTo>
                    <a:pt x="2316" y="2442"/>
                    <a:pt x="1617" y="2858"/>
                    <a:pt x="1108" y="3450"/>
                  </a:cubicBezTo>
                  <a:cubicBezTo>
                    <a:pt x="400" y="4275"/>
                    <a:pt x="0" y="5408"/>
                    <a:pt x="217" y="6449"/>
                  </a:cubicBezTo>
                  <a:cubicBezTo>
                    <a:pt x="200" y="5399"/>
                    <a:pt x="700" y="4416"/>
                    <a:pt x="1417" y="3758"/>
                  </a:cubicBezTo>
                  <a:cubicBezTo>
                    <a:pt x="2050" y="3158"/>
                    <a:pt x="2883" y="2817"/>
                    <a:pt x="3749" y="2717"/>
                  </a:cubicBezTo>
                  <a:cubicBezTo>
                    <a:pt x="3533" y="2542"/>
                    <a:pt x="3300" y="2367"/>
                    <a:pt x="3066" y="22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71"/>
            <p:cNvSpPr/>
            <p:nvPr/>
          </p:nvSpPr>
          <p:spPr>
            <a:xfrm>
              <a:off x="3535102" y="4813605"/>
              <a:ext cx="266223" cy="116168"/>
            </a:xfrm>
            <a:custGeom>
              <a:avLst/>
              <a:gdLst/>
              <a:ahLst/>
              <a:cxnLst/>
              <a:rect l="l" t="t" r="r" b="b"/>
              <a:pathLst>
                <a:path w="16938" h="7391" extrusionOk="0">
                  <a:moveTo>
                    <a:pt x="5158" y="1"/>
                  </a:moveTo>
                  <a:cubicBezTo>
                    <a:pt x="3825" y="1"/>
                    <a:pt x="2550" y="576"/>
                    <a:pt x="1617" y="1459"/>
                  </a:cubicBezTo>
                  <a:cubicBezTo>
                    <a:pt x="684" y="2350"/>
                    <a:pt x="51" y="3575"/>
                    <a:pt x="1" y="4833"/>
                  </a:cubicBezTo>
                  <a:cubicBezTo>
                    <a:pt x="259" y="3608"/>
                    <a:pt x="984" y="2542"/>
                    <a:pt x="1925" y="1809"/>
                  </a:cubicBezTo>
                  <a:cubicBezTo>
                    <a:pt x="2808" y="1109"/>
                    <a:pt x="3900" y="692"/>
                    <a:pt x="4991" y="692"/>
                  </a:cubicBezTo>
                  <a:lnTo>
                    <a:pt x="5191" y="692"/>
                  </a:lnTo>
                  <a:cubicBezTo>
                    <a:pt x="7507" y="809"/>
                    <a:pt x="9598" y="2817"/>
                    <a:pt x="9798" y="5116"/>
                  </a:cubicBezTo>
                  <a:lnTo>
                    <a:pt x="9798" y="5125"/>
                  </a:lnTo>
                  <a:cubicBezTo>
                    <a:pt x="9798" y="5191"/>
                    <a:pt x="9815" y="5250"/>
                    <a:pt x="9856" y="5308"/>
                  </a:cubicBezTo>
                  <a:cubicBezTo>
                    <a:pt x="9931" y="5400"/>
                    <a:pt x="10031" y="5450"/>
                    <a:pt x="10148" y="5450"/>
                  </a:cubicBezTo>
                  <a:cubicBezTo>
                    <a:pt x="10223" y="5450"/>
                    <a:pt x="10298" y="5433"/>
                    <a:pt x="10356" y="5391"/>
                  </a:cubicBezTo>
                  <a:cubicBezTo>
                    <a:pt x="11064" y="4866"/>
                    <a:pt x="11964" y="4600"/>
                    <a:pt x="12856" y="4600"/>
                  </a:cubicBezTo>
                  <a:cubicBezTo>
                    <a:pt x="13264" y="4600"/>
                    <a:pt x="13655" y="4650"/>
                    <a:pt x="14047" y="4766"/>
                  </a:cubicBezTo>
                  <a:cubicBezTo>
                    <a:pt x="15297" y="5141"/>
                    <a:pt x="16405" y="6108"/>
                    <a:pt x="16938" y="7391"/>
                  </a:cubicBezTo>
                  <a:cubicBezTo>
                    <a:pt x="16630" y="6033"/>
                    <a:pt x="15571" y="4816"/>
                    <a:pt x="14214" y="4317"/>
                  </a:cubicBezTo>
                  <a:cubicBezTo>
                    <a:pt x="13689" y="4117"/>
                    <a:pt x="13139" y="4025"/>
                    <a:pt x="12572" y="4025"/>
                  </a:cubicBezTo>
                  <a:cubicBezTo>
                    <a:pt x="11847" y="4025"/>
                    <a:pt x="11106" y="4192"/>
                    <a:pt x="10448" y="4516"/>
                  </a:cubicBezTo>
                  <a:cubicBezTo>
                    <a:pt x="10240" y="3375"/>
                    <a:pt x="9640" y="2325"/>
                    <a:pt x="8815" y="1534"/>
                  </a:cubicBezTo>
                  <a:cubicBezTo>
                    <a:pt x="7857" y="617"/>
                    <a:pt x="6557" y="1"/>
                    <a:pt x="5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8" name="Google Shape;4758;p71"/>
          <p:cNvGrpSpPr/>
          <p:nvPr/>
        </p:nvGrpSpPr>
        <p:grpSpPr>
          <a:xfrm flipH="1">
            <a:off x="4458893" y="4332798"/>
            <a:ext cx="684975" cy="876048"/>
            <a:chOff x="5791475" y="1450100"/>
            <a:chExt cx="1065777" cy="1363074"/>
          </a:xfrm>
        </p:grpSpPr>
        <p:sp>
          <p:nvSpPr>
            <p:cNvPr id="4759" name="Google Shape;4759;p71"/>
            <p:cNvSpPr/>
            <p:nvPr/>
          </p:nvSpPr>
          <p:spPr>
            <a:xfrm>
              <a:off x="6158688" y="1805226"/>
              <a:ext cx="446388" cy="1007949"/>
            </a:xfrm>
            <a:custGeom>
              <a:avLst/>
              <a:gdLst/>
              <a:ahLst/>
              <a:cxnLst/>
              <a:rect l="l" t="t" r="r" b="b"/>
              <a:pathLst>
                <a:path w="9895" h="22343" extrusionOk="0">
                  <a:moveTo>
                    <a:pt x="369" y="0"/>
                  </a:moveTo>
                  <a:cubicBezTo>
                    <a:pt x="185" y="0"/>
                    <a:pt x="0" y="179"/>
                    <a:pt x="147" y="357"/>
                  </a:cubicBezTo>
                  <a:cubicBezTo>
                    <a:pt x="1446" y="2056"/>
                    <a:pt x="2879" y="3639"/>
                    <a:pt x="4021" y="5464"/>
                  </a:cubicBezTo>
                  <a:cubicBezTo>
                    <a:pt x="5187" y="7322"/>
                    <a:pt x="6179" y="9296"/>
                    <a:pt x="6945" y="11354"/>
                  </a:cubicBezTo>
                  <a:cubicBezTo>
                    <a:pt x="8303" y="14961"/>
                    <a:pt x="8794" y="18585"/>
                    <a:pt x="8944" y="22343"/>
                  </a:cubicBezTo>
                  <a:lnTo>
                    <a:pt x="9878" y="22343"/>
                  </a:lnTo>
                  <a:cubicBezTo>
                    <a:pt x="9894" y="18469"/>
                    <a:pt x="8944" y="14478"/>
                    <a:pt x="7570" y="10929"/>
                  </a:cubicBezTo>
                  <a:cubicBezTo>
                    <a:pt x="6062" y="7055"/>
                    <a:pt x="3771" y="2789"/>
                    <a:pt x="530" y="57"/>
                  </a:cubicBezTo>
                  <a:cubicBezTo>
                    <a:pt x="483" y="17"/>
                    <a:pt x="426" y="0"/>
                    <a:pt x="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71"/>
            <p:cNvSpPr/>
            <p:nvPr/>
          </p:nvSpPr>
          <p:spPr>
            <a:xfrm>
              <a:off x="5791475" y="1450100"/>
              <a:ext cx="698973" cy="699830"/>
            </a:xfrm>
            <a:custGeom>
              <a:avLst/>
              <a:gdLst/>
              <a:ahLst/>
              <a:cxnLst/>
              <a:rect l="l" t="t" r="r" b="b"/>
              <a:pathLst>
                <a:path w="15494" h="15513" extrusionOk="0">
                  <a:moveTo>
                    <a:pt x="11044" y="0"/>
                  </a:moveTo>
                  <a:cubicBezTo>
                    <a:pt x="10663" y="0"/>
                    <a:pt x="10238" y="282"/>
                    <a:pt x="9945" y="581"/>
                  </a:cubicBezTo>
                  <a:cubicBezTo>
                    <a:pt x="8587" y="1972"/>
                    <a:pt x="7904" y="3971"/>
                    <a:pt x="8120" y="5896"/>
                  </a:cubicBezTo>
                  <a:cubicBezTo>
                    <a:pt x="7580" y="4567"/>
                    <a:pt x="6717" y="3013"/>
                    <a:pt x="5282" y="3013"/>
                  </a:cubicBezTo>
                  <a:cubicBezTo>
                    <a:pt x="5279" y="3013"/>
                    <a:pt x="5275" y="3013"/>
                    <a:pt x="5271" y="3013"/>
                  </a:cubicBezTo>
                  <a:cubicBezTo>
                    <a:pt x="4038" y="3038"/>
                    <a:pt x="3121" y="4413"/>
                    <a:pt x="3346" y="5621"/>
                  </a:cubicBezTo>
                  <a:cubicBezTo>
                    <a:pt x="3575" y="6806"/>
                    <a:pt x="4629" y="7694"/>
                    <a:pt x="5794" y="8003"/>
                  </a:cubicBezTo>
                  <a:lnTo>
                    <a:pt x="5794" y="8003"/>
                  </a:lnTo>
                  <a:cubicBezTo>
                    <a:pt x="5685" y="7978"/>
                    <a:pt x="5567" y="7967"/>
                    <a:pt x="5444" y="7967"/>
                  </a:cubicBezTo>
                  <a:cubicBezTo>
                    <a:pt x="3506" y="7967"/>
                    <a:pt x="0" y="10791"/>
                    <a:pt x="2830" y="10845"/>
                  </a:cubicBezTo>
                  <a:cubicBezTo>
                    <a:pt x="2311" y="11509"/>
                    <a:pt x="477" y="14419"/>
                    <a:pt x="1577" y="14419"/>
                  </a:cubicBezTo>
                  <a:cubicBezTo>
                    <a:pt x="1802" y="14419"/>
                    <a:pt x="2149" y="14297"/>
                    <a:pt x="2655" y="14010"/>
                  </a:cubicBezTo>
                  <a:cubicBezTo>
                    <a:pt x="4571" y="12919"/>
                    <a:pt x="6379" y="11644"/>
                    <a:pt x="8045" y="10195"/>
                  </a:cubicBezTo>
                  <a:lnTo>
                    <a:pt x="8045" y="10195"/>
                  </a:lnTo>
                  <a:cubicBezTo>
                    <a:pt x="7245" y="11811"/>
                    <a:pt x="7029" y="13711"/>
                    <a:pt x="7420" y="15460"/>
                  </a:cubicBezTo>
                  <a:cubicBezTo>
                    <a:pt x="7499" y="15496"/>
                    <a:pt x="7576" y="15512"/>
                    <a:pt x="7652" y="15512"/>
                  </a:cubicBezTo>
                  <a:cubicBezTo>
                    <a:pt x="8055" y="15512"/>
                    <a:pt x="8421" y="15061"/>
                    <a:pt x="8645" y="14669"/>
                  </a:cubicBezTo>
                  <a:cubicBezTo>
                    <a:pt x="9078" y="13877"/>
                    <a:pt x="9620" y="13152"/>
                    <a:pt x="9745" y="12261"/>
                  </a:cubicBezTo>
                  <a:cubicBezTo>
                    <a:pt x="9878" y="11278"/>
                    <a:pt x="9928" y="10295"/>
                    <a:pt x="9878" y="9312"/>
                  </a:cubicBezTo>
                  <a:lnTo>
                    <a:pt x="9878" y="9312"/>
                  </a:lnTo>
                  <a:cubicBezTo>
                    <a:pt x="10078" y="9795"/>
                    <a:pt x="10328" y="10270"/>
                    <a:pt x="10678" y="10645"/>
                  </a:cubicBezTo>
                  <a:cubicBezTo>
                    <a:pt x="11167" y="11153"/>
                    <a:pt x="11888" y="11515"/>
                    <a:pt x="12602" y="11515"/>
                  </a:cubicBezTo>
                  <a:cubicBezTo>
                    <a:pt x="12824" y="11515"/>
                    <a:pt x="13046" y="11480"/>
                    <a:pt x="13260" y="11403"/>
                  </a:cubicBezTo>
                  <a:cubicBezTo>
                    <a:pt x="14194" y="11070"/>
                    <a:pt x="14943" y="9645"/>
                    <a:pt x="14302" y="8762"/>
                  </a:cubicBezTo>
                  <a:cubicBezTo>
                    <a:pt x="14085" y="8462"/>
                    <a:pt x="13760" y="8270"/>
                    <a:pt x="13435" y="8095"/>
                  </a:cubicBezTo>
                  <a:cubicBezTo>
                    <a:pt x="12782" y="7735"/>
                    <a:pt x="12109" y="7402"/>
                    <a:pt x="11391" y="7236"/>
                  </a:cubicBezTo>
                  <a:lnTo>
                    <a:pt x="11391" y="7236"/>
                  </a:lnTo>
                  <a:cubicBezTo>
                    <a:pt x="11753" y="7307"/>
                    <a:pt x="12124" y="7366"/>
                    <a:pt x="12486" y="7366"/>
                  </a:cubicBezTo>
                  <a:cubicBezTo>
                    <a:pt x="12857" y="7366"/>
                    <a:pt x="13217" y="7304"/>
                    <a:pt x="13544" y="7129"/>
                  </a:cubicBezTo>
                  <a:cubicBezTo>
                    <a:pt x="14335" y="6712"/>
                    <a:pt x="15185" y="5371"/>
                    <a:pt x="15352" y="4505"/>
                  </a:cubicBezTo>
                  <a:cubicBezTo>
                    <a:pt x="15493" y="3755"/>
                    <a:pt x="15143" y="2855"/>
                    <a:pt x="14410" y="2663"/>
                  </a:cubicBezTo>
                  <a:cubicBezTo>
                    <a:pt x="14303" y="2634"/>
                    <a:pt x="14195" y="2621"/>
                    <a:pt x="14087" y="2621"/>
                  </a:cubicBezTo>
                  <a:cubicBezTo>
                    <a:pt x="13640" y="2621"/>
                    <a:pt x="13190" y="2845"/>
                    <a:pt x="12794" y="3080"/>
                  </a:cubicBezTo>
                  <a:cubicBezTo>
                    <a:pt x="11986" y="3563"/>
                    <a:pt x="11211" y="4130"/>
                    <a:pt x="10503" y="4763"/>
                  </a:cubicBezTo>
                  <a:cubicBezTo>
                    <a:pt x="11411" y="3738"/>
                    <a:pt x="11894" y="2355"/>
                    <a:pt x="11794" y="1006"/>
                  </a:cubicBezTo>
                  <a:cubicBezTo>
                    <a:pt x="11778" y="689"/>
                    <a:pt x="11703" y="347"/>
                    <a:pt x="11461" y="147"/>
                  </a:cubicBezTo>
                  <a:cubicBezTo>
                    <a:pt x="11336" y="44"/>
                    <a:pt x="11193" y="0"/>
                    <a:pt x="1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71"/>
            <p:cNvSpPr/>
            <p:nvPr/>
          </p:nvSpPr>
          <p:spPr>
            <a:xfrm>
              <a:off x="5813174" y="1815286"/>
              <a:ext cx="416073" cy="334645"/>
            </a:xfrm>
            <a:custGeom>
              <a:avLst/>
              <a:gdLst/>
              <a:ahLst/>
              <a:cxnLst/>
              <a:rect l="l" t="t" r="r" b="b"/>
              <a:pathLst>
                <a:path w="9223" h="7418" extrusionOk="0">
                  <a:moveTo>
                    <a:pt x="5340" y="0"/>
                  </a:moveTo>
                  <a:lnTo>
                    <a:pt x="5340" y="0"/>
                  </a:lnTo>
                  <a:cubicBezTo>
                    <a:pt x="4232" y="917"/>
                    <a:pt x="2907" y="242"/>
                    <a:pt x="1891" y="1242"/>
                  </a:cubicBezTo>
                  <a:cubicBezTo>
                    <a:pt x="1641" y="1475"/>
                    <a:pt x="1141" y="1925"/>
                    <a:pt x="1282" y="2333"/>
                  </a:cubicBezTo>
                  <a:cubicBezTo>
                    <a:pt x="1349" y="2507"/>
                    <a:pt x="1874" y="2800"/>
                    <a:pt x="2164" y="2800"/>
                  </a:cubicBezTo>
                  <a:cubicBezTo>
                    <a:pt x="2234" y="2800"/>
                    <a:pt x="2291" y="2782"/>
                    <a:pt x="2324" y="2741"/>
                  </a:cubicBezTo>
                  <a:lnTo>
                    <a:pt x="2324" y="2741"/>
                  </a:lnTo>
                  <a:cubicBezTo>
                    <a:pt x="1826" y="3412"/>
                    <a:pt x="1" y="6324"/>
                    <a:pt x="1099" y="6324"/>
                  </a:cubicBezTo>
                  <a:cubicBezTo>
                    <a:pt x="1323" y="6324"/>
                    <a:pt x="1669" y="6202"/>
                    <a:pt x="2174" y="5915"/>
                  </a:cubicBezTo>
                  <a:cubicBezTo>
                    <a:pt x="4090" y="4824"/>
                    <a:pt x="5898" y="3549"/>
                    <a:pt x="7564" y="2100"/>
                  </a:cubicBezTo>
                  <a:lnTo>
                    <a:pt x="7564" y="2100"/>
                  </a:lnTo>
                  <a:cubicBezTo>
                    <a:pt x="6764" y="3716"/>
                    <a:pt x="6548" y="5616"/>
                    <a:pt x="6939" y="7365"/>
                  </a:cubicBezTo>
                  <a:cubicBezTo>
                    <a:pt x="7018" y="7401"/>
                    <a:pt x="7095" y="7417"/>
                    <a:pt x="7171" y="7417"/>
                  </a:cubicBezTo>
                  <a:cubicBezTo>
                    <a:pt x="7574" y="7417"/>
                    <a:pt x="7940" y="6966"/>
                    <a:pt x="8164" y="6574"/>
                  </a:cubicBezTo>
                  <a:cubicBezTo>
                    <a:pt x="9222" y="4666"/>
                    <a:pt x="9114" y="3474"/>
                    <a:pt x="9064" y="1308"/>
                  </a:cubicBezTo>
                  <a:lnTo>
                    <a:pt x="9064" y="1308"/>
                  </a:lnTo>
                  <a:cubicBezTo>
                    <a:pt x="9005" y="1742"/>
                    <a:pt x="8822" y="2266"/>
                    <a:pt x="8397" y="2291"/>
                  </a:cubicBezTo>
                  <a:cubicBezTo>
                    <a:pt x="8389" y="2292"/>
                    <a:pt x="8381" y="2292"/>
                    <a:pt x="8373" y="2292"/>
                  </a:cubicBezTo>
                  <a:cubicBezTo>
                    <a:pt x="8224" y="2292"/>
                    <a:pt x="8082" y="2220"/>
                    <a:pt x="7947" y="2125"/>
                  </a:cubicBezTo>
                  <a:cubicBezTo>
                    <a:pt x="7356" y="1675"/>
                    <a:pt x="7264" y="834"/>
                    <a:pt x="7223" y="84"/>
                  </a:cubicBezTo>
                  <a:cubicBezTo>
                    <a:pt x="6681" y="750"/>
                    <a:pt x="6056" y="1350"/>
                    <a:pt x="5381" y="1892"/>
                  </a:cubicBezTo>
                  <a:cubicBezTo>
                    <a:pt x="5216" y="2024"/>
                    <a:pt x="4990" y="2145"/>
                    <a:pt x="4795" y="2145"/>
                  </a:cubicBezTo>
                  <a:cubicBezTo>
                    <a:pt x="4694" y="2145"/>
                    <a:pt x="4602" y="2112"/>
                    <a:pt x="4532" y="2033"/>
                  </a:cubicBezTo>
                  <a:cubicBezTo>
                    <a:pt x="4373" y="1833"/>
                    <a:pt x="4482" y="1533"/>
                    <a:pt x="4607" y="1300"/>
                  </a:cubicBezTo>
                  <a:cubicBezTo>
                    <a:pt x="4848" y="867"/>
                    <a:pt x="5090" y="434"/>
                    <a:pt x="5340" y="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71"/>
            <p:cNvSpPr/>
            <p:nvPr/>
          </p:nvSpPr>
          <p:spPr>
            <a:xfrm>
              <a:off x="6081862" y="1742655"/>
              <a:ext cx="181939" cy="133488"/>
            </a:xfrm>
            <a:custGeom>
              <a:avLst/>
              <a:gdLst/>
              <a:ahLst/>
              <a:cxnLst/>
              <a:rect l="l" t="t" r="r" b="b"/>
              <a:pathLst>
                <a:path w="4033" h="2959" extrusionOk="0">
                  <a:moveTo>
                    <a:pt x="2716" y="0"/>
                  </a:moveTo>
                  <a:cubicBezTo>
                    <a:pt x="1887" y="0"/>
                    <a:pt x="900" y="1216"/>
                    <a:pt x="433" y="1660"/>
                  </a:cubicBezTo>
                  <a:cubicBezTo>
                    <a:pt x="225" y="1869"/>
                    <a:pt x="0" y="2119"/>
                    <a:pt x="34" y="2410"/>
                  </a:cubicBezTo>
                  <a:cubicBezTo>
                    <a:pt x="84" y="2718"/>
                    <a:pt x="408" y="2902"/>
                    <a:pt x="717" y="2943"/>
                  </a:cubicBezTo>
                  <a:cubicBezTo>
                    <a:pt x="789" y="2953"/>
                    <a:pt x="862" y="2958"/>
                    <a:pt x="934" y="2958"/>
                  </a:cubicBezTo>
                  <a:cubicBezTo>
                    <a:pt x="1514" y="2958"/>
                    <a:pt x="2069" y="2643"/>
                    <a:pt x="2491" y="2235"/>
                  </a:cubicBezTo>
                  <a:cubicBezTo>
                    <a:pt x="3016" y="1735"/>
                    <a:pt x="4033" y="511"/>
                    <a:pt x="3016" y="61"/>
                  </a:cubicBezTo>
                  <a:cubicBezTo>
                    <a:pt x="2919" y="19"/>
                    <a:pt x="2819" y="0"/>
                    <a:pt x="2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71"/>
            <p:cNvSpPr/>
            <p:nvPr/>
          </p:nvSpPr>
          <p:spPr>
            <a:xfrm>
              <a:off x="6572682" y="1597212"/>
              <a:ext cx="284570" cy="1215962"/>
            </a:xfrm>
            <a:custGeom>
              <a:avLst/>
              <a:gdLst/>
              <a:ahLst/>
              <a:cxnLst/>
              <a:rect l="l" t="t" r="r" b="b"/>
              <a:pathLst>
                <a:path w="6308" h="26954" extrusionOk="0">
                  <a:moveTo>
                    <a:pt x="4772" y="1"/>
                  </a:moveTo>
                  <a:cubicBezTo>
                    <a:pt x="4652" y="1"/>
                    <a:pt x="4538" y="61"/>
                    <a:pt x="4466" y="211"/>
                  </a:cubicBezTo>
                  <a:cubicBezTo>
                    <a:pt x="509" y="8575"/>
                    <a:pt x="1" y="17839"/>
                    <a:pt x="184" y="26954"/>
                  </a:cubicBezTo>
                  <a:lnTo>
                    <a:pt x="2200" y="26954"/>
                  </a:lnTo>
                  <a:cubicBezTo>
                    <a:pt x="5241" y="18481"/>
                    <a:pt x="6307" y="9400"/>
                    <a:pt x="5241" y="419"/>
                  </a:cubicBezTo>
                  <a:cubicBezTo>
                    <a:pt x="5214" y="194"/>
                    <a:pt x="4985" y="1"/>
                    <a:pt x="47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71"/>
            <p:cNvSpPr/>
            <p:nvPr/>
          </p:nvSpPr>
          <p:spPr>
            <a:xfrm>
              <a:off x="6585449" y="1597212"/>
              <a:ext cx="271803" cy="1215962"/>
            </a:xfrm>
            <a:custGeom>
              <a:avLst/>
              <a:gdLst/>
              <a:ahLst/>
              <a:cxnLst/>
              <a:rect l="l" t="t" r="r" b="b"/>
              <a:pathLst>
                <a:path w="6025" h="26954" extrusionOk="0">
                  <a:moveTo>
                    <a:pt x="4488" y="1"/>
                  </a:moveTo>
                  <a:cubicBezTo>
                    <a:pt x="4369" y="1"/>
                    <a:pt x="4255" y="61"/>
                    <a:pt x="4183" y="211"/>
                  </a:cubicBezTo>
                  <a:cubicBezTo>
                    <a:pt x="3850" y="927"/>
                    <a:pt x="3542" y="1652"/>
                    <a:pt x="3250" y="2377"/>
                  </a:cubicBezTo>
                  <a:cubicBezTo>
                    <a:pt x="3942" y="10716"/>
                    <a:pt x="2817" y="19089"/>
                    <a:pt x="1" y="26954"/>
                  </a:cubicBezTo>
                  <a:lnTo>
                    <a:pt x="1917" y="26954"/>
                  </a:lnTo>
                  <a:cubicBezTo>
                    <a:pt x="4950" y="18481"/>
                    <a:pt x="6024" y="9400"/>
                    <a:pt x="4950" y="419"/>
                  </a:cubicBezTo>
                  <a:cubicBezTo>
                    <a:pt x="4928" y="194"/>
                    <a:pt x="4701" y="1"/>
                    <a:pt x="4488" y="1"/>
                  </a:cubicBezTo>
                  <a:close/>
                </a:path>
              </a:pathLst>
            </a:custGeom>
            <a:solidFill>
              <a:srgbClr val="262034">
                <a:alpha val="6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5" name="Picture 5">
            <a:extLst>
              <a:ext uri="{FF2B5EF4-FFF2-40B4-BE49-F238E27FC236}">
                <a16:creationId xmlns:a16="http://schemas.microsoft.com/office/drawing/2014/main" id="{40AE0139-6269-ED37-B87C-6E8B9E7E29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10073" y="2223784"/>
            <a:ext cx="3603403" cy="2499861"/>
          </a:xfrm>
          <a:prstGeom prst="rect">
            <a:avLst/>
          </a:prstGeom>
        </p:spPr>
      </p:pic>
    </p:spTree>
    <p:extLst>
      <p:ext uri="{BB962C8B-B14F-4D97-AF65-F5344CB8AC3E}">
        <p14:creationId xmlns:p14="http://schemas.microsoft.com/office/powerpoint/2010/main" val="36290613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34"/>
                                        </p:tgtEl>
                                        <p:attrNameLst>
                                          <p:attrName>style.visibility</p:attrName>
                                        </p:attrNameLst>
                                      </p:cBhvr>
                                      <p:to>
                                        <p:strVal val="visible"/>
                                      </p:to>
                                    </p:set>
                                    <p:anim calcmode="lin" valueType="num">
                                      <p:cBhvr additive="base">
                                        <p:cTn id="7" dur="500" fill="hold"/>
                                        <p:tgtEl>
                                          <p:spTgt spid="4634"/>
                                        </p:tgtEl>
                                        <p:attrNameLst>
                                          <p:attrName>ppt_x</p:attrName>
                                        </p:attrNameLst>
                                      </p:cBhvr>
                                      <p:tavLst>
                                        <p:tav tm="0">
                                          <p:val>
                                            <p:strVal val="#ppt_x"/>
                                          </p:val>
                                        </p:tav>
                                        <p:tav tm="100000">
                                          <p:val>
                                            <p:strVal val="#ppt_x"/>
                                          </p:val>
                                        </p:tav>
                                      </p:tavLst>
                                    </p:anim>
                                    <p:anim calcmode="lin" valueType="num">
                                      <p:cBhvr additive="base">
                                        <p:cTn id="8" dur="500" fill="hold"/>
                                        <p:tgtEl>
                                          <p:spTgt spid="46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35"/>
                                        </p:tgtEl>
                                        <p:attrNameLst>
                                          <p:attrName>style.visibility</p:attrName>
                                        </p:attrNameLst>
                                      </p:cBhvr>
                                      <p:to>
                                        <p:strVal val="visible"/>
                                      </p:to>
                                    </p:set>
                                    <p:anim calcmode="lin" valueType="num">
                                      <p:cBhvr>
                                        <p:cTn id="13" dur="500" fill="hold"/>
                                        <p:tgtEl>
                                          <p:spTgt spid="135"/>
                                        </p:tgtEl>
                                        <p:attrNameLst>
                                          <p:attrName>ppt_w</p:attrName>
                                        </p:attrNameLst>
                                      </p:cBhvr>
                                      <p:tavLst>
                                        <p:tav tm="0">
                                          <p:val>
                                            <p:fltVal val="0"/>
                                          </p:val>
                                        </p:tav>
                                        <p:tav tm="100000">
                                          <p:val>
                                            <p:strVal val="#ppt_w"/>
                                          </p:val>
                                        </p:tav>
                                      </p:tavLst>
                                    </p:anim>
                                    <p:anim calcmode="lin" valueType="num">
                                      <p:cBhvr>
                                        <p:cTn id="14" dur="500" fill="hold"/>
                                        <p:tgtEl>
                                          <p:spTgt spid="135"/>
                                        </p:tgtEl>
                                        <p:attrNameLst>
                                          <p:attrName>ppt_h</p:attrName>
                                        </p:attrNameLst>
                                      </p:cBhvr>
                                      <p:tavLst>
                                        <p:tav tm="0">
                                          <p:val>
                                            <p:fltVal val="0"/>
                                          </p:val>
                                        </p:tav>
                                        <p:tav tm="100000">
                                          <p:val>
                                            <p:strVal val="#ppt_h"/>
                                          </p:val>
                                        </p:tav>
                                      </p:tavLst>
                                    </p:anim>
                                    <p:animEffect transition="in" filter="fade">
                                      <p:cBhvr>
                                        <p:cTn id="15" dur="500"/>
                                        <p:tgtEl>
                                          <p:spTgt spid="13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4635">
                                            <p:txEl>
                                              <p:pRg st="0" end="0"/>
                                            </p:txEl>
                                          </p:spTgt>
                                        </p:tgtEl>
                                        <p:attrNameLst>
                                          <p:attrName>style.visibility</p:attrName>
                                        </p:attrNameLst>
                                      </p:cBhvr>
                                      <p:to>
                                        <p:strVal val="visible"/>
                                      </p:to>
                                    </p:set>
                                    <p:anim calcmode="lin" valueType="num">
                                      <p:cBhvr>
                                        <p:cTn id="25" dur="500" fill="hold"/>
                                        <p:tgtEl>
                                          <p:spTgt spid="4635">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4635">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46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634" grpId="0"/>
      <p:bldP spid="463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27"/>
        <p:cNvGrpSpPr/>
        <p:nvPr/>
      </p:nvGrpSpPr>
      <p:grpSpPr>
        <a:xfrm>
          <a:off x="0" y="0"/>
          <a:ext cx="0" cy="0"/>
          <a:chOff x="0" y="0"/>
          <a:chExt cx="0" cy="0"/>
        </a:xfrm>
      </p:grpSpPr>
      <p:sp>
        <p:nvSpPr>
          <p:cNvPr id="2828" name="Google Shape;2828;p48"/>
          <p:cNvSpPr txBox="1">
            <a:spLocks noGrp="1"/>
          </p:cNvSpPr>
          <p:nvPr>
            <p:ph type="title"/>
          </p:nvPr>
        </p:nvSpPr>
        <p:spPr>
          <a:xfrm>
            <a:off x="631849" y="953671"/>
            <a:ext cx="8512151" cy="1584852"/>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3500">
                <a:latin typeface="+mj-lt"/>
              </a:rPr>
              <a:t>BÀI 3: </a:t>
            </a:r>
            <a:br>
              <a:rPr lang="en-US" sz="3500">
                <a:latin typeface="+mj-lt"/>
              </a:rPr>
            </a:br>
            <a:r>
              <a:rPr lang="en-US" sz="3500">
                <a:latin typeface="+mj-lt"/>
              </a:rPr>
              <a:t>EM TẬP SỬ DỤNG CHUỘT</a:t>
            </a:r>
            <a:endParaRPr lang="en-US" sz="3500">
              <a:solidFill>
                <a:schemeClr val="accent6"/>
              </a:solidFill>
              <a:latin typeface="+mj-lt"/>
            </a:endParaRPr>
          </a:p>
        </p:txBody>
      </p:sp>
      <p:pic>
        <p:nvPicPr>
          <p:cNvPr id="309" name="Picture 3">
            <a:extLst>
              <a:ext uri="{FF2B5EF4-FFF2-40B4-BE49-F238E27FC236}">
                <a16:creationId xmlns:a16="http://schemas.microsoft.com/office/drawing/2014/main" id="{A49040F7-9144-BFB2-C079-B2785D545F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920021" y="2571750"/>
            <a:ext cx="3830574" cy="2480297"/>
          </a:xfrm>
          <a:prstGeom prst="rect">
            <a:avLst/>
          </a:prstGeom>
        </p:spPr>
      </p:pic>
      <p:sp>
        <p:nvSpPr>
          <p:cNvPr id="3" name="Subtitle 2">
            <a:extLst>
              <a:ext uri="{FF2B5EF4-FFF2-40B4-BE49-F238E27FC236}">
                <a16:creationId xmlns:a16="http://schemas.microsoft.com/office/drawing/2014/main" id="{955E6B7E-EDF4-1D23-E585-8D49EF6EA884}"/>
              </a:ext>
            </a:extLst>
          </p:cNvPr>
          <p:cNvSpPr>
            <a:spLocks noGrp="1"/>
          </p:cNvSpPr>
          <p:nvPr>
            <p:ph type="subTitle" idx="1"/>
          </p:nvPr>
        </p:nvSpPr>
        <p:spPr>
          <a:xfrm>
            <a:off x="968794" y="365944"/>
            <a:ext cx="7400851" cy="843000"/>
          </a:xfrm>
        </p:spPr>
        <p:txBody>
          <a:bodyPr/>
          <a:lstStyle/>
          <a:p>
            <a:r>
              <a:rPr lang="en-US" sz="3500" b="1">
                <a:latin typeface="+mj-lt"/>
              </a:rPr>
              <a:t>Chủ đề A1: Khám phá máy tính</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2828"/>
                                        </p:tgtEl>
                                        <p:attrNameLst>
                                          <p:attrName>style.visibility</p:attrName>
                                        </p:attrNameLst>
                                      </p:cBhvr>
                                      <p:to>
                                        <p:strVal val="visible"/>
                                      </p:to>
                                    </p:set>
                                    <p:anim calcmode="lin" valueType="num">
                                      <p:cBhvr>
                                        <p:cTn id="13" dur="500" fill="hold"/>
                                        <p:tgtEl>
                                          <p:spTgt spid="282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828"/>
                                        </p:tgtEl>
                                        <p:attrNameLst>
                                          <p:attrName>ppt_y</p:attrName>
                                        </p:attrNameLst>
                                      </p:cBhvr>
                                      <p:tavLst>
                                        <p:tav tm="0">
                                          <p:val>
                                            <p:strVal val="#ppt_y"/>
                                          </p:val>
                                        </p:tav>
                                        <p:tav tm="100000">
                                          <p:val>
                                            <p:strVal val="#ppt_y"/>
                                          </p:val>
                                        </p:tav>
                                      </p:tavLst>
                                    </p:anim>
                                    <p:anim calcmode="lin" valueType="num">
                                      <p:cBhvr>
                                        <p:cTn id="15" dur="500" fill="hold"/>
                                        <p:tgtEl>
                                          <p:spTgt spid="282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82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8"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84"/>
        <p:cNvGrpSpPr/>
        <p:nvPr/>
      </p:nvGrpSpPr>
      <p:grpSpPr>
        <a:xfrm>
          <a:off x="0" y="0"/>
          <a:ext cx="0" cy="0"/>
          <a:chOff x="0" y="0"/>
          <a:chExt cx="0" cy="0"/>
        </a:xfrm>
      </p:grpSpPr>
      <p:sp>
        <p:nvSpPr>
          <p:cNvPr id="2585" name="Google Shape;2585;p44"/>
          <p:cNvSpPr txBox="1">
            <a:spLocks noGrp="1"/>
          </p:cNvSpPr>
          <p:nvPr>
            <p:ph type="title"/>
          </p:nvPr>
        </p:nvSpPr>
        <p:spPr>
          <a:xfrm>
            <a:off x="1356642" y="1092217"/>
            <a:ext cx="1176900" cy="76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uFill>
                  <a:noFill/>
                </a:uFill>
                <a:latin typeface="+mj-lt"/>
                <a:hlinkClick r:id="" action="ppaction://noaction">
                  <a:extLst>
                    <a:ext uri="{A12FA001-AC4F-418D-AE19-62706E023703}">
                      <ahyp:hlinkClr xmlns:ahyp="http://schemas.microsoft.com/office/drawing/2018/hyperlinkcolor" val="tx"/>
                    </a:ext>
                  </a:extLst>
                </a:hlinkClick>
              </a:rPr>
              <a:t>01</a:t>
            </a:r>
            <a:endParaRPr>
              <a:solidFill>
                <a:srgbClr val="000000"/>
              </a:solidFill>
              <a:latin typeface="+mj-lt"/>
            </a:endParaRPr>
          </a:p>
        </p:txBody>
      </p:sp>
      <p:sp>
        <p:nvSpPr>
          <p:cNvPr id="2586" name="Google Shape;2586;p44"/>
          <p:cNvSpPr txBox="1">
            <a:spLocks noGrp="1"/>
          </p:cNvSpPr>
          <p:nvPr>
            <p:ph type="title" idx="3"/>
          </p:nvPr>
        </p:nvSpPr>
        <p:spPr>
          <a:xfrm>
            <a:off x="1356642" y="2847617"/>
            <a:ext cx="1176900" cy="76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uFill>
                  <a:noFill/>
                </a:uFill>
                <a:latin typeface="+mj-lt"/>
                <a:hlinkClick r:id="" action="ppaction://noaction">
                  <a:extLst>
                    <a:ext uri="{A12FA001-AC4F-418D-AE19-62706E023703}">
                      <ahyp:hlinkClr xmlns:ahyp="http://schemas.microsoft.com/office/drawing/2018/hyperlinkcolor" val="tx"/>
                    </a:ext>
                  </a:extLst>
                </a:hlinkClick>
              </a:rPr>
              <a:t>03</a:t>
            </a:r>
            <a:endParaRPr>
              <a:solidFill>
                <a:srgbClr val="000000"/>
              </a:solidFill>
              <a:latin typeface="+mj-lt"/>
            </a:endParaRPr>
          </a:p>
        </p:txBody>
      </p:sp>
      <p:sp>
        <p:nvSpPr>
          <p:cNvPr id="2587" name="Google Shape;2587;p44"/>
          <p:cNvSpPr txBox="1">
            <a:spLocks noGrp="1"/>
          </p:cNvSpPr>
          <p:nvPr>
            <p:ph type="title" idx="6"/>
          </p:nvPr>
        </p:nvSpPr>
        <p:spPr>
          <a:xfrm>
            <a:off x="4853261" y="947079"/>
            <a:ext cx="1176900" cy="76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uFill>
                  <a:noFill/>
                </a:uFill>
                <a:latin typeface="+mj-lt"/>
                <a:hlinkClick r:id="" action="ppaction://noaction">
                  <a:extLst>
                    <a:ext uri="{A12FA001-AC4F-418D-AE19-62706E023703}">
                      <ahyp:hlinkClr xmlns:ahyp="http://schemas.microsoft.com/office/drawing/2018/hyperlinkcolor" val="tx"/>
                    </a:ext>
                  </a:extLst>
                </a:hlinkClick>
              </a:rPr>
              <a:t>02</a:t>
            </a:r>
            <a:endParaRPr>
              <a:solidFill>
                <a:srgbClr val="000000"/>
              </a:solidFill>
              <a:latin typeface="+mj-lt"/>
            </a:endParaRPr>
          </a:p>
        </p:txBody>
      </p:sp>
      <p:sp>
        <p:nvSpPr>
          <p:cNvPr id="2588" name="Google Shape;2588;p44"/>
          <p:cNvSpPr txBox="1">
            <a:spLocks noGrp="1"/>
          </p:cNvSpPr>
          <p:nvPr>
            <p:ph type="title" idx="9"/>
          </p:nvPr>
        </p:nvSpPr>
        <p:spPr>
          <a:xfrm>
            <a:off x="4913755" y="2780525"/>
            <a:ext cx="1176900" cy="76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uFill>
                  <a:noFill/>
                </a:uFill>
                <a:latin typeface="+mj-lt"/>
                <a:hlinkClick r:id="" action="ppaction://noaction">
                  <a:extLst>
                    <a:ext uri="{A12FA001-AC4F-418D-AE19-62706E023703}">
                      <ahyp:hlinkClr xmlns:ahyp="http://schemas.microsoft.com/office/drawing/2018/hyperlinkcolor" val="tx"/>
                    </a:ext>
                  </a:extLst>
                </a:hlinkClick>
              </a:rPr>
              <a:t>04</a:t>
            </a:r>
            <a:endParaRPr>
              <a:solidFill>
                <a:srgbClr val="000000"/>
              </a:solidFill>
              <a:latin typeface="+mj-lt"/>
            </a:endParaRPr>
          </a:p>
        </p:txBody>
      </p:sp>
      <p:sp>
        <p:nvSpPr>
          <p:cNvPr id="2589" name="Google Shape;2589;p44"/>
          <p:cNvSpPr txBox="1">
            <a:spLocks noGrp="1"/>
          </p:cNvSpPr>
          <p:nvPr>
            <p:ph type="title" idx="15"/>
          </p:nvPr>
        </p:nvSpPr>
        <p:spPr>
          <a:xfrm>
            <a:off x="1758597" y="346364"/>
            <a:ext cx="4772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latin typeface="+mj-lt"/>
              </a:rPr>
              <a:t>Nội dung bài học</a:t>
            </a:r>
            <a:endParaRPr>
              <a:solidFill>
                <a:srgbClr val="000000"/>
              </a:solidFill>
              <a:latin typeface="+mj-lt"/>
            </a:endParaRPr>
          </a:p>
        </p:txBody>
      </p:sp>
      <p:sp>
        <p:nvSpPr>
          <p:cNvPr id="2591" name="Google Shape;2591;p44"/>
          <p:cNvSpPr txBox="1">
            <a:spLocks noGrp="1"/>
          </p:cNvSpPr>
          <p:nvPr>
            <p:ph type="subTitle" idx="2"/>
          </p:nvPr>
        </p:nvSpPr>
        <p:spPr>
          <a:xfrm>
            <a:off x="190925" y="1966852"/>
            <a:ext cx="3335032" cy="566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2500">
                <a:solidFill>
                  <a:srgbClr val="000000"/>
                </a:solidFill>
                <a:latin typeface="+mj-lt"/>
              </a:rPr>
              <a:t>C</a:t>
            </a:r>
            <a:r>
              <a:rPr lang="en" sz="2500">
                <a:solidFill>
                  <a:srgbClr val="000000"/>
                </a:solidFill>
                <a:latin typeface="+mj-lt"/>
              </a:rPr>
              <a:t>ầm chuột đúng cách</a:t>
            </a:r>
            <a:endParaRPr sz="2500">
              <a:solidFill>
                <a:srgbClr val="000000"/>
              </a:solidFill>
              <a:latin typeface="+mj-lt"/>
            </a:endParaRPr>
          </a:p>
        </p:txBody>
      </p:sp>
      <p:sp>
        <p:nvSpPr>
          <p:cNvPr id="2593" name="Google Shape;2593;p44"/>
          <p:cNvSpPr txBox="1">
            <a:spLocks noGrp="1"/>
          </p:cNvSpPr>
          <p:nvPr>
            <p:ph type="subTitle" idx="5"/>
          </p:nvPr>
        </p:nvSpPr>
        <p:spPr>
          <a:xfrm>
            <a:off x="924792" y="3717917"/>
            <a:ext cx="2040600" cy="56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000000"/>
                </a:solidFill>
                <a:latin typeface="+mj-lt"/>
              </a:rPr>
              <a:t>L</a:t>
            </a:r>
            <a:r>
              <a:rPr lang="en" sz="3000">
                <a:solidFill>
                  <a:srgbClr val="000000"/>
                </a:solidFill>
                <a:latin typeface="+mj-lt"/>
              </a:rPr>
              <a:t>uyện tập</a:t>
            </a:r>
            <a:endParaRPr sz="3000">
              <a:solidFill>
                <a:srgbClr val="000000"/>
              </a:solidFill>
              <a:latin typeface="+mj-lt"/>
            </a:endParaRPr>
          </a:p>
        </p:txBody>
      </p:sp>
      <p:sp>
        <p:nvSpPr>
          <p:cNvPr id="2595" name="Google Shape;2595;p44"/>
          <p:cNvSpPr txBox="1">
            <a:spLocks noGrp="1"/>
          </p:cNvSpPr>
          <p:nvPr>
            <p:ph type="subTitle" idx="8"/>
          </p:nvPr>
        </p:nvSpPr>
        <p:spPr>
          <a:xfrm>
            <a:off x="3673348" y="1980821"/>
            <a:ext cx="3335033" cy="5727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2500">
                <a:solidFill>
                  <a:srgbClr val="000000"/>
                </a:solidFill>
                <a:latin typeface="+mj-lt"/>
              </a:rPr>
              <a:t>Các thao tác cơ bản</a:t>
            </a:r>
            <a:endParaRPr sz="2500">
              <a:solidFill>
                <a:srgbClr val="000000"/>
              </a:solidFill>
              <a:latin typeface="+mj-lt"/>
            </a:endParaRPr>
          </a:p>
        </p:txBody>
      </p:sp>
      <p:sp>
        <p:nvSpPr>
          <p:cNvPr id="2597" name="Google Shape;2597;p44"/>
          <p:cNvSpPr txBox="1">
            <a:spLocks noGrp="1"/>
          </p:cNvSpPr>
          <p:nvPr>
            <p:ph type="subTitle" idx="14"/>
          </p:nvPr>
        </p:nvSpPr>
        <p:spPr>
          <a:xfrm>
            <a:off x="4490097" y="3648976"/>
            <a:ext cx="2040600" cy="56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000000"/>
                </a:solidFill>
                <a:latin typeface="+mj-lt"/>
              </a:rPr>
              <a:t>V</a:t>
            </a:r>
            <a:r>
              <a:rPr lang="en" sz="3000">
                <a:solidFill>
                  <a:srgbClr val="000000"/>
                </a:solidFill>
                <a:latin typeface="+mj-lt"/>
              </a:rPr>
              <a:t>ận dụng</a:t>
            </a:r>
            <a:endParaRPr sz="3000">
              <a:solidFill>
                <a:srgbClr val="000000"/>
              </a:solidFill>
              <a:latin typeface="+mj-lt"/>
            </a:endParaRPr>
          </a:p>
        </p:txBody>
      </p:sp>
      <p:grpSp>
        <p:nvGrpSpPr>
          <p:cNvPr id="2598" name="Google Shape;2598;p44"/>
          <p:cNvGrpSpPr/>
          <p:nvPr/>
        </p:nvGrpSpPr>
        <p:grpSpPr>
          <a:xfrm>
            <a:off x="6747451" y="193950"/>
            <a:ext cx="2410399" cy="5880904"/>
            <a:chOff x="6747451" y="193950"/>
            <a:chExt cx="2410399" cy="5880904"/>
          </a:xfrm>
        </p:grpSpPr>
        <p:sp>
          <p:nvSpPr>
            <p:cNvPr id="2599" name="Google Shape;2599;p44"/>
            <p:cNvSpPr/>
            <p:nvPr/>
          </p:nvSpPr>
          <p:spPr>
            <a:xfrm>
              <a:off x="7445575" y="2519250"/>
              <a:ext cx="1507500" cy="183950"/>
            </a:xfrm>
            <a:custGeom>
              <a:avLst/>
              <a:gdLst/>
              <a:ahLst/>
              <a:cxnLst/>
              <a:rect l="l" t="t" r="r" b="b"/>
              <a:pathLst>
                <a:path w="60300" h="7358" extrusionOk="0">
                  <a:moveTo>
                    <a:pt x="60300" y="6930"/>
                  </a:moveTo>
                  <a:lnTo>
                    <a:pt x="59895" y="6334"/>
                  </a:lnTo>
                  <a:lnTo>
                    <a:pt x="59442" y="5453"/>
                  </a:lnTo>
                  <a:lnTo>
                    <a:pt x="48584" y="0"/>
                  </a:lnTo>
                  <a:lnTo>
                    <a:pt x="9835" y="1739"/>
                  </a:lnTo>
                  <a:lnTo>
                    <a:pt x="2620" y="3787"/>
                  </a:lnTo>
                  <a:lnTo>
                    <a:pt x="0" y="5953"/>
                  </a:lnTo>
                  <a:lnTo>
                    <a:pt x="72" y="6763"/>
                  </a:lnTo>
                  <a:lnTo>
                    <a:pt x="3763" y="7358"/>
                  </a:lnTo>
                  <a:lnTo>
                    <a:pt x="59145" y="6811"/>
                  </a:lnTo>
                  <a:close/>
                </a:path>
              </a:pathLst>
            </a:custGeom>
            <a:solidFill>
              <a:schemeClr val="accent6"/>
            </a:solidFill>
            <a:ln>
              <a:noFill/>
            </a:ln>
          </p:spPr>
        </p:sp>
        <p:sp>
          <p:nvSpPr>
            <p:cNvPr id="2600" name="Google Shape;2600;p44"/>
            <p:cNvSpPr/>
            <p:nvPr/>
          </p:nvSpPr>
          <p:spPr>
            <a:xfrm>
              <a:off x="8260250" y="2957700"/>
              <a:ext cx="897600" cy="2994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4"/>
            <p:cNvSpPr/>
            <p:nvPr/>
          </p:nvSpPr>
          <p:spPr>
            <a:xfrm>
              <a:off x="6976483" y="3580811"/>
              <a:ext cx="903041" cy="2029790"/>
            </a:xfrm>
            <a:custGeom>
              <a:avLst/>
              <a:gdLst/>
              <a:ahLst/>
              <a:cxnLst/>
              <a:rect l="l" t="t" r="r" b="b"/>
              <a:pathLst>
                <a:path w="8911" h="20030" extrusionOk="0">
                  <a:moveTo>
                    <a:pt x="8910" y="1"/>
                  </a:moveTo>
                  <a:cubicBezTo>
                    <a:pt x="6324" y="1"/>
                    <a:pt x="2869" y="73"/>
                    <a:pt x="1" y="378"/>
                  </a:cubicBezTo>
                  <a:cubicBezTo>
                    <a:pt x="812" y="4362"/>
                    <a:pt x="1174" y="8403"/>
                    <a:pt x="1543" y="12380"/>
                  </a:cubicBezTo>
                  <a:cubicBezTo>
                    <a:pt x="3680" y="12670"/>
                    <a:pt x="5672" y="15249"/>
                    <a:pt x="6411" y="17088"/>
                  </a:cubicBezTo>
                  <a:cubicBezTo>
                    <a:pt x="6853" y="18037"/>
                    <a:pt x="7222" y="19001"/>
                    <a:pt x="7367" y="20029"/>
                  </a:cubicBezTo>
                  <a:lnTo>
                    <a:pt x="89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4"/>
            <p:cNvSpPr/>
            <p:nvPr/>
          </p:nvSpPr>
          <p:spPr>
            <a:xfrm>
              <a:off x="6747451" y="3045024"/>
              <a:ext cx="1239186" cy="655552"/>
            </a:xfrm>
            <a:custGeom>
              <a:avLst/>
              <a:gdLst/>
              <a:ahLst/>
              <a:cxnLst/>
              <a:rect l="l" t="t" r="r" b="b"/>
              <a:pathLst>
                <a:path w="12228" h="6469" extrusionOk="0">
                  <a:moveTo>
                    <a:pt x="6404" y="0"/>
                  </a:moveTo>
                  <a:cubicBezTo>
                    <a:pt x="5810" y="0"/>
                    <a:pt x="5086" y="29"/>
                    <a:pt x="4325" y="94"/>
                  </a:cubicBezTo>
                  <a:lnTo>
                    <a:pt x="4564" y="3535"/>
                  </a:lnTo>
                  <a:cubicBezTo>
                    <a:pt x="4150" y="3629"/>
                    <a:pt x="3573" y="3723"/>
                    <a:pt x="3092" y="3723"/>
                  </a:cubicBezTo>
                  <a:cubicBezTo>
                    <a:pt x="3017" y="3723"/>
                    <a:pt x="2945" y="3721"/>
                    <a:pt x="2876" y="3716"/>
                  </a:cubicBezTo>
                  <a:cubicBezTo>
                    <a:pt x="2876" y="3716"/>
                    <a:pt x="2652" y="1681"/>
                    <a:pt x="2536" y="348"/>
                  </a:cubicBezTo>
                  <a:cubicBezTo>
                    <a:pt x="1558" y="543"/>
                    <a:pt x="645" y="855"/>
                    <a:pt x="1" y="1319"/>
                  </a:cubicBezTo>
                  <a:cubicBezTo>
                    <a:pt x="522" y="2934"/>
                    <a:pt x="1036" y="4774"/>
                    <a:pt x="1181" y="6469"/>
                  </a:cubicBezTo>
                  <a:cubicBezTo>
                    <a:pt x="2773" y="6058"/>
                    <a:pt x="4475" y="5948"/>
                    <a:pt x="6202" y="5948"/>
                  </a:cubicBezTo>
                  <a:cubicBezTo>
                    <a:pt x="8224" y="5948"/>
                    <a:pt x="10278" y="6099"/>
                    <a:pt x="12228" y="6099"/>
                  </a:cubicBezTo>
                  <a:lnTo>
                    <a:pt x="12076" y="725"/>
                  </a:lnTo>
                  <a:cubicBezTo>
                    <a:pt x="11358" y="471"/>
                    <a:pt x="10540" y="312"/>
                    <a:pt x="9721" y="203"/>
                  </a:cubicBezTo>
                  <a:lnTo>
                    <a:pt x="9721" y="3535"/>
                  </a:lnTo>
                  <a:cubicBezTo>
                    <a:pt x="8946" y="3354"/>
                    <a:pt x="8135" y="3463"/>
                    <a:pt x="7367" y="3390"/>
                  </a:cubicBezTo>
                  <a:cubicBezTo>
                    <a:pt x="7367" y="3390"/>
                    <a:pt x="7237" y="1427"/>
                    <a:pt x="7193" y="15"/>
                  </a:cubicBezTo>
                  <a:cubicBezTo>
                    <a:pt x="6918" y="0"/>
                    <a:pt x="6657" y="0"/>
                    <a:pt x="64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4"/>
            <p:cNvSpPr/>
            <p:nvPr/>
          </p:nvSpPr>
          <p:spPr>
            <a:xfrm>
              <a:off x="7428025" y="2579450"/>
              <a:ext cx="1525820" cy="225125"/>
            </a:xfrm>
            <a:custGeom>
              <a:avLst/>
              <a:gdLst/>
              <a:ahLst/>
              <a:cxnLst/>
              <a:rect l="l" t="t" r="r" b="b"/>
              <a:pathLst>
                <a:path w="18400" h="2718" extrusionOk="0">
                  <a:moveTo>
                    <a:pt x="9200" y="1"/>
                  </a:moveTo>
                  <a:cubicBezTo>
                    <a:pt x="4122" y="1"/>
                    <a:pt x="1" y="602"/>
                    <a:pt x="1" y="1356"/>
                  </a:cubicBezTo>
                  <a:cubicBezTo>
                    <a:pt x="1" y="2109"/>
                    <a:pt x="4122" y="2717"/>
                    <a:pt x="9200" y="2717"/>
                  </a:cubicBezTo>
                  <a:cubicBezTo>
                    <a:pt x="14285" y="2717"/>
                    <a:pt x="18399" y="2109"/>
                    <a:pt x="18399" y="1356"/>
                  </a:cubicBezTo>
                  <a:cubicBezTo>
                    <a:pt x="18399" y="602"/>
                    <a:pt x="14285" y="1"/>
                    <a:pt x="92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4"/>
            <p:cNvSpPr/>
            <p:nvPr/>
          </p:nvSpPr>
          <p:spPr>
            <a:xfrm>
              <a:off x="6747451" y="3045024"/>
              <a:ext cx="1239186" cy="655552"/>
            </a:xfrm>
            <a:custGeom>
              <a:avLst/>
              <a:gdLst/>
              <a:ahLst/>
              <a:cxnLst/>
              <a:rect l="l" t="t" r="r" b="b"/>
              <a:pathLst>
                <a:path w="12228" h="6469" extrusionOk="0">
                  <a:moveTo>
                    <a:pt x="6404" y="0"/>
                  </a:moveTo>
                  <a:cubicBezTo>
                    <a:pt x="5810" y="0"/>
                    <a:pt x="5086" y="29"/>
                    <a:pt x="4325" y="94"/>
                  </a:cubicBezTo>
                  <a:lnTo>
                    <a:pt x="4564" y="3535"/>
                  </a:lnTo>
                  <a:cubicBezTo>
                    <a:pt x="4150" y="3629"/>
                    <a:pt x="3573" y="3723"/>
                    <a:pt x="3092" y="3723"/>
                  </a:cubicBezTo>
                  <a:cubicBezTo>
                    <a:pt x="3017" y="3723"/>
                    <a:pt x="2945" y="3721"/>
                    <a:pt x="2876" y="3716"/>
                  </a:cubicBezTo>
                  <a:cubicBezTo>
                    <a:pt x="2876" y="3716"/>
                    <a:pt x="2652" y="1681"/>
                    <a:pt x="2536" y="348"/>
                  </a:cubicBezTo>
                  <a:cubicBezTo>
                    <a:pt x="1558" y="543"/>
                    <a:pt x="645" y="855"/>
                    <a:pt x="1" y="1319"/>
                  </a:cubicBezTo>
                  <a:cubicBezTo>
                    <a:pt x="522" y="2934"/>
                    <a:pt x="1036" y="4774"/>
                    <a:pt x="1181" y="6469"/>
                  </a:cubicBezTo>
                  <a:cubicBezTo>
                    <a:pt x="2773" y="6058"/>
                    <a:pt x="4475" y="5948"/>
                    <a:pt x="6202" y="5948"/>
                  </a:cubicBezTo>
                  <a:cubicBezTo>
                    <a:pt x="8224" y="5948"/>
                    <a:pt x="10278" y="6099"/>
                    <a:pt x="12228" y="6099"/>
                  </a:cubicBezTo>
                  <a:lnTo>
                    <a:pt x="12076" y="725"/>
                  </a:lnTo>
                  <a:cubicBezTo>
                    <a:pt x="11358" y="471"/>
                    <a:pt x="10540" y="312"/>
                    <a:pt x="9721" y="203"/>
                  </a:cubicBezTo>
                  <a:lnTo>
                    <a:pt x="9721" y="3535"/>
                  </a:lnTo>
                  <a:cubicBezTo>
                    <a:pt x="8946" y="3354"/>
                    <a:pt x="8135" y="3463"/>
                    <a:pt x="7367" y="3390"/>
                  </a:cubicBezTo>
                  <a:cubicBezTo>
                    <a:pt x="7367" y="3390"/>
                    <a:pt x="7237" y="1427"/>
                    <a:pt x="7193" y="15"/>
                  </a:cubicBezTo>
                  <a:cubicBezTo>
                    <a:pt x="6918" y="0"/>
                    <a:pt x="6657" y="0"/>
                    <a:pt x="6404" y="0"/>
                  </a:cubicBezTo>
                  <a:close/>
                </a:path>
              </a:pathLst>
            </a:custGeom>
            <a:solidFill>
              <a:srgbClr val="E48D1C">
                <a:alpha val="506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4"/>
            <p:cNvSpPr/>
            <p:nvPr/>
          </p:nvSpPr>
          <p:spPr>
            <a:xfrm>
              <a:off x="7673968" y="2529671"/>
              <a:ext cx="1213294" cy="3545183"/>
            </a:xfrm>
            <a:custGeom>
              <a:avLst/>
              <a:gdLst/>
              <a:ahLst/>
              <a:cxnLst/>
              <a:rect l="l" t="t" r="r" b="b"/>
              <a:pathLst>
                <a:path w="14648" h="42802" extrusionOk="0">
                  <a:moveTo>
                    <a:pt x="588" y="1"/>
                  </a:moveTo>
                  <a:cubicBezTo>
                    <a:pt x="588" y="1"/>
                    <a:pt x="1029" y="36675"/>
                    <a:pt x="1" y="40861"/>
                  </a:cubicBezTo>
                  <a:cubicBezTo>
                    <a:pt x="1" y="40861"/>
                    <a:pt x="2084" y="42802"/>
                    <a:pt x="6783" y="42802"/>
                  </a:cubicBezTo>
                  <a:cubicBezTo>
                    <a:pt x="8871" y="42802"/>
                    <a:pt x="11477" y="42418"/>
                    <a:pt x="14647" y="41311"/>
                  </a:cubicBezTo>
                  <a:cubicBezTo>
                    <a:pt x="14647" y="41311"/>
                    <a:pt x="12148" y="21724"/>
                    <a:pt x="122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4"/>
            <p:cNvSpPr/>
            <p:nvPr/>
          </p:nvSpPr>
          <p:spPr>
            <a:xfrm>
              <a:off x="8188179" y="283323"/>
              <a:ext cx="897629" cy="520654"/>
            </a:xfrm>
            <a:custGeom>
              <a:avLst/>
              <a:gdLst/>
              <a:ahLst/>
              <a:cxnLst/>
              <a:rect l="l" t="t" r="r" b="b"/>
              <a:pathLst>
                <a:path w="10837" h="6286" extrusionOk="0">
                  <a:moveTo>
                    <a:pt x="1997" y="1"/>
                  </a:moveTo>
                  <a:cubicBezTo>
                    <a:pt x="1701" y="1"/>
                    <a:pt x="1380" y="90"/>
                    <a:pt x="1102" y="211"/>
                  </a:cubicBezTo>
                  <a:cubicBezTo>
                    <a:pt x="826" y="327"/>
                    <a:pt x="290" y="747"/>
                    <a:pt x="51" y="747"/>
                  </a:cubicBezTo>
                  <a:lnTo>
                    <a:pt x="1" y="4637"/>
                  </a:lnTo>
                  <a:cubicBezTo>
                    <a:pt x="232" y="4550"/>
                    <a:pt x="471" y="4405"/>
                    <a:pt x="725" y="4362"/>
                  </a:cubicBezTo>
                  <a:cubicBezTo>
                    <a:pt x="782" y="4351"/>
                    <a:pt x="831" y="4346"/>
                    <a:pt x="874" y="4346"/>
                  </a:cubicBezTo>
                  <a:cubicBezTo>
                    <a:pt x="1212" y="4346"/>
                    <a:pt x="1138" y="4660"/>
                    <a:pt x="1138" y="5014"/>
                  </a:cubicBezTo>
                  <a:cubicBezTo>
                    <a:pt x="1138" y="5383"/>
                    <a:pt x="1188" y="6013"/>
                    <a:pt x="1536" y="6223"/>
                  </a:cubicBezTo>
                  <a:cubicBezTo>
                    <a:pt x="1630" y="6268"/>
                    <a:pt x="1733" y="6286"/>
                    <a:pt x="1840" y="6286"/>
                  </a:cubicBezTo>
                  <a:cubicBezTo>
                    <a:pt x="2170" y="6286"/>
                    <a:pt x="2536" y="6112"/>
                    <a:pt x="2782" y="5991"/>
                  </a:cubicBezTo>
                  <a:cubicBezTo>
                    <a:pt x="3122" y="5825"/>
                    <a:pt x="3434" y="5600"/>
                    <a:pt x="3760" y="5412"/>
                  </a:cubicBezTo>
                  <a:cubicBezTo>
                    <a:pt x="3984" y="5279"/>
                    <a:pt x="4426" y="4962"/>
                    <a:pt x="4711" y="4962"/>
                  </a:cubicBezTo>
                  <a:cubicBezTo>
                    <a:pt x="4720" y="4962"/>
                    <a:pt x="4729" y="4962"/>
                    <a:pt x="4738" y="4963"/>
                  </a:cubicBezTo>
                  <a:cubicBezTo>
                    <a:pt x="5064" y="5021"/>
                    <a:pt x="5122" y="5528"/>
                    <a:pt x="5317" y="5760"/>
                  </a:cubicBezTo>
                  <a:cubicBezTo>
                    <a:pt x="5510" y="6049"/>
                    <a:pt x="5758" y="6148"/>
                    <a:pt x="6074" y="6148"/>
                  </a:cubicBezTo>
                  <a:cubicBezTo>
                    <a:pt x="6137" y="6148"/>
                    <a:pt x="6204" y="6144"/>
                    <a:pt x="6273" y="6136"/>
                  </a:cubicBezTo>
                  <a:cubicBezTo>
                    <a:pt x="7222" y="6013"/>
                    <a:pt x="8142" y="5412"/>
                    <a:pt x="8794" y="4709"/>
                  </a:cubicBezTo>
                  <a:cubicBezTo>
                    <a:pt x="9178" y="4296"/>
                    <a:pt x="9576" y="3855"/>
                    <a:pt x="9975" y="3406"/>
                  </a:cubicBezTo>
                  <a:cubicBezTo>
                    <a:pt x="10257" y="3072"/>
                    <a:pt x="10721" y="2732"/>
                    <a:pt x="10837" y="2333"/>
                  </a:cubicBezTo>
                  <a:lnTo>
                    <a:pt x="10837" y="2333"/>
                  </a:lnTo>
                  <a:cubicBezTo>
                    <a:pt x="10214" y="2746"/>
                    <a:pt x="9627" y="3188"/>
                    <a:pt x="8975" y="3587"/>
                  </a:cubicBezTo>
                  <a:cubicBezTo>
                    <a:pt x="8512" y="3873"/>
                    <a:pt x="7868" y="4243"/>
                    <a:pt x="7287" y="4243"/>
                  </a:cubicBezTo>
                  <a:cubicBezTo>
                    <a:pt x="7250" y="4243"/>
                    <a:pt x="7214" y="4241"/>
                    <a:pt x="7179" y="4239"/>
                  </a:cubicBezTo>
                  <a:cubicBezTo>
                    <a:pt x="6440" y="4195"/>
                    <a:pt x="6440" y="3456"/>
                    <a:pt x="6201" y="2891"/>
                  </a:cubicBezTo>
                  <a:cubicBezTo>
                    <a:pt x="6011" y="2486"/>
                    <a:pt x="5671" y="2360"/>
                    <a:pt x="5299" y="2360"/>
                  </a:cubicBezTo>
                  <a:cubicBezTo>
                    <a:pt x="5004" y="2360"/>
                    <a:pt x="4690" y="2439"/>
                    <a:pt x="4412" y="2522"/>
                  </a:cubicBezTo>
                  <a:cubicBezTo>
                    <a:pt x="4126" y="2601"/>
                    <a:pt x="3362" y="3123"/>
                    <a:pt x="2927" y="3123"/>
                  </a:cubicBezTo>
                  <a:cubicBezTo>
                    <a:pt x="2724" y="3123"/>
                    <a:pt x="2592" y="3009"/>
                    <a:pt x="2615" y="2681"/>
                  </a:cubicBezTo>
                  <a:cubicBezTo>
                    <a:pt x="2673" y="2015"/>
                    <a:pt x="3086" y="1406"/>
                    <a:pt x="2927" y="725"/>
                  </a:cubicBezTo>
                  <a:cubicBezTo>
                    <a:pt x="2803" y="186"/>
                    <a:pt x="2426" y="1"/>
                    <a:pt x="19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4"/>
            <p:cNvSpPr/>
            <p:nvPr/>
          </p:nvSpPr>
          <p:spPr>
            <a:xfrm>
              <a:off x="8176169" y="296576"/>
              <a:ext cx="28908" cy="795641"/>
            </a:xfrm>
            <a:custGeom>
              <a:avLst/>
              <a:gdLst/>
              <a:ahLst/>
              <a:cxnLst/>
              <a:rect l="l" t="t" r="r" b="b"/>
              <a:pathLst>
                <a:path w="349" h="9606" extrusionOk="0">
                  <a:moveTo>
                    <a:pt x="1" y="0"/>
                  </a:moveTo>
                  <a:lnTo>
                    <a:pt x="1" y="9605"/>
                  </a:lnTo>
                  <a:lnTo>
                    <a:pt x="348" y="9605"/>
                  </a:lnTo>
                  <a:lnTo>
                    <a:pt x="3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4"/>
            <p:cNvSpPr/>
            <p:nvPr/>
          </p:nvSpPr>
          <p:spPr>
            <a:xfrm>
              <a:off x="8135416" y="193950"/>
              <a:ext cx="111655" cy="100884"/>
            </a:xfrm>
            <a:custGeom>
              <a:avLst/>
              <a:gdLst/>
              <a:ahLst/>
              <a:cxnLst/>
              <a:rect l="l" t="t" r="r" b="b"/>
              <a:pathLst>
                <a:path w="1348" h="1218" extrusionOk="0">
                  <a:moveTo>
                    <a:pt x="674" y="1"/>
                  </a:moveTo>
                  <a:cubicBezTo>
                    <a:pt x="304" y="1"/>
                    <a:pt x="0" y="276"/>
                    <a:pt x="0" y="609"/>
                  </a:cubicBezTo>
                  <a:cubicBezTo>
                    <a:pt x="0" y="950"/>
                    <a:pt x="304" y="1218"/>
                    <a:pt x="674" y="1218"/>
                  </a:cubicBezTo>
                  <a:cubicBezTo>
                    <a:pt x="1043" y="1218"/>
                    <a:pt x="1347" y="950"/>
                    <a:pt x="1347" y="609"/>
                  </a:cubicBezTo>
                  <a:cubicBezTo>
                    <a:pt x="1347" y="276"/>
                    <a:pt x="1043" y="8"/>
                    <a:pt x="6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4"/>
            <p:cNvSpPr/>
            <p:nvPr/>
          </p:nvSpPr>
          <p:spPr>
            <a:xfrm>
              <a:off x="7438812" y="987129"/>
              <a:ext cx="1504855" cy="1686616"/>
            </a:xfrm>
            <a:custGeom>
              <a:avLst/>
              <a:gdLst/>
              <a:ahLst/>
              <a:cxnLst/>
              <a:rect l="l" t="t" r="r" b="b"/>
              <a:pathLst>
                <a:path w="18168" h="20363" extrusionOk="0">
                  <a:moveTo>
                    <a:pt x="9091" y="1"/>
                  </a:moveTo>
                  <a:cubicBezTo>
                    <a:pt x="6788" y="7606"/>
                    <a:pt x="906" y="18689"/>
                    <a:pt x="0" y="20362"/>
                  </a:cubicBezTo>
                  <a:cubicBezTo>
                    <a:pt x="703" y="19718"/>
                    <a:pt x="4506" y="19225"/>
                    <a:pt x="9091" y="19225"/>
                  </a:cubicBezTo>
                  <a:cubicBezTo>
                    <a:pt x="13654" y="19225"/>
                    <a:pt x="17443" y="19710"/>
                    <a:pt x="18167" y="20355"/>
                  </a:cubicBezTo>
                  <a:cubicBezTo>
                    <a:pt x="12278" y="10084"/>
                    <a:pt x="9091" y="1"/>
                    <a:pt x="9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4"/>
            <p:cNvSpPr/>
            <p:nvPr/>
          </p:nvSpPr>
          <p:spPr>
            <a:xfrm>
              <a:off x="8111975" y="2928662"/>
              <a:ext cx="219085" cy="470460"/>
            </a:xfrm>
            <a:custGeom>
              <a:avLst/>
              <a:gdLst/>
              <a:ahLst/>
              <a:cxnLst/>
              <a:rect l="l" t="t" r="r" b="b"/>
              <a:pathLst>
                <a:path w="2645" h="5680" extrusionOk="0">
                  <a:moveTo>
                    <a:pt x="1354" y="1"/>
                  </a:moveTo>
                  <a:cubicBezTo>
                    <a:pt x="1350" y="1"/>
                    <a:pt x="1348" y="1"/>
                    <a:pt x="1348" y="1"/>
                  </a:cubicBezTo>
                  <a:cubicBezTo>
                    <a:pt x="1" y="1"/>
                    <a:pt x="1" y="1348"/>
                    <a:pt x="1" y="1348"/>
                  </a:cubicBezTo>
                  <a:lnTo>
                    <a:pt x="1" y="5672"/>
                  </a:lnTo>
                  <a:lnTo>
                    <a:pt x="1" y="5680"/>
                  </a:lnTo>
                  <a:lnTo>
                    <a:pt x="2644" y="5680"/>
                  </a:lnTo>
                  <a:lnTo>
                    <a:pt x="2644" y="1406"/>
                  </a:lnTo>
                  <a:cubicBezTo>
                    <a:pt x="2644" y="27"/>
                    <a:pt x="1447"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89"/>
                                        </p:tgtEl>
                                        <p:attrNameLst>
                                          <p:attrName>style.visibility</p:attrName>
                                        </p:attrNameLst>
                                      </p:cBhvr>
                                      <p:to>
                                        <p:strVal val="visible"/>
                                      </p:to>
                                    </p:set>
                                    <p:anim calcmode="lin" valueType="num">
                                      <p:cBhvr additive="base">
                                        <p:cTn id="7" dur="500" fill="hold"/>
                                        <p:tgtEl>
                                          <p:spTgt spid="2589"/>
                                        </p:tgtEl>
                                        <p:attrNameLst>
                                          <p:attrName>ppt_x</p:attrName>
                                        </p:attrNameLst>
                                      </p:cBhvr>
                                      <p:tavLst>
                                        <p:tav tm="0">
                                          <p:val>
                                            <p:strVal val="#ppt_x"/>
                                          </p:val>
                                        </p:tav>
                                        <p:tav tm="100000">
                                          <p:val>
                                            <p:strVal val="#ppt_x"/>
                                          </p:val>
                                        </p:tav>
                                      </p:tavLst>
                                    </p:anim>
                                    <p:anim calcmode="lin" valueType="num">
                                      <p:cBhvr additive="base">
                                        <p:cTn id="8" dur="500" fill="hold"/>
                                        <p:tgtEl>
                                          <p:spTgt spid="258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85"/>
                                        </p:tgtEl>
                                        <p:attrNameLst>
                                          <p:attrName>style.visibility</p:attrName>
                                        </p:attrNameLst>
                                      </p:cBhvr>
                                      <p:to>
                                        <p:strVal val="visible"/>
                                      </p:to>
                                    </p:set>
                                    <p:anim calcmode="lin" valueType="num">
                                      <p:cBhvr additive="base">
                                        <p:cTn id="13" dur="500" fill="hold"/>
                                        <p:tgtEl>
                                          <p:spTgt spid="2585"/>
                                        </p:tgtEl>
                                        <p:attrNameLst>
                                          <p:attrName>ppt_x</p:attrName>
                                        </p:attrNameLst>
                                      </p:cBhvr>
                                      <p:tavLst>
                                        <p:tav tm="0">
                                          <p:val>
                                            <p:strVal val="0-#ppt_w/2"/>
                                          </p:val>
                                        </p:tav>
                                        <p:tav tm="100000">
                                          <p:val>
                                            <p:strVal val="#ppt_x"/>
                                          </p:val>
                                        </p:tav>
                                      </p:tavLst>
                                    </p:anim>
                                    <p:anim calcmode="lin" valueType="num">
                                      <p:cBhvr additive="base">
                                        <p:cTn id="14" dur="500" fill="hold"/>
                                        <p:tgtEl>
                                          <p:spTgt spid="2585"/>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591">
                                            <p:txEl>
                                              <p:pRg st="0" end="0"/>
                                            </p:txEl>
                                          </p:spTgt>
                                        </p:tgtEl>
                                        <p:attrNameLst>
                                          <p:attrName>style.visibility</p:attrName>
                                        </p:attrNameLst>
                                      </p:cBhvr>
                                      <p:to>
                                        <p:strVal val="visible"/>
                                      </p:to>
                                    </p:set>
                                    <p:anim calcmode="lin" valueType="num">
                                      <p:cBhvr additive="base">
                                        <p:cTn id="17" dur="500" fill="hold"/>
                                        <p:tgtEl>
                                          <p:spTgt spid="2591">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5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587"/>
                                        </p:tgtEl>
                                        <p:attrNameLst>
                                          <p:attrName>style.visibility</p:attrName>
                                        </p:attrNameLst>
                                      </p:cBhvr>
                                      <p:to>
                                        <p:strVal val="visible"/>
                                      </p:to>
                                    </p:set>
                                    <p:anim calcmode="lin" valueType="num">
                                      <p:cBhvr additive="base">
                                        <p:cTn id="23" dur="500" fill="hold"/>
                                        <p:tgtEl>
                                          <p:spTgt spid="2587"/>
                                        </p:tgtEl>
                                        <p:attrNameLst>
                                          <p:attrName>ppt_x</p:attrName>
                                        </p:attrNameLst>
                                      </p:cBhvr>
                                      <p:tavLst>
                                        <p:tav tm="0">
                                          <p:val>
                                            <p:strVal val="1+#ppt_w/2"/>
                                          </p:val>
                                        </p:tav>
                                        <p:tav tm="100000">
                                          <p:val>
                                            <p:strVal val="#ppt_x"/>
                                          </p:val>
                                        </p:tav>
                                      </p:tavLst>
                                    </p:anim>
                                    <p:anim calcmode="lin" valueType="num">
                                      <p:cBhvr additive="base">
                                        <p:cTn id="24" dur="500" fill="hold"/>
                                        <p:tgtEl>
                                          <p:spTgt spid="258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595">
                                            <p:txEl>
                                              <p:pRg st="0" end="0"/>
                                            </p:txEl>
                                          </p:spTgt>
                                        </p:tgtEl>
                                        <p:attrNameLst>
                                          <p:attrName>style.visibility</p:attrName>
                                        </p:attrNameLst>
                                      </p:cBhvr>
                                      <p:to>
                                        <p:strVal val="visible"/>
                                      </p:to>
                                    </p:set>
                                    <p:anim calcmode="lin" valueType="num">
                                      <p:cBhvr additive="base">
                                        <p:cTn id="27" dur="500" fill="hold"/>
                                        <p:tgtEl>
                                          <p:spTgt spid="2595">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5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586"/>
                                        </p:tgtEl>
                                        <p:attrNameLst>
                                          <p:attrName>style.visibility</p:attrName>
                                        </p:attrNameLst>
                                      </p:cBhvr>
                                      <p:to>
                                        <p:strVal val="visible"/>
                                      </p:to>
                                    </p:set>
                                    <p:anim calcmode="lin" valueType="num">
                                      <p:cBhvr additive="base">
                                        <p:cTn id="33" dur="500" fill="hold"/>
                                        <p:tgtEl>
                                          <p:spTgt spid="2586"/>
                                        </p:tgtEl>
                                        <p:attrNameLst>
                                          <p:attrName>ppt_x</p:attrName>
                                        </p:attrNameLst>
                                      </p:cBhvr>
                                      <p:tavLst>
                                        <p:tav tm="0">
                                          <p:val>
                                            <p:strVal val="0-#ppt_w/2"/>
                                          </p:val>
                                        </p:tav>
                                        <p:tav tm="100000">
                                          <p:val>
                                            <p:strVal val="#ppt_x"/>
                                          </p:val>
                                        </p:tav>
                                      </p:tavLst>
                                    </p:anim>
                                    <p:anim calcmode="lin" valueType="num">
                                      <p:cBhvr additive="base">
                                        <p:cTn id="34" dur="500" fill="hold"/>
                                        <p:tgtEl>
                                          <p:spTgt spid="2586"/>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593">
                                            <p:txEl>
                                              <p:pRg st="0" end="0"/>
                                            </p:txEl>
                                          </p:spTgt>
                                        </p:tgtEl>
                                        <p:attrNameLst>
                                          <p:attrName>style.visibility</p:attrName>
                                        </p:attrNameLst>
                                      </p:cBhvr>
                                      <p:to>
                                        <p:strVal val="visible"/>
                                      </p:to>
                                    </p:set>
                                    <p:anim calcmode="lin" valueType="num">
                                      <p:cBhvr additive="base">
                                        <p:cTn id="37" dur="500" fill="hold"/>
                                        <p:tgtEl>
                                          <p:spTgt spid="2593">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59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588"/>
                                        </p:tgtEl>
                                        <p:attrNameLst>
                                          <p:attrName>style.visibility</p:attrName>
                                        </p:attrNameLst>
                                      </p:cBhvr>
                                      <p:to>
                                        <p:strVal val="visible"/>
                                      </p:to>
                                    </p:set>
                                    <p:anim calcmode="lin" valueType="num">
                                      <p:cBhvr additive="base">
                                        <p:cTn id="43" dur="500" fill="hold"/>
                                        <p:tgtEl>
                                          <p:spTgt spid="2588"/>
                                        </p:tgtEl>
                                        <p:attrNameLst>
                                          <p:attrName>ppt_x</p:attrName>
                                        </p:attrNameLst>
                                      </p:cBhvr>
                                      <p:tavLst>
                                        <p:tav tm="0">
                                          <p:val>
                                            <p:strVal val="1+#ppt_w/2"/>
                                          </p:val>
                                        </p:tav>
                                        <p:tav tm="100000">
                                          <p:val>
                                            <p:strVal val="#ppt_x"/>
                                          </p:val>
                                        </p:tav>
                                      </p:tavLst>
                                    </p:anim>
                                    <p:anim calcmode="lin" valueType="num">
                                      <p:cBhvr additive="base">
                                        <p:cTn id="44" dur="500" fill="hold"/>
                                        <p:tgtEl>
                                          <p:spTgt spid="2588"/>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597">
                                            <p:txEl>
                                              <p:pRg st="0" end="0"/>
                                            </p:txEl>
                                          </p:spTgt>
                                        </p:tgtEl>
                                        <p:attrNameLst>
                                          <p:attrName>style.visibility</p:attrName>
                                        </p:attrNameLst>
                                      </p:cBhvr>
                                      <p:to>
                                        <p:strVal val="visible"/>
                                      </p:to>
                                    </p:set>
                                    <p:anim calcmode="lin" valueType="num">
                                      <p:cBhvr additive="base">
                                        <p:cTn id="47" dur="500" fill="hold"/>
                                        <p:tgtEl>
                                          <p:spTgt spid="2597">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59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5" grpId="0"/>
      <p:bldP spid="2586" grpId="0"/>
      <p:bldP spid="2587" grpId="0"/>
      <p:bldP spid="2588" grpId="0"/>
      <p:bldP spid="2589" grpId="0"/>
      <p:bldP spid="2591" grpId="0" build="p"/>
      <p:bldP spid="2593" grpId="0" build="p"/>
      <p:bldP spid="2595" grpId="0" build="p"/>
      <p:bldP spid="259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33"/>
        <p:cNvGrpSpPr/>
        <p:nvPr/>
      </p:nvGrpSpPr>
      <p:grpSpPr>
        <a:xfrm>
          <a:off x="0" y="0"/>
          <a:ext cx="0" cy="0"/>
          <a:chOff x="0" y="0"/>
          <a:chExt cx="0" cy="0"/>
        </a:xfrm>
      </p:grpSpPr>
      <p:sp>
        <p:nvSpPr>
          <p:cNvPr id="4634" name="Google Shape;4634;p71"/>
          <p:cNvSpPr txBox="1">
            <a:spLocks noGrp="1"/>
          </p:cNvSpPr>
          <p:nvPr>
            <p:ph type="title"/>
          </p:nvPr>
        </p:nvSpPr>
        <p:spPr>
          <a:xfrm>
            <a:off x="640954" y="370012"/>
            <a:ext cx="4698879" cy="54378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500">
                <a:latin typeface="+mj-lt"/>
              </a:rPr>
              <a:t>1. Cầm chuột đúng cách</a:t>
            </a:r>
            <a:endParaRPr lang="en-US" sz="2500">
              <a:solidFill>
                <a:schemeClr val="accent6"/>
              </a:solidFill>
              <a:latin typeface="+mj-lt"/>
            </a:endParaRPr>
          </a:p>
        </p:txBody>
      </p:sp>
      <p:sp>
        <p:nvSpPr>
          <p:cNvPr id="4635" name="Google Shape;4635;p71"/>
          <p:cNvSpPr txBox="1">
            <a:spLocks noGrp="1"/>
          </p:cNvSpPr>
          <p:nvPr>
            <p:ph type="subTitle" idx="1"/>
          </p:nvPr>
        </p:nvSpPr>
        <p:spPr>
          <a:xfrm>
            <a:off x="519756" y="790805"/>
            <a:ext cx="6154293" cy="543785"/>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Clr>
                <a:schemeClr val="dk1"/>
              </a:buClr>
              <a:buSzPts val="1100"/>
              <a:buFont typeface="Arial"/>
              <a:buNone/>
            </a:pPr>
            <a:r>
              <a:rPr lang="en-US" sz="2000">
                <a:solidFill>
                  <a:srgbClr val="FF0000"/>
                </a:solidFill>
                <a:latin typeface="+mj-lt"/>
              </a:rPr>
              <a:t>Hoạt động 1: </a:t>
            </a:r>
            <a:r>
              <a:rPr lang="en-US" sz="2000">
                <a:solidFill>
                  <a:schemeClr val="dk1"/>
                </a:solidFill>
                <a:latin typeface="+mj-lt"/>
              </a:rPr>
              <a:t>Tìm hiểu cách cầm chuột đúng cách</a:t>
            </a:r>
            <a:endParaRPr sz="2000">
              <a:solidFill>
                <a:schemeClr val="dk1"/>
              </a:solidFill>
              <a:latin typeface="+mj-lt"/>
            </a:endParaRPr>
          </a:p>
        </p:txBody>
      </p:sp>
      <p:grpSp>
        <p:nvGrpSpPr>
          <p:cNvPr id="4738" name="Google Shape;4738;p71"/>
          <p:cNvGrpSpPr/>
          <p:nvPr/>
        </p:nvGrpSpPr>
        <p:grpSpPr>
          <a:xfrm>
            <a:off x="6985299" y="3996650"/>
            <a:ext cx="2154241" cy="1306983"/>
            <a:chOff x="7065924" y="3940900"/>
            <a:chExt cx="2154241" cy="1306983"/>
          </a:xfrm>
        </p:grpSpPr>
        <p:sp>
          <p:nvSpPr>
            <p:cNvPr id="4739" name="Google Shape;4739;p71"/>
            <p:cNvSpPr/>
            <p:nvPr/>
          </p:nvSpPr>
          <p:spPr>
            <a:xfrm>
              <a:off x="7065924" y="3940900"/>
              <a:ext cx="2154231" cy="1306983"/>
            </a:xfrm>
            <a:custGeom>
              <a:avLst/>
              <a:gdLst/>
              <a:ahLst/>
              <a:cxnLst/>
              <a:rect l="l" t="t" r="r" b="b"/>
              <a:pathLst>
                <a:path w="40715" h="24702" extrusionOk="0">
                  <a:moveTo>
                    <a:pt x="40706" y="0"/>
                  </a:moveTo>
                  <a:lnTo>
                    <a:pt x="40706" y="0"/>
                  </a:lnTo>
                  <a:lnTo>
                    <a:pt x="40706" y="0"/>
                  </a:lnTo>
                  <a:cubicBezTo>
                    <a:pt x="40709" y="0"/>
                    <a:pt x="40712" y="0"/>
                    <a:pt x="40715" y="0"/>
                  </a:cubicBezTo>
                  <a:close/>
                  <a:moveTo>
                    <a:pt x="40706" y="0"/>
                  </a:moveTo>
                  <a:cubicBezTo>
                    <a:pt x="39251" y="1"/>
                    <a:pt x="37788" y="134"/>
                    <a:pt x="36374" y="317"/>
                  </a:cubicBezTo>
                  <a:cubicBezTo>
                    <a:pt x="33750" y="625"/>
                    <a:pt x="30601" y="1458"/>
                    <a:pt x="29918" y="4007"/>
                  </a:cubicBezTo>
                  <a:cubicBezTo>
                    <a:pt x="29546" y="3141"/>
                    <a:pt x="28682" y="2749"/>
                    <a:pt x="27751" y="2749"/>
                  </a:cubicBezTo>
                  <a:cubicBezTo>
                    <a:pt x="26740" y="2749"/>
                    <a:pt x="25652" y="3212"/>
                    <a:pt x="25035" y="4032"/>
                  </a:cubicBezTo>
                  <a:cubicBezTo>
                    <a:pt x="23863" y="5583"/>
                    <a:pt x="23909" y="7682"/>
                    <a:pt x="24006" y="9615"/>
                  </a:cubicBezTo>
                  <a:lnTo>
                    <a:pt x="24006" y="9615"/>
                  </a:lnTo>
                  <a:cubicBezTo>
                    <a:pt x="23909" y="8292"/>
                    <a:pt x="22546" y="7497"/>
                    <a:pt x="21185" y="7497"/>
                  </a:cubicBezTo>
                  <a:cubicBezTo>
                    <a:pt x="20515" y="7497"/>
                    <a:pt x="19846" y="7689"/>
                    <a:pt x="19329" y="8106"/>
                  </a:cubicBezTo>
                  <a:cubicBezTo>
                    <a:pt x="17729" y="9381"/>
                    <a:pt x="17496" y="11772"/>
                    <a:pt x="17979" y="13747"/>
                  </a:cubicBezTo>
                  <a:cubicBezTo>
                    <a:pt x="15755" y="8939"/>
                    <a:pt x="11939" y="4866"/>
                    <a:pt x="7265" y="2325"/>
                  </a:cubicBezTo>
                  <a:lnTo>
                    <a:pt x="7265" y="2325"/>
                  </a:lnTo>
                  <a:cubicBezTo>
                    <a:pt x="7049" y="6823"/>
                    <a:pt x="9431" y="11364"/>
                    <a:pt x="13255" y="13755"/>
                  </a:cubicBezTo>
                  <a:cubicBezTo>
                    <a:pt x="12887" y="13596"/>
                    <a:pt x="12490" y="13521"/>
                    <a:pt x="12090" y="13521"/>
                  </a:cubicBezTo>
                  <a:cubicBezTo>
                    <a:pt x="11062" y="13521"/>
                    <a:pt x="10022" y="14019"/>
                    <a:pt x="9440" y="14871"/>
                  </a:cubicBezTo>
                  <a:cubicBezTo>
                    <a:pt x="8640" y="16063"/>
                    <a:pt x="8831" y="17812"/>
                    <a:pt x="9848" y="18812"/>
                  </a:cubicBezTo>
                  <a:cubicBezTo>
                    <a:pt x="9525" y="18710"/>
                    <a:pt x="9194" y="18663"/>
                    <a:pt x="8863" y="18663"/>
                  </a:cubicBezTo>
                  <a:cubicBezTo>
                    <a:pt x="6909" y="18663"/>
                    <a:pt x="4963" y="20316"/>
                    <a:pt x="4899" y="22311"/>
                  </a:cubicBezTo>
                  <a:cubicBezTo>
                    <a:pt x="4523" y="21673"/>
                    <a:pt x="3835" y="21386"/>
                    <a:pt x="3106" y="21386"/>
                  </a:cubicBezTo>
                  <a:cubicBezTo>
                    <a:pt x="2254" y="21386"/>
                    <a:pt x="1347" y="21778"/>
                    <a:pt x="817" y="22461"/>
                  </a:cubicBezTo>
                  <a:cubicBezTo>
                    <a:pt x="359" y="23044"/>
                    <a:pt x="100" y="23827"/>
                    <a:pt x="0" y="24702"/>
                  </a:cubicBezTo>
                  <a:lnTo>
                    <a:pt x="40706" y="24702"/>
                  </a:lnTo>
                  <a:lnTo>
                    <a:pt x="407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71"/>
            <p:cNvSpPr/>
            <p:nvPr/>
          </p:nvSpPr>
          <p:spPr>
            <a:xfrm>
              <a:off x="7065924" y="4928398"/>
              <a:ext cx="521481" cy="319471"/>
            </a:xfrm>
            <a:custGeom>
              <a:avLst/>
              <a:gdLst/>
              <a:ahLst/>
              <a:cxnLst/>
              <a:rect l="l" t="t" r="r" b="b"/>
              <a:pathLst>
                <a:path w="9856" h="6038" extrusionOk="0">
                  <a:moveTo>
                    <a:pt x="8869" y="1"/>
                  </a:moveTo>
                  <a:cubicBezTo>
                    <a:pt x="6912" y="1"/>
                    <a:pt x="4969" y="1651"/>
                    <a:pt x="4907" y="3638"/>
                  </a:cubicBezTo>
                  <a:cubicBezTo>
                    <a:pt x="4528" y="3006"/>
                    <a:pt x="3841" y="2721"/>
                    <a:pt x="3115" y="2721"/>
                  </a:cubicBezTo>
                  <a:cubicBezTo>
                    <a:pt x="2263" y="2721"/>
                    <a:pt x="1356" y="3113"/>
                    <a:pt x="825" y="3797"/>
                  </a:cubicBezTo>
                  <a:cubicBezTo>
                    <a:pt x="367" y="4380"/>
                    <a:pt x="108" y="5163"/>
                    <a:pt x="0" y="6038"/>
                  </a:cubicBezTo>
                  <a:lnTo>
                    <a:pt x="5199" y="6038"/>
                  </a:lnTo>
                  <a:cubicBezTo>
                    <a:pt x="5817" y="4636"/>
                    <a:pt x="7342" y="3620"/>
                    <a:pt x="8881" y="3620"/>
                  </a:cubicBezTo>
                  <a:cubicBezTo>
                    <a:pt x="9208" y="3620"/>
                    <a:pt x="9536" y="3665"/>
                    <a:pt x="9856" y="3763"/>
                  </a:cubicBezTo>
                  <a:cubicBezTo>
                    <a:pt x="8889" y="2822"/>
                    <a:pt x="8664" y="1206"/>
                    <a:pt x="9323" y="31"/>
                  </a:cubicBezTo>
                  <a:cubicBezTo>
                    <a:pt x="9172" y="11"/>
                    <a:pt x="9021" y="1"/>
                    <a:pt x="8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71"/>
            <p:cNvSpPr/>
            <p:nvPr/>
          </p:nvSpPr>
          <p:spPr>
            <a:xfrm>
              <a:off x="7447203" y="3942646"/>
              <a:ext cx="1772961" cy="919100"/>
            </a:xfrm>
            <a:custGeom>
              <a:avLst/>
              <a:gdLst/>
              <a:ahLst/>
              <a:cxnLst/>
              <a:rect l="l" t="t" r="r" b="b"/>
              <a:pathLst>
                <a:path w="33509" h="17371" extrusionOk="0">
                  <a:moveTo>
                    <a:pt x="16800" y="13239"/>
                  </a:moveTo>
                  <a:cubicBezTo>
                    <a:pt x="16802" y="13270"/>
                    <a:pt x="16803" y="13300"/>
                    <a:pt x="16805" y="13330"/>
                  </a:cubicBezTo>
                  <a:cubicBezTo>
                    <a:pt x="16804" y="13300"/>
                    <a:pt x="16802" y="13269"/>
                    <a:pt x="16800" y="13239"/>
                  </a:cubicBezTo>
                  <a:close/>
                  <a:moveTo>
                    <a:pt x="33509" y="0"/>
                  </a:moveTo>
                  <a:cubicBezTo>
                    <a:pt x="32051" y="0"/>
                    <a:pt x="30584" y="134"/>
                    <a:pt x="29168" y="309"/>
                  </a:cubicBezTo>
                  <a:cubicBezTo>
                    <a:pt x="26544" y="625"/>
                    <a:pt x="23395" y="1458"/>
                    <a:pt x="22712" y="4008"/>
                  </a:cubicBezTo>
                  <a:cubicBezTo>
                    <a:pt x="22340" y="3142"/>
                    <a:pt x="21476" y="2750"/>
                    <a:pt x="20545" y="2750"/>
                  </a:cubicBezTo>
                  <a:cubicBezTo>
                    <a:pt x="19534" y="2750"/>
                    <a:pt x="18446" y="3213"/>
                    <a:pt x="17829" y="4033"/>
                  </a:cubicBezTo>
                  <a:cubicBezTo>
                    <a:pt x="16657" y="5575"/>
                    <a:pt x="16703" y="7682"/>
                    <a:pt x="16800" y="9615"/>
                  </a:cubicBezTo>
                  <a:lnTo>
                    <a:pt x="16800" y="9615"/>
                  </a:lnTo>
                  <a:cubicBezTo>
                    <a:pt x="16703" y="8290"/>
                    <a:pt x="15335" y="7495"/>
                    <a:pt x="13972" y="7495"/>
                  </a:cubicBezTo>
                  <a:cubicBezTo>
                    <a:pt x="13305" y="7495"/>
                    <a:pt x="12638" y="7685"/>
                    <a:pt x="12123" y="8098"/>
                  </a:cubicBezTo>
                  <a:cubicBezTo>
                    <a:pt x="10523" y="9381"/>
                    <a:pt x="10290" y="11764"/>
                    <a:pt x="10773" y="13747"/>
                  </a:cubicBezTo>
                  <a:cubicBezTo>
                    <a:pt x="8549" y="8931"/>
                    <a:pt x="4733" y="4866"/>
                    <a:pt x="59" y="2325"/>
                  </a:cubicBezTo>
                  <a:lnTo>
                    <a:pt x="59" y="2325"/>
                  </a:lnTo>
                  <a:cubicBezTo>
                    <a:pt x="1" y="3633"/>
                    <a:pt x="167" y="4949"/>
                    <a:pt x="509" y="6207"/>
                  </a:cubicBezTo>
                  <a:cubicBezTo>
                    <a:pt x="4966" y="8757"/>
                    <a:pt x="8607" y="12714"/>
                    <a:pt x="10773" y="17371"/>
                  </a:cubicBezTo>
                  <a:cubicBezTo>
                    <a:pt x="10290" y="15380"/>
                    <a:pt x="10523" y="13005"/>
                    <a:pt x="12123" y="11722"/>
                  </a:cubicBezTo>
                  <a:cubicBezTo>
                    <a:pt x="12638" y="11310"/>
                    <a:pt x="13305" y="11119"/>
                    <a:pt x="13972" y="11119"/>
                  </a:cubicBezTo>
                  <a:cubicBezTo>
                    <a:pt x="15335" y="11119"/>
                    <a:pt x="16703" y="11914"/>
                    <a:pt x="16800" y="13239"/>
                  </a:cubicBezTo>
                  <a:lnTo>
                    <a:pt x="16800" y="13239"/>
                  </a:lnTo>
                  <a:cubicBezTo>
                    <a:pt x="16703" y="11306"/>
                    <a:pt x="16657" y="9199"/>
                    <a:pt x="17829" y="7657"/>
                  </a:cubicBezTo>
                  <a:cubicBezTo>
                    <a:pt x="18446" y="6837"/>
                    <a:pt x="19534" y="6374"/>
                    <a:pt x="20545" y="6374"/>
                  </a:cubicBezTo>
                  <a:cubicBezTo>
                    <a:pt x="21476" y="6374"/>
                    <a:pt x="22340" y="6766"/>
                    <a:pt x="22712" y="7632"/>
                  </a:cubicBezTo>
                  <a:cubicBezTo>
                    <a:pt x="23386" y="5091"/>
                    <a:pt x="26544" y="4258"/>
                    <a:pt x="29168" y="3933"/>
                  </a:cubicBezTo>
                  <a:cubicBezTo>
                    <a:pt x="30584" y="3766"/>
                    <a:pt x="32051" y="3633"/>
                    <a:pt x="33509" y="3625"/>
                  </a:cubicBezTo>
                  <a:lnTo>
                    <a:pt x="335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71"/>
            <p:cNvSpPr/>
            <p:nvPr/>
          </p:nvSpPr>
          <p:spPr>
            <a:xfrm>
              <a:off x="7529216" y="4699531"/>
              <a:ext cx="238518" cy="216032"/>
            </a:xfrm>
            <a:custGeom>
              <a:avLst/>
              <a:gdLst/>
              <a:ahLst/>
              <a:cxnLst/>
              <a:rect l="l" t="t" r="r" b="b"/>
              <a:pathLst>
                <a:path w="4508" h="4083" extrusionOk="0">
                  <a:moveTo>
                    <a:pt x="1192" y="0"/>
                  </a:moveTo>
                  <a:cubicBezTo>
                    <a:pt x="1000" y="167"/>
                    <a:pt x="834" y="350"/>
                    <a:pt x="700" y="558"/>
                  </a:cubicBezTo>
                  <a:cubicBezTo>
                    <a:pt x="0" y="1600"/>
                    <a:pt x="50" y="3066"/>
                    <a:pt x="775" y="4082"/>
                  </a:cubicBezTo>
                  <a:cubicBezTo>
                    <a:pt x="1357" y="3293"/>
                    <a:pt x="2358" y="2833"/>
                    <a:pt x="3346" y="2833"/>
                  </a:cubicBezTo>
                  <a:cubicBezTo>
                    <a:pt x="3745" y="2833"/>
                    <a:pt x="4141" y="2908"/>
                    <a:pt x="4508" y="3066"/>
                  </a:cubicBezTo>
                  <a:cubicBezTo>
                    <a:pt x="3216" y="2266"/>
                    <a:pt x="2108" y="1208"/>
                    <a:pt x="1192" y="0"/>
                  </a:cubicBezTo>
                  <a:close/>
                </a:path>
              </a:pathLst>
            </a:custGeom>
            <a:solidFill>
              <a:srgbClr val="468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71"/>
            <p:cNvSpPr/>
            <p:nvPr/>
          </p:nvSpPr>
          <p:spPr>
            <a:xfrm>
              <a:off x="7065924" y="3940900"/>
              <a:ext cx="2154231" cy="1306983"/>
            </a:xfrm>
            <a:custGeom>
              <a:avLst/>
              <a:gdLst/>
              <a:ahLst/>
              <a:cxnLst/>
              <a:rect l="l" t="t" r="r" b="b"/>
              <a:pathLst>
                <a:path w="40715" h="24702" extrusionOk="0">
                  <a:moveTo>
                    <a:pt x="40706" y="0"/>
                  </a:moveTo>
                  <a:lnTo>
                    <a:pt x="40706" y="0"/>
                  </a:lnTo>
                  <a:lnTo>
                    <a:pt x="40706" y="0"/>
                  </a:lnTo>
                  <a:cubicBezTo>
                    <a:pt x="40709" y="0"/>
                    <a:pt x="40712" y="0"/>
                    <a:pt x="40715" y="0"/>
                  </a:cubicBezTo>
                  <a:close/>
                  <a:moveTo>
                    <a:pt x="40706" y="0"/>
                  </a:moveTo>
                  <a:cubicBezTo>
                    <a:pt x="39251" y="1"/>
                    <a:pt x="37788" y="134"/>
                    <a:pt x="36374" y="317"/>
                  </a:cubicBezTo>
                  <a:cubicBezTo>
                    <a:pt x="33750" y="625"/>
                    <a:pt x="30601" y="1458"/>
                    <a:pt x="29918" y="4007"/>
                  </a:cubicBezTo>
                  <a:cubicBezTo>
                    <a:pt x="29546" y="3141"/>
                    <a:pt x="28682" y="2749"/>
                    <a:pt x="27751" y="2749"/>
                  </a:cubicBezTo>
                  <a:cubicBezTo>
                    <a:pt x="26740" y="2749"/>
                    <a:pt x="25652" y="3212"/>
                    <a:pt x="25035" y="4032"/>
                  </a:cubicBezTo>
                  <a:cubicBezTo>
                    <a:pt x="23863" y="5583"/>
                    <a:pt x="23909" y="7682"/>
                    <a:pt x="24006" y="9615"/>
                  </a:cubicBezTo>
                  <a:lnTo>
                    <a:pt x="24006" y="9615"/>
                  </a:lnTo>
                  <a:cubicBezTo>
                    <a:pt x="23909" y="8292"/>
                    <a:pt x="22546" y="7497"/>
                    <a:pt x="21185" y="7497"/>
                  </a:cubicBezTo>
                  <a:cubicBezTo>
                    <a:pt x="20515" y="7497"/>
                    <a:pt x="19846" y="7689"/>
                    <a:pt x="19329" y="8106"/>
                  </a:cubicBezTo>
                  <a:cubicBezTo>
                    <a:pt x="17729" y="9381"/>
                    <a:pt x="17496" y="11772"/>
                    <a:pt x="17979" y="13747"/>
                  </a:cubicBezTo>
                  <a:cubicBezTo>
                    <a:pt x="15755" y="8939"/>
                    <a:pt x="11939" y="4866"/>
                    <a:pt x="7265" y="2325"/>
                  </a:cubicBezTo>
                  <a:lnTo>
                    <a:pt x="7265" y="2325"/>
                  </a:lnTo>
                  <a:cubicBezTo>
                    <a:pt x="7049" y="6823"/>
                    <a:pt x="9431" y="11364"/>
                    <a:pt x="13255" y="13755"/>
                  </a:cubicBezTo>
                  <a:cubicBezTo>
                    <a:pt x="12887" y="13596"/>
                    <a:pt x="12490" y="13521"/>
                    <a:pt x="12090" y="13521"/>
                  </a:cubicBezTo>
                  <a:cubicBezTo>
                    <a:pt x="11062" y="13521"/>
                    <a:pt x="10022" y="14019"/>
                    <a:pt x="9440" y="14871"/>
                  </a:cubicBezTo>
                  <a:cubicBezTo>
                    <a:pt x="8640" y="16063"/>
                    <a:pt x="8831" y="17812"/>
                    <a:pt x="9848" y="18812"/>
                  </a:cubicBezTo>
                  <a:cubicBezTo>
                    <a:pt x="9525" y="18710"/>
                    <a:pt x="9194" y="18663"/>
                    <a:pt x="8863" y="18663"/>
                  </a:cubicBezTo>
                  <a:cubicBezTo>
                    <a:pt x="6909" y="18663"/>
                    <a:pt x="4963" y="20316"/>
                    <a:pt x="4899" y="22311"/>
                  </a:cubicBezTo>
                  <a:cubicBezTo>
                    <a:pt x="4523" y="21673"/>
                    <a:pt x="3835" y="21386"/>
                    <a:pt x="3106" y="21386"/>
                  </a:cubicBezTo>
                  <a:cubicBezTo>
                    <a:pt x="2254" y="21386"/>
                    <a:pt x="1347" y="21778"/>
                    <a:pt x="817" y="22461"/>
                  </a:cubicBezTo>
                  <a:cubicBezTo>
                    <a:pt x="359" y="23044"/>
                    <a:pt x="100" y="23827"/>
                    <a:pt x="0" y="24702"/>
                  </a:cubicBezTo>
                  <a:lnTo>
                    <a:pt x="40706" y="24702"/>
                  </a:lnTo>
                  <a:lnTo>
                    <a:pt x="40706" y="0"/>
                  </a:lnTo>
                  <a:close/>
                </a:path>
              </a:pathLst>
            </a:custGeom>
            <a:solidFill>
              <a:srgbClr val="262034">
                <a:alpha val="5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4" name="Google Shape;4744;p71"/>
          <p:cNvGrpSpPr/>
          <p:nvPr/>
        </p:nvGrpSpPr>
        <p:grpSpPr>
          <a:xfrm>
            <a:off x="8139268" y="4427648"/>
            <a:ext cx="684975" cy="876048"/>
            <a:chOff x="5791475" y="1450100"/>
            <a:chExt cx="1065777" cy="1363074"/>
          </a:xfrm>
        </p:grpSpPr>
        <p:sp>
          <p:nvSpPr>
            <p:cNvPr id="4745" name="Google Shape;4745;p71"/>
            <p:cNvSpPr/>
            <p:nvPr/>
          </p:nvSpPr>
          <p:spPr>
            <a:xfrm>
              <a:off x="6158688" y="1805226"/>
              <a:ext cx="446388" cy="1007949"/>
            </a:xfrm>
            <a:custGeom>
              <a:avLst/>
              <a:gdLst/>
              <a:ahLst/>
              <a:cxnLst/>
              <a:rect l="l" t="t" r="r" b="b"/>
              <a:pathLst>
                <a:path w="9895" h="22343" extrusionOk="0">
                  <a:moveTo>
                    <a:pt x="369" y="0"/>
                  </a:moveTo>
                  <a:cubicBezTo>
                    <a:pt x="185" y="0"/>
                    <a:pt x="0" y="179"/>
                    <a:pt x="147" y="357"/>
                  </a:cubicBezTo>
                  <a:cubicBezTo>
                    <a:pt x="1446" y="2056"/>
                    <a:pt x="2879" y="3639"/>
                    <a:pt x="4021" y="5464"/>
                  </a:cubicBezTo>
                  <a:cubicBezTo>
                    <a:pt x="5187" y="7322"/>
                    <a:pt x="6179" y="9296"/>
                    <a:pt x="6945" y="11354"/>
                  </a:cubicBezTo>
                  <a:cubicBezTo>
                    <a:pt x="8303" y="14961"/>
                    <a:pt x="8794" y="18585"/>
                    <a:pt x="8944" y="22343"/>
                  </a:cubicBezTo>
                  <a:lnTo>
                    <a:pt x="9878" y="22343"/>
                  </a:lnTo>
                  <a:cubicBezTo>
                    <a:pt x="9894" y="18469"/>
                    <a:pt x="8944" y="14478"/>
                    <a:pt x="7570" y="10929"/>
                  </a:cubicBezTo>
                  <a:cubicBezTo>
                    <a:pt x="6062" y="7055"/>
                    <a:pt x="3771" y="2789"/>
                    <a:pt x="530" y="57"/>
                  </a:cubicBezTo>
                  <a:cubicBezTo>
                    <a:pt x="483" y="17"/>
                    <a:pt x="426" y="0"/>
                    <a:pt x="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71"/>
            <p:cNvSpPr/>
            <p:nvPr/>
          </p:nvSpPr>
          <p:spPr>
            <a:xfrm>
              <a:off x="5791475" y="1450100"/>
              <a:ext cx="698973" cy="699830"/>
            </a:xfrm>
            <a:custGeom>
              <a:avLst/>
              <a:gdLst/>
              <a:ahLst/>
              <a:cxnLst/>
              <a:rect l="l" t="t" r="r" b="b"/>
              <a:pathLst>
                <a:path w="15494" h="15513" extrusionOk="0">
                  <a:moveTo>
                    <a:pt x="11044" y="0"/>
                  </a:moveTo>
                  <a:cubicBezTo>
                    <a:pt x="10663" y="0"/>
                    <a:pt x="10238" y="282"/>
                    <a:pt x="9945" y="581"/>
                  </a:cubicBezTo>
                  <a:cubicBezTo>
                    <a:pt x="8587" y="1972"/>
                    <a:pt x="7904" y="3971"/>
                    <a:pt x="8120" y="5896"/>
                  </a:cubicBezTo>
                  <a:cubicBezTo>
                    <a:pt x="7580" y="4567"/>
                    <a:pt x="6717" y="3013"/>
                    <a:pt x="5282" y="3013"/>
                  </a:cubicBezTo>
                  <a:cubicBezTo>
                    <a:pt x="5279" y="3013"/>
                    <a:pt x="5275" y="3013"/>
                    <a:pt x="5271" y="3013"/>
                  </a:cubicBezTo>
                  <a:cubicBezTo>
                    <a:pt x="4038" y="3038"/>
                    <a:pt x="3121" y="4413"/>
                    <a:pt x="3346" y="5621"/>
                  </a:cubicBezTo>
                  <a:cubicBezTo>
                    <a:pt x="3575" y="6806"/>
                    <a:pt x="4629" y="7694"/>
                    <a:pt x="5794" y="8003"/>
                  </a:cubicBezTo>
                  <a:lnTo>
                    <a:pt x="5794" y="8003"/>
                  </a:lnTo>
                  <a:cubicBezTo>
                    <a:pt x="5685" y="7978"/>
                    <a:pt x="5567" y="7967"/>
                    <a:pt x="5444" y="7967"/>
                  </a:cubicBezTo>
                  <a:cubicBezTo>
                    <a:pt x="3506" y="7967"/>
                    <a:pt x="0" y="10791"/>
                    <a:pt x="2830" y="10845"/>
                  </a:cubicBezTo>
                  <a:cubicBezTo>
                    <a:pt x="2311" y="11509"/>
                    <a:pt x="477" y="14419"/>
                    <a:pt x="1577" y="14419"/>
                  </a:cubicBezTo>
                  <a:cubicBezTo>
                    <a:pt x="1802" y="14419"/>
                    <a:pt x="2149" y="14297"/>
                    <a:pt x="2655" y="14010"/>
                  </a:cubicBezTo>
                  <a:cubicBezTo>
                    <a:pt x="4571" y="12919"/>
                    <a:pt x="6379" y="11644"/>
                    <a:pt x="8045" y="10195"/>
                  </a:cubicBezTo>
                  <a:lnTo>
                    <a:pt x="8045" y="10195"/>
                  </a:lnTo>
                  <a:cubicBezTo>
                    <a:pt x="7245" y="11811"/>
                    <a:pt x="7029" y="13711"/>
                    <a:pt x="7420" y="15460"/>
                  </a:cubicBezTo>
                  <a:cubicBezTo>
                    <a:pt x="7499" y="15496"/>
                    <a:pt x="7576" y="15512"/>
                    <a:pt x="7652" y="15512"/>
                  </a:cubicBezTo>
                  <a:cubicBezTo>
                    <a:pt x="8055" y="15512"/>
                    <a:pt x="8421" y="15061"/>
                    <a:pt x="8645" y="14669"/>
                  </a:cubicBezTo>
                  <a:cubicBezTo>
                    <a:pt x="9078" y="13877"/>
                    <a:pt x="9620" y="13152"/>
                    <a:pt x="9745" y="12261"/>
                  </a:cubicBezTo>
                  <a:cubicBezTo>
                    <a:pt x="9878" y="11278"/>
                    <a:pt x="9928" y="10295"/>
                    <a:pt x="9878" y="9312"/>
                  </a:cubicBezTo>
                  <a:lnTo>
                    <a:pt x="9878" y="9312"/>
                  </a:lnTo>
                  <a:cubicBezTo>
                    <a:pt x="10078" y="9795"/>
                    <a:pt x="10328" y="10270"/>
                    <a:pt x="10678" y="10645"/>
                  </a:cubicBezTo>
                  <a:cubicBezTo>
                    <a:pt x="11167" y="11153"/>
                    <a:pt x="11888" y="11515"/>
                    <a:pt x="12602" y="11515"/>
                  </a:cubicBezTo>
                  <a:cubicBezTo>
                    <a:pt x="12824" y="11515"/>
                    <a:pt x="13046" y="11480"/>
                    <a:pt x="13260" y="11403"/>
                  </a:cubicBezTo>
                  <a:cubicBezTo>
                    <a:pt x="14194" y="11070"/>
                    <a:pt x="14943" y="9645"/>
                    <a:pt x="14302" y="8762"/>
                  </a:cubicBezTo>
                  <a:cubicBezTo>
                    <a:pt x="14085" y="8462"/>
                    <a:pt x="13760" y="8270"/>
                    <a:pt x="13435" y="8095"/>
                  </a:cubicBezTo>
                  <a:cubicBezTo>
                    <a:pt x="12782" y="7735"/>
                    <a:pt x="12109" y="7402"/>
                    <a:pt x="11391" y="7236"/>
                  </a:cubicBezTo>
                  <a:lnTo>
                    <a:pt x="11391" y="7236"/>
                  </a:lnTo>
                  <a:cubicBezTo>
                    <a:pt x="11753" y="7307"/>
                    <a:pt x="12124" y="7366"/>
                    <a:pt x="12486" y="7366"/>
                  </a:cubicBezTo>
                  <a:cubicBezTo>
                    <a:pt x="12857" y="7366"/>
                    <a:pt x="13217" y="7304"/>
                    <a:pt x="13544" y="7129"/>
                  </a:cubicBezTo>
                  <a:cubicBezTo>
                    <a:pt x="14335" y="6712"/>
                    <a:pt x="15185" y="5371"/>
                    <a:pt x="15352" y="4505"/>
                  </a:cubicBezTo>
                  <a:cubicBezTo>
                    <a:pt x="15493" y="3755"/>
                    <a:pt x="15143" y="2855"/>
                    <a:pt x="14410" y="2663"/>
                  </a:cubicBezTo>
                  <a:cubicBezTo>
                    <a:pt x="14303" y="2634"/>
                    <a:pt x="14195" y="2621"/>
                    <a:pt x="14087" y="2621"/>
                  </a:cubicBezTo>
                  <a:cubicBezTo>
                    <a:pt x="13640" y="2621"/>
                    <a:pt x="13190" y="2845"/>
                    <a:pt x="12794" y="3080"/>
                  </a:cubicBezTo>
                  <a:cubicBezTo>
                    <a:pt x="11986" y="3563"/>
                    <a:pt x="11211" y="4130"/>
                    <a:pt x="10503" y="4763"/>
                  </a:cubicBezTo>
                  <a:cubicBezTo>
                    <a:pt x="11411" y="3738"/>
                    <a:pt x="11894" y="2355"/>
                    <a:pt x="11794" y="1006"/>
                  </a:cubicBezTo>
                  <a:cubicBezTo>
                    <a:pt x="11778" y="689"/>
                    <a:pt x="11703" y="347"/>
                    <a:pt x="11461" y="147"/>
                  </a:cubicBezTo>
                  <a:cubicBezTo>
                    <a:pt x="11336" y="44"/>
                    <a:pt x="11193" y="0"/>
                    <a:pt x="1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71"/>
            <p:cNvSpPr/>
            <p:nvPr/>
          </p:nvSpPr>
          <p:spPr>
            <a:xfrm>
              <a:off x="5813174" y="1815286"/>
              <a:ext cx="416073" cy="334645"/>
            </a:xfrm>
            <a:custGeom>
              <a:avLst/>
              <a:gdLst/>
              <a:ahLst/>
              <a:cxnLst/>
              <a:rect l="l" t="t" r="r" b="b"/>
              <a:pathLst>
                <a:path w="9223" h="7418" extrusionOk="0">
                  <a:moveTo>
                    <a:pt x="5340" y="0"/>
                  </a:moveTo>
                  <a:lnTo>
                    <a:pt x="5340" y="0"/>
                  </a:lnTo>
                  <a:cubicBezTo>
                    <a:pt x="4232" y="917"/>
                    <a:pt x="2907" y="242"/>
                    <a:pt x="1891" y="1242"/>
                  </a:cubicBezTo>
                  <a:cubicBezTo>
                    <a:pt x="1641" y="1475"/>
                    <a:pt x="1141" y="1925"/>
                    <a:pt x="1282" y="2333"/>
                  </a:cubicBezTo>
                  <a:cubicBezTo>
                    <a:pt x="1349" y="2507"/>
                    <a:pt x="1874" y="2800"/>
                    <a:pt x="2164" y="2800"/>
                  </a:cubicBezTo>
                  <a:cubicBezTo>
                    <a:pt x="2234" y="2800"/>
                    <a:pt x="2291" y="2782"/>
                    <a:pt x="2324" y="2741"/>
                  </a:cubicBezTo>
                  <a:lnTo>
                    <a:pt x="2324" y="2741"/>
                  </a:lnTo>
                  <a:cubicBezTo>
                    <a:pt x="1826" y="3412"/>
                    <a:pt x="1" y="6324"/>
                    <a:pt x="1099" y="6324"/>
                  </a:cubicBezTo>
                  <a:cubicBezTo>
                    <a:pt x="1323" y="6324"/>
                    <a:pt x="1669" y="6202"/>
                    <a:pt x="2174" y="5915"/>
                  </a:cubicBezTo>
                  <a:cubicBezTo>
                    <a:pt x="4090" y="4824"/>
                    <a:pt x="5898" y="3549"/>
                    <a:pt x="7564" y="2100"/>
                  </a:cubicBezTo>
                  <a:lnTo>
                    <a:pt x="7564" y="2100"/>
                  </a:lnTo>
                  <a:cubicBezTo>
                    <a:pt x="6764" y="3716"/>
                    <a:pt x="6548" y="5616"/>
                    <a:pt x="6939" y="7365"/>
                  </a:cubicBezTo>
                  <a:cubicBezTo>
                    <a:pt x="7018" y="7401"/>
                    <a:pt x="7095" y="7417"/>
                    <a:pt x="7171" y="7417"/>
                  </a:cubicBezTo>
                  <a:cubicBezTo>
                    <a:pt x="7574" y="7417"/>
                    <a:pt x="7940" y="6966"/>
                    <a:pt x="8164" y="6574"/>
                  </a:cubicBezTo>
                  <a:cubicBezTo>
                    <a:pt x="9222" y="4666"/>
                    <a:pt x="9114" y="3474"/>
                    <a:pt x="9064" y="1308"/>
                  </a:cubicBezTo>
                  <a:lnTo>
                    <a:pt x="9064" y="1308"/>
                  </a:lnTo>
                  <a:cubicBezTo>
                    <a:pt x="9005" y="1742"/>
                    <a:pt x="8822" y="2266"/>
                    <a:pt x="8397" y="2291"/>
                  </a:cubicBezTo>
                  <a:cubicBezTo>
                    <a:pt x="8389" y="2292"/>
                    <a:pt x="8381" y="2292"/>
                    <a:pt x="8373" y="2292"/>
                  </a:cubicBezTo>
                  <a:cubicBezTo>
                    <a:pt x="8224" y="2292"/>
                    <a:pt x="8082" y="2220"/>
                    <a:pt x="7947" y="2125"/>
                  </a:cubicBezTo>
                  <a:cubicBezTo>
                    <a:pt x="7356" y="1675"/>
                    <a:pt x="7264" y="834"/>
                    <a:pt x="7223" y="84"/>
                  </a:cubicBezTo>
                  <a:cubicBezTo>
                    <a:pt x="6681" y="750"/>
                    <a:pt x="6056" y="1350"/>
                    <a:pt x="5381" y="1892"/>
                  </a:cubicBezTo>
                  <a:cubicBezTo>
                    <a:pt x="5216" y="2024"/>
                    <a:pt x="4990" y="2145"/>
                    <a:pt x="4795" y="2145"/>
                  </a:cubicBezTo>
                  <a:cubicBezTo>
                    <a:pt x="4694" y="2145"/>
                    <a:pt x="4602" y="2112"/>
                    <a:pt x="4532" y="2033"/>
                  </a:cubicBezTo>
                  <a:cubicBezTo>
                    <a:pt x="4373" y="1833"/>
                    <a:pt x="4482" y="1533"/>
                    <a:pt x="4607" y="1300"/>
                  </a:cubicBezTo>
                  <a:cubicBezTo>
                    <a:pt x="4848" y="867"/>
                    <a:pt x="5090" y="434"/>
                    <a:pt x="5340" y="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71"/>
            <p:cNvSpPr/>
            <p:nvPr/>
          </p:nvSpPr>
          <p:spPr>
            <a:xfrm>
              <a:off x="6081862" y="1742655"/>
              <a:ext cx="181939" cy="133488"/>
            </a:xfrm>
            <a:custGeom>
              <a:avLst/>
              <a:gdLst/>
              <a:ahLst/>
              <a:cxnLst/>
              <a:rect l="l" t="t" r="r" b="b"/>
              <a:pathLst>
                <a:path w="4033" h="2959" extrusionOk="0">
                  <a:moveTo>
                    <a:pt x="2716" y="0"/>
                  </a:moveTo>
                  <a:cubicBezTo>
                    <a:pt x="1887" y="0"/>
                    <a:pt x="900" y="1216"/>
                    <a:pt x="433" y="1660"/>
                  </a:cubicBezTo>
                  <a:cubicBezTo>
                    <a:pt x="225" y="1869"/>
                    <a:pt x="0" y="2119"/>
                    <a:pt x="34" y="2410"/>
                  </a:cubicBezTo>
                  <a:cubicBezTo>
                    <a:pt x="84" y="2718"/>
                    <a:pt x="408" y="2902"/>
                    <a:pt x="717" y="2943"/>
                  </a:cubicBezTo>
                  <a:cubicBezTo>
                    <a:pt x="789" y="2953"/>
                    <a:pt x="862" y="2958"/>
                    <a:pt x="934" y="2958"/>
                  </a:cubicBezTo>
                  <a:cubicBezTo>
                    <a:pt x="1514" y="2958"/>
                    <a:pt x="2069" y="2643"/>
                    <a:pt x="2491" y="2235"/>
                  </a:cubicBezTo>
                  <a:cubicBezTo>
                    <a:pt x="3016" y="1735"/>
                    <a:pt x="4033" y="511"/>
                    <a:pt x="3016" y="61"/>
                  </a:cubicBezTo>
                  <a:cubicBezTo>
                    <a:pt x="2919" y="19"/>
                    <a:pt x="2819" y="0"/>
                    <a:pt x="2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71"/>
            <p:cNvSpPr/>
            <p:nvPr/>
          </p:nvSpPr>
          <p:spPr>
            <a:xfrm>
              <a:off x="6572682" y="1597212"/>
              <a:ext cx="284570" cy="1215962"/>
            </a:xfrm>
            <a:custGeom>
              <a:avLst/>
              <a:gdLst/>
              <a:ahLst/>
              <a:cxnLst/>
              <a:rect l="l" t="t" r="r" b="b"/>
              <a:pathLst>
                <a:path w="6308" h="26954" extrusionOk="0">
                  <a:moveTo>
                    <a:pt x="4772" y="1"/>
                  </a:moveTo>
                  <a:cubicBezTo>
                    <a:pt x="4652" y="1"/>
                    <a:pt x="4538" y="61"/>
                    <a:pt x="4466" y="211"/>
                  </a:cubicBezTo>
                  <a:cubicBezTo>
                    <a:pt x="509" y="8575"/>
                    <a:pt x="1" y="17839"/>
                    <a:pt x="184" y="26954"/>
                  </a:cubicBezTo>
                  <a:lnTo>
                    <a:pt x="2200" y="26954"/>
                  </a:lnTo>
                  <a:cubicBezTo>
                    <a:pt x="5241" y="18481"/>
                    <a:pt x="6307" y="9400"/>
                    <a:pt x="5241" y="419"/>
                  </a:cubicBezTo>
                  <a:cubicBezTo>
                    <a:pt x="5214" y="194"/>
                    <a:pt x="4985" y="1"/>
                    <a:pt x="47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71"/>
            <p:cNvSpPr/>
            <p:nvPr/>
          </p:nvSpPr>
          <p:spPr>
            <a:xfrm>
              <a:off x="6585449" y="1597212"/>
              <a:ext cx="271803" cy="1215962"/>
            </a:xfrm>
            <a:custGeom>
              <a:avLst/>
              <a:gdLst/>
              <a:ahLst/>
              <a:cxnLst/>
              <a:rect l="l" t="t" r="r" b="b"/>
              <a:pathLst>
                <a:path w="6025" h="26954" extrusionOk="0">
                  <a:moveTo>
                    <a:pt x="4488" y="1"/>
                  </a:moveTo>
                  <a:cubicBezTo>
                    <a:pt x="4369" y="1"/>
                    <a:pt x="4255" y="61"/>
                    <a:pt x="4183" y="211"/>
                  </a:cubicBezTo>
                  <a:cubicBezTo>
                    <a:pt x="3850" y="927"/>
                    <a:pt x="3542" y="1652"/>
                    <a:pt x="3250" y="2377"/>
                  </a:cubicBezTo>
                  <a:cubicBezTo>
                    <a:pt x="3942" y="10716"/>
                    <a:pt x="2817" y="19089"/>
                    <a:pt x="1" y="26954"/>
                  </a:cubicBezTo>
                  <a:lnTo>
                    <a:pt x="1917" y="26954"/>
                  </a:lnTo>
                  <a:cubicBezTo>
                    <a:pt x="4950" y="18481"/>
                    <a:pt x="6024" y="9400"/>
                    <a:pt x="4950" y="419"/>
                  </a:cubicBezTo>
                  <a:cubicBezTo>
                    <a:pt x="4928" y="194"/>
                    <a:pt x="4701" y="1"/>
                    <a:pt x="4488" y="1"/>
                  </a:cubicBezTo>
                  <a:close/>
                </a:path>
              </a:pathLst>
            </a:custGeom>
            <a:solidFill>
              <a:srgbClr val="262034">
                <a:alpha val="6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1" name="Google Shape;4751;p71"/>
          <p:cNvGrpSpPr/>
          <p:nvPr/>
        </p:nvGrpSpPr>
        <p:grpSpPr>
          <a:xfrm>
            <a:off x="2667927" y="4537063"/>
            <a:ext cx="3028172" cy="671793"/>
            <a:chOff x="2748550" y="4714950"/>
            <a:chExt cx="1141845" cy="253335"/>
          </a:xfrm>
        </p:grpSpPr>
        <p:sp>
          <p:nvSpPr>
            <p:cNvPr id="4752" name="Google Shape;4752;p71"/>
            <p:cNvSpPr/>
            <p:nvPr/>
          </p:nvSpPr>
          <p:spPr>
            <a:xfrm>
              <a:off x="2748550" y="4714950"/>
              <a:ext cx="1141593" cy="253335"/>
            </a:xfrm>
            <a:custGeom>
              <a:avLst/>
              <a:gdLst/>
              <a:ahLst/>
              <a:cxnLst/>
              <a:rect l="l" t="t" r="r" b="b"/>
              <a:pathLst>
                <a:path w="72632" h="16118" extrusionOk="0">
                  <a:moveTo>
                    <a:pt x="41750" y="1"/>
                  </a:moveTo>
                  <a:cubicBezTo>
                    <a:pt x="38959" y="1"/>
                    <a:pt x="35985" y="1238"/>
                    <a:pt x="33850" y="5378"/>
                  </a:cubicBezTo>
                  <a:cubicBezTo>
                    <a:pt x="33850" y="5378"/>
                    <a:pt x="31492" y="2829"/>
                    <a:pt x="28813" y="2829"/>
                  </a:cubicBezTo>
                  <a:cubicBezTo>
                    <a:pt x="27417" y="2829"/>
                    <a:pt x="25934" y="3522"/>
                    <a:pt x="24652" y="5628"/>
                  </a:cubicBezTo>
                  <a:cubicBezTo>
                    <a:pt x="24652" y="5628"/>
                    <a:pt x="21395" y="2726"/>
                    <a:pt x="15817" y="2726"/>
                  </a:cubicBezTo>
                  <a:cubicBezTo>
                    <a:pt x="13601" y="2726"/>
                    <a:pt x="11020" y="3183"/>
                    <a:pt x="8132" y="4462"/>
                  </a:cubicBezTo>
                  <a:cubicBezTo>
                    <a:pt x="0" y="8061"/>
                    <a:pt x="625" y="16117"/>
                    <a:pt x="625" y="16117"/>
                  </a:cubicBezTo>
                  <a:lnTo>
                    <a:pt x="72548" y="15101"/>
                  </a:lnTo>
                  <a:lnTo>
                    <a:pt x="72631" y="15101"/>
                  </a:lnTo>
                  <a:cubicBezTo>
                    <a:pt x="72631" y="15101"/>
                    <a:pt x="72273" y="5212"/>
                    <a:pt x="62259" y="4687"/>
                  </a:cubicBezTo>
                  <a:cubicBezTo>
                    <a:pt x="62259" y="4687"/>
                    <a:pt x="60326" y="103"/>
                    <a:pt x="55927" y="103"/>
                  </a:cubicBezTo>
                  <a:cubicBezTo>
                    <a:pt x="54215" y="103"/>
                    <a:pt x="52129" y="798"/>
                    <a:pt x="49637" y="2729"/>
                  </a:cubicBezTo>
                  <a:cubicBezTo>
                    <a:pt x="49637" y="2729"/>
                    <a:pt x="45895" y="1"/>
                    <a:pt x="417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71"/>
            <p:cNvSpPr/>
            <p:nvPr/>
          </p:nvSpPr>
          <p:spPr>
            <a:xfrm>
              <a:off x="3204874" y="4829841"/>
              <a:ext cx="233091" cy="101236"/>
            </a:xfrm>
            <a:custGeom>
              <a:avLst/>
              <a:gdLst/>
              <a:ahLst/>
              <a:cxnLst/>
              <a:rect l="l" t="t" r="r" b="b"/>
              <a:pathLst>
                <a:path w="14830" h="6441" extrusionOk="0">
                  <a:moveTo>
                    <a:pt x="13423" y="0"/>
                  </a:moveTo>
                  <a:cubicBezTo>
                    <a:pt x="13183" y="0"/>
                    <a:pt x="12942" y="21"/>
                    <a:pt x="12705" y="59"/>
                  </a:cubicBezTo>
                  <a:cubicBezTo>
                    <a:pt x="11989" y="168"/>
                    <a:pt x="11289" y="484"/>
                    <a:pt x="10698" y="951"/>
                  </a:cubicBezTo>
                  <a:cubicBezTo>
                    <a:pt x="9789" y="1692"/>
                    <a:pt x="9209" y="2812"/>
                    <a:pt x="9094" y="3991"/>
                  </a:cubicBezTo>
                  <a:lnTo>
                    <a:pt x="9094" y="3991"/>
                  </a:lnTo>
                  <a:cubicBezTo>
                    <a:pt x="8551" y="3465"/>
                    <a:pt x="7942" y="3004"/>
                    <a:pt x="7257" y="2659"/>
                  </a:cubicBezTo>
                  <a:cubicBezTo>
                    <a:pt x="6427" y="2219"/>
                    <a:pt x="5470" y="1978"/>
                    <a:pt x="4525" y="1978"/>
                  </a:cubicBezTo>
                  <a:cubicBezTo>
                    <a:pt x="4360" y="1978"/>
                    <a:pt x="4196" y="1986"/>
                    <a:pt x="4033" y="2001"/>
                  </a:cubicBezTo>
                  <a:cubicBezTo>
                    <a:pt x="2925" y="2109"/>
                    <a:pt x="1825" y="2600"/>
                    <a:pt x="1108" y="3442"/>
                  </a:cubicBezTo>
                  <a:cubicBezTo>
                    <a:pt x="400" y="4267"/>
                    <a:pt x="0" y="5400"/>
                    <a:pt x="217" y="6441"/>
                  </a:cubicBezTo>
                  <a:cubicBezTo>
                    <a:pt x="200" y="5391"/>
                    <a:pt x="700" y="4408"/>
                    <a:pt x="1400" y="3742"/>
                  </a:cubicBezTo>
                  <a:cubicBezTo>
                    <a:pt x="2117" y="3067"/>
                    <a:pt x="3091" y="2725"/>
                    <a:pt x="4066" y="2684"/>
                  </a:cubicBezTo>
                  <a:cubicBezTo>
                    <a:pt x="4136" y="2681"/>
                    <a:pt x="4207" y="2679"/>
                    <a:pt x="4277" y="2679"/>
                  </a:cubicBezTo>
                  <a:cubicBezTo>
                    <a:pt x="5182" y="2679"/>
                    <a:pt x="6086" y="2925"/>
                    <a:pt x="6882" y="3350"/>
                  </a:cubicBezTo>
                  <a:cubicBezTo>
                    <a:pt x="7748" y="3817"/>
                    <a:pt x="8532" y="4458"/>
                    <a:pt x="9190" y="5225"/>
                  </a:cubicBezTo>
                  <a:lnTo>
                    <a:pt x="9198" y="5233"/>
                  </a:lnTo>
                  <a:cubicBezTo>
                    <a:pt x="9271" y="5313"/>
                    <a:pt x="9375" y="5361"/>
                    <a:pt x="9489" y="5361"/>
                  </a:cubicBezTo>
                  <a:cubicBezTo>
                    <a:pt x="9506" y="5361"/>
                    <a:pt x="9523" y="5360"/>
                    <a:pt x="9540" y="5358"/>
                  </a:cubicBezTo>
                  <a:cubicBezTo>
                    <a:pt x="9748" y="5316"/>
                    <a:pt x="9881" y="5125"/>
                    <a:pt x="9856" y="4916"/>
                  </a:cubicBezTo>
                  <a:cubicBezTo>
                    <a:pt x="9631" y="3658"/>
                    <a:pt x="10089" y="2267"/>
                    <a:pt x="11039" y="1359"/>
                  </a:cubicBezTo>
                  <a:cubicBezTo>
                    <a:pt x="11506" y="901"/>
                    <a:pt x="12122" y="568"/>
                    <a:pt x="12772" y="368"/>
                  </a:cubicBezTo>
                  <a:cubicBezTo>
                    <a:pt x="13160" y="248"/>
                    <a:pt x="13569" y="191"/>
                    <a:pt x="13984" y="191"/>
                  </a:cubicBezTo>
                  <a:cubicBezTo>
                    <a:pt x="14264" y="191"/>
                    <a:pt x="14548" y="217"/>
                    <a:pt x="14830" y="268"/>
                  </a:cubicBezTo>
                  <a:cubicBezTo>
                    <a:pt x="14389" y="84"/>
                    <a:pt x="13908" y="0"/>
                    <a:pt x="13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71"/>
            <p:cNvSpPr/>
            <p:nvPr/>
          </p:nvSpPr>
          <p:spPr>
            <a:xfrm>
              <a:off x="2757194" y="4782580"/>
              <a:ext cx="1133200" cy="185309"/>
            </a:xfrm>
            <a:custGeom>
              <a:avLst/>
              <a:gdLst/>
              <a:ahLst/>
              <a:cxnLst/>
              <a:rect l="l" t="t" r="r" b="b"/>
              <a:pathLst>
                <a:path w="72098" h="11790" extrusionOk="0">
                  <a:moveTo>
                    <a:pt x="10323" y="3633"/>
                  </a:moveTo>
                  <a:cubicBezTo>
                    <a:pt x="12139" y="3633"/>
                    <a:pt x="13955" y="4333"/>
                    <a:pt x="15280" y="5582"/>
                  </a:cubicBezTo>
                  <a:cubicBezTo>
                    <a:pt x="16013" y="4708"/>
                    <a:pt x="17121" y="4199"/>
                    <a:pt x="18237" y="4199"/>
                  </a:cubicBezTo>
                  <a:cubicBezTo>
                    <a:pt x="18437" y="4199"/>
                    <a:pt x="18637" y="4216"/>
                    <a:pt x="18829" y="4249"/>
                  </a:cubicBezTo>
                  <a:cubicBezTo>
                    <a:pt x="20270" y="4499"/>
                    <a:pt x="21445" y="5657"/>
                    <a:pt x="21728" y="6990"/>
                  </a:cubicBezTo>
                  <a:cubicBezTo>
                    <a:pt x="21220" y="5716"/>
                    <a:pt x="20012" y="4841"/>
                    <a:pt x="18762" y="4741"/>
                  </a:cubicBezTo>
                  <a:cubicBezTo>
                    <a:pt x="18679" y="4724"/>
                    <a:pt x="18579" y="4724"/>
                    <a:pt x="18495" y="4724"/>
                  </a:cubicBezTo>
                  <a:cubicBezTo>
                    <a:pt x="17346" y="4724"/>
                    <a:pt x="16204" y="5374"/>
                    <a:pt x="15638" y="6332"/>
                  </a:cubicBezTo>
                  <a:cubicBezTo>
                    <a:pt x="15563" y="6449"/>
                    <a:pt x="15446" y="6507"/>
                    <a:pt x="15321" y="6507"/>
                  </a:cubicBezTo>
                  <a:cubicBezTo>
                    <a:pt x="15263" y="6507"/>
                    <a:pt x="15188" y="6490"/>
                    <a:pt x="15138" y="6457"/>
                  </a:cubicBezTo>
                  <a:lnTo>
                    <a:pt x="15063" y="6407"/>
                  </a:lnTo>
                  <a:lnTo>
                    <a:pt x="15055" y="6390"/>
                  </a:lnTo>
                  <a:cubicBezTo>
                    <a:pt x="13780" y="5099"/>
                    <a:pt x="11955" y="4383"/>
                    <a:pt x="10139" y="4383"/>
                  </a:cubicBezTo>
                  <a:cubicBezTo>
                    <a:pt x="9664" y="4383"/>
                    <a:pt x="9198" y="4433"/>
                    <a:pt x="8740" y="4533"/>
                  </a:cubicBezTo>
                  <a:cubicBezTo>
                    <a:pt x="7623" y="4783"/>
                    <a:pt x="6565" y="5332"/>
                    <a:pt x="5674" y="6091"/>
                  </a:cubicBezTo>
                  <a:cubicBezTo>
                    <a:pt x="4791" y="6849"/>
                    <a:pt x="4074" y="7832"/>
                    <a:pt x="3624" y="8965"/>
                  </a:cubicBezTo>
                  <a:cubicBezTo>
                    <a:pt x="3874" y="7782"/>
                    <a:pt x="4499" y="6657"/>
                    <a:pt x="5366" y="5757"/>
                  </a:cubicBezTo>
                  <a:cubicBezTo>
                    <a:pt x="6232" y="4849"/>
                    <a:pt x="7340" y="4174"/>
                    <a:pt x="8581" y="3849"/>
                  </a:cubicBezTo>
                  <a:cubicBezTo>
                    <a:pt x="9156" y="3708"/>
                    <a:pt x="9739" y="3633"/>
                    <a:pt x="10323" y="3633"/>
                  </a:cubicBezTo>
                  <a:close/>
                  <a:moveTo>
                    <a:pt x="54694" y="1958"/>
                  </a:moveTo>
                  <a:cubicBezTo>
                    <a:pt x="56052" y="1967"/>
                    <a:pt x="57352" y="2575"/>
                    <a:pt x="58310" y="3491"/>
                  </a:cubicBezTo>
                  <a:cubicBezTo>
                    <a:pt x="59143" y="4283"/>
                    <a:pt x="59751" y="5324"/>
                    <a:pt x="59943" y="6465"/>
                  </a:cubicBezTo>
                  <a:cubicBezTo>
                    <a:pt x="60609" y="6141"/>
                    <a:pt x="61342" y="5982"/>
                    <a:pt x="62067" y="5982"/>
                  </a:cubicBezTo>
                  <a:cubicBezTo>
                    <a:pt x="62634" y="5982"/>
                    <a:pt x="63184" y="6074"/>
                    <a:pt x="63709" y="6274"/>
                  </a:cubicBezTo>
                  <a:cubicBezTo>
                    <a:pt x="65083" y="6799"/>
                    <a:pt x="66125" y="8007"/>
                    <a:pt x="66441" y="9365"/>
                  </a:cubicBezTo>
                  <a:cubicBezTo>
                    <a:pt x="65916" y="8073"/>
                    <a:pt x="64800" y="7107"/>
                    <a:pt x="63550" y="6740"/>
                  </a:cubicBezTo>
                  <a:cubicBezTo>
                    <a:pt x="63167" y="6624"/>
                    <a:pt x="62759" y="6574"/>
                    <a:pt x="62359" y="6574"/>
                  </a:cubicBezTo>
                  <a:cubicBezTo>
                    <a:pt x="61459" y="6574"/>
                    <a:pt x="60568" y="6840"/>
                    <a:pt x="59851" y="7340"/>
                  </a:cubicBezTo>
                  <a:cubicBezTo>
                    <a:pt x="59793" y="7382"/>
                    <a:pt x="59718" y="7407"/>
                    <a:pt x="59643" y="7407"/>
                  </a:cubicBezTo>
                  <a:cubicBezTo>
                    <a:pt x="59526" y="7407"/>
                    <a:pt x="59426" y="7357"/>
                    <a:pt x="59351" y="7257"/>
                  </a:cubicBezTo>
                  <a:cubicBezTo>
                    <a:pt x="59318" y="7207"/>
                    <a:pt x="59301" y="7149"/>
                    <a:pt x="59293" y="7082"/>
                  </a:cubicBezTo>
                  <a:lnTo>
                    <a:pt x="59293" y="7074"/>
                  </a:lnTo>
                  <a:cubicBezTo>
                    <a:pt x="59093" y="4774"/>
                    <a:pt x="57002" y="2758"/>
                    <a:pt x="54686" y="2650"/>
                  </a:cubicBezTo>
                  <a:lnTo>
                    <a:pt x="54486" y="2650"/>
                  </a:lnTo>
                  <a:cubicBezTo>
                    <a:pt x="53395" y="2650"/>
                    <a:pt x="52303" y="3066"/>
                    <a:pt x="51420" y="3758"/>
                  </a:cubicBezTo>
                  <a:cubicBezTo>
                    <a:pt x="50479" y="4499"/>
                    <a:pt x="49754" y="5566"/>
                    <a:pt x="49496" y="6790"/>
                  </a:cubicBezTo>
                  <a:cubicBezTo>
                    <a:pt x="49546" y="5532"/>
                    <a:pt x="50170" y="4299"/>
                    <a:pt x="51112" y="3416"/>
                  </a:cubicBezTo>
                  <a:cubicBezTo>
                    <a:pt x="52045" y="2542"/>
                    <a:pt x="53320" y="1958"/>
                    <a:pt x="54653" y="1958"/>
                  </a:cubicBezTo>
                  <a:close/>
                  <a:moveTo>
                    <a:pt x="40906" y="1"/>
                  </a:moveTo>
                  <a:cubicBezTo>
                    <a:pt x="40556" y="1"/>
                    <a:pt x="40181" y="42"/>
                    <a:pt x="39806" y="134"/>
                  </a:cubicBezTo>
                  <a:cubicBezTo>
                    <a:pt x="37299" y="742"/>
                    <a:pt x="35849" y="3258"/>
                    <a:pt x="35091" y="5249"/>
                  </a:cubicBezTo>
                  <a:cubicBezTo>
                    <a:pt x="35316" y="5341"/>
                    <a:pt x="35533" y="5441"/>
                    <a:pt x="35758" y="5549"/>
                  </a:cubicBezTo>
                  <a:cubicBezTo>
                    <a:pt x="36432" y="5891"/>
                    <a:pt x="37049" y="6365"/>
                    <a:pt x="37590" y="6882"/>
                  </a:cubicBezTo>
                  <a:cubicBezTo>
                    <a:pt x="37699" y="5707"/>
                    <a:pt x="38282" y="4583"/>
                    <a:pt x="39190" y="3841"/>
                  </a:cubicBezTo>
                  <a:cubicBezTo>
                    <a:pt x="39773" y="3375"/>
                    <a:pt x="40473" y="3050"/>
                    <a:pt x="41198" y="2950"/>
                  </a:cubicBezTo>
                  <a:cubicBezTo>
                    <a:pt x="41439" y="2916"/>
                    <a:pt x="41673" y="2891"/>
                    <a:pt x="41906" y="2891"/>
                  </a:cubicBezTo>
                  <a:cubicBezTo>
                    <a:pt x="42397" y="2891"/>
                    <a:pt x="42881" y="2975"/>
                    <a:pt x="43322" y="3158"/>
                  </a:cubicBezTo>
                  <a:cubicBezTo>
                    <a:pt x="43056" y="3100"/>
                    <a:pt x="42772" y="3083"/>
                    <a:pt x="42497" y="3083"/>
                  </a:cubicBezTo>
                  <a:cubicBezTo>
                    <a:pt x="42081" y="3083"/>
                    <a:pt x="41664" y="3141"/>
                    <a:pt x="41273" y="3258"/>
                  </a:cubicBezTo>
                  <a:cubicBezTo>
                    <a:pt x="40615" y="3458"/>
                    <a:pt x="40015" y="3791"/>
                    <a:pt x="39548" y="4249"/>
                  </a:cubicBezTo>
                  <a:cubicBezTo>
                    <a:pt x="38598" y="5166"/>
                    <a:pt x="38149" y="6549"/>
                    <a:pt x="38357" y="7807"/>
                  </a:cubicBezTo>
                  <a:cubicBezTo>
                    <a:pt x="38390" y="8015"/>
                    <a:pt x="38249" y="8215"/>
                    <a:pt x="38040" y="8248"/>
                  </a:cubicBezTo>
                  <a:lnTo>
                    <a:pt x="37982" y="8248"/>
                  </a:lnTo>
                  <a:cubicBezTo>
                    <a:pt x="37882" y="8248"/>
                    <a:pt x="37774" y="8198"/>
                    <a:pt x="37699" y="8115"/>
                  </a:cubicBezTo>
                  <a:lnTo>
                    <a:pt x="37690" y="8107"/>
                  </a:lnTo>
                  <a:cubicBezTo>
                    <a:pt x="37032" y="7340"/>
                    <a:pt x="36257" y="6699"/>
                    <a:pt x="35391" y="6232"/>
                  </a:cubicBezTo>
                  <a:cubicBezTo>
                    <a:pt x="35216" y="6132"/>
                    <a:pt x="35024" y="6041"/>
                    <a:pt x="34824" y="5966"/>
                  </a:cubicBezTo>
                  <a:cubicBezTo>
                    <a:pt x="34475" y="7032"/>
                    <a:pt x="34341" y="7798"/>
                    <a:pt x="34341" y="7798"/>
                  </a:cubicBezTo>
                  <a:cubicBezTo>
                    <a:pt x="34341" y="7798"/>
                    <a:pt x="33508" y="6615"/>
                    <a:pt x="32242" y="5591"/>
                  </a:cubicBezTo>
                  <a:cubicBezTo>
                    <a:pt x="31392" y="5699"/>
                    <a:pt x="30542" y="6032"/>
                    <a:pt x="29909" y="6632"/>
                  </a:cubicBezTo>
                  <a:cubicBezTo>
                    <a:pt x="29184" y="7299"/>
                    <a:pt x="28693" y="8282"/>
                    <a:pt x="28701" y="9331"/>
                  </a:cubicBezTo>
                  <a:cubicBezTo>
                    <a:pt x="28484" y="8290"/>
                    <a:pt x="28868" y="7157"/>
                    <a:pt x="29592" y="6332"/>
                  </a:cubicBezTo>
                  <a:cubicBezTo>
                    <a:pt x="30101" y="5741"/>
                    <a:pt x="30800" y="5324"/>
                    <a:pt x="31550" y="5091"/>
                  </a:cubicBezTo>
                  <a:cubicBezTo>
                    <a:pt x="30734" y="4549"/>
                    <a:pt x="29784" y="4149"/>
                    <a:pt x="28809" y="4149"/>
                  </a:cubicBezTo>
                  <a:cubicBezTo>
                    <a:pt x="28618" y="4149"/>
                    <a:pt x="28426" y="4166"/>
                    <a:pt x="28226" y="4199"/>
                  </a:cubicBezTo>
                  <a:cubicBezTo>
                    <a:pt x="25035" y="4741"/>
                    <a:pt x="24394" y="8073"/>
                    <a:pt x="24394" y="8073"/>
                  </a:cubicBezTo>
                  <a:cubicBezTo>
                    <a:pt x="24394" y="8073"/>
                    <a:pt x="21111" y="1192"/>
                    <a:pt x="13938" y="1192"/>
                  </a:cubicBezTo>
                  <a:cubicBezTo>
                    <a:pt x="13413" y="1192"/>
                    <a:pt x="12864" y="1217"/>
                    <a:pt x="12305" y="1300"/>
                  </a:cubicBezTo>
                  <a:cubicBezTo>
                    <a:pt x="4136" y="2445"/>
                    <a:pt x="221" y="11447"/>
                    <a:pt x="79" y="11780"/>
                  </a:cubicBezTo>
                  <a:lnTo>
                    <a:pt x="79" y="11780"/>
                  </a:lnTo>
                  <a:lnTo>
                    <a:pt x="72098" y="10773"/>
                  </a:lnTo>
                  <a:cubicBezTo>
                    <a:pt x="70457" y="5174"/>
                    <a:pt x="65508" y="4324"/>
                    <a:pt x="62650" y="4324"/>
                  </a:cubicBezTo>
                  <a:cubicBezTo>
                    <a:pt x="61401" y="4324"/>
                    <a:pt x="60551" y="4491"/>
                    <a:pt x="60551" y="4491"/>
                  </a:cubicBezTo>
                  <a:cubicBezTo>
                    <a:pt x="60551" y="4491"/>
                    <a:pt x="60151" y="1117"/>
                    <a:pt x="55819" y="125"/>
                  </a:cubicBezTo>
                  <a:cubicBezTo>
                    <a:pt x="55461" y="42"/>
                    <a:pt x="55094" y="1"/>
                    <a:pt x="54728" y="1"/>
                  </a:cubicBezTo>
                  <a:cubicBezTo>
                    <a:pt x="50804" y="1"/>
                    <a:pt x="47280" y="4491"/>
                    <a:pt x="47280" y="4491"/>
                  </a:cubicBezTo>
                  <a:cubicBezTo>
                    <a:pt x="47280" y="4491"/>
                    <a:pt x="44630" y="1"/>
                    <a:pt x="40906" y="1"/>
                  </a:cubicBezTo>
                  <a:close/>
                  <a:moveTo>
                    <a:pt x="79" y="11780"/>
                  </a:moveTo>
                  <a:lnTo>
                    <a:pt x="0" y="11781"/>
                  </a:lnTo>
                  <a:lnTo>
                    <a:pt x="75" y="11789"/>
                  </a:lnTo>
                  <a:cubicBezTo>
                    <a:pt x="75" y="11789"/>
                    <a:pt x="77" y="11786"/>
                    <a:pt x="79" y="1178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71"/>
            <p:cNvSpPr/>
            <p:nvPr/>
          </p:nvSpPr>
          <p:spPr>
            <a:xfrm>
              <a:off x="2814152" y="4839664"/>
              <a:ext cx="284691" cy="83821"/>
            </a:xfrm>
            <a:custGeom>
              <a:avLst/>
              <a:gdLst/>
              <a:ahLst/>
              <a:cxnLst/>
              <a:rect l="l" t="t" r="r" b="b"/>
              <a:pathLst>
                <a:path w="18113" h="5333" extrusionOk="0">
                  <a:moveTo>
                    <a:pt x="6699" y="1"/>
                  </a:moveTo>
                  <a:cubicBezTo>
                    <a:pt x="6115" y="1"/>
                    <a:pt x="5532" y="76"/>
                    <a:pt x="4957" y="226"/>
                  </a:cubicBezTo>
                  <a:cubicBezTo>
                    <a:pt x="3724" y="542"/>
                    <a:pt x="2608" y="1234"/>
                    <a:pt x="1742" y="2125"/>
                  </a:cubicBezTo>
                  <a:cubicBezTo>
                    <a:pt x="875" y="3025"/>
                    <a:pt x="250" y="4150"/>
                    <a:pt x="0" y="5333"/>
                  </a:cubicBezTo>
                  <a:cubicBezTo>
                    <a:pt x="442" y="4208"/>
                    <a:pt x="1158" y="3225"/>
                    <a:pt x="2066" y="2475"/>
                  </a:cubicBezTo>
                  <a:cubicBezTo>
                    <a:pt x="2950" y="1700"/>
                    <a:pt x="4016" y="1159"/>
                    <a:pt x="5124" y="909"/>
                  </a:cubicBezTo>
                  <a:cubicBezTo>
                    <a:pt x="5582" y="817"/>
                    <a:pt x="6057" y="767"/>
                    <a:pt x="6524" y="767"/>
                  </a:cubicBezTo>
                  <a:cubicBezTo>
                    <a:pt x="8331" y="767"/>
                    <a:pt x="10156" y="1484"/>
                    <a:pt x="11439" y="2775"/>
                  </a:cubicBezTo>
                  <a:lnTo>
                    <a:pt x="11447" y="2783"/>
                  </a:lnTo>
                  <a:lnTo>
                    <a:pt x="11522" y="2833"/>
                  </a:lnTo>
                  <a:cubicBezTo>
                    <a:pt x="11581" y="2867"/>
                    <a:pt x="11647" y="2892"/>
                    <a:pt x="11706" y="2892"/>
                  </a:cubicBezTo>
                  <a:cubicBezTo>
                    <a:pt x="11831" y="2892"/>
                    <a:pt x="11955" y="2825"/>
                    <a:pt x="12022" y="2708"/>
                  </a:cubicBezTo>
                  <a:cubicBezTo>
                    <a:pt x="12580" y="1750"/>
                    <a:pt x="13730" y="1109"/>
                    <a:pt x="14888" y="1109"/>
                  </a:cubicBezTo>
                  <a:cubicBezTo>
                    <a:pt x="14971" y="1109"/>
                    <a:pt x="15063" y="1109"/>
                    <a:pt x="15146" y="1117"/>
                  </a:cubicBezTo>
                  <a:cubicBezTo>
                    <a:pt x="16396" y="1234"/>
                    <a:pt x="17612" y="2100"/>
                    <a:pt x="18112" y="3367"/>
                  </a:cubicBezTo>
                  <a:cubicBezTo>
                    <a:pt x="17829" y="2034"/>
                    <a:pt x="16663" y="876"/>
                    <a:pt x="15221" y="626"/>
                  </a:cubicBezTo>
                  <a:cubicBezTo>
                    <a:pt x="15021" y="601"/>
                    <a:pt x="14821" y="576"/>
                    <a:pt x="14621" y="576"/>
                  </a:cubicBezTo>
                  <a:cubicBezTo>
                    <a:pt x="13513" y="576"/>
                    <a:pt x="12397" y="1084"/>
                    <a:pt x="11664" y="1959"/>
                  </a:cubicBezTo>
                  <a:cubicBezTo>
                    <a:pt x="10331" y="701"/>
                    <a:pt x="8523" y="1"/>
                    <a:pt x="66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71"/>
            <p:cNvSpPr/>
            <p:nvPr/>
          </p:nvSpPr>
          <p:spPr>
            <a:xfrm>
              <a:off x="3204874" y="4829715"/>
              <a:ext cx="233232" cy="101362"/>
            </a:xfrm>
            <a:custGeom>
              <a:avLst/>
              <a:gdLst/>
              <a:ahLst/>
              <a:cxnLst/>
              <a:rect l="l" t="t" r="r" b="b"/>
              <a:pathLst>
                <a:path w="14839" h="6449" extrusionOk="0">
                  <a:moveTo>
                    <a:pt x="13422" y="1"/>
                  </a:moveTo>
                  <a:cubicBezTo>
                    <a:pt x="13189" y="1"/>
                    <a:pt x="12955" y="26"/>
                    <a:pt x="12714" y="51"/>
                  </a:cubicBezTo>
                  <a:cubicBezTo>
                    <a:pt x="11997" y="167"/>
                    <a:pt x="11297" y="484"/>
                    <a:pt x="10706" y="950"/>
                  </a:cubicBezTo>
                  <a:cubicBezTo>
                    <a:pt x="9798" y="1692"/>
                    <a:pt x="9215" y="2817"/>
                    <a:pt x="9106" y="3991"/>
                  </a:cubicBezTo>
                  <a:cubicBezTo>
                    <a:pt x="8565" y="3458"/>
                    <a:pt x="7957" y="3000"/>
                    <a:pt x="7274" y="2658"/>
                  </a:cubicBezTo>
                  <a:cubicBezTo>
                    <a:pt x="7049" y="2542"/>
                    <a:pt x="6832" y="2442"/>
                    <a:pt x="6607" y="2358"/>
                  </a:cubicBezTo>
                  <a:cubicBezTo>
                    <a:pt x="6499" y="2608"/>
                    <a:pt x="6415" y="2842"/>
                    <a:pt x="6340" y="3075"/>
                  </a:cubicBezTo>
                  <a:cubicBezTo>
                    <a:pt x="6532" y="3150"/>
                    <a:pt x="6715" y="3242"/>
                    <a:pt x="6907" y="3333"/>
                  </a:cubicBezTo>
                  <a:cubicBezTo>
                    <a:pt x="7773" y="3800"/>
                    <a:pt x="8548" y="4450"/>
                    <a:pt x="9206" y="5208"/>
                  </a:cubicBezTo>
                  <a:lnTo>
                    <a:pt x="9215" y="5216"/>
                  </a:lnTo>
                  <a:cubicBezTo>
                    <a:pt x="9281" y="5299"/>
                    <a:pt x="9381" y="5358"/>
                    <a:pt x="9498" y="5358"/>
                  </a:cubicBezTo>
                  <a:lnTo>
                    <a:pt x="9556" y="5358"/>
                  </a:lnTo>
                  <a:cubicBezTo>
                    <a:pt x="9765" y="5316"/>
                    <a:pt x="9906" y="5124"/>
                    <a:pt x="9873" y="4916"/>
                  </a:cubicBezTo>
                  <a:cubicBezTo>
                    <a:pt x="9656" y="3658"/>
                    <a:pt x="10114" y="2258"/>
                    <a:pt x="11064" y="1359"/>
                  </a:cubicBezTo>
                  <a:cubicBezTo>
                    <a:pt x="11531" y="900"/>
                    <a:pt x="12139" y="567"/>
                    <a:pt x="12789" y="367"/>
                  </a:cubicBezTo>
                  <a:cubicBezTo>
                    <a:pt x="13180" y="251"/>
                    <a:pt x="13597" y="192"/>
                    <a:pt x="14013" y="192"/>
                  </a:cubicBezTo>
                  <a:cubicBezTo>
                    <a:pt x="14288" y="192"/>
                    <a:pt x="14572" y="209"/>
                    <a:pt x="14838" y="259"/>
                  </a:cubicBezTo>
                  <a:cubicBezTo>
                    <a:pt x="14405" y="84"/>
                    <a:pt x="13913" y="1"/>
                    <a:pt x="13422" y="1"/>
                  </a:cubicBezTo>
                  <a:close/>
                  <a:moveTo>
                    <a:pt x="3066" y="2208"/>
                  </a:moveTo>
                  <a:cubicBezTo>
                    <a:pt x="2316" y="2442"/>
                    <a:pt x="1617" y="2858"/>
                    <a:pt x="1108" y="3450"/>
                  </a:cubicBezTo>
                  <a:cubicBezTo>
                    <a:pt x="400" y="4275"/>
                    <a:pt x="0" y="5408"/>
                    <a:pt x="217" y="6449"/>
                  </a:cubicBezTo>
                  <a:cubicBezTo>
                    <a:pt x="200" y="5399"/>
                    <a:pt x="700" y="4416"/>
                    <a:pt x="1417" y="3758"/>
                  </a:cubicBezTo>
                  <a:cubicBezTo>
                    <a:pt x="2050" y="3158"/>
                    <a:pt x="2883" y="2817"/>
                    <a:pt x="3749" y="2717"/>
                  </a:cubicBezTo>
                  <a:cubicBezTo>
                    <a:pt x="3533" y="2542"/>
                    <a:pt x="3300" y="2367"/>
                    <a:pt x="3066" y="22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71"/>
            <p:cNvSpPr/>
            <p:nvPr/>
          </p:nvSpPr>
          <p:spPr>
            <a:xfrm>
              <a:off x="3535102" y="4813605"/>
              <a:ext cx="266223" cy="116168"/>
            </a:xfrm>
            <a:custGeom>
              <a:avLst/>
              <a:gdLst/>
              <a:ahLst/>
              <a:cxnLst/>
              <a:rect l="l" t="t" r="r" b="b"/>
              <a:pathLst>
                <a:path w="16938" h="7391" extrusionOk="0">
                  <a:moveTo>
                    <a:pt x="5158" y="1"/>
                  </a:moveTo>
                  <a:cubicBezTo>
                    <a:pt x="3825" y="1"/>
                    <a:pt x="2550" y="576"/>
                    <a:pt x="1617" y="1459"/>
                  </a:cubicBezTo>
                  <a:cubicBezTo>
                    <a:pt x="684" y="2350"/>
                    <a:pt x="51" y="3575"/>
                    <a:pt x="1" y="4833"/>
                  </a:cubicBezTo>
                  <a:cubicBezTo>
                    <a:pt x="259" y="3608"/>
                    <a:pt x="984" y="2542"/>
                    <a:pt x="1925" y="1809"/>
                  </a:cubicBezTo>
                  <a:cubicBezTo>
                    <a:pt x="2808" y="1109"/>
                    <a:pt x="3900" y="692"/>
                    <a:pt x="4991" y="692"/>
                  </a:cubicBezTo>
                  <a:lnTo>
                    <a:pt x="5191" y="692"/>
                  </a:lnTo>
                  <a:cubicBezTo>
                    <a:pt x="7507" y="809"/>
                    <a:pt x="9598" y="2817"/>
                    <a:pt x="9798" y="5116"/>
                  </a:cubicBezTo>
                  <a:lnTo>
                    <a:pt x="9798" y="5125"/>
                  </a:lnTo>
                  <a:cubicBezTo>
                    <a:pt x="9798" y="5191"/>
                    <a:pt x="9815" y="5250"/>
                    <a:pt x="9856" y="5308"/>
                  </a:cubicBezTo>
                  <a:cubicBezTo>
                    <a:pt x="9931" y="5400"/>
                    <a:pt x="10031" y="5450"/>
                    <a:pt x="10148" y="5450"/>
                  </a:cubicBezTo>
                  <a:cubicBezTo>
                    <a:pt x="10223" y="5450"/>
                    <a:pt x="10298" y="5433"/>
                    <a:pt x="10356" y="5391"/>
                  </a:cubicBezTo>
                  <a:cubicBezTo>
                    <a:pt x="11064" y="4866"/>
                    <a:pt x="11964" y="4600"/>
                    <a:pt x="12856" y="4600"/>
                  </a:cubicBezTo>
                  <a:cubicBezTo>
                    <a:pt x="13264" y="4600"/>
                    <a:pt x="13655" y="4650"/>
                    <a:pt x="14047" y="4766"/>
                  </a:cubicBezTo>
                  <a:cubicBezTo>
                    <a:pt x="15297" y="5141"/>
                    <a:pt x="16405" y="6108"/>
                    <a:pt x="16938" y="7391"/>
                  </a:cubicBezTo>
                  <a:cubicBezTo>
                    <a:pt x="16630" y="6033"/>
                    <a:pt x="15571" y="4816"/>
                    <a:pt x="14214" y="4317"/>
                  </a:cubicBezTo>
                  <a:cubicBezTo>
                    <a:pt x="13689" y="4117"/>
                    <a:pt x="13139" y="4025"/>
                    <a:pt x="12572" y="4025"/>
                  </a:cubicBezTo>
                  <a:cubicBezTo>
                    <a:pt x="11847" y="4025"/>
                    <a:pt x="11106" y="4192"/>
                    <a:pt x="10448" y="4516"/>
                  </a:cubicBezTo>
                  <a:cubicBezTo>
                    <a:pt x="10240" y="3375"/>
                    <a:pt x="9640" y="2325"/>
                    <a:pt x="8815" y="1534"/>
                  </a:cubicBezTo>
                  <a:cubicBezTo>
                    <a:pt x="7857" y="617"/>
                    <a:pt x="6557" y="1"/>
                    <a:pt x="5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8" name="Google Shape;4758;p71"/>
          <p:cNvGrpSpPr/>
          <p:nvPr/>
        </p:nvGrpSpPr>
        <p:grpSpPr>
          <a:xfrm flipH="1">
            <a:off x="4458893" y="4332798"/>
            <a:ext cx="684975" cy="876048"/>
            <a:chOff x="5791475" y="1450100"/>
            <a:chExt cx="1065777" cy="1363074"/>
          </a:xfrm>
        </p:grpSpPr>
        <p:sp>
          <p:nvSpPr>
            <p:cNvPr id="4759" name="Google Shape;4759;p71"/>
            <p:cNvSpPr/>
            <p:nvPr/>
          </p:nvSpPr>
          <p:spPr>
            <a:xfrm>
              <a:off x="6158688" y="1805226"/>
              <a:ext cx="446388" cy="1007949"/>
            </a:xfrm>
            <a:custGeom>
              <a:avLst/>
              <a:gdLst/>
              <a:ahLst/>
              <a:cxnLst/>
              <a:rect l="l" t="t" r="r" b="b"/>
              <a:pathLst>
                <a:path w="9895" h="22343" extrusionOk="0">
                  <a:moveTo>
                    <a:pt x="369" y="0"/>
                  </a:moveTo>
                  <a:cubicBezTo>
                    <a:pt x="185" y="0"/>
                    <a:pt x="0" y="179"/>
                    <a:pt x="147" y="357"/>
                  </a:cubicBezTo>
                  <a:cubicBezTo>
                    <a:pt x="1446" y="2056"/>
                    <a:pt x="2879" y="3639"/>
                    <a:pt x="4021" y="5464"/>
                  </a:cubicBezTo>
                  <a:cubicBezTo>
                    <a:pt x="5187" y="7322"/>
                    <a:pt x="6179" y="9296"/>
                    <a:pt x="6945" y="11354"/>
                  </a:cubicBezTo>
                  <a:cubicBezTo>
                    <a:pt x="8303" y="14961"/>
                    <a:pt x="8794" y="18585"/>
                    <a:pt x="8944" y="22343"/>
                  </a:cubicBezTo>
                  <a:lnTo>
                    <a:pt x="9878" y="22343"/>
                  </a:lnTo>
                  <a:cubicBezTo>
                    <a:pt x="9894" y="18469"/>
                    <a:pt x="8944" y="14478"/>
                    <a:pt x="7570" y="10929"/>
                  </a:cubicBezTo>
                  <a:cubicBezTo>
                    <a:pt x="6062" y="7055"/>
                    <a:pt x="3771" y="2789"/>
                    <a:pt x="530" y="57"/>
                  </a:cubicBezTo>
                  <a:cubicBezTo>
                    <a:pt x="483" y="17"/>
                    <a:pt x="426" y="0"/>
                    <a:pt x="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71"/>
            <p:cNvSpPr/>
            <p:nvPr/>
          </p:nvSpPr>
          <p:spPr>
            <a:xfrm>
              <a:off x="5791475" y="1450100"/>
              <a:ext cx="698973" cy="699830"/>
            </a:xfrm>
            <a:custGeom>
              <a:avLst/>
              <a:gdLst/>
              <a:ahLst/>
              <a:cxnLst/>
              <a:rect l="l" t="t" r="r" b="b"/>
              <a:pathLst>
                <a:path w="15494" h="15513" extrusionOk="0">
                  <a:moveTo>
                    <a:pt x="11044" y="0"/>
                  </a:moveTo>
                  <a:cubicBezTo>
                    <a:pt x="10663" y="0"/>
                    <a:pt x="10238" y="282"/>
                    <a:pt x="9945" y="581"/>
                  </a:cubicBezTo>
                  <a:cubicBezTo>
                    <a:pt x="8587" y="1972"/>
                    <a:pt x="7904" y="3971"/>
                    <a:pt x="8120" y="5896"/>
                  </a:cubicBezTo>
                  <a:cubicBezTo>
                    <a:pt x="7580" y="4567"/>
                    <a:pt x="6717" y="3013"/>
                    <a:pt x="5282" y="3013"/>
                  </a:cubicBezTo>
                  <a:cubicBezTo>
                    <a:pt x="5279" y="3013"/>
                    <a:pt x="5275" y="3013"/>
                    <a:pt x="5271" y="3013"/>
                  </a:cubicBezTo>
                  <a:cubicBezTo>
                    <a:pt x="4038" y="3038"/>
                    <a:pt x="3121" y="4413"/>
                    <a:pt x="3346" y="5621"/>
                  </a:cubicBezTo>
                  <a:cubicBezTo>
                    <a:pt x="3575" y="6806"/>
                    <a:pt x="4629" y="7694"/>
                    <a:pt x="5794" y="8003"/>
                  </a:cubicBezTo>
                  <a:lnTo>
                    <a:pt x="5794" y="8003"/>
                  </a:lnTo>
                  <a:cubicBezTo>
                    <a:pt x="5685" y="7978"/>
                    <a:pt x="5567" y="7967"/>
                    <a:pt x="5444" y="7967"/>
                  </a:cubicBezTo>
                  <a:cubicBezTo>
                    <a:pt x="3506" y="7967"/>
                    <a:pt x="0" y="10791"/>
                    <a:pt x="2830" y="10845"/>
                  </a:cubicBezTo>
                  <a:cubicBezTo>
                    <a:pt x="2311" y="11509"/>
                    <a:pt x="477" y="14419"/>
                    <a:pt x="1577" y="14419"/>
                  </a:cubicBezTo>
                  <a:cubicBezTo>
                    <a:pt x="1802" y="14419"/>
                    <a:pt x="2149" y="14297"/>
                    <a:pt x="2655" y="14010"/>
                  </a:cubicBezTo>
                  <a:cubicBezTo>
                    <a:pt x="4571" y="12919"/>
                    <a:pt x="6379" y="11644"/>
                    <a:pt x="8045" y="10195"/>
                  </a:cubicBezTo>
                  <a:lnTo>
                    <a:pt x="8045" y="10195"/>
                  </a:lnTo>
                  <a:cubicBezTo>
                    <a:pt x="7245" y="11811"/>
                    <a:pt x="7029" y="13711"/>
                    <a:pt x="7420" y="15460"/>
                  </a:cubicBezTo>
                  <a:cubicBezTo>
                    <a:pt x="7499" y="15496"/>
                    <a:pt x="7576" y="15512"/>
                    <a:pt x="7652" y="15512"/>
                  </a:cubicBezTo>
                  <a:cubicBezTo>
                    <a:pt x="8055" y="15512"/>
                    <a:pt x="8421" y="15061"/>
                    <a:pt x="8645" y="14669"/>
                  </a:cubicBezTo>
                  <a:cubicBezTo>
                    <a:pt x="9078" y="13877"/>
                    <a:pt x="9620" y="13152"/>
                    <a:pt x="9745" y="12261"/>
                  </a:cubicBezTo>
                  <a:cubicBezTo>
                    <a:pt x="9878" y="11278"/>
                    <a:pt x="9928" y="10295"/>
                    <a:pt x="9878" y="9312"/>
                  </a:cubicBezTo>
                  <a:lnTo>
                    <a:pt x="9878" y="9312"/>
                  </a:lnTo>
                  <a:cubicBezTo>
                    <a:pt x="10078" y="9795"/>
                    <a:pt x="10328" y="10270"/>
                    <a:pt x="10678" y="10645"/>
                  </a:cubicBezTo>
                  <a:cubicBezTo>
                    <a:pt x="11167" y="11153"/>
                    <a:pt x="11888" y="11515"/>
                    <a:pt x="12602" y="11515"/>
                  </a:cubicBezTo>
                  <a:cubicBezTo>
                    <a:pt x="12824" y="11515"/>
                    <a:pt x="13046" y="11480"/>
                    <a:pt x="13260" y="11403"/>
                  </a:cubicBezTo>
                  <a:cubicBezTo>
                    <a:pt x="14194" y="11070"/>
                    <a:pt x="14943" y="9645"/>
                    <a:pt x="14302" y="8762"/>
                  </a:cubicBezTo>
                  <a:cubicBezTo>
                    <a:pt x="14085" y="8462"/>
                    <a:pt x="13760" y="8270"/>
                    <a:pt x="13435" y="8095"/>
                  </a:cubicBezTo>
                  <a:cubicBezTo>
                    <a:pt x="12782" y="7735"/>
                    <a:pt x="12109" y="7402"/>
                    <a:pt x="11391" y="7236"/>
                  </a:cubicBezTo>
                  <a:lnTo>
                    <a:pt x="11391" y="7236"/>
                  </a:lnTo>
                  <a:cubicBezTo>
                    <a:pt x="11753" y="7307"/>
                    <a:pt x="12124" y="7366"/>
                    <a:pt x="12486" y="7366"/>
                  </a:cubicBezTo>
                  <a:cubicBezTo>
                    <a:pt x="12857" y="7366"/>
                    <a:pt x="13217" y="7304"/>
                    <a:pt x="13544" y="7129"/>
                  </a:cubicBezTo>
                  <a:cubicBezTo>
                    <a:pt x="14335" y="6712"/>
                    <a:pt x="15185" y="5371"/>
                    <a:pt x="15352" y="4505"/>
                  </a:cubicBezTo>
                  <a:cubicBezTo>
                    <a:pt x="15493" y="3755"/>
                    <a:pt x="15143" y="2855"/>
                    <a:pt x="14410" y="2663"/>
                  </a:cubicBezTo>
                  <a:cubicBezTo>
                    <a:pt x="14303" y="2634"/>
                    <a:pt x="14195" y="2621"/>
                    <a:pt x="14087" y="2621"/>
                  </a:cubicBezTo>
                  <a:cubicBezTo>
                    <a:pt x="13640" y="2621"/>
                    <a:pt x="13190" y="2845"/>
                    <a:pt x="12794" y="3080"/>
                  </a:cubicBezTo>
                  <a:cubicBezTo>
                    <a:pt x="11986" y="3563"/>
                    <a:pt x="11211" y="4130"/>
                    <a:pt x="10503" y="4763"/>
                  </a:cubicBezTo>
                  <a:cubicBezTo>
                    <a:pt x="11411" y="3738"/>
                    <a:pt x="11894" y="2355"/>
                    <a:pt x="11794" y="1006"/>
                  </a:cubicBezTo>
                  <a:cubicBezTo>
                    <a:pt x="11778" y="689"/>
                    <a:pt x="11703" y="347"/>
                    <a:pt x="11461" y="147"/>
                  </a:cubicBezTo>
                  <a:cubicBezTo>
                    <a:pt x="11336" y="44"/>
                    <a:pt x="11193" y="0"/>
                    <a:pt x="1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71"/>
            <p:cNvSpPr/>
            <p:nvPr/>
          </p:nvSpPr>
          <p:spPr>
            <a:xfrm>
              <a:off x="5813174" y="1815286"/>
              <a:ext cx="416073" cy="334645"/>
            </a:xfrm>
            <a:custGeom>
              <a:avLst/>
              <a:gdLst/>
              <a:ahLst/>
              <a:cxnLst/>
              <a:rect l="l" t="t" r="r" b="b"/>
              <a:pathLst>
                <a:path w="9223" h="7418" extrusionOk="0">
                  <a:moveTo>
                    <a:pt x="5340" y="0"/>
                  </a:moveTo>
                  <a:lnTo>
                    <a:pt x="5340" y="0"/>
                  </a:lnTo>
                  <a:cubicBezTo>
                    <a:pt x="4232" y="917"/>
                    <a:pt x="2907" y="242"/>
                    <a:pt x="1891" y="1242"/>
                  </a:cubicBezTo>
                  <a:cubicBezTo>
                    <a:pt x="1641" y="1475"/>
                    <a:pt x="1141" y="1925"/>
                    <a:pt x="1282" y="2333"/>
                  </a:cubicBezTo>
                  <a:cubicBezTo>
                    <a:pt x="1349" y="2507"/>
                    <a:pt x="1874" y="2800"/>
                    <a:pt x="2164" y="2800"/>
                  </a:cubicBezTo>
                  <a:cubicBezTo>
                    <a:pt x="2234" y="2800"/>
                    <a:pt x="2291" y="2782"/>
                    <a:pt x="2324" y="2741"/>
                  </a:cubicBezTo>
                  <a:lnTo>
                    <a:pt x="2324" y="2741"/>
                  </a:lnTo>
                  <a:cubicBezTo>
                    <a:pt x="1826" y="3412"/>
                    <a:pt x="1" y="6324"/>
                    <a:pt x="1099" y="6324"/>
                  </a:cubicBezTo>
                  <a:cubicBezTo>
                    <a:pt x="1323" y="6324"/>
                    <a:pt x="1669" y="6202"/>
                    <a:pt x="2174" y="5915"/>
                  </a:cubicBezTo>
                  <a:cubicBezTo>
                    <a:pt x="4090" y="4824"/>
                    <a:pt x="5898" y="3549"/>
                    <a:pt x="7564" y="2100"/>
                  </a:cubicBezTo>
                  <a:lnTo>
                    <a:pt x="7564" y="2100"/>
                  </a:lnTo>
                  <a:cubicBezTo>
                    <a:pt x="6764" y="3716"/>
                    <a:pt x="6548" y="5616"/>
                    <a:pt x="6939" y="7365"/>
                  </a:cubicBezTo>
                  <a:cubicBezTo>
                    <a:pt x="7018" y="7401"/>
                    <a:pt x="7095" y="7417"/>
                    <a:pt x="7171" y="7417"/>
                  </a:cubicBezTo>
                  <a:cubicBezTo>
                    <a:pt x="7574" y="7417"/>
                    <a:pt x="7940" y="6966"/>
                    <a:pt x="8164" y="6574"/>
                  </a:cubicBezTo>
                  <a:cubicBezTo>
                    <a:pt x="9222" y="4666"/>
                    <a:pt x="9114" y="3474"/>
                    <a:pt x="9064" y="1308"/>
                  </a:cubicBezTo>
                  <a:lnTo>
                    <a:pt x="9064" y="1308"/>
                  </a:lnTo>
                  <a:cubicBezTo>
                    <a:pt x="9005" y="1742"/>
                    <a:pt x="8822" y="2266"/>
                    <a:pt x="8397" y="2291"/>
                  </a:cubicBezTo>
                  <a:cubicBezTo>
                    <a:pt x="8389" y="2292"/>
                    <a:pt x="8381" y="2292"/>
                    <a:pt x="8373" y="2292"/>
                  </a:cubicBezTo>
                  <a:cubicBezTo>
                    <a:pt x="8224" y="2292"/>
                    <a:pt x="8082" y="2220"/>
                    <a:pt x="7947" y="2125"/>
                  </a:cubicBezTo>
                  <a:cubicBezTo>
                    <a:pt x="7356" y="1675"/>
                    <a:pt x="7264" y="834"/>
                    <a:pt x="7223" y="84"/>
                  </a:cubicBezTo>
                  <a:cubicBezTo>
                    <a:pt x="6681" y="750"/>
                    <a:pt x="6056" y="1350"/>
                    <a:pt x="5381" y="1892"/>
                  </a:cubicBezTo>
                  <a:cubicBezTo>
                    <a:pt x="5216" y="2024"/>
                    <a:pt x="4990" y="2145"/>
                    <a:pt x="4795" y="2145"/>
                  </a:cubicBezTo>
                  <a:cubicBezTo>
                    <a:pt x="4694" y="2145"/>
                    <a:pt x="4602" y="2112"/>
                    <a:pt x="4532" y="2033"/>
                  </a:cubicBezTo>
                  <a:cubicBezTo>
                    <a:pt x="4373" y="1833"/>
                    <a:pt x="4482" y="1533"/>
                    <a:pt x="4607" y="1300"/>
                  </a:cubicBezTo>
                  <a:cubicBezTo>
                    <a:pt x="4848" y="867"/>
                    <a:pt x="5090" y="434"/>
                    <a:pt x="5340" y="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71"/>
            <p:cNvSpPr/>
            <p:nvPr/>
          </p:nvSpPr>
          <p:spPr>
            <a:xfrm>
              <a:off x="6081862" y="1742655"/>
              <a:ext cx="181939" cy="133488"/>
            </a:xfrm>
            <a:custGeom>
              <a:avLst/>
              <a:gdLst/>
              <a:ahLst/>
              <a:cxnLst/>
              <a:rect l="l" t="t" r="r" b="b"/>
              <a:pathLst>
                <a:path w="4033" h="2959" extrusionOk="0">
                  <a:moveTo>
                    <a:pt x="2716" y="0"/>
                  </a:moveTo>
                  <a:cubicBezTo>
                    <a:pt x="1887" y="0"/>
                    <a:pt x="900" y="1216"/>
                    <a:pt x="433" y="1660"/>
                  </a:cubicBezTo>
                  <a:cubicBezTo>
                    <a:pt x="225" y="1869"/>
                    <a:pt x="0" y="2119"/>
                    <a:pt x="34" y="2410"/>
                  </a:cubicBezTo>
                  <a:cubicBezTo>
                    <a:pt x="84" y="2718"/>
                    <a:pt x="408" y="2902"/>
                    <a:pt x="717" y="2943"/>
                  </a:cubicBezTo>
                  <a:cubicBezTo>
                    <a:pt x="789" y="2953"/>
                    <a:pt x="862" y="2958"/>
                    <a:pt x="934" y="2958"/>
                  </a:cubicBezTo>
                  <a:cubicBezTo>
                    <a:pt x="1514" y="2958"/>
                    <a:pt x="2069" y="2643"/>
                    <a:pt x="2491" y="2235"/>
                  </a:cubicBezTo>
                  <a:cubicBezTo>
                    <a:pt x="3016" y="1735"/>
                    <a:pt x="4033" y="511"/>
                    <a:pt x="3016" y="61"/>
                  </a:cubicBezTo>
                  <a:cubicBezTo>
                    <a:pt x="2919" y="19"/>
                    <a:pt x="2819" y="0"/>
                    <a:pt x="2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71"/>
            <p:cNvSpPr/>
            <p:nvPr/>
          </p:nvSpPr>
          <p:spPr>
            <a:xfrm>
              <a:off x="6572682" y="1597212"/>
              <a:ext cx="284570" cy="1215962"/>
            </a:xfrm>
            <a:custGeom>
              <a:avLst/>
              <a:gdLst/>
              <a:ahLst/>
              <a:cxnLst/>
              <a:rect l="l" t="t" r="r" b="b"/>
              <a:pathLst>
                <a:path w="6308" h="26954" extrusionOk="0">
                  <a:moveTo>
                    <a:pt x="4772" y="1"/>
                  </a:moveTo>
                  <a:cubicBezTo>
                    <a:pt x="4652" y="1"/>
                    <a:pt x="4538" y="61"/>
                    <a:pt x="4466" y="211"/>
                  </a:cubicBezTo>
                  <a:cubicBezTo>
                    <a:pt x="509" y="8575"/>
                    <a:pt x="1" y="17839"/>
                    <a:pt x="184" y="26954"/>
                  </a:cubicBezTo>
                  <a:lnTo>
                    <a:pt x="2200" y="26954"/>
                  </a:lnTo>
                  <a:cubicBezTo>
                    <a:pt x="5241" y="18481"/>
                    <a:pt x="6307" y="9400"/>
                    <a:pt x="5241" y="419"/>
                  </a:cubicBezTo>
                  <a:cubicBezTo>
                    <a:pt x="5214" y="194"/>
                    <a:pt x="4985" y="1"/>
                    <a:pt x="47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71"/>
            <p:cNvSpPr/>
            <p:nvPr/>
          </p:nvSpPr>
          <p:spPr>
            <a:xfrm>
              <a:off x="6585449" y="1597212"/>
              <a:ext cx="271803" cy="1215962"/>
            </a:xfrm>
            <a:custGeom>
              <a:avLst/>
              <a:gdLst/>
              <a:ahLst/>
              <a:cxnLst/>
              <a:rect l="l" t="t" r="r" b="b"/>
              <a:pathLst>
                <a:path w="6025" h="26954" extrusionOk="0">
                  <a:moveTo>
                    <a:pt x="4488" y="1"/>
                  </a:moveTo>
                  <a:cubicBezTo>
                    <a:pt x="4369" y="1"/>
                    <a:pt x="4255" y="61"/>
                    <a:pt x="4183" y="211"/>
                  </a:cubicBezTo>
                  <a:cubicBezTo>
                    <a:pt x="3850" y="927"/>
                    <a:pt x="3542" y="1652"/>
                    <a:pt x="3250" y="2377"/>
                  </a:cubicBezTo>
                  <a:cubicBezTo>
                    <a:pt x="3942" y="10716"/>
                    <a:pt x="2817" y="19089"/>
                    <a:pt x="1" y="26954"/>
                  </a:cubicBezTo>
                  <a:lnTo>
                    <a:pt x="1917" y="26954"/>
                  </a:lnTo>
                  <a:cubicBezTo>
                    <a:pt x="4950" y="18481"/>
                    <a:pt x="6024" y="9400"/>
                    <a:pt x="4950" y="419"/>
                  </a:cubicBezTo>
                  <a:cubicBezTo>
                    <a:pt x="4928" y="194"/>
                    <a:pt x="4701" y="1"/>
                    <a:pt x="4488" y="1"/>
                  </a:cubicBezTo>
                  <a:close/>
                </a:path>
              </a:pathLst>
            </a:custGeom>
            <a:solidFill>
              <a:srgbClr val="262034">
                <a:alpha val="6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3" name="Picture 2" descr="Jigsaw ">
            <a:extLst>
              <a:ext uri="{FF2B5EF4-FFF2-40B4-BE49-F238E27FC236}">
                <a16:creationId xmlns:a16="http://schemas.microsoft.com/office/drawing/2014/main" id="{8F6C6F0D-34AD-0EFC-822F-F730BA3E9A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9" y="852301"/>
            <a:ext cx="543785" cy="54378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a:extLst>
              <a:ext uri="{FF2B5EF4-FFF2-40B4-BE49-F238E27FC236}">
                <a16:creationId xmlns:a16="http://schemas.microsoft.com/office/drawing/2014/main" id="{0F0E5CA7-0E08-12E7-FB56-8481B71607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69061" y="2065434"/>
            <a:ext cx="3027505" cy="1631068"/>
          </a:xfrm>
          <a:prstGeom prst="rect">
            <a:avLst/>
          </a:prstGeom>
        </p:spPr>
      </p:pic>
      <p:pic>
        <p:nvPicPr>
          <p:cNvPr id="35" name="Picture 4">
            <a:extLst>
              <a:ext uri="{FF2B5EF4-FFF2-40B4-BE49-F238E27FC236}">
                <a16:creationId xmlns:a16="http://schemas.microsoft.com/office/drawing/2014/main" id="{03DF06DE-6853-6AAC-C28B-B51FFB86D5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211135" y="2008157"/>
            <a:ext cx="1851279" cy="1483337"/>
          </a:xfrm>
          <a:prstGeom prst="rect">
            <a:avLst/>
          </a:prstGeom>
        </p:spPr>
      </p:pic>
      <p:sp>
        <p:nvSpPr>
          <p:cNvPr id="36" name="Google Shape;4635;p71">
            <a:extLst>
              <a:ext uri="{FF2B5EF4-FFF2-40B4-BE49-F238E27FC236}">
                <a16:creationId xmlns:a16="http://schemas.microsoft.com/office/drawing/2014/main" id="{410F61F3-1FD5-AB0C-F823-3663B668FC6C}"/>
              </a:ext>
            </a:extLst>
          </p:cNvPr>
          <p:cNvSpPr txBox="1">
            <a:spLocks/>
          </p:cNvSpPr>
          <p:nvPr/>
        </p:nvSpPr>
        <p:spPr>
          <a:xfrm>
            <a:off x="1103795" y="3636255"/>
            <a:ext cx="2200949" cy="5437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1pPr>
            <a:lvl2pPr marL="914400" marR="0" lvl="1" indent="-317500" algn="l" rtl="0">
              <a:lnSpc>
                <a:spcPct val="100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2pPr>
            <a:lvl3pPr marL="1371600" marR="0" lvl="2" indent="-317500" algn="l" rtl="0">
              <a:lnSpc>
                <a:spcPct val="100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3pPr>
            <a:lvl4pPr marL="1828800" marR="0" lvl="3" indent="-317500" algn="l" rtl="0">
              <a:lnSpc>
                <a:spcPct val="100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4pPr>
            <a:lvl5pPr marL="2286000" marR="0" lvl="4" indent="-317500" algn="l" rtl="0">
              <a:lnSpc>
                <a:spcPct val="100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5pPr>
            <a:lvl6pPr marL="2743200" marR="0" lvl="5" indent="-317500" algn="l" rtl="0">
              <a:lnSpc>
                <a:spcPct val="100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6pPr>
            <a:lvl7pPr marL="3200400" marR="0" lvl="6" indent="-317500" algn="l" rtl="0">
              <a:lnSpc>
                <a:spcPct val="100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7pPr>
            <a:lvl8pPr marL="3657600" marR="0" lvl="7" indent="-317500" algn="l" rtl="0">
              <a:lnSpc>
                <a:spcPct val="100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8pPr>
            <a:lvl9pPr marL="4114800" marR="0" lvl="8" indent="-317500" algn="l" rtl="0">
              <a:lnSpc>
                <a:spcPct val="100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9pPr>
          </a:lstStyle>
          <a:p>
            <a:pPr marL="0" indent="0" algn="ctr">
              <a:lnSpc>
                <a:spcPct val="150000"/>
              </a:lnSpc>
              <a:buSzPts val="1100"/>
              <a:buFont typeface="Arial"/>
              <a:buNone/>
            </a:pPr>
            <a:r>
              <a:rPr lang="en-US" sz="2000" b="1" i="1">
                <a:latin typeface="+mj-lt"/>
              </a:rPr>
              <a:t>Chuột có dây</a:t>
            </a:r>
          </a:p>
        </p:txBody>
      </p:sp>
      <p:sp>
        <p:nvSpPr>
          <p:cNvPr id="37" name="Google Shape;4635;p71">
            <a:extLst>
              <a:ext uri="{FF2B5EF4-FFF2-40B4-BE49-F238E27FC236}">
                <a16:creationId xmlns:a16="http://schemas.microsoft.com/office/drawing/2014/main" id="{32FE1516-5E13-2097-569B-06FAD96E5597}"/>
              </a:ext>
            </a:extLst>
          </p:cNvPr>
          <p:cNvSpPr txBox="1">
            <a:spLocks/>
          </p:cNvSpPr>
          <p:nvPr/>
        </p:nvSpPr>
        <p:spPr>
          <a:xfrm>
            <a:off x="5802999" y="3487655"/>
            <a:ext cx="2581367" cy="5437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1pPr>
            <a:lvl2pPr marL="914400" marR="0" lvl="1" indent="-317500" algn="l" rtl="0">
              <a:lnSpc>
                <a:spcPct val="100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2pPr>
            <a:lvl3pPr marL="1371600" marR="0" lvl="2" indent="-317500" algn="l" rtl="0">
              <a:lnSpc>
                <a:spcPct val="100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3pPr>
            <a:lvl4pPr marL="1828800" marR="0" lvl="3" indent="-317500" algn="l" rtl="0">
              <a:lnSpc>
                <a:spcPct val="100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4pPr>
            <a:lvl5pPr marL="2286000" marR="0" lvl="4" indent="-317500" algn="l" rtl="0">
              <a:lnSpc>
                <a:spcPct val="100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5pPr>
            <a:lvl6pPr marL="2743200" marR="0" lvl="5" indent="-317500" algn="l" rtl="0">
              <a:lnSpc>
                <a:spcPct val="100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6pPr>
            <a:lvl7pPr marL="3200400" marR="0" lvl="6" indent="-317500" algn="l" rtl="0">
              <a:lnSpc>
                <a:spcPct val="100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7pPr>
            <a:lvl8pPr marL="3657600" marR="0" lvl="7" indent="-317500" algn="l" rtl="0">
              <a:lnSpc>
                <a:spcPct val="100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8pPr>
            <a:lvl9pPr marL="4114800" marR="0" lvl="8" indent="-317500" algn="l" rtl="0">
              <a:lnSpc>
                <a:spcPct val="100000"/>
              </a:lnSpc>
              <a:spcBef>
                <a:spcPts val="0"/>
              </a:spcBef>
              <a:spcAft>
                <a:spcPts val="0"/>
              </a:spcAft>
              <a:buClr>
                <a:schemeClr val="dk1"/>
              </a:buClr>
              <a:buSzPts val="1400"/>
              <a:buFont typeface="Assistant"/>
              <a:buNone/>
              <a:defRPr sz="1400" b="0" i="0" u="none" strike="noStrike" cap="none">
                <a:solidFill>
                  <a:schemeClr val="dk1"/>
                </a:solidFill>
                <a:latin typeface="Assistant"/>
                <a:ea typeface="Assistant"/>
                <a:cs typeface="Assistant"/>
                <a:sym typeface="Assistant"/>
              </a:defRPr>
            </a:lvl9pPr>
          </a:lstStyle>
          <a:p>
            <a:pPr marL="0" indent="0" algn="ctr">
              <a:lnSpc>
                <a:spcPct val="150000"/>
              </a:lnSpc>
              <a:buSzPts val="1100"/>
              <a:buFont typeface="Arial"/>
              <a:buNone/>
            </a:pPr>
            <a:r>
              <a:rPr lang="en-US" sz="2000" b="1" i="1">
                <a:latin typeface="+mj-lt"/>
              </a:rPr>
              <a:t>Chuột không dây</a:t>
            </a:r>
          </a:p>
        </p:txBody>
      </p:sp>
      <p:sp>
        <p:nvSpPr>
          <p:cNvPr id="3" name="TextBox 2">
            <a:extLst>
              <a:ext uri="{FF2B5EF4-FFF2-40B4-BE49-F238E27FC236}">
                <a16:creationId xmlns:a16="http://schemas.microsoft.com/office/drawing/2014/main" id="{221EB891-7DDC-2A94-28EB-CC63D732941B}"/>
              </a:ext>
            </a:extLst>
          </p:cNvPr>
          <p:cNvSpPr txBox="1"/>
          <p:nvPr/>
        </p:nvSpPr>
        <p:spPr>
          <a:xfrm>
            <a:off x="3987352" y="1487509"/>
            <a:ext cx="1533020" cy="527804"/>
          </a:xfrm>
          <a:prstGeom prst="roundRect">
            <a:avLst/>
          </a:prstGeom>
          <a:solidFill>
            <a:schemeClr val="accent2">
              <a:lumMod val="90000"/>
            </a:schemeClr>
          </a:solidFill>
        </p:spPr>
        <p:txBody>
          <a:bodyPr wrap="square" rtlCol="0">
            <a:spAutoFit/>
          </a:bodyPr>
          <a:lstStyle/>
          <a:p>
            <a:pPr algn="ctr"/>
            <a:r>
              <a:rPr lang="en-US" sz="2500"/>
              <a:t>Nút phải</a:t>
            </a:r>
          </a:p>
        </p:txBody>
      </p:sp>
      <p:sp>
        <p:nvSpPr>
          <p:cNvPr id="39" name="TextBox 38">
            <a:extLst>
              <a:ext uri="{FF2B5EF4-FFF2-40B4-BE49-F238E27FC236}">
                <a16:creationId xmlns:a16="http://schemas.microsoft.com/office/drawing/2014/main" id="{7BB18FCB-23A9-F4A9-5D6F-23BF30985CEF}"/>
              </a:ext>
            </a:extLst>
          </p:cNvPr>
          <p:cNvSpPr txBox="1"/>
          <p:nvPr/>
        </p:nvSpPr>
        <p:spPr>
          <a:xfrm>
            <a:off x="4114251" y="3559150"/>
            <a:ext cx="1447068" cy="527804"/>
          </a:xfrm>
          <a:prstGeom prst="roundRect">
            <a:avLst/>
          </a:prstGeom>
          <a:solidFill>
            <a:schemeClr val="accent2">
              <a:lumMod val="90000"/>
            </a:schemeClr>
          </a:solidFill>
        </p:spPr>
        <p:txBody>
          <a:bodyPr wrap="square" rtlCol="0">
            <a:spAutoFit/>
          </a:bodyPr>
          <a:lstStyle/>
          <a:p>
            <a:pPr algn="ctr"/>
            <a:r>
              <a:rPr lang="en-US" sz="2500"/>
              <a:t> Nút trái</a:t>
            </a:r>
          </a:p>
        </p:txBody>
      </p:sp>
      <p:sp>
        <p:nvSpPr>
          <p:cNvPr id="40" name="TextBox 39">
            <a:extLst>
              <a:ext uri="{FF2B5EF4-FFF2-40B4-BE49-F238E27FC236}">
                <a16:creationId xmlns:a16="http://schemas.microsoft.com/office/drawing/2014/main" id="{338611B8-5917-84E5-AC2A-D32E5F5FAA7F}"/>
              </a:ext>
            </a:extLst>
          </p:cNvPr>
          <p:cNvSpPr txBox="1"/>
          <p:nvPr/>
        </p:nvSpPr>
        <p:spPr>
          <a:xfrm>
            <a:off x="3974745" y="2523329"/>
            <a:ext cx="1579338" cy="527804"/>
          </a:xfrm>
          <a:prstGeom prst="roundRect">
            <a:avLst/>
          </a:prstGeom>
          <a:solidFill>
            <a:schemeClr val="accent2">
              <a:lumMod val="90000"/>
            </a:schemeClr>
          </a:solidFill>
        </p:spPr>
        <p:txBody>
          <a:bodyPr wrap="square" rtlCol="0">
            <a:spAutoFit/>
          </a:bodyPr>
          <a:lstStyle/>
          <a:p>
            <a:pPr algn="ctr"/>
            <a:r>
              <a:rPr lang="en-US" sz="2500"/>
              <a:t>Nút cuộn</a:t>
            </a:r>
          </a:p>
        </p:txBody>
      </p:sp>
      <p:cxnSp>
        <p:nvCxnSpPr>
          <p:cNvPr id="5" name="Straight Connector 4">
            <a:extLst>
              <a:ext uri="{FF2B5EF4-FFF2-40B4-BE49-F238E27FC236}">
                <a16:creationId xmlns:a16="http://schemas.microsoft.com/office/drawing/2014/main" id="{AB63055B-2673-8009-FE85-F1E5C721D341}"/>
              </a:ext>
            </a:extLst>
          </p:cNvPr>
          <p:cNvCxnSpPr>
            <a:cxnSpLocks/>
          </p:cNvCxnSpPr>
          <p:nvPr/>
        </p:nvCxnSpPr>
        <p:spPr>
          <a:xfrm flipH="1">
            <a:off x="1882813" y="1694181"/>
            <a:ext cx="2101850" cy="877569"/>
          </a:xfrm>
          <a:prstGeom prst="line">
            <a:avLst/>
          </a:prstGeom>
          <a:ln>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D6B3495-38DE-CDB2-EA1D-773FC1DB69E0}"/>
              </a:ext>
            </a:extLst>
          </p:cNvPr>
          <p:cNvCxnSpPr>
            <a:cxnSpLocks/>
          </p:cNvCxnSpPr>
          <p:nvPr/>
        </p:nvCxnSpPr>
        <p:spPr>
          <a:xfrm>
            <a:off x="5520372" y="1761275"/>
            <a:ext cx="989675" cy="1018185"/>
          </a:xfrm>
          <a:prstGeom prst="line">
            <a:avLst/>
          </a:prstGeom>
          <a:ln>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3ADB119-34A9-E8FF-2B73-DD443EB583E4}"/>
              </a:ext>
            </a:extLst>
          </p:cNvPr>
          <p:cNvCxnSpPr>
            <a:cxnSpLocks/>
            <a:stCxn id="40" idx="1"/>
          </p:cNvCxnSpPr>
          <p:nvPr/>
        </p:nvCxnSpPr>
        <p:spPr>
          <a:xfrm flipH="1" flipV="1">
            <a:off x="2158496" y="2700720"/>
            <a:ext cx="1816249" cy="86511"/>
          </a:xfrm>
          <a:prstGeom prst="line">
            <a:avLst/>
          </a:prstGeom>
          <a:ln>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4885321-DAF6-693E-0710-4EEC7DECC2B4}"/>
              </a:ext>
            </a:extLst>
          </p:cNvPr>
          <p:cNvCxnSpPr>
            <a:cxnSpLocks/>
          </p:cNvCxnSpPr>
          <p:nvPr/>
        </p:nvCxnSpPr>
        <p:spPr>
          <a:xfrm>
            <a:off x="5561319" y="2775915"/>
            <a:ext cx="1112730" cy="70197"/>
          </a:xfrm>
          <a:prstGeom prst="line">
            <a:avLst/>
          </a:prstGeom>
          <a:ln>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8B07F6A-7657-7655-4B89-8DA0E806101D}"/>
              </a:ext>
            </a:extLst>
          </p:cNvPr>
          <p:cNvCxnSpPr>
            <a:cxnSpLocks/>
            <a:stCxn id="39" idx="1"/>
          </p:cNvCxnSpPr>
          <p:nvPr/>
        </p:nvCxnSpPr>
        <p:spPr>
          <a:xfrm flipH="1" flipV="1">
            <a:off x="2572930" y="2953843"/>
            <a:ext cx="1541321" cy="869209"/>
          </a:xfrm>
          <a:prstGeom prst="line">
            <a:avLst/>
          </a:prstGeom>
          <a:ln>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0E1D45D-C6FD-C272-CB0F-B208CB7CDFE2}"/>
              </a:ext>
            </a:extLst>
          </p:cNvPr>
          <p:cNvCxnSpPr>
            <a:cxnSpLocks/>
          </p:cNvCxnSpPr>
          <p:nvPr/>
        </p:nvCxnSpPr>
        <p:spPr>
          <a:xfrm flipV="1">
            <a:off x="5583386" y="2995013"/>
            <a:ext cx="1285107" cy="801337"/>
          </a:xfrm>
          <a:prstGeom prst="line">
            <a:avLst/>
          </a:prstGeom>
          <a:ln>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0846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34"/>
                                        </p:tgtEl>
                                        <p:attrNameLst>
                                          <p:attrName>style.visibility</p:attrName>
                                        </p:attrNameLst>
                                      </p:cBhvr>
                                      <p:to>
                                        <p:strVal val="visible"/>
                                      </p:to>
                                    </p:set>
                                    <p:anim calcmode="lin" valueType="num">
                                      <p:cBhvr additive="base">
                                        <p:cTn id="7" dur="500" fill="hold"/>
                                        <p:tgtEl>
                                          <p:spTgt spid="4634"/>
                                        </p:tgtEl>
                                        <p:attrNameLst>
                                          <p:attrName>ppt_x</p:attrName>
                                        </p:attrNameLst>
                                      </p:cBhvr>
                                      <p:tavLst>
                                        <p:tav tm="0">
                                          <p:val>
                                            <p:strVal val="#ppt_x"/>
                                          </p:val>
                                        </p:tav>
                                        <p:tav tm="100000">
                                          <p:val>
                                            <p:strVal val="#ppt_x"/>
                                          </p:val>
                                        </p:tav>
                                      </p:tavLst>
                                    </p:anim>
                                    <p:anim calcmode="lin" valueType="num">
                                      <p:cBhvr additive="base">
                                        <p:cTn id="8" dur="500" fill="hold"/>
                                        <p:tgtEl>
                                          <p:spTgt spid="46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635">
                                            <p:txEl>
                                              <p:pRg st="0" end="0"/>
                                            </p:txEl>
                                          </p:spTgt>
                                        </p:tgtEl>
                                        <p:attrNameLst>
                                          <p:attrName>style.visibility</p:attrName>
                                        </p:attrNameLst>
                                      </p:cBhvr>
                                      <p:to>
                                        <p:strVal val="visible"/>
                                      </p:to>
                                    </p:set>
                                    <p:animEffect transition="in" filter="barn(inVertical)">
                                      <p:cBhvr>
                                        <p:cTn id="13" dur="500"/>
                                        <p:tgtEl>
                                          <p:spTgt spid="4635">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arn(inVertical)">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barn(inVertical)">
                                      <p:cBhvr>
                                        <p:cTn id="21" dur="500"/>
                                        <p:tgtEl>
                                          <p:spTgt spid="34"/>
                                        </p:tgtEl>
                                      </p:cBhvr>
                                    </p:animEffect>
                                  </p:childTnLst>
                                </p:cTn>
                              </p:par>
                              <p:par>
                                <p:cTn id="22" presetID="16" presetClass="entr" presetSubtype="21"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barn(inVertical)">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ppt_x"/>
                                          </p:val>
                                        </p:tav>
                                        <p:tav tm="100000">
                                          <p:val>
                                            <p:strVal val="#ppt_x"/>
                                          </p:val>
                                        </p:tav>
                                      </p:tavLst>
                                    </p:anim>
                                    <p:anim calcmode="lin" valueType="num">
                                      <p:cBhvr additive="base">
                                        <p:cTn id="3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500" fill="hold"/>
                                        <p:tgtEl>
                                          <p:spTgt spid="37"/>
                                        </p:tgtEl>
                                        <p:attrNameLst>
                                          <p:attrName>ppt_x</p:attrName>
                                        </p:attrNameLst>
                                      </p:cBhvr>
                                      <p:tavLst>
                                        <p:tav tm="0">
                                          <p:val>
                                            <p:strVal val="#ppt_x"/>
                                          </p:val>
                                        </p:tav>
                                        <p:tav tm="100000">
                                          <p:val>
                                            <p:strVal val="#ppt_x"/>
                                          </p:val>
                                        </p:tav>
                                      </p:tavLst>
                                    </p:anim>
                                    <p:anim calcmode="lin" valueType="num">
                                      <p:cBhvr additive="base">
                                        <p:cTn id="3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barn(inVertical)">
                                      <p:cBhvr>
                                        <p:cTn id="41" dur="500"/>
                                        <p:tgtEl>
                                          <p:spTgt spid="3"/>
                                        </p:tgtEl>
                                      </p:cBhvr>
                                    </p:animEffect>
                                  </p:childTnLst>
                                </p:cTn>
                              </p:par>
                              <p:par>
                                <p:cTn id="42" presetID="16" presetClass="entr" presetSubtype="21"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barn(inVertical)">
                                      <p:cBhvr>
                                        <p:cTn id="44" dur="500"/>
                                        <p:tgtEl>
                                          <p:spTgt spid="5"/>
                                        </p:tgtEl>
                                      </p:cBhvr>
                                    </p:animEffect>
                                  </p:childTnLst>
                                </p:cTn>
                              </p:par>
                              <p:par>
                                <p:cTn id="45" presetID="16" presetClass="entr" presetSubtype="21"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arn(inVertical)">
                                      <p:cBhvr>
                                        <p:cTn id="47" dur="5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barn(inVertical)">
                                      <p:cBhvr>
                                        <p:cTn id="52" dur="500"/>
                                        <p:tgtEl>
                                          <p:spTgt spid="40"/>
                                        </p:tgtEl>
                                      </p:cBhvr>
                                    </p:animEffect>
                                  </p:childTnLst>
                                </p:cTn>
                              </p:par>
                              <p:par>
                                <p:cTn id="53" presetID="16" presetClass="entr" presetSubtype="21" fill="hold" nodeType="with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barn(inVertical)">
                                      <p:cBhvr>
                                        <p:cTn id="55" dur="500"/>
                                        <p:tgtEl>
                                          <p:spTgt spid="51"/>
                                        </p:tgtEl>
                                      </p:cBhvr>
                                    </p:animEffect>
                                  </p:childTnLst>
                                </p:cTn>
                              </p:par>
                              <p:par>
                                <p:cTn id="56" presetID="16" presetClass="entr" presetSubtype="21" fill="hold" nodeType="with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barn(inVertical)">
                                      <p:cBhvr>
                                        <p:cTn id="58" dur="500"/>
                                        <p:tgtEl>
                                          <p:spTgt spid="54"/>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par>
                                <p:cTn id="64" presetID="16" presetClass="entr" presetSubtype="21" fill="hold" nodeType="withEffect">
                                  <p:stCondLst>
                                    <p:cond delay="0"/>
                                  </p:stCondLst>
                                  <p:childTnLst>
                                    <p:set>
                                      <p:cBhvr>
                                        <p:cTn id="65" dur="1" fill="hold">
                                          <p:stCondLst>
                                            <p:cond delay="0"/>
                                          </p:stCondLst>
                                        </p:cTn>
                                        <p:tgtEl>
                                          <p:spTgt spid="57"/>
                                        </p:tgtEl>
                                        <p:attrNameLst>
                                          <p:attrName>style.visibility</p:attrName>
                                        </p:attrNameLst>
                                      </p:cBhvr>
                                      <p:to>
                                        <p:strVal val="visible"/>
                                      </p:to>
                                    </p:set>
                                    <p:animEffect transition="in" filter="barn(inVertical)">
                                      <p:cBhvr>
                                        <p:cTn id="66" dur="500"/>
                                        <p:tgtEl>
                                          <p:spTgt spid="57"/>
                                        </p:tgtEl>
                                      </p:cBhvr>
                                    </p:animEffect>
                                  </p:childTnLst>
                                </p:cTn>
                              </p:par>
                              <p:par>
                                <p:cTn id="67" presetID="16" presetClass="entr" presetSubtype="21" fill="hold"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barn(inVertical)">
                                      <p:cBhvr>
                                        <p:cTn id="6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4" grpId="0"/>
      <p:bldP spid="4635" grpId="0" build="p"/>
      <p:bldP spid="36" grpId="0"/>
      <p:bldP spid="37" grpId="0"/>
      <p:bldP spid="3" grpId="0" animBg="1"/>
      <p:bldP spid="39"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33"/>
        <p:cNvGrpSpPr/>
        <p:nvPr/>
      </p:nvGrpSpPr>
      <p:grpSpPr>
        <a:xfrm>
          <a:off x="0" y="0"/>
          <a:ext cx="0" cy="0"/>
          <a:chOff x="0" y="0"/>
          <a:chExt cx="0" cy="0"/>
        </a:xfrm>
      </p:grpSpPr>
      <p:sp>
        <p:nvSpPr>
          <p:cNvPr id="4635" name="Google Shape;4635;p71"/>
          <p:cNvSpPr txBox="1">
            <a:spLocks noGrp="1"/>
          </p:cNvSpPr>
          <p:nvPr>
            <p:ph type="subTitle" idx="1"/>
          </p:nvPr>
        </p:nvSpPr>
        <p:spPr>
          <a:xfrm>
            <a:off x="1061786" y="360921"/>
            <a:ext cx="6625323" cy="962307"/>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Clr>
                <a:schemeClr val="dk1"/>
              </a:buClr>
              <a:buSzPts val="1100"/>
              <a:buFont typeface="Arial"/>
              <a:buNone/>
            </a:pPr>
            <a:r>
              <a:rPr lang="en-US" sz="2000">
                <a:solidFill>
                  <a:schemeClr val="dk1"/>
                </a:solidFill>
                <a:latin typeface="+mj-lt"/>
              </a:rPr>
              <a:t>Quan sát hình 2a và 2b, cho biết cầm chuột như thế nào là đúng như thế nào là sai?</a:t>
            </a:r>
            <a:endParaRPr sz="2000">
              <a:solidFill>
                <a:schemeClr val="dk1"/>
              </a:solidFill>
              <a:latin typeface="+mj-lt"/>
            </a:endParaRPr>
          </a:p>
        </p:txBody>
      </p:sp>
      <p:grpSp>
        <p:nvGrpSpPr>
          <p:cNvPr id="4738" name="Google Shape;4738;p71"/>
          <p:cNvGrpSpPr/>
          <p:nvPr/>
        </p:nvGrpSpPr>
        <p:grpSpPr>
          <a:xfrm>
            <a:off x="6985299" y="3996650"/>
            <a:ext cx="2154241" cy="1306983"/>
            <a:chOff x="7065924" y="3940900"/>
            <a:chExt cx="2154241" cy="1306983"/>
          </a:xfrm>
        </p:grpSpPr>
        <p:sp>
          <p:nvSpPr>
            <p:cNvPr id="4739" name="Google Shape;4739;p71"/>
            <p:cNvSpPr/>
            <p:nvPr/>
          </p:nvSpPr>
          <p:spPr>
            <a:xfrm>
              <a:off x="7065924" y="3940900"/>
              <a:ext cx="2154231" cy="1306983"/>
            </a:xfrm>
            <a:custGeom>
              <a:avLst/>
              <a:gdLst/>
              <a:ahLst/>
              <a:cxnLst/>
              <a:rect l="l" t="t" r="r" b="b"/>
              <a:pathLst>
                <a:path w="40715" h="24702" extrusionOk="0">
                  <a:moveTo>
                    <a:pt x="40706" y="0"/>
                  </a:moveTo>
                  <a:lnTo>
                    <a:pt x="40706" y="0"/>
                  </a:lnTo>
                  <a:lnTo>
                    <a:pt x="40706" y="0"/>
                  </a:lnTo>
                  <a:cubicBezTo>
                    <a:pt x="40709" y="0"/>
                    <a:pt x="40712" y="0"/>
                    <a:pt x="40715" y="0"/>
                  </a:cubicBezTo>
                  <a:close/>
                  <a:moveTo>
                    <a:pt x="40706" y="0"/>
                  </a:moveTo>
                  <a:cubicBezTo>
                    <a:pt x="39251" y="1"/>
                    <a:pt x="37788" y="134"/>
                    <a:pt x="36374" y="317"/>
                  </a:cubicBezTo>
                  <a:cubicBezTo>
                    <a:pt x="33750" y="625"/>
                    <a:pt x="30601" y="1458"/>
                    <a:pt x="29918" y="4007"/>
                  </a:cubicBezTo>
                  <a:cubicBezTo>
                    <a:pt x="29546" y="3141"/>
                    <a:pt x="28682" y="2749"/>
                    <a:pt x="27751" y="2749"/>
                  </a:cubicBezTo>
                  <a:cubicBezTo>
                    <a:pt x="26740" y="2749"/>
                    <a:pt x="25652" y="3212"/>
                    <a:pt x="25035" y="4032"/>
                  </a:cubicBezTo>
                  <a:cubicBezTo>
                    <a:pt x="23863" y="5583"/>
                    <a:pt x="23909" y="7682"/>
                    <a:pt x="24006" y="9615"/>
                  </a:cubicBezTo>
                  <a:lnTo>
                    <a:pt x="24006" y="9615"/>
                  </a:lnTo>
                  <a:cubicBezTo>
                    <a:pt x="23909" y="8292"/>
                    <a:pt x="22546" y="7497"/>
                    <a:pt x="21185" y="7497"/>
                  </a:cubicBezTo>
                  <a:cubicBezTo>
                    <a:pt x="20515" y="7497"/>
                    <a:pt x="19846" y="7689"/>
                    <a:pt x="19329" y="8106"/>
                  </a:cubicBezTo>
                  <a:cubicBezTo>
                    <a:pt x="17729" y="9381"/>
                    <a:pt x="17496" y="11772"/>
                    <a:pt x="17979" y="13747"/>
                  </a:cubicBezTo>
                  <a:cubicBezTo>
                    <a:pt x="15755" y="8939"/>
                    <a:pt x="11939" y="4866"/>
                    <a:pt x="7265" y="2325"/>
                  </a:cubicBezTo>
                  <a:lnTo>
                    <a:pt x="7265" y="2325"/>
                  </a:lnTo>
                  <a:cubicBezTo>
                    <a:pt x="7049" y="6823"/>
                    <a:pt x="9431" y="11364"/>
                    <a:pt x="13255" y="13755"/>
                  </a:cubicBezTo>
                  <a:cubicBezTo>
                    <a:pt x="12887" y="13596"/>
                    <a:pt x="12490" y="13521"/>
                    <a:pt x="12090" y="13521"/>
                  </a:cubicBezTo>
                  <a:cubicBezTo>
                    <a:pt x="11062" y="13521"/>
                    <a:pt x="10022" y="14019"/>
                    <a:pt x="9440" y="14871"/>
                  </a:cubicBezTo>
                  <a:cubicBezTo>
                    <a:pt x="8640" y="16063"/>
                    <a:pt x="8831" y="17812"/>
                    <a:pt x="9848" y="18812"/>
                  </a:cubicBezTo>
                  <a:cubicBezTo>
                    <a:pt x="9525" y="18710"/>
                    <a:pt x="9194" y="18663"/>
                    <a:pt x="8863" y="18663"/>
                  </a:cubicBezTo>
                  <a:cubicBezTo>
                    <a:pt x="6909" y="18663"/>
                    <a:pt x="4963" y="20316"/>
                    <a:pt x="4899" y="22311"/>
                  </a:cubicBezTo>
                  <a:cubicBezTo>
                    <a:pt x="4523" y="21673"/>
                    <a:pt x="3835" y="21386"/>
                    <a:pt x="3106" y="21386"/>
                  </a:cubicBezTo>
                  <a:cubicBezTo>
                    <a:pt x="2254" y="21386"/>
                    <a:pt x="1347" y="21778"/>
                    <a:pt x="817" y="22461"/>
                  </a:cubicBezTo>
                  <a:cubicBezTo>
                    <a:pt x="359" y="23044"/>
                    <a:pt x="100" y="23827"/>
                    <a:pt x="0" y="24702"/>
                  </a:cubicBezTo>
                  <a:lnTo>
                    <a:pt x="40706" y="24702"/>
                  </a:lnTo>
                  <a:lnTo>
                    <a:pt x="407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71"/>
            <p:cNvSpPr/>
            <p:nvPr/>
          </p:nvSpPr>
          <p:spPr>
            <a:xfrm>
              <a:off x="7065924" y="4928398"/>
              <a:ext cx="521481" cy="319471"/>
            </a:xfrm>
            <a:custGeom>
              <a:avLst/>
              <a:gdLst/>
              <a:ahLst/>
              <a:cxnLst/>
              <a:rect l="l" t="t" r="r" b="b"/>
              <a:pathLst>
                <a:path w="9856" h="6038" extrusionOk="0">
                  <a:moveTo>
                    <a:pt x="8869" y="1"/>
                  </a:moveTo>
                  <a:cubicBezTo>
                    <a:pt x="6912" y="1"/>
                    <a:pt x="4969" y="1651"/>
                    <a:pt x="4907" y="3638"/>
                  </a:cubicBezTo>
                  <a:cubicBezTo>
                    <a:pt x="4528" y="3006"/>
                    <a:pt x="3841" y="2721"/>
                    <a:pt x="3115" y="2721"/>
                  </a:cubicBezTo>
                  <a:cubicBezTo>
                    <a:pt x="2263" y="2721"/>
                    <a:pt x="1356" y="3113"/>
                    <a:pt x="825" y="3797"/>
                  </a:cubicBezTo>
                  <a:cubicBezTo>
                    <a:pt x="367" y="4380"/>
                    <a:pt x="108" y="5163"/>
                    <a:pt x="0" y="6038"/>
                  </a:cubicBezTo>
                  <a:lnTo>
                    <a:pt x="5199" y="6038"/>
                  </a:lnTo>
                  <a:cubicBezTo>
                    <a:pt x="5817" y="4636"/>
                    <a:pt x="7342" y="3620"/>
                    <a:pt x="8881" y="3620"/>
                  </a:cubicBezTo>
                  <a:cubicBezTo>
                    <a:pt x="9208" y="3620"/>
                    <a:pt x="9536" y="3665"/>
                    <a:pt x="9856" y="3763"/>
                  </a:cubicBezTo>
                  <a:cubicBezTo>
                    <a:pt x="8889" y="2822"/>
                    <a:pt x="8664" y="1206"/>
                    <a:pt x="9323" y="31"/>
                  </a:cubicBezTo>
                  <a:cubicBezTo>
                    <a:pt x="9172" y="11"/>
                    <a:pt x="9021" y="1"/>
                    <a:pt x="8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71"/>
            <p:cNvSpPr/>
            <p:nvPr/>
          </p:nvSpPr>
          <p:spPr>
            <a:xfrm>
              <a:off x="7447203" y="3942646"/>
              <a:ext cx="1772961" cy="919100"/>
            </a:xfrm>
            <a:custGeom>
              <a:avLst/>
              <a:gdLst/>
              <a:ahLst/>
              <a:cxnLst/>
              <a:rect l="l" t="t" r="r" b="b"/>
              <a:pathLst>
                <a:path w="33509" h="17371" extrusionOk="0">
                  <a:moveTo>
                    <a:pt x="16800" y="13239"/>
                  </a:moveTo>
                  <a:cubicBezTo>
                    <a:pt x="16802" y="13270"/>
                    <a:pt x="16803" y="13300"/>
                    <a:pt x="16805" y="13330"/>
                  </a:cubicBezTo>
                  <a:cubicBezTo>
                    <a:pt x="16804" y="13300"/>
                    <a:pt x="16802" y="13269"/>
                    <a:pt x="16800" y="13239"/>
                  </a:cubicBezTo>
                  <a:close/>
                  <a:moveTo>
                    <a:pt x="33509" y="0"/>
                  </a:moveTo>
                  <a:cubicBezTo>
                    <a:pt x="32051" y="0"/>
                    <a:pt x="30584" y="134"/>
                    <a:pt x="29168" y="309"/>
                  </a:cubicBezTo>
                  <a:cubicBezTo>
                    <a:pt x="26544" y="625"/>
                    <a:pt x="23395" y="1458"/>
                    <a:pt x="22712" y="4008"/>
                  </a:cubicBezTo>
                  <a:cubicBezTo>
                    <a:pt x="22340" y="3142"/>
                    <a:pt x="21476" y="2750"/>
                    <a:pt x="20545" y="2750"/>
                  </a:cubicBezTo>
                  <a:cubicBezTo>
                    <a:pt x="19534" y="2750"/>
                    <a:pt x="18446" y="3213"/>
                    <a:pt x="17829" y="4033"/>
                  </a:cubicBezTo>
                  <a:cubicBezTo>
                    <a:pt x="16657" y="5575"/>
                    <a:pt x="16703" y="7682"/>
                    <a:pt x="16800" y="9615"/>
                  </a:cubicBezTo>
                  <a:lnTo>
                    <a:pt x="16800" y="9615"/>
                  </a:lnTo>
                  <a:cubicBezTo>
                    <a:pt x="16703" y="8290"/>
                    <a:pt x="15335" y="7495"/>
                    <a:pt x="13972" y="7495"/>
                  </a:cubicBezTo>
                  <a:cubicBezTo>
                    <a:pt x="13305" y="7495"/>
                    <a:pt x="12638" y="7685"/>
                    <a:pt x="12123" y="8098"/>
                  </a:cubicBezTo>
                  <a:cubicBezTo>
                    <a:pt x="10523" y="9381"/>
                    <a:pt x="10290" y="11764"/>
                    <a:pt x="10773" y="13747"/>
                  </a:cubicBezTo>
                  <a:cubicBezTo>
                    <a:pt x="8549" y="8931"/>
                    <a:pt x="4733" y="4866"/>
                    <a:pt x="59" y="2325"/>
                  </a:cubicBezTo>
                  <a:lnTo>
                    <a:pt x="59" y="2325"/>
                  </a:lnTo>
                  <a:cubicBezTo>
                    <a:pt x="1" y="3633"/>
                    <a:pt x="167" y="4949"/>
                    <a:pt x="509" y="6207"/>
                  </a:cubicBezTo>
                  <a:cubicBezTo>
                    <a:pt x="4966" y="8757"/>
                    <a:pt x="8607" y="12714"/>
                    <a:pt x="10773" y="17371"/>
                  </a:cubicBezTo>
                  <a:cubicBezTo>
                    <a:pt x="10290" y="15380"/>
                    <a:pt x="10523" y="13005"/>
                    <a:pt x="12123" y="11722"/>
                  </a:cubicBezTo>
                  <a:cubicBezTo>
                    <a:pt x="12638" y="11310"/>
                    <a:pt x="13305" y="11119"/>
                    <a:pt x="13972" y="11119"/>
                  </a:cubicBezTo>
                  <a:cubicBezTo>
                    <a:pt x="15335" y="11119"/>
                    <a:pt x="16703" y="11914"/>
                    <a:pt x="16800" y="13239"/>
                  </a:cubicBezTo>
                  <a:lnTo>
                    <a:pt x="16800" y="13239"/>
                  </a:lnTo>
                  <a:cubicBezTo>
                    <a:pt x="16703" y="11306"/>
                    <a:pt x="16657" y="9199"/>
                    <a:pt x="17829" y="7657"/>
                  </a:cubicBezTo>
                  <a:cubicBezTo>
                    <a:pt x="18446" y="6837"/>
                    <a:pt x="19534" y="6374"/>
                    <a:pt x="20545" y="6374"/>
                  </a:cubicBezTo>
                  <a:cubicBezTo>
                    <a:pt x="21476" y="6374"/>
                    <a:pt x="22340" y="6766"/>
                    <a:pt x="22712" y="7632"/>
                  </a:cubicBezTo>
                  <a:cubicBezTo>
                    <a:pt x="23386" y="5091"/>
                    <a:pt x="26544" y="4258"/>
                    <a:pt x="29168" y="3933"/>
                  </a:cubicBezTo>
                  <a:cubicBezTo>
                    <a:pt x="30584" y="3766"/>
                    <a:pt x="32051" y="3633"/>
                    <a:pt x="33509" y="3625"/>
                  </a:cubicBezTo>
                  <a:lnTo>
                    <a:pt x="335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71"/>
            <p:cNvSpPr/>
            <p:nvPr/>
          </p:nvSpPr>
          <p:spPr>
            <a:xfrm>
              <a:off x="7529216" y="4699531"/>
              <a:ext cx="238518" cy="216032"/>
            </a:xfrm>
            <a:custGeom>
              <a:avLst/>
              <a:gdLst/>
              <a:ahLst/>
              <a:cxnLst/>
              <a:rect l="l" t="t" r="r" b="b"/>
              <a:pathLst>
                <a:path w="4508" h="4083" extrusionOk="0">
                  <a:moveTo>
                    <a:pt x="1192" y="0"/>
                  </a:moveTo>
                  <a:cubicBezTo>
                    <a:pt x="1000" y="167"/>
                    <a:pt x="834" y="350"/>
                    <a:pt x="700" y="558"/>
                  </a:cubicBezTo>
                  <a:cubicBezTo>
                    <a:pt x="0" y="1600"/>
                    <a:pt x="50" y="3066"/>
                    <a:pt x="775" y="4082"/>
                  </a:cubicBezTo>
                  <a:cubicBezTo>
                    <a:pt x="1357" y="3293"/>
                    <a:pt x="2358" y="2833"/>
                    <a:pt x="3346" y="2833"/>
                  </a:cubicBezTo>
                  <a:cubicBezTo>
                    <a:pt x="3745" y="2833"/>
                    <a:pt x="4141" y="2908"/>
                    <a:pt x="4508" y="3066"/>
                  </a:cubicBezTo>
                  <a:cubicBezTo>
                    <a:pt x="3216" y="2266"/>
                    <a:pt x="2108" y="1208"/>
                    <a:pt x="1192" y="0"/>
                  </a:cubicBezTo>
                  <a:close/>
                </a:path>
              </a:pathLst>
            </a:custGeom>
            <a:solidFill>
              <a:srgbClr val="468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71"/>
            <p:cNvSpPr/>
            <p:nvPr/>
          </p:nvSpPr>
          <p:spPr>
            <a:xfrm>
              <a:off x="7065924" y="3940900"/>
              <a:ext cx="2154231" cy="1306983"/>
            </a:xfrm>
            <a:custGeom>
              <a:avLst/>
              <a:gdLst/>
              <a:ahLst/>
              <a:cxnLst/>
              <a:rect l="l" t="t" r="r" b="b"/>
              <a:pathLst>
                <a:path w="40715" h="24702" extrusionOk="0">
                  <a:moveTo>
                    <a:pt x="40706" y="0"/>
                  </a:moveTo>
                  <a:lnTo>
                    <a:pt x="40706" y="0"/>
                  </a:lnTo>
                  <a:lnTo>
                    <a:pt x="40706" y="0"/>
                  </a:lnTo>
                  <a:cubicBezTo>
                    <a:pt x="40709" y="0"/>
                    <a:pt x="40712" y="0"/>
                    <a:pt x="40715" y="0"/>
                  </a:cubicBezTo>
                  <a:close/>
                  <a:moveTo>
                    <a:pt x="40706" y="0"/>
                  </a:moveTo>
                  <a:cubicBezTo>
                    <a:pt x="39251" y="1"/>
                    <a:pt x="37788" y="134"/>
                    <a:pt x="36374" y="317"/>
                  </a:cubicBezTo>
                  <a:cubicBezTo>
                    <a:pt x="33750" y="625"/>
                    <a:pt x="30601" y="1458"/>
                    <a:pt x="29918" y="4007"/>
                  </a:cubicBezTo>
                  <a:cubicBezTo>
                    <a:pt x="29546" y="3141"/>
                    <a:pt x="28682" y="2749"/>
                    <a:pt x="27751" y="2749"/>
                  </a:cubicBezTo>
                  <a:cubicBezTo>
                    <a:pt x="26740" y="2749"/>
                    <a:pt x="25652" y="3212"/>
                    <a:pt x="25035" y="4032"/>
                  </a:cubicBezTo>
                  <a:cubicBezTo>
                    <a:pt x="23863" y="5583"/>
                    <a:pt x="23909" y="7682"/>
                    <a:pt x="24006" y="9615"/>
                  </a:cubicBezTo>
                  <a:lnTo>
                    <a:pt x="24006" y="9615"/>
                  </a:lnTo>
                  <a:cubicBezTo>
                    <a:pt x="23909" y="8292"/>
                    <a:pt x="22546" y="7497"/>
                    <a:pt x="21185" y="7497"/>
                  </a:cubicBezTo>
                  <a:cubicBezTo>
                    <a:pt x="20515" y="7497"/>
                    <a:pt x="19846" y="7689"/>
                    <a:pt x="19329" y="8106"/>
                  </a:cubicBezTo>
                  <a:cubicBezTo>
                    <a:pt x="17729" y="9381"/>
                    <a:pt x="17496" y="11772"/>
                    <a:pt x="17979" y="13747"/>
                  </a:cubicBezTo>
                  <a:cubicBezTo>
                    <a:pt x="15755" y="8939"/>
                    <a:pt x="11939" y="4866"/>
                    <a:pt x="7265" y="2325"/>
                  </a:cubicBezTo>
                  <a:lnTo>
                    <a:pt x="7265" y="2325"/>
                  </a:lnTo>
                  <a:cubicBezTo>
                    <a:pt x="7049" y="6823"/>
                    <a:pt x="9431" y="11364"/>
                    <a:pt x="13255" y="13755"/>
                  </a:cubicBezTo>
                  <a:cubicBezTo>
                    <a:pt x="12887" y="13596"/>
                    <a:pt x="12490" y="13521"/>
                    <a:pt x="12090" y="13521"/>
                  </a:cubicBezTo>
                  <a:cubicBezTo>
                    <a:pt x="11062" y="13521"/>
                    <a:pt x="10022" y="14019"/>
                    <a:pt x="9440" y="14871"/>
                  </a:cubicBezTo>
                  <a:cubicBezTo>
                    <a:pt x="8640" y="16063"/>
                    <a:pt x="8831" y="17812"/>
                    <a:pt x="9848" y="18812"/>
                  </a:cubicBezTo>
                  <a:cubicBezTo>
                    <a:pt x="9525" y="18710"/>
                    <a:pt x="9194" y="18663"/>
                    <a:pt x="8863" y="18663"/>
                  </a:cubicBezTo>
                  <a:cubicBezTo>
                    <a:pt x="6909" y="18663"/>
                    <a:pt x="4963" y="20316"/>
                    <a:pt x="4899" y="22311"/>
                  </a:cubicBezTo>
                  <a:cubicBezTo>
                    <a:pt x="4523" y="21673"/>
                    <a:pt x="3835" y="21386"/>
                    <a:pt x="3106" y="21386"/>
                  </a:cubicBezTo>
                  <a:cubicBezTo>
                    <a:pt x="2254" y="21386"/>
                    <a:pt x="1347" y="21778"/>
                    <a:pt x="817" y="22461"/>
                  </a:cubicBezTo>
                  <a:cubicBezTo>
                    <a:pt x="359" y="23044"/>
                    <a:pt x="100" y="23827"/>
                    <a:pt x="0" y="24702"/>
                  </a:cubicBezTo>
                  <a:lnTo>
                    <a:pt x="40706" y="24702"/>
                  </a:lnTo>
                  <a:lnTo>
                    <a:pt x="40706" y="0"/>
                  </a:lnTo>
                  <a:close/>
                </a:path>
              </a:pathLst>
            </a:custGeom>
            <a:solidFill>
              <a:srgbClr val="262034">
                <a:alpha val="5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4" name="Google Shape;4744;p71"/>
          <p:cNvGrpSpPr/>
          <p:nvPr/>
        </p:nvGrpSpPr>
        <p:grpSpPr>
          <a:xfrm>
            <a:off x="8139268" y="4427648"/>
            <a:ext cx="684975" cy="876048"/>
            <a:chOff x="5791475" y="1450100"/>
            <a:chExt cx="1065777" cy="1363074"/>
          </a:xfrm>
        </p:grpSpPr>
        <p:sp>
          <p:nvSpPr>
            <p:cNvPr id="4745" name="Google Shape;4745;p71"/>
            <p:cNvSpPr/>
            <p:nvPr/>
          </p:nvSpPr>
          <p:spPr>
            <a:xfrm>
              <a:off x="6158688" y="1805226"/>
              <a:ext cx="446388" cy="1007949"/>
            </a:xfrm>
            <a:custGeom>
              <a:avLst/>
              <a:gdLst/>
              <a:ahLst/>
              <a:cxnLst/>
              <a:rect l="l" t="t" r="r" b="b"/>
              <a:pathLst>
                <a:path w="9895" h="22343" extrusionOk="0">
                  <a:moveTo>
                    <a:pt x="369" y="0"/>
                  </a:moveTo>
                  <a:cubicBezTo>
                    <a:pt x="185" y="0"/>
                    <a:pt x="0" y="179"/>
                    <a:pt x="147" y="357"/>
                  </a:cubicBezTo>
                  <a:cubicBezTo>
                    <a:pt x="1446" y="2056"/>
                    <a:pt x="2879" y="3639"/>
                    <a:pt x="4021" y="5464"/>
                  </a:cubicBezTo>
                  <a:cubicBezTo>
                    <a:pt x="5187" y="7322"/>
                    <a:pt x="6179" y="9296"/>
                    <a:pt x="6945" y="11354"/>
                  </a:cubicBezTo>
                  <a:cubicBezTo>
                    <a:pt x="8303" y="14961"/>
                    <a:pt x="8794" y="18585"/>
                    <a:pt x="8944" y="22343"/>
                  </a:cubicBezTo>
                  <a:lnTo>
                    <a:pt x="9878" y="22343"/>
                  </a:lnTo>
                  <a:cubicBezTo>
                    <a:pt x="9894" y="18469"/>
                    <a:pt x="8944" y="14478"/>
                    <a:pt x="7570" y="10929"/>
                  </a:cubicBezTo>
                  <a:cubicBezTo>
                    <a:pt x="6062" y="7055"/>
                    <a:pt x="3771" y="2789"/>
                    <a:pt x="530" y="57"/>
                  </a:cubicBezTo>
                  <a:cubicBezTo>
                    <a:pt x="483" y="17"/>
                    <a:pt x="426" y="0"/>
                    <a:pt x="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71"/>
            <p:cNvSpPr/>
            <p:nvPr/>
          </p:nvSpPr>
          <p:spPr>
            <a:xfrm>
              <a:off x="5791475" y="1450100"/>
              <a:ext cx="698973" cy="699830"/>
            </a:xfrm>
            <a:custGeom>
              <a:avLst/>
              <a:gdLst/>
              <a:ahLst/>
              <a:cxnLst/>
              <a:rect l="l" t="t" r="r" b="b"/>
              <a:pathLst>
                <a:path w="15494" h="15513" extrusionOk="0">
                  <a:moveTo>
                    <a:pt x="11044" y="0"/>
                  </a:moveTo>
                  <a:cubicBezTo>
                    <a:pt x="10663" y="0"/>
                    <a:pt x="10238" y="282"/>
                    <a:pt x="9945" y="581"/>
                  </a:cubicBezTo>
                  <a:cubicBezTo>
                    <a:pt x="8587" y="1972"/>
                    <a:pt x="7904" y="3971"/>
                    <a:pt x="8120" y="5896"/>
                  </a:cubicBezTo>
                  <a:cubicBezTo>
                    <a:pt x="7580" y="4567"/>
                    <a:pt x="6717" y="3013"/>
                    <a:pt x="5282" y="3013"/>
                  </a:cubicBezTo>
                  <a:cubicBezTo>
                    <a:pt x="5279" y="3013"/>
                    <a:pt x="5275" y="3013"/>
                    <a:pt x="5271" y="3013"/>
                  </a:cubicBezTo>
                  <a:cubicBezTo>
                    <a:pt x="4038" y="3038"/>
                    <a:pt x="3121" y="4413"/>
                    <a:pt x="3346" y="5621"/>
                  </a:cubicBezTo>
                  <a:cubicBezTo>
                    <a:pt x="3575" y="6806"/>
                    <a:pt x="4629" y="7694"/>
                    <a:pt x="5794" y="8003"/>
                  </a:cubicBezTo>
                  <a:lnTo>
                    <a:pt x="5794" y="8003"/>
                  </a:lnTo>
                  <a:cubicBezTo>
                    <a:pt x="5685" y="7978"/>
                    <a:pt x="5567" y="7967"/>
                    <a:pt x="5444" y="7967"/>
                  </a:cubicBezTo>
                  <a:cubicBezTo>
                    <a:pt x="3506" y="7967"/>
                    <a:pt x="0" y="10791"/>
                    <a:pt x="2830" y="10845"/>
                  </a:cubicBezTo>
                  <a:cubicBezTo>
                    <a:pt x="2311" y="11509"/>
                    <a:pt x="477" y="14419"/>
                    <a:pt x="1577" y="14419"/>
                  </a:cubicBezTo>
                  <a:cubicBezTo>
                    <a:pt x="1802" y="14419"/>
                    <a:pt x="2149" y="14297"/>
                    <a:pt x="2655" y="14010"/>
                  </a:cubicBezTo>
                  <a:cubicBezTo>
                    <a:pt x="4571" y="12919"/>
                    <a:pt x="6379" y="11644"/>
                    <a:pt x="8045" y="10195"/>
                  </a:cubicBezTo>
                  <a:lnTo>
                    <a:pt x="8045" y="10195"/>
                  </a:lnTo>
                  <a:cubicBezTo>
                    <a:pt x="7245" y="11811"/>
                    <a:pt x="7029" y="13711"/>
                    <a:pt x="7420" y="15460"/>
                  </a:cubicBezTo>
                  <a:cubicBezTo>
                    <a:pt x="7499" y="15496"/>
                    <a:pt x="7576" y="15512"/>
                    <a:pt x="7652" y="15512"/>
                  </a:cubicBezTo>
                  <a:cubicBezTo>
                    <a:pt x="8055" y="15512"/>
                    <a:pt x="8421" y="15061"/>
                    <a:pt x="8645" y="14669"/>
                  </a:cubicBezTo>
                  <a:cubicBezTo>
                    <a:pt x="9078" y="13877"/>
                    <a:pt x="9620" y="13152"/>
                    <a:pt x="9745" y="12261"/>
                  </a:cubicBezTo>
                  <a:cubicBezTo>
                    <a:pt x="9878" y="11278"/>
                    <a:pt x="9928" y="10295"/>
                    <a:pt x="9878" y="9312"/>
                  </a:cubicBezTo>
                  <a:lnTo>
                    <a:pt x="9878" y="9312"/>
                  </a:lnTo>
                  <a:cubicBezTo>
                    <a:pt x="10078" y="9795"/>
                    <a:pt x="10328" y="10270"/>
                    <a:pt x="10678" y="10645"/>
                  </a:cubicBezTo>
                  <a:cubicBezTo>
                    <a:pt x="11167" y="11153"/>
                    <a:pt x="11888" y="11515"/>
                    <a:pt x="12602" y="11515"/>
                  </a:cubicBezTo>
                  <a:cubicBezTo>
                    <a:pt x="12824" y="11515"/>
                    <a:pt x="13046" y="11480"/>
                    <a:pt x="13260" y="11403"/>
                  </a:cubicBezTo>
                  <a:cubicBezTo>
                    <a:pt x="14194" y="11070"/>
                    <a:pt x="14943" y="9645"/>
                    <a:pt x="14302" y="8762"/>
                  </a:cubicBezTo>
                  <a:cubicBezTo>
                    <a:pt x="14085" y="8462"/>
                    <a:pt x="13760" y="8270"/>
                    <a:pt x="13435" y="8095"/>
                  </a:cubicBezTo>
                  <a:cubicBezTo>
                    <a:pt x="12782" y="7735"/>
                    <a:pt x="12109" y="7402"/>
                    <a:pt x="11391" y="7236"/>
                  </a:cubicBezTo>
                  <a:lnTo>
                    <a:pt x="11391" y="7236"/>
                  </a:lnTo>
                  <a:cubicBezTo>
                    <a:pt x="11753" y="7307"/>
                    <a:pt x="12124" y="7366"/>
                    <a:pt x="12486" y="7366"/>
                  </a:cubicBezTo>
                  <a:cubicBezTo>
                    <a:pt x="12857" y="7366"/>
                    <a:pt x="13217" y="7304"/>
                    <a:pt x="13544" y="7129"/>
                  </a:cubicBezTo>
                  <a:cubicBezTo>
                    <a:pt x="14335" y="6712"/>
                    <a:pt x="15185" y="5371"/>
                    <a:pt x="15352" y="4505"/>
                  </a:cubicBezTo>
                  <a:cubicBezTo>
                    <a:pt x="15493" y="3755"/>
                    <a:pt x="15143" y="2855"/>
                    <a:pt x="14410" y="2663"/>
                  </a:cubicBezTo>
                  <a:cubicBezTo>
                    <a:pt x="14303" y="2634"/>
                    <a:pt x="14195" y="2621"/>
                    <a:pt x="14087" y="2621"/>
                  </a:cubicBezTo>
                  <a:cubicBezTo>
                    <a:pt x="13640" y="2621"/>
                    <a:pt x="13190" y="2845"/>
                    <a:pt x="12794" y="3080"/>
                  </a:cubicBezTo>
                  <a:cubicBezTo>
                    <a:pt x="11986" y="3563"/>
                    <a:pt x="11211" y="4130"/>
                    <a:pt x="10503" y="4763"/>
                  </a:cubicBezTo>
                  <a:cubicBezTo>
                    <a:pt x="11411" y="3738"/>
                    <a:pt x="11894" y="2355"/>
                    <a:pt x="11794" y="1006"/>
                  </a:cubicBezTo>
                  <a:cubicBezTo>
                    <a:pt x="11778" y="689"/>
                    <a:pt x="11703" y="347"/>
                    <a:pt x="11461" y="147"/>
                  </a:cubicBezTo>
                  <a:cubicBezTo>
                    <a:pt x="11336" y="44"/>
                    <a:pt x="11193" y="0"/>
                    <a:pt x="1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71"/>
            <p:cNvSpPr/>
            <p:nvPr/>
          </p:nvSpPr>
          <p:spPr>
            <a:xfrm>
              <a:off x="5813174" y="1815286"/>
              <a:ext cx="416073" cy="334645"/>
            </a:xfrm>
            <a:custGeom>
              <a:avLst/>
              <a:gdLst/>
              <a:ahLst/>
              <a:cxnLst/>
              <a:rect l="l" t="t" r="r" b="b"/>
              <a:pathLst>
                <a:path w="9223" h="7418" extrusionOk="0">
                  <a:moveTo>
                    <a:pt x="5340" y="0"/>
                  </a:moveTo>
                  <a:lnTo>
                    <a:pt x="5340" y="0"/>
                  </a:lnTo>
                  <a:cubicBezTo>
                    <a:pt x="4232" y="917"/>
                    <a:pt x="2907" y="242"/>
                    <a:pt x="1891" y="1242"/>
                  </a:cubicBezTo>
                  <a:cubicBezTo>
                    <a:pt x="1641" y="1475"/>
                    <a:pt x="1141" y="1925"/>
                    <a:pt x="1282" y="2333"/>
                  </a:cubicBezTo>
                  <a:cubicBezTo>
                    <a:pt x="1349" y="2507"/>
                    <a:pt x="1874" y="2800"/>
                    <a:pt x="2164" y="2800"/>
                  </a:cubicBezTo>
                  <a:cubicBezTo>
                    <a:pt x="2234" y="2800"/>
                    <a:pt x="2291" y="2782"/>
                    <a:pt x="2324" y="2741"/>
                  </a:cubicBezTo>
                  <a:lnTo>
                    <a:pt x="2324" y="2741"/>
                  </a:lnTo>
                  <a:cubicBezTo>
                    <a:pt x="1826" y="3412"/>
                    <a:pt x="1" y="6324"/>
                    <a:pt x="1099" y="6324"/>
                  </a:cubicBezTo>
                  <a:cubicBezTo>
                    <a:pt x="1323" y="6324"/>
                    <a:pt x="1669" y="6202"/>
                    <a:pt x="2174" y="5915"/>
                  </a:cubicBezTo>
                  <a:cubicBezTo>
                    <a:pt x="4090" y="4824"/>
                    <a:pt x="5898" y="3549"/>
                    <a:pt x="7564" y="2100"/>
                  </a:cubicBezTo>
                  <a:lnTo>
                    <a:pt x="7564" y="2100"/>
                  </a:lnTo>
                  <a:cubicBezTo>
                    <a:pt x="6764" y="3716"/>
                    <a:pt x="6548" y="5616"/>
                    <a:pt x="6939" y="7365"/>
                  </a:cubicBezTo>
                  <a:cubicBezTo>
                    <a:pt x="7018" y="7401"/>
                    <a:pt x="7095" y="7417"/>
                    <a:pt x="7171" y="7417"/>
                  </a:cubicBezTo>
                  <a:cubicBezTo>
                    <a:pt x="7574" y="7417"/>
                    <a:pt x="7940" y="6966"/>
                    <a:pt x="8164" y="6574"/>
                  </a:cubicBezTo>
                  <a:cubicBezTo>
                    <a:pt x="9222" y="4666"/>
                    <a:pt x="9114" y="3474"/>
                    <a:pt x="9064" y="1308"/>
                  </a:cubicBezTo>
                  <a:lnTo>
                    <a:pt x="9064" y="1308"/>
                  </a:lnTo>
                  <a:cubicBezTo>
                    <a:pt x="9005" y="1742"/>
                    <a:pt x="8822" y="2266"/>
                    <a:pt x="8397" y="2291"/>
                  </a:cubicBezTo>
                  <a:cubicBezTo>
                    <a:pt x="8389" y="2292"/>
                    <a:pt x="8381" y="2292"/>
                    <a:pt x="8373" y="2292"/>
                  </a:cubicBezTo>
                  <a:cubicBezTo>
                    <a:pt x="8224" y="2292"/>
                    <a:pt x="8082" y="2220"/>
                    <a:pt x="7947" y="2125"/>
                  </a:cubicBezTo>
                  <a:cubicBezTo>
                    <a:pt x="7356" y="1675"/>
                    <a:pt x="7264" y="834"/>
                    <a:pt x="7223" y="84"/>
                  </a:cubicBezTo>
                  <a:cubicBezTo>
                    <a:pt x="6681" y="750"/>
                    <a:pt x="6056" y="1350"/>
                    <a:pt x="5381" y="1892"/>
                  </a:cubicBezTo>
                  <a:cubicBezTo>
                    <a:pt x="5216" y="2024"/>
                    <a:pt x="4990" y="2145"/>
                    <a:pt x="4795" y="2145"/>
                  </a:cubicBezTo>
                  <a:cubicBezTo>
                    <a:pt x="4694" y="2145"/>
                    <a:pt x="4602" y="2112"/>
                    <a:pt x="4532" y="2033"/>
                  </a:cubicBezTo>
                  <a:cubicBezTo>
                    <a:pt x="4373" y="1833"/>
                    <a:pt x="4482" y="1533"/>
                    <a:pt x="4607" y="1300"/>
                  </a:cubicBezTo>
                  <a:cubicBezTo>
                    <a:pt x="4848" y="867"/>
                    <a:pt x="5090" y="434"/>
                    <a:pt x="5340" y="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71"/>
            <p:cNvSpPr/>
            <p:nvPr/>
          </p:nvSpPr>
          <p:spPr>
            <a:xfrm>
              <a:off x="6081862" y="1742655"/>
              <a:ext cx="181939" cy="133488"/>
            </a:xfrm>
            <a:custGeom>
              <a:avLst/>
              <a:gdLst/>
              <a:ahLst/>
              <a:cxnLst/>
              <a:rect l="l" t="t" r="r" b="b"/>
              <a:pathLst>
                <a:path w="4033" h="2959" extrusionOk="0">
                  <a:moveTo>
                    <a:pt x="2716" y="0"/>
                  </a:moveTo>
                  <a:cubicBezTo>
                    <a:pt x="1887" y="0"/>
                    <a:pt x="900" y="1216"/>
                    <a:pt x="433" y="1660"/>
                  </a:cubicBezTo>
                  <a:cubicBezTo>
                    <a:pt x="225" y="1869"/>
                    <a:pt x="0" y="2119"/>
                    <a:pt x="34" y="2410"/>
                  </a:cubicBezTo>
                  <a:cubicBezTo>
                    <a:pt x="84" y="2718"/>
                    <a:pt x="408" y="2902"/>
                    <a:pt x="717" y="2943"/>
                  </a:cubicBezTo>
                  <a:cubicBezTo>
                    <a:pt x="789" y="2953"/>
                    <a:pt x="862" y="2958"/>
                    <a:pt x="934" y="2958"/>
                  </a:cubicBezTo>
                  <a:cubicBezTo>
                    <a:pt x="1514" y="2958"/>
                    <a:pt x="2069" y="2643"/>
                    <a:pt x="2491" y="2235"/>
                  </a:cubicBezTo>
                  <a:cubicBezTo>
                    <a:pt x="3016" y="1735"/>
                    <a:pt x="4033" y="511"/>
                    <a:pt x="3016" y="61"/>
                  </a:cubicBezTo>
                  <a:cubicBezTo>
                    <a:pt x="2919" y="19"/>
                    <a:pt x="2819" y="0"/>
                    <a:pt x="2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71"/>
            <p:cNvSpPr/>
            <p:nvPr/>
          </p:nvSpPr>
          <p:spPr>
            <a:xfrm>
              <a:off x="6572682" y="1597212"/>
              <a:ext cx="284570" cy="1215962"/>
            </a:xfrm>
            <a:custGeom>
              <a:avLst/>
              <a:gdLst/>
              <a:ahLst/>
              <a:cxnLst/>
              <a:rect l="l" t="t" r="r" b="b"/>
              <a:pathLst>
                <a:path w="6308" h="26954" extrusionOk="0">
                  <a:moveTo>
                    <a:pt x="4772" y="1"/>
                  </a:moveTo>
                  <a:cubicBezTo>
                    <a:pt x="4652" y="1"/>
                    <a:pt x="4538" y="61"/>
                    <a:pt x="4466" y="211"/>
                  </a:cubicBezTo>
                  <a:cubicBezTo>
                    <a:pt x="509" y="8575"/>
                    <a:pt x="1" y="17839"/>
                    <a:pt x="184" y="26954"/>
                  </a:cubicBezTo>
                  <a:lnTo>
                    <a:pt x="2200" y="26954"/>
                  </a:lnTo>
                  <a:cubicBezTo>
                    <a:pt x="5241" y="18481"/>
                    <a:pt x="6307" y="9400"/>
                    <a:pt x="5241" y="419"/>
                  </a:cubicBezTo>
                  <a:cubicBezTo>
                    <a:pt x="5214" y="194"/>
                    <a:pt x="4985" y="1"/>
                    <a:pt x="47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71"/>
            <p:cNvSpPr/>
            <p:nvPr/>
          </p:nvSpPr>
          <p:spPr>
            <a:xfrm>
              <a:off x="6585449" y="1597212"/>
              <a:ext cx="271803" cy="1215962"/>
            </a:xfrm>
            <a:custGeom>
              <a:avLst/>
              <a:gdLst/>
              <a:ahLst/>
              <a:cxnLst/>
              <a:rect l="l" t="t" r="r" b="b"/>
              <a:pathLst>
                <a:path w="6025" h="26954" extrusionOk="0">
                  <a:moveTo>
                    <a:pt x="4488" y="1"/>
                  </a:moveTo>
                  <a:cubicBezTo>
                    <a:pt x="4369" y="1"/>
                    <a:pt x="4255" y="61"/>
                    <a:pt x="4183" y="211"/>
                  </a:cubicBezTo>
                  <a:cubicBezTo>
                    <a:pt x="3850" y="927"/>
                    <a:pt x="3542" y="1652"/>
                    <a:pt x="3250" y="2377"/>
                  </a:cubicBezTo>
                  <a:cubicBezTo>
                    <a:pt x="3942" y="10716"/>
                    <a:pt x="2817" y="19089"/>
                    <a:pt x="1" y="26954"/>
                  </a:cubicBezTo>
                  <a:lnTo>
                    <a:pt x="1917" y="26954"/>
                  </a:lnTo>
                  <a:cubicBezTo>
                    <a:pt x="4950" y="18481"/>
                    <a:pt x="6024" y="9400"/>
                    <a:pt x="4950" y="419"/>
                  </a:cubicBezTo>
                  <a:cubicBezTo>
                    <a:pt x="4928" y="194"/>
                    <a:pt x="4701" y="1"/>
                    <a:pt x="4488" y="1"/>
                  </a:cubicBezTo>
                  <a:close/>
                </a:path>
              </a:pathLst>
            </a:custGeom>
            <a:solidFill>
              <a:srgbClr val="262034">
                <a:alpha val="6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1" name="Google Shape;4751;p71"/>
          <p:cNvGrpSpPr/>
          <p:nvPr/>
        </p:nvGrpSpPr>
        <p:grpSpPr>
          <a:xfrm>
            <a:off x="2667927" y="4537063"/>
            <a:ext cx="3028172" cy="671793"/>
            <a:chOff x="2748550" y="4714950"/>
            <a:chExt cx="1141845" cy="253335"/>
          </a:xfrm>
        </p:grpSpPr>
        <p:sp>
          <p:nvSpPr>
            <p:cNvPr id="4752" name="Google Shape;4752;p71"/>
            <p:cNvSpPr/>
            <p:nvPr/>
          </p:nvSpPr>
          <p:spPr>
            <a:xfrm>
              <a:off x="2748550" y="4714950"/>
              <a:ext cx="1141593" cy="253335"/>
            </a:xfrm>
            <a:custGeom>
              <a:avLst/>
              <a:gdLst/>
              <a:ahLst/>
              <a:cxnLst/>
              <a:rect l="l" t="t" r="r" b="b"/>
              <a:pathLst>
                <a:path w="72632" h="16118" extrusionOk="0">
                  <a:moveTo>
                    <a:pt x="41750" y="1"/>
                  </a:moveTo>
                  <a:cubicBezTo>
                    <a:pt x="38959" y="1"/>
                    <a:pt x="35985" y="1238"/>
                    <a:pt x="33850" y="5378"/>
                  </a:cubicBezTo>
                  <a:cubicBezTo>
                    <a:pt x="33850" y="5378"/>
                    <a:pt x="31492" y="2829"/>
                    <a:pt x="28813" y="2829"/>
                  </a:cubicBezTo>
                  <a:cubicBezTo>
                    <a:pt x="27417" y="2829"/>
                    <a:pt x="25934" y="3522"/>
                    <a:pt x="24652" y="5628"/>
                  </a:cubicBezTo>
                  <a:cubicBezTo>
                    <a:pt x="24652" y="5628"/>
                    <a:pt x="21395" y="2726"/>
                    <a:pt x="15817" y="2726"/>
                  </a:cubicBezTo>
                  <a:cubicBezTo>
                    <a:pt x="13601" y="2726"/>
                    <a:pt x="11020" y="3183"/>
                    <a:pt x="8132" y="4462"/>
                  </a:cubicBezTo>
                  <a:cubicBezTo>
                    <a:pt x="0" y="8061"/>
                    <a:pt x="625" y="16117"/>
                    <a:pt x="625" y="16117"/>
                  </a:cubicBezTo>
                  <a:lnTo>
                    <a:pt x="72548" y="15101"/>
                  </a:lnTo>
                  <a:lnTo>
                    <a:pt x="72631" y="15101"/>
                  </a:lnTo>
                  <a:cubicBezTo>
                    <a:pt x="72631" y="15101"/>
                    <a:pt x="72273" y="5212"/>
                    <a:pt x="62259" y="4687"/>
                  </a:cubicBezTo>
                  <a:cubicBezTo>
                    <a:pt x="62259" y="4687"/>
                    <a:pt x="60326" y="103"/>
                    <a:pt x="55927" y="103"/>
                  </a:cubicBezTo>
                  <a:cubicBezTo>
                    <a:pt x="54215" y="103"/>
                    <a:pt x="52129" y="798"/>
                    <a:pt x="49637" y="2729"/>
                  </a:cubicBezTo>
                  <a:cubicBezTo>
                    <a:pt x="49637" y="2729"/>
                    <a:pt x="45895" y="1"/>
                    <a:pt x="417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71"/>
            <p:cNvSpPr/>
            <p:nvPr/>
          </p:nvSpPr>
          <p:spPr>
            <a:xfrm>
              <a:off x="3204874" y="4829841"/>
              <a:ext cx="233091" cy="101236"/>
            </a:xfrm>
            <a:custGeom>
              <a:avLst/>
              <a:gdLst/>
              <a:ahLst/>
              <a:cxnLst/>
              <a:rect l="l" t="t" r="r" b="b"/>
              <a:pathLst>
                <a:path w="14830" h="6441" extrusionOk="0">
                  <a:moveTo>
                    <a:pt x="13423" y="0"/>
                  </a:moveTo>
                  <a:cubicBezTo>
                    <a:pt x="13183" y="0"/>
                    <a:pt x="12942" y="21"/>
                    <a:pt x="12705" y="59"/>
                  </a:cubicBezTo>
                  <a:cubicBezTo>
                    <a:pt x="11989" y="168"/>
                    <a:pt x="11289" y="484"/>
                    <a:pt x="10698" y="951"/>
                  </a:cubicBezTo>
                  <a:cubicBezTo>
                    <a:pt x="9789" y="1692"/>
                    <a:pt x="9209" y="2812"/>
                    <a:pt x="9094" y="3991"/>
                  </a:cubicBezTo>
                  <a:lnTo>
                    <a:pt x="9094" y="3991"/>
                  </a:lnTo>
                  <a:cubicBezTo>
                    <a:pt x="8551" y="3465"/>
                    <a:pt x="7942" y="3004"/>
                    <a:pt x="7257" y="2659"/>
                  </a:cubicBezTo>
                  <a:cubicBezTo>
                    <a:pt x="6427" y="2219"/>
                    <a:pt x="5470" y="1978"/>
                    <a:pt x="4525" y="1978"/>
                  </a:cubicBezTo>
                  <a:cubicBezTo>
                    <a:pt x="4360" y="1978"/>
                    <a:pt x="4196" y="1986"/>
                    <a:pt x="4033" y="2001"/>
                  </a:cubicBezTo>
                  <a:cubicBezTo>
                    <a:pt x="2925" y="2109"/>
                    <a:pt x="1825" y="2600"/>
                    <a:pt x="1108" y="3442"/>
                  </a:cubicBezTo>
                  <a:cubicBezTo>
                    <a:pt x="400" y="4267"/>
                    <a:pt x="0" y="5400"/>
                    <a:pt x="217" y="6441"/>
                  </a:cubicBezTo>
                  <a:cubicBezTo>
                    <a:pt x="200" y="5391"/>
                    <a:pt x="700" y="4408"/>
                    <a:pt x="1400" y="3742"/>
                  </a:cubicBezTo>
                  <a:cubicBezTo>
                    <a:pt x="2117" y="3067"/>
                    <a:pt x="3091" y="2725"/>
                    <a:pt x="4066" y="2684"/>
                  </a:cubicBezTo>
                  <a:cubicBezTo>
                    <a:pt x="4136" y="2681"/>
                    <a:pt x="4207" y="2679"/>
                    <a:pt x="4277" y="2679"/>
                  </a:cubicBezTo>
                  <a:cubicBezTo>
                    <a:pt x="5182" y="2679"/>
                    <a:pt x="6086" y="2925"/>
                    <a:pt x="6882" y="3350"/>
                  </a:cubicBezTo>
                  <a:cubicBezTo>
                    <a:pt x="7748" y="3817"/>
                    <a:pt x="8532" y="4458"/>
                    <a:pt x="9190" y="5225"/>
                  </a:cubicBezTo>
                  <a:lnTo>
                    <a:pt x="9198" y="5233"/>
                  </a:lnTo>
                  <a:cubicBezTo>
                    <a:pt x="9271" y="5313"/>
                    <a:pt x="9375" y="5361"/>
                    <a:pt x="9489" y="5361"/>
                  </a:cubicBezTo>
                  <a:cubicBezTo>
                    <a:pt x="9506" y="5361"/>
                    <a:pt x="9523" y="5360"/>
                    <a:pt x="9540" y="5358"/>
                  </a:cubicBezTo>
                  <a:cubicBezTo>
                    <a:pt x="9748" y="5316"/>
                    <a:pt x="9881" y="5125"/>
                    <a:pt x="9856" y="4916"/>
                  </a:cubicBezTo>
                  <a:cubicBezTo>
                    <a:pt x="9631" y="3658"/>
                    <a:pt x="10089" y="2267"/>
                    <a:pt x="11039" y="1359"/>
                  </a:cubicBezTo>
                  <a:cubicBezTo>
                    <a:pt x="11506" y="901"/>
                    <a:pt x="12122" y="568"/>
                    <a:pt x="12772" y="368"/>
                  </a:cubicBezTo>
                  <a:cubicBezTo>
                    <a:pt x="13160" y="248"/>
                    <a:pt x="13569" y="191"/>
                    <a:pt x="13984" y="191"/>
                  </a:cubicBezTo>
                  <a:cubicBezTo>
                    <a:pt x="14264" y="191"/>
                    <a:pt x="14548" y="217"/>
                    <a:pt x="14830" y="268"/>
                  </a:cubicBezTo>
                  <a:cubicBezTo>
                    <a:pt x="14389" y="84"/>
                    <a:pt x="13908" y="0"/>
                    <a:pt x="13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71"/>
            <p:cNvSpPr/>
            <p:nvPr/>
          </p:nvSpPr>
          <p:spPr>
            <a:xfrm>
              <a:off x="2757194" y="4782580"/>
              <a:ext cx="1133200" cy="185309"/>
            </a:xfrm>
            <a:custGeom>
              <a:avLst/>
              <a:gdLst/>
              <a:ahLst/>
              <a:cxnLst/>
              <a:rect l="l" t="t" r="r" b="b"/>
              <a:pathLst>
                <a:path w="72098" h="11790" extrusionOk="0">
                  <a:moveTo>
                    <a:pt x="10323" y="3633"/>
                  </a:moveTo>
                  <a:cubicBezTo>
                    <a:pt x="12139" y="3633"/>
                    <a:pt x="13955" y="4333"/>
                    <a:pt x="15280" y="5582"/>
                  </a:cubicBezTo>
                  <a:cubicBezTo>
                    <a:pt x="16013" y="4708"/>
                    <a:pt x="17121" y="4199"/>
                    <a:pt x="18237" y="4199"/>
                  </a:cubicBezTo>
                  <a:cubicBezTo>
                    <a:pt x="18437" y="4199"/>
                    <a:pt x="18637" y="4216"/>
                    <a:pt x="18829" y="4249"/>
                  </a:cubicBezTo>
                  <a:cubicBezTo>
                    <a:pt x="20270" y="4499"/>
                    <a:pt x="21445" y="5657"/>
                    <a:pt x="21728" y="6990"/>
                  </a:cubicBezTo>
                  <a:cubicBezTo>
                    <a:pt x="21220" y="5716"/>
                    <a:pt x="20012" y="4841"/>
                    <a:pt x="18762" y="4741"/>
                  </a:cubicBezTo>
                  <a:cubicBezTo>
                    <a:pt x="18679" y="4724"/>
                    <a:pt x="18579" y="4724"/>
                    <a:pt x="18495" y="4724"/>
                  </a:cubicBezTo>
                  <a:cubicBezTo>
                    <a:pt x="17346" y="4724"/>
                    <a:pt x="16204" y="5374"/>
                    <a:pt x="15638" y="6332"/>
                  </a:cubicBezTo>
                  <a:cubicBezTo>
                    <a:pt x="15563" y="6449"/>
                    <a:pt x="15446" y="6507"/>
                    <a:pt x="15321" y="6507"/>
                  </a:cubicBezTo>
                  <a:cubicBezTo>
                    <a:pt x="15263" y="6507"/>
                    <a:pt x="15188" y="6490"/>
                    <a:pt x="15138" y="6457"/>
                  </a:cubicBezTo>
                  <a:lnTo>
                    <a:pt x="15063" y="6407"/>
                  </a:lnTo>
                  <a:lnTo>
                    <a:pt x="15055" y="6390"/>
                  </a:lnTo>
                  <a:cubicBezTo>
                    <a:pt x="13780" y="5099"/>
                    <a:pt x="11955" y="4383"/>
                    <a:pt x="10139" y="4383"/>
                  </a:cubicBezTo>
                  <a:cubicBezTo>
                    <a:pt x="9664" y="4383"/>
                    <a:pt x="9198" y="4433"/>
                    <a:pt x="8740" y="4533"/>
                  </a:cubicBezTo>
                  <a:cubicBezTo>
                    <a:pt x="7623" y="4783"/>
                    <a:pt x="6565" y="5332"/>
                    <a:pt x="5674" y="6091"/>
                  </a:cubicBezTo>
                  <a:cubicBezTo>
                    <a:pt x="4791" y="6849"/>
                    <a:pt x="4074" y="7832"/>
                    <a:pt x="3624" y="8965"/>
                  </a:cubicBezTo>
                  <a:cubicBezTo>
                    <a:pt x="3874" y="7782"/>
                    <a:pt x="4499" y="6657"/>
                    <a:pt x="5366" y="5757"/>
                  </a:cubicBezTo>
                  <a:cubicBezTo>
                    <a:pt x="6232" y="4849"/>
                    <a:pt x="7340" y="4174"/>
                    <a:pt x="8581" y="3849"/>
                  </a:cubicBezTo>
                  <a:cubicBezTo>
                    <a:pt x="9156" y="3708"/>
                    <a:pt x="9739" y="3633"/>
                    <a:pt x="10323" y="3633"/>
                  </a:cubicBezTo>
                  <a:close/>
                  <a:moveTo>
                    <a:pt x="54694" y="1958"/>
                  </a:moveTo>
                  <a:cubicBezTo>
                    <a:pt x="56052" y="1967"/>
                    <a:pt x="57352" y="2575"/>
                    <a:pt x="58310" y="3491"/>
                  </a:cubicBezTo>
                  <a:cubicBezTo>
                    <a:pt x="59143" y="4283"/>
                    <a:pt x="59751" y="5324"/>
                    <a:pt x="59943" y="6465"/>
                  </a:cubicBezTo>
                  <a:cubicBezTo>
                    <a:pt x="60609" y="6141"/>
                    <a:pt x="61342" y="5982"/>
                    <a:pt x="62067" y="5982"/>
                  </a:cubicBezTo>
                  <a:cubicBezTo>
                    <a:pt x="62634" y="5982"/>
                    <a:pt x="63184" y="6074"/>
                    <a:pt x="63709" y="6274"/>
                  </a:cubicBezTo>
                  <a:cubicBezTo>
                    <a:pt x="65083" y="6799"/>
                    <a:pt x="66125" y="8007"/>
                    <a:pt x="66441" y="9365"/>
                  </a:cubicBezTo>
                  <a:cubicBezTo>
                    <a:pt x="65916" y="8073"/>
                    <a:pt x="64800" y="7107"/>
                    <a:pt x="63550" y="6740"/>
                  </a:cubicBezTo>
                  <a:cubicBezTo>
                    <a:pt x="63167" y="6624"/>
                    <a:pt x="62759" y="6574"/>
                    <a:pt x="62359" y="6574"/>
                  </a:cubicBezTo>
                  <a:cubicBezTo>
                    <a:pt x="61459" y="6574"/>
                    <a:pt x="60568" y="6840"/>
                    <a:pt x="59851" y="7340"/>
                  </a:cubicBezTo>
                  <a:cubicBezTo>
                    <a:pt x="59793" y="7382"/>
                    <a:pt x="59718" y="7407"/>
                    <a:pt x="59643" y="7407"/>
                  </a:cubicBezTo>
                  <a:cubicBezTo>
                    <a:pt x="59526" y="7407"/>
                    <a:pt x="59426" y="7357"/>
                    <a:pt x="59351" y="7257"/>
                  </a:cubicBezTo>
                  <a:cubicBezTo>
                    <a:pt x="59318" y="7207"/>
                    <a:pt x="59301" y="7149"/>
                    <a:pt x="59293" y="7082"/>
                  </a:cubicBezTo>
                  <a:lnTo>
                    <a:pt x="59293" y="7074"/>
                  </a:lnTo>
                  <a:cubicBezTo>
                    <a:pt x="59093" y="4774"/>
                    <a:pt x="57002" y="2758"/>
                    <a:pt x="54686" y="2650"/>
                  </a:cubicBezTo>
                  <a:lnTo>
                    <a:pt x="54486" y="2650"/>
                  </a:lnTo>
                  <a:cubicBezTo>
                    <a:pt x="53395" y="2650"/>
                    <a:pt x="52303" y="3066"/>
                    <a:pt x="51420" y="3758"/>
                  </a:cubicBezTo>
                  <a:cubicBezTo>
                    <a:pt x="50479" y="4499"/>
                    <a:pt x="49754" y="5566"/>
                    <a:pt x="49496" y="6790"/>
                  </a:cubicBezTo>
                  <a:cubicBezTo>
                    <a:pt x="49546" y="5532"/>
                    <a:pt x="50170" y="4299"/>
                    <a:pt x="51112" y="3416"/>
                  </a:cubicBezTo>
                  <a:cubicBezTo>
                    <a:pt x="52045" y="2542"/>
                    <a:pt x="53320" y="1958"/>
                    <a:pt x="54653" y="1958"/>
                  </a:cubicBezTo>
                  <a:close/>
                  <a:moveTo>
                    <a:pt x="40906" y="1"/>
                  </a:moveTo>
                  <a:cubicBezTo>
                    <a:pt x="40556" y="1"/>
                    <a:pt x="40181" y="42"/>
                    <a:pt x="39806" y="134"/>
                  </a:cubicBezTo>
                  <a:cubicBezTo>
                    <a:pt x="37299" y="742"/>
                    <a:pt x="35849" y="3258"/>
                    <a:pt x="35091" y="5249"/>
                  </a:cubicBezTo>
                  <a:cubicBezTo>
                    <a:pt x="35316" y="5341"/>
                    <a:pt x="35533" y="5441"/>
                    <a:pt x="35758" y="5549"/>
                  </a:cubicBezTo>
                  <a:cubicBezTo>
                    <a:pt x="36432" y="5891"/>
                    <a:pt x="37049" y="6365"/>
                    <a:pt x="37590" y="6882"/>
                  </a:cubicBezTo>
                  <a:cubicBezTo>
                    <a:pt x="37699" y="5707"/>
                    <a:pt x="38282" y="4583"/>
                    <a:pt x="39190" y="3841"/>
                  </a:cubicBezTo>
                  <a:cubicBezTo>
                    <a:pt x="39773" y="3375"/>
                    <a:pt x="40473" y="3050"/>
                    <a:pt x="41198" y="2950"/>
                  </a:cubicBezTo>
                  <a:cubicBezTo>
                    <a:pt x="41439" y="2916"/>
                    <a:pt x="41673" y="2891"/>
                    <a:pt x="41906" y="2891"/>
                  </a:cubicBezTo>
                  <a:cubicBezTo>
                    <a:pt x="42397" y="2891"/>
                    <a:pt x="42881" y="2975"/>
                    <a:pt x="43322" y="3158"/>
                  </a:cubicBezTo>
                  <a:cubicBezTo>
                    <a:pt x="43056" y="3100"/>
                    <a:pt x="42772" y="3083"/>
                    <a:pt x="42497" y="3083"/>
                  </a:cubicBezTo>
                  <a:cubicBezTo>
                    <a:pt x="42081" y="3083"/>
                    <a:pt x="41664" y="3141"/>
                    <a:pt x="41273" y="3258"/>
                  </a:cubicBezTo>
                  <a:cubicBezTo>
                    <a:pt x="40615" y="3458"/>
                    <a:pt x="40015" y="3791"/>
                    <a:pt x="39548" y="4249"/>
                  </a:cubicBezTo>
                  <a:cubicBezTo>
                    <a:pt x="38598" y="5166"/>
                    <a:pt x="38149" y="6549"/>
                    <a:pt x="38357" y="7807"/>
                  </a:cubicBezTo>
                  <a:cubicBezTo>
                    <a:pt x="38390" y="8015"/>
                    <a:pt x="38249" y="8215"/>
                    <a:pt x="38040" y="8248"/>
                  </a:cubicBezTo>
                  <a:lnTo>
                    <a:pt x="37982" y="8248"/>
                  </a:lnTo>
                  <a:cubicBezTo>
                    <a:pt x="37882" y="8248"/>
                    <a:pt x="37774" y="8198"/>
                    <a:pt x="37699" y="8115"/>
                  </a:cubicBezTo>
                  <a:lnTo>
                    <a:pt x="37690" y="8107"/>
                  </a:lnTo>
                  <a:cubicBezTo>
                    <a:pt x="37032" y="7340"/>
                    <a:pt x="36257" y="6699"/>
                    <a:pt x="35391" y="6232"/>
                  </a:cubicBezTo>
                  <a:cubicBezTo>
                    <a:pt x="35216" y="6132"/>
                    <a:pt x="35024" y="6041"/>
                    <a:pt x="34824" y="5966"/>
                  </a:cubicBezTo>
                  <a:cubicBezTo>
                    <a:pt x="34475" y="7032"/>
                    <a:pt x="34341" y="7798"/>
                    <a:pt x="34341" y="7798"/>
                  </a:cubicBezTo>
                  <a:cubicBezTo>
                    <a:pt x="34341" y="7798"/>
                    <a:pt x="33508" y="6615"/>
                    <a:pt x="32242" y="5591"/>
                  </a:cubicBezTo>
                  <a:cubicBezTo>
                    <a:pt x="31392" y="5699"/>
                    <a:pt x="30542" y="6032"/>
                    <a:pt x="29909" y="6632"/>
                  </a:cubicBezTo>
                  <a:cubicBezTo>
                    <a:pt x="29184" y="7299"/>
                    <a:pt x="28693" y="8282"/>
                    <a:pt x="28701" y="9331"/>
                  </a:cubicBezTo>
                  <a:cubicBezTo>
                    <a:pt x="28484" y="8290"/>
                    <a:pt x="28868" y="7157"/>
                    <a:pt x="29592" y="6332"/>
                  </a:cubicBezTo>
                  <a:cubicBezTo>
                    <a:pt x="30101" y="5741"/>
                    <a:pt x="30800" y="5324"/>
                    <a:pt x="31550" y="5091"/>
                  </a:cubicBezTo>
                  <a:cubicBezTo>
                    <a:pt x="30734" y="4549"/>
                    <a:pt x="29784" y="4149"/>
                    <a:pt x="28809" y="4149"/>
                  </a:cubicBezTo>
                  <a:cubicBezTo>
                    <a:pt x="28618" y="4149"/>
                    <a:pt x="28426" y="4166"/>
                    <a:pt x="28226" y="4199"/>
                  </a:cubicBezTo>
                  <a:cubicBezTo>
                    <a:pt x="25035" y="4741"/>
                    <a:pt x="24394" y="8073"/>
                    <a:pt x="24394" y="8073"/>
                  </a:cubicBezTo>
                  <a:cubicBezTo>
                    <a:pt x="24394" y="8073"/>
                    <a:pt x="21111" y="1192"/>
                    <a:pt x="13938" y="1192"/>
                  </a:cubicBezTo>
                  <a:cubicBezTo>
                    <a:pt x="13413" y="1192"/>
                    <a:pt x="12864" y="1217"/>
                    <a:pt x="12305" y="1300"/>
                  </a:cubicBezTo>
                  <a:cubicBezTo>
                    <a:pt x="4136" y="2445"/>
                    <a:pt x="221" y="11447"/>
                    <a:pt x="79" y="11780"/>
                  </a:cubicBezTo>
                  <a:lnTo>
                    <a:pt x="79" y="11780"/>
                  </a:lnTo>
                  <a:lnTo>
                    <a:pt x="72098" y="10773"/>
                  </a:lnTo>
                  <a:cubicBezTo>
                    <a:pt x="70457" y="5174"/>
                    <a:pt x="65508" y="4324"/>
                    <a:pt x="62650" y="4324"/>
                  </a:cubicBezTo>
                  <a:cubicBezTo>
                    <a:pt x="61401" y="4324"/>
                    <a:pt x="60551" y="4491"/>
                    <a:pt x="60551" y="4491"/>
                  </a:cubicBezTo>
                  <a:cubicBezTo>
                    <a:pt x="60551" y="4491"/>
                    <a:pt x="60151" y="1117"/>
                    <a:pt x="55819" y="125"/>
                  </a:cubicBezTo>
                  <a:cubicBezTo>
                    <a:pt x="55461" y="42"/>
                    <a:pt x="55094" y="1"/>
                    <a:pt x="54728" y="1"/>
                  </a:cubicBezTo>
                  <a:cubicBezTo>
                    <a:pt x="50804" y="1"/>
                    <a:pt x="47280" y="4491"/>
                    <a:pt x="47280" y="4491"/>
                  </a:cubicBezTo>
                  <a:cubicBezTo>
                    <a:pt x="47280" y="4491"/>
                    <a:pt x="44630" y="1"/>
                    <a:pt x="40906" y="1"/>
                  </a:cubicBezTo>
                  <a:close/>
                  <a:moveTo>
                    <a:pt x="79" y="11780"/>
                  </a:moveTo>
                  <a:lnTo>
                    <a:pt x="0" y="11781"/>
                  </a:lnTo>
                  <a:lnTo>
                    <a:pt x="75" y="11789"/>
                  </a:lnTo>
                  <a:cubicBezTo>
                    <a:pt x="75" y="11789"/>
                    <a:pt x="77" y="11786"/>
                    <a:pt x="79" y="1178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71"/>
            <p:cNvSpPr/>
            <p:nvPr/>
          </p:nvSpPr>
          <p:spPr>
            <a:xfrm>
              <a:off x="2814152" y="4839664"/>
              <a:ext cx="284691" cy="83821"/>
            </a:xfrm>
            <a:custGeom>
              <a:avLst/>
              <a:gdLst/>
              <a:ahLst/>
              <a:cxnLst/>
              <a:rect l="l" t="t" r="r" b="b"/>
              <a:pathLst>
                <a:path w="18113" h="5333" extrusionOk="0">
                  <a:moveTo>
                    <a:pt x="6699" y="1"/>
                  </a:moveTo>
                  <a:cubicBezTo>
                    <a:pt x="6115" y="1"/>
                    <a:pt x="5532" y="76"/>
                    <a:pt x="4957" y="226"/>
                  </a:cubicBezTo>
                  <a:cubicBezTo>
                    <a:pt x="3724" y="542"/>
                    <a:pt x="2608" y="1234"/>
                    <a:pt x="1742" y="2125"/>
                  </a:cubicBezTo>
                  <a:cubicBezTo>
                    <a:pt x="875" y="3025"/>
                    <a:pt x="250" y="4150"/>
                    <a:pt x="0" y="5333"/>
                  </a:cubicBezTo>
                  <a:cubicBezTo>
                    <a:pt x="442" y="4208"/>
                    <a:pt x="1158" y="3225"/>
                    <a:pt x="2066" y="2475"/>
                  </a:cubicBezTo>
                  <a:cubicBezTo>
                    <a:pt x="2950" y="1700"/>
                    <a:pt x="4016" y="1159"/>
                    <a:pt x="5124" y="909"/>
                  </a:cubicBezTo>
                  <a:cubicBezTo>
                    <a:pt x="5582" y="817"/>
                    <a:pt x="6057" y="767"/>
                    <a:pt x="6524" y="767"/>
                  </a:cubicBezTo>
                  <a:cubicBezTo>
                    <a:pt x="8331" y="767"/>
                    <a:pt x="10156" y="1484"/>
                    <a:pt x="11439" y="2775"/>
                  </a:cubicBezTo>
                  <a:lnTo>
                    <a:pt x="11447" y="2783"/>
                  </a:lnTo>
                  <a:lnTo>
                    <a:pt x="11522" y="2833"/>
                  </a:lnTo>
                  <a:cubicBezTo>
                    <a:pt x="11581" y="2867"/>
                    <a:pt x="11647" y="2892"/>
                    <a:pt x="11706" y="2892"/>
                  </a:cubicBezTo>
                  <a:cubicBezTo>
                    <a:pt x="11831" y="2892"/>
                    <a:pt x="11955" y="2825"/>
                    <a:pt x="12022" y="2708"/>
                  </a:cubicBezTo>
                  <a:cubicBezTo>
                    <a:pt x="12580" y="1750"/>
                    <a:pt x="13730" y="1109"/>
                    <a:pt x="14888" y="1109"/>
                  </a:cubicBezTo>
                  <a:cubicBezTo>
                    <a:pt x="14971" y="1109"/>
                    <a:pt x="15063" y="1109"/>
                    <a:pt x="15146" y="1117"/>
                  </a:cubicBezTo>
                  <a:cubicBezTo>
                    <a:pt x="16396" y="1234"/>
                    <a:pt x="17612" y="2100"/>
                    <a:pt x="18112" y="3367"/>
                  </a:cubicBezTo>
                  <a:cubicBezTo>
                    <a:pt x="17829" y="2034"/>
                    <a:pt x="16663" y="876"/>
                    <a:pt x="15221" y="626"/>
                  </a:cubicBezTo>
                  <a:cubicBezTo>
                    <a:pt x="15021" y="601"/>
                    <a:pt x="14821" y="576"/>
                    <a:pt x="14621" y="576"/>
                  </a:cubicBezTo>
                  <a:cubicBezTo>
                    <a:pt x="13513" y="576"/>
                    <a:pt x="12397" y="1084"/>
                    <a:pt x="11664" y="1959"/>
                  </a:cubicBezTo>
                  <a:cubicBezTo>
                    <a:pt x="10331" y="701"/>
                    <a:pt x="8523" y="1"/>
                    <a:pt x="66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71"/>
            <p:cNvSpPr/>
            <p:nvPr/>
          </p:nvSpPr>
          <p:spPr>
            <a:xfrm>
              <a:off x="3204874" y="4829715"/>
              <a:ext cx="233232" cy="101362"/>
            </a:xfrm>
            <a:custGeom>
              <a:avLst/>
              <a:gdLst/>
              <a:ahLst/>
              <a:cxnLst/>
              <a:rect l="l" t="t" r="r" b="b"/>
              <a:pathLst>
                <a:path w="14839" h="6449" extrusionOk="0">
                  <a:moveTo>
                    <a:pt x="13422" y="1"/>
                  </a:moveTo>
                  <a:cubicBezTo>
                    <a:pt x="13189" y="1"/>
                    <a:pt x="12955" y="26"/>
                    <a:pt x="12714" y="51"/>
                  </a:cubicBezTo>
                  <a:cubicBezTo>
                    <a:pt x="11997" y="167"/>
                    <a:pt x="11297" y="484"/>
                    <a:pt x="10706" y="950"/>
                  </a:cubicBezTo>
                  <a:cubicBezTo>
                    <a:pt x="9798" y="1692"/>
                    <a:pt x="9215" y="2817"/>
                    <a:pt x="9106" y="3991"/>
                  </a:cubicBezTo>
                  <a:cubicBezTo>
                    <a:pt x="8565" y="3458"/>
                    <a:pt x="7957" y="3000"/>
                    <a:pt x="7274" y="2658"/>
                  </a:cubicBezTo>
                  <a:cubicBezTo>
                    <a:pt x="7049" y="2542"/>
                    <a:pt x="6832" y="2442"/>
                    <a:pt x="6607" y="2358"/>
                  </a:cubicBezTo>
                  <a:cubicBezTo>
                    <a:pt x="6499" y="2608"/>
                    <a:pt x="6415" y="2842"/>
                    <a:pt x="6340" y="3075"/>
                  </a:cubicBezTo>
                  <a:cubicBezTo>
                    <a:pt x="6532" y="3150"/>
                    <a:pt x="6715" y="3242"/>
                    <a:pt x="6907" y="3333"/>
                  </a:cubicBezTo>
                  <a:cubicBezTo>
                    <a:pt x="7773" y="3800"/>
                    <a:pt x="8548" y="4450"/>
                    <a:pt x="9206" y="5208"/>
                  </a:cubicBezTo>
                  <a:lnTo>
                    <a:pt x="9215" y="5216"/>
                  </a:lnTo>
                  <a:cubicBezTo>
                    <a:pt x="9281" y="5299"/>
                    <a:pt x="9381" y="5358"/>
                    <a:pt x="9498" y="5358"/>
                  </a:cubicBezTo>
                  <a:lnTo>
                    <a:pt x="9556" y="5358"/>
                  </a:lnTo>
                  <a:cubicBezTo>
                    <a:pt x="9765" y="5316"/>
                    <a:pt x="9906" y="5124"/>
                    <a:pt x="9873" y="4916"/>
                  </a:cubicBezTo>
                  <a:cubicBezTo>
                    <a:pt x="9656" y="3658"/>
                    <a:pt x="10114" y="2258"/>
                    <a:pt x="11064" y="1359"/>
                  </a:cubicBezTo>
                  <a:cubicBezTo>
                    <a:pt x="11531" y="900"/>
                    <a:pt x="12139" y="567"/>
                    <a:pt x="12789" y="367"/>
                  </a:cubicBezTo>
                  <a:cubicBezTo>
                    <a:pt x="13180" y="251"/>
                    <a:pt x="13597" y="192"/>
                    <a:pt x="14013" y="192"/>
                  </a:cubicBezTo>
                  <a:cubicBezTo>
                    <a:pt x="14288" y="192"/>
                    <a:pt x="14572" y="209"/>
                    <a:pt x="14838" y="259"/>
                  </a:cubicBezTo>
                  <a:cubicBezTo>
                    <a:pt x="14405" y="84"/>
                    <a:pt x="13913" y="1"/>
                    <a:pt x="13422" y="1"/>
                  </a:cubicBezTo>
                  <a:close/>
                  <a:moveTo>
                    <a:pt x="3066" y="2208"/>
                  </a:moveTo>
                  <a:cubicBezTo>
                    <a:pt x="2316" y="2442"/>
                    <a:pt x="1617" y="2858"/>
                    <a:pt x="1108" y="3450"/>
                  </a:cubicBezTo>
                  <a:cubicBezTo>
                    <a:pt x="400" y="4275"/>
                    <a:pt x="0" y="5408"/>
                    <a:pt x="217" y="6449"/>
                  </a:cubicBezTo>
                  <a:cubicBezTo>
                    <a:pt x="200" y="5399"/>
                    <a:pt x="700" y="4416"/>
                    <a:pt x="1417" y="3758"/>
                  </a:cubicBezTo>
                  <a:cubicBezTo>
                    <a:pt x="2050" y="3158"/>
                    <a:pt x="2883" y="2817"/>
                    <a:pt x="3749" y="2717"/>
                  </a:cubicBezTo>
                  <a:cubicBezTo>
                    <a:pt x="3533" y="2542"/>
                    <a:pt x="3300" y="2367"/>
                    <a:pt x="3066" y="22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71"/>
            <p:cNvSpPr/>
            <p:nvPr/>
          </p:nvSpPr>
          <p:spPr>
            <a:xfrm>
              <a:off x="3535102" y="4813605"/>
              <a:ext cx="266223" cy="116168"/>
            </a:xfrm>
            <a:custGeom>
              <a:avLst/>
              <a:gdLst/>
              <a:ahLst/>
              <a:cxnLst/>
              <a:rect l="l" t="t" r="r" b="b"/>
              <a:pathLst>
                <a:path w="16938" h="7391" extrusionOk="0">
                  <a:moveTo>
                    <a:pt x="5158" y="1"/>
                  </a:moveTo>
                  <a:cubicBezTo>
                    <a:pt x="3825" y="1"/>
                    <a:pt x="2550" y="576"/>
                    <a:pt x="1617" y="1459"/>
                  </a:cubicBezTo>
                  <a:cubicBezTo>
                    <a:pt x="684" y="2350"/>
                    <a:pt x="51" y="3575"/>
                    <a:pt x="1" y="4833"/>
                  </a:cubicBezTo>
                  <a:cubicBezTo>
                    <a:pt x="259" y="3608"/>
                    <a:pt x="984" y="2542"/>
                    <a:pt x="1925" y="1809"/>
                  </a:cubicBezTo>
                  <a:cubicBezTo>
                    <a:pt x="2808" y="1109"/>
                    <a:pt x="3900" y="692"/>
                    <a:pt x="4991" y="692"/>
                  </a:cubicBezTo>
                  <a:lnTo>
                    <a:pt x="5191" y="692"/>
                  </a:lnTo>
                  <a:cubicBezTo>
                    <a:pt x="7507" y="809"/>
                    <a:pt x="9598" y="2817"/>
                    <a:pt x="9798" y="5116"/>
                  </a:cubicBezTo>
                  <a:lnTo>
                    <a:pt x="9798" y="5125"/>
                  </a:lnTo>
                  <a:cubicBezTo>
                    <a:pt x="9798" y="5191"/>
                    <a:pt x="9815" y="5250"/>
                    <a:pt x="9856" y="5308"/>
                  </a:cubicBezTo>
                  <a:cubicBezTo>
                    <a:pt x="9931" y="5400"/>
                    <a:pt x="10031" y="5450"/>
                    <a:pt x="10148" y="5450"/>
                  </a:cubicBezTo>
                  <a:cubicBezTo>
                    <a:pt x="10223" y="5450"/>
                    <a:pt x="10298" y="5433"/>
                    <a:pt x="10356" y="5391"/>
                  </a:cubicBezTo>
                  <a:cubicBezTo>
                    <a:pt x="11064" y="4866"/>
                    <a:pt x="11964" y="4600"/>
                    <a:pt x="12856" y="4600"/>
                  </a:cubicBezTo>
                  <a:cubicBezTo>
                    <a:pt x="13264" y="4600"/>
                    <a:pt x="13655" y="4650"/>
                    <a:pt x="14047" y="4766"/>
                  </a:cubicBezTo>
                  <a:cubicBezTo>
                    <a:pt x="15297" y="5141"/>
                    <a:pt x="16405" y="6108"/>
                    <a:pt x="16938" y="7391"/>
                  </a:cubicBezTo>
                  <a:cubicBezTo>
                    <a:pt x="16630" y="6033"/>
                    <a:pt x="15571" y="4816"/>
                    <a:pt x="14214" y="4317"/>
                  </a:cubicBezTo>
                  <a:cubicBezTo>
                    <a:pt x="13689" y="4117"/>
                    <a:pt x="13139" y="4025"/>
                    <a:pt x="12572" y="4025"/>
                  </a:cubicBezTo>
                  <a:cubicBezTo>
                    <a:pt x="11847" y="4025"/>
                    <a:pt x="11106" y="4192"/>
                    <a:pt x="10448" y="4516"/>
                  </a:cubicBezTo>
                  <a:cubicBezTo>
                    <a:pt x="10240" y="3375"/>
                    <a:pt x="9640" y="2325"/>
                    <a:pt x="8815" y="1534"/>
                  </a:cubicBezTo>
                  <a:cubicBezTo>
                    <a:pt x="7857" y="617"/>
                    <a:pt x="6557" y="1"/>
                    <a:pt x="5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8" name="Google Shape;4758;p71"/>
          <p:cNvGrpSpPr/>
          <p:nvPr/>
        </p:nvGrpSpPr>
        <p:grpSpPr>
          <a:xfrm flipH="1">
            <a:off x="4458893" y="4332798"/>
            <a:ext cx="684975" cy="876048"/>
            <a:chOff x="5791475" y="1450100"/>
            <a:chExt cx="1065777" cy="1363074"/>
          </a:xfrm>
        </p:grpSpPr>
        <p:sp>
          <p:nvSpPr>
            <p:cNvPr id="4759" name="Google Shape;4759;p71"/>
            <p:cNvSpPr/>
            <p:nvPr/>
          </p:nvSpPr>
          <p:spPr>
            <a:xfrm>
              <a:off x="6158688" y="1805226"/>
              <a:ext cx="446388" cy="1007949"/>
            </a:xfrm>
            <a:custGeom>
              <a:avLst/>
              <a:gdLst/>
              <a:ahLst/>
              <a:cxnLst/>
              <a:rect l="l" t="t" r="r" b="b"/>
              <a:pathLst>
                <a:path w="9895" h="22343" extrusionOk="0">
                  <a:moveTo>
                    <a:pt x="369" y="0"/>
                  </a:moveTo>
                  <a:cubicBezTo>
                    <a:pt x="185" y="0"/>
                    <a:pt x="0" y="179"/>
                    <a:pt x="147" y="357"/>
                  </a:cubicBezTo>
                  <a:cubicBezTo>
                    <a:pt x="1446" y="2056"/>
                    <a:pt x="2879" y="3639"/>
                    <a:pt x="4021" y="5464"/>
                  </a:cubicBezTo>
                  <a:cubicBezTo>
                    <a:pt x="5187" y="7322"/>
                    <a:pt x="6179" y="9296"/>
                    <a:pt x="6945" y="11354"/>
                  </a:cubicBezTo>
                  <a:cubicBezTo>
                    <a:pt x="8303" y="14961"/>
                    <a:pt x="8794" y="18585"/>
                    <a:pt x="8944" y="22343"/>
                  </a:cubicBezTo>
                  <a:lnTo>
                    <a:pt x="9878" y="22343"/>
                  </a:lnTo>
                  <a:cubicBezTo>
                    <a:pt x="9894" y="18469"/>
                    <a:pt x="8944" y="14478"/>
                    <a:pt x="7570" y="10929"/>
                  </a:cubicBezTo>
                  <a:cubicBezTo>
                    <a:pt x="6062" y="7055"/>
                    <a:pt x="3771" y="2789"/>
                    <a:pt x="530" y="57"/>
                  </a:cubicBezTo>
                  <a:cubicBezTo>
                    <a:pt x="483" y="17"/>
                    <a:pt x="426" y="0"/>
                    <a:pt x="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71"/>
            <p:cNvSpPr/>
            <p:nvPr/>
          </p:nvSpPr>
          <p:spPr>
            <a:xfrm>
              <a:off x="5791475" y="1450100"/>
              <a:ext cx="698973" cy="699830"/>
            </a:xfrm>
            <a:custGeom>
              <a:avLst/>
              <a:gdLst/>
              <a:ahLst/>
              <a:cxnLst/>
              <a:rect l="l" t="t" r="r" b="b"/>
              <a:pathLst>
                <a:path w="15494" h="15513" extrusionOk="0">
                  <a:moveTo>
                    <a:pt x="11044" y="0"/>
                  </a:moveTo>
                  <a:cubicBezTo>
                    <a:pt x="10663" y="0"/>
                    <a:pt x="10238" y="282"/>
                    <a:pt x="9945" y="581"/>
                  </a:cubicBezTo>
                  <a:cubicBezTo>
                    <a:pt x="8587" y="1972"/>
                    <a:pt x="7904" y="3971"/>
                    <a:pt x="8120" y="5896"/>
                  </a:cubicBezTo>
                  <a:cubicBezTo>
                    <a:pt x="7580" y="4567"/>
                    <a:pt x="6717" y="3013"/>
                    <a:pt x="5282" y="3013"/>
                  </a:cubicBezTo>
                  <a:cubicBezTo>
                    <a:pt x="5279" y="3013"/>
                    <a:pt x="5275" y="3013"/>
                    <a:pt x="5271" y="3013"/>
                  </a:cubicBezTo>
                  <a:cubicBezTo>
                    <a:pt x="4038" y="3038"/>
                    <a:pt x="3121" y="4413"/>
                    <a:pt x="3346" y="5621"/>
                  </a:cubicBezTo>
                  <a:cubicBezTo>
                    <a:pt x="3575" y="6806"/>
                    <a:pt x="4629" y="7694"/>
                    <a:pt x="5794" y="8003"/>
                  </a:cubicBezTo>
                  <a:lnTo>
                    <a:pt x="5794" y="8003"/>
                  </a:lnTo>
                  <a:cubicBezTo>
                    <a:pt x="5685" y="7978"/>
                    <a:pt x="5567" y="7967"/>
                    <a:pt x="5444" y="7967"/>
                  </a:cubicBezTo>
                  <a:cubicBezTo>
                    <a:pt x="3506" y="7967"/>
                    <a:pt x="0" y="10791"/>
                    <a:pt x="2830" y="10845"/>
                  </a:cubicBezTo>
                  <a:cubicBezTo>
                    <a:pt x="2311" y="11509"/>
                    <a:pt x="477" y="14419"/>
                    <a:pt x="1577" y="14419"/>
                  </a:cubicBezTo>
                  <a:cubicBezTo>
                    <a:pt x="1802" y="14419"/>
                    <a:pt x="2149" y="14297"/>
                    <a:pt x="2655" y="14010"/>
                  </a:cubicBezTo>
                  <a:cubicBezTo>
                    <a:pt x="4571" y="12919"/>
                    <a:pt x="6379" y="11644"/>
                    <a:pt x="8045" y="10195"/>
                  </a:cubicBezTo>
                  <a:lnTo>
                    <a:pt x="8045" y="10195"/>
                  </a:lnTo>
                  <a:cubicBezTo>
                    <a:pt x="7245" y="11811"/>
                    <a:pt x="7029" y="13711"/>
                    <a:pt x="7420" y="15460"/>
                  </a:cubicBezTo>
                  <a:cubicBezTo>
                    <a:pt x="7499" y="15496"/>
                    <a:pt x="7576" y="15512"/>
                    <a:pt x="7652" y="15512"/>
                  </a:cubicBezTo>
                  <a:cubicBezTo>
                    <a:pt x="8055" y="15512"/>
                    <a:pt x="8421" y="15061"/>
                    <a:pt x="8645" y="14669"/>
                  </a:cubicBezTo>
                  <a:cubicBezTo>
                    <a:pt x="9078" y="13877"/>
                    <a:pt x="9620" y="13152"/>
                    <a:pt x="9745" y="12261"/>
                  </a:cubicBezTo>
                  <a:cubicBezTo>
                    <a:pt x="9878" y="11278"/>
                    <a:pt x="9928" y="10295"/>
                    <a:pt x="9878" y="9312"/>
                  </a:cubicBezTo>
                  <a:lnTo>
                    <a:pt x="9878" y="9312"/>
                  </a:lnTo>
                  <a:cubicBezTo>
                    <a:pt x="10078" y="9795"/>
                    <a:pt x="10328" y="10270"/>
                    <a:pt x="10678" y="10645"/>
                  </a:cubicBezTo>
                  <a:cubicBezTo>
                    <a:pt x="11167" y="11153"/>
                    <a:pt x="11888" y="11515"/>
                    <a:pt x="12602" y="11515"/>
                  </a:cubicBezTo>
                  <a:cubicBezTo>
                    <a:pt x="12824" y="11515"/>
                    <a:pt x="13046" y="11480"/>
                    <a:pt x="13260" y="11403"/>
                  </a:cubicBezTo>
                  <a:cubicBezTo>
                    <a:pt x="14194" y="11070"/>
                    <a:pt x="14943" y="9645"/>
                    <a:pt x="14302" y="8762"/>
                  </a:cubicBezTo>
                  <a:cubicBezTo>
                    <a:pt x="14085" y="8462"/>
                    <a:pt x="13760" y="8270"/>
                    <a:pt x="13435" y="8095"/>
                  </a:cubicBezTo>
                  <a:cubicBezTo>
                    <a:pt x="12782" y="7735"/>
                    <a:pt x="12109" y="7402"/>
                    <a:pt x="11391" y="7236"/>
                  </a:cubicBezTo>
                  <a:lnTo>
                    <a:pt x="11391" y="7236"/>
                  </a:lnTo>
                  <a:cubicBezTo>
                    <a:pt x="11753" y="7307"/>
                    <a:pt x="12124" y="7366"/>
                    <a:pt x="12486" y="7366"/>
                  </a:cubicBezTo>
                  <a:cubicBezTo>
                    <a:pt x="12857" y="7366"/>
                    <a:pt x="13217" y="7304"/>
                    <a:pt x="13544" y="7129"/>
                  </a:cubicBezTo>
                  <a:cubicBezTo>
                    <a:pt x="14335" y="6712"/>
                    <a:pt x="15185" y="5371"/>
                    <a:pt x="15352" y="4505"/>
                  </a:cubicBezTo>
                  <a:cubicBezTo>
                    <a:pt x="15493" y="3755"/>
                    <a:pt x="15143" y="2855"/>
                    <a:pt x="14410" y="2663"/>
                  </a:cubicBezTo>
                  <a:cubicBezTo>
                    <a:pt x="14303" y="2634"/>
                    <a:pt x="14195" y="2621"/>
                    <a:pt x="14087" y="2621"/>
                  </a:cubicBezTo>
                  <a:cubicBezTo>
                    <a:pt x="13640" y="2621"/>
                    <a:pt x="13190" y="2845"/>
                    <a:pt x="12794" y="3080"/>
                  </a:cubicBezTo>
                  <a:cubicBezTo>
                    <a:pt x="11986" y="3563"/>
                    <a:pt x="11211" y="4130"/>
                    <a:pt x="10503" y="4763"/>
                  </a:cubicBezTo>
                  <a:cubicBezTo>
                    <a:pt x="11411" y="3738"/>
                    <a:pt x="11894" y="2355"/>
                    <a:pt x="11794" y="1006"/>
                  </a:cubicBezTo>
                  <a:cubicBezTo>
                    <a:pt x="11778" y="689"/>
                    <a:pt x="11703" y="347"/>
                    <a:pt x="11461" y="147"/>
                  </a:cubicBezTo>
                  <a:cubicBezTo>
                    <a:pt x="11336" y="44"/>
                    <a:pt x="11193" y="0"/>
                    <a:pt x="1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71"/>
            <p:cNvSpPr/>
            <p:nvPr/>
          </p:nvSpPr>
          <p:spPr>
            <a:xfrm>
              <a:off x="5813174" y="1815286"/>
              <a:ext cx="416073" cy="334645"/>
            </a:xfrm>
            <a:custGeom>
              <a:avLst/>
              <a:gdLst/>
              <a:ahLst/>
              <a:cxnLst/>
              <a:rect l="l" t="t" r="r" b="b"/>
              <a:pathLst>
                <a:path w="9223" h="7418" extrusionOk="0">
                  <a:moveTo>
                    <a:pt x="5340" y="0"/>
                  </a:moveTo>
                  <a:lnTo>
                    <a:pt x="5340" y="0"/>
                  </a:lnTo>
                  <a:cubicBezTo>
                    <a:pt x="4232" y="917"/>
                    <a:pt x="2907" y="242"/>
                    <a:pt x="1891" y="1242"/>
                  </a:cubicBezTo>
                  <a:cubicBezTo>
                    <a:pt x="1641" y="1475"/>
                    <a:pt x="1141" y="1925"/>
                    <a:pt x="1282" y="2333"/>
                  </a:cubicBezTo>
                  <a:cubicBezTo>
                    <a:pt x="1349" y="2507"/>
                    <a:pt x="1874" y="2800"/>
                    <a:pt x="2164" y="2800"/>
                  </a:cubicBezTo>
                  <a:cubicBezTo>
                    <a:pt x="2234" y="2800"/>
                    <a:pt x="2291" y="2782"/>
                    <a:pt x="2324" y="2741"/>
                  </a:cubicBezTo>
                  <a:lnTo>
                    <a:pt x="2324" y="2741"/>
                  </a:lnTo>
                  <a:cubicBezTo>
                    <a:pt x="1826" y="3412"/>
                    <a:pt x="1" y="6324"/>
                    <a:pt x="1099" y="6324"/>
                  </a:cubicBezTo>
                  <a:cubicBezTo>
                    <a:pt x="1323" y="6324"/>
                    <a:pt x="1669" y="6202"/>
                    <a:pt x="2174" y="5915"/>
                  </a:cubicBezTo>
                  <a:cubicBezTo>
                    <a:pt x="4090" y="4824"/>
                    <a:pt x="5898" y="3549"/>
                    <a:pt x="7564" y="2100"/>
                  </a:cubicBezTo>
                  <a:lnTo>
                    <a:pt x="7564" y="2100"/>
                  </a:lnTo>
                  <a:cubicBezTo>
                    <a:pt x="6764" y="3716"/>
                    <a:pt x="6548" y="5616"/>
                    <a:pt x="6939" y="7365"/>
                  </a:cubicBezTo>
                  <a:cubicBezTo>
                    <a:pt x="7018" y="7401"/>
                    <a:pt x="7095" y="7417"/>
                    <a:pt x="7171" y="7417"/>
                  </a:cubicBezTo>
                  <a:cubicBezTo>
                    <a:pt x="7574" y="7417"/>
                    <a:pt x="7940" y="6966"/>
                    <a:pt x="8164" y="6574"/>
                  </a:cubicBezTo>
                  <a:cubicBezTo>
                    <a:pt x="9222" y="4666"/>
                    <a:pt x="9114" y="3474"/>
                    <a:pt x="9064" y="1308"/>
                  </a:cubicBezTo>
                  <a:lnTo>
                    <a:pt x="9064" y="1308"/>
                  </a:lnTo>
                  <a:cubicBezTo>
                    <a:pt x="9005" y="1742"/>
                    <a:pt x="8822" y="2266"/>
                    <a:pt x="8397" y="2291"/>
                  </a:cubicBezTo>
                  <a:cubicBezTo>
                    <a:pt x="8389" y="2292"/>
                    <a:pt x="8381" y="2292"/>
                    <a:pt x="8373" y="2292"/>
                  </a:cubicBezTo>
                  <a:cubicBezTo>
                    <a:pt x="8224" y="2292"/>
                    <a:pt x="8082" y="2220"/>
                    <a:pt x="7947" y="2125"/>
                  </a:cubicBezTo>
                  <a:cubicBezTo>
                    <a:pt x="7356" y="1675"/>
                    <a:pt x="7264" y="834"/>
                    <a:pt x="7223" y="84"/>
                  </a:cubicBezTo>
                  <a:cubicBezTo>
                    <a:pt x="6681" y="750"/>
                    <a:pt x="6056" y="1350"/>
                    <a:pt x="5381" y="1892"/>
                  </a:cubicBezTo>
                  <a:cubicBezTo>
                    <a:pt x="5216" y="2024"/>
                    <a:pt x="4990" y="2145"/>
                    <a:pt x="4795" y="2145"/>
                  </a:cubicBezTo>
                  <a:cubicBezTo>
                    <a:pt x="4694" y="2145"/>
                    <a:pt x="4602" y="2112"/>
                    <a:pt x="4532" y="2033"/>
                  </a:cubicBezTo>
                  <a:cubicBezTo>
                    <a:pt x="4373" y="1833"/>
                    <a:pt x="4482" y="1533"/>
                    <a:pt x="4607" y="1300"/>
                  </a:cubicBezTo>
                  <a:cubicBezTo>
                    <a:pt x="4848" y="867"/>
                    <a:pt x="5090" y="434"/>
                    <a:pt x="5340" y="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71"/>
            <p:cNvSpPr/>
            <p:nvPr/>
          </p:nvSpPr>
          <p:spPr>
            <a:xfrm>
              <a:off x="6081862" y="1742655"/>
              <a:ext cx="181939" cy="133488"/>
            </a:xfrm>
            <a:custGeom>
              <a:avLst/>
              <a:gdLst/>
              <a:ahLst/>
              <a:cxnLst/>
              <a:rect l="l" t="t" r="r" b="b"/>
              <a:pathLst>
                <a:path w="4033" h="2959" extrusionOk="0">
                  <a:moveTo>
                    <a:pt x="2716" y="0"/>
                  </a:moveTo>
                  <a:cubicBezTo>
                    <a:pt x="1887" y="0"/>
                    <a:pt x="900" y="1216"/>
                    <a:pt x="433" y="1660"/>
                  </a:cubicBezTo>
                  <a:cubicBezTo>
                    <a:pt x="225" y="1869"/>
                    <a:pt x="0" y="2119"/>
                    <a:pt x="34" y="2410"/>
                  </a:cubicBezTo>
                  <a:cubicBezTo>
                    <a:pt x="84" y="2718"/>
                    <a:pt x="408" y="2902"/>
                    <a:pt x="717" y="2943"/>
                  </a:cubicBezTo>
                  <a:cubicBezTo>
                    <a:pt x="789" y="2953"/>
                    <a:pt x="862" y="2958"/>
                    <a:pt x="934" y="2958"/>
                  </a:cubicBezTo>
                  <a:cubicBezTo>
                    <a:pt x="1514" y="2958"/>
                    <a:pt x="2069" y="2643"/>
                    <a:pt x="2491" y="2235"/>
                  </a:cubicBezTo>
                  <a:cubicBezTo>
                    <a:pt x="3016" y="1735"/>
                    <a:pt x="4033" y="511"/>
                    <a:pt x="3016" y="61"/>
                  </a:cubicBezTo>
                  <a:cubicBezTo>
                    <a:pt x="2919" y="19"/>
                    <a:pt x="2819" y="0"/>
                    <a:pt x="2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71"/>
            <p:cNvSpPr/>
            <p:nvPr/>
          </p:nvSpPr>
          <p:spPr>
            <a:xfrm>
              <a:off x="6572682" y="1597212"/>
              <a:ext cx="284570" cy="1215962"/>
            </a:xfrm>
            <a:custGeom>
              <a:avLst/>
              <a:gdLst/>
              <a:ahLst/>
              <a:cxnLst/>
              <a:rect l="l" t="t" r="r" b="b"/>
              <a:pathLst>
                <a:path w="6308" h="26954" extrusionOk="0">
                  <a:moveTo>
                    <a:pt x="4772" y="1"/>
                  </a:moveTo>
                  <a:cubicBezTo>
                    <a:pt x="4652" y="1"/>
                    <a:pt x="4538" y="61"/>
                    <a:pt x="4466" y="211"/>
                  </a:cubicBezTo>
                  <a:cubicBezTo>
                    <a:pt x="509" y="8575"/>
                    <a:pt x="1" y="17839"/>
                    <a:pt x="184" y="26954"/>
                  </a:cubicBezTo>
                  <a:lnTo>
                    <a:pt x="2200" y="26954"/>
                  </a:lnTo>
                  <a:cubicBezTo>
                    <a:pt x="5241" y="18481"/>
                    <a:pt x="6307" y="9400"/>
                    <a:pt x="5241" y="419"/>
                  </a:cubicBezTo>
                  <a:cubicBezTo>
                    <a:pt x="5214" y="194"/>
                    <a:pt x="4985" y="1"/>
                    <a:pt x="47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71"/>
            <p:cNvSpPr/>
            <p:nvPr/>
          </p:nvSpPr>
          <p:spPr>
            <a:xfrm>
              <a:off x="6585449" y="1597212"/>
              <a:ext cx="271803" cy="1215962"/>
            </a:xfrm>
            <a:custGeom>
              <a:avLst/>
              <a:gdLst/>
              <a:ahLst/>
              <a:cxnLst/>
              <a:rect l="l" t="t" r="r" b="b"/>
              <a:pathLst>
                <a:path w="6025" h="26954" extrusionOk="0">
                  <a:moveTo>
                    <a:pt x="4488" y="1"/>
                  </a:moveTo>
                  <a:cubicBezTo>
                    <a:pt x="4369" y="1"/>
                    <a:pt x="4255" y="61"/>
                    <a:pt x="4183" y="211"/>
                  </a:cubicBezTo>
                  <a:cubicBezTo>
                    <a:pt x="3850" y="927"/>
                    <a:pt x="3542" y="1652"/>
                    <a:pt x="3250" y="2377"/>
                  </a:cubicBezTo>
                  <a:cubicBezTo>
                    <a:pt x="3942" y="10716"/>
                    <a:pt x="2817" y="19089"/>
                    <a:pt x="1" y="26954"/>
                  </a:cubicBezTo>
                  <a:lnTo>
                    <a:pt x="1917" y="26954"/>
                  </a:lnTo>
                  <a:cubicBezTo>
                    <a:pt x="4950" y="18481"/>
                    <a:pt x="6024" y="9400"/>
                    <a:pt x="4950" y="419"/>
                  </a:cubicBezTo>
                  <a:cubicBezTo>
                    <a:pt x="4928" y="194"/>
                    <a:pt x="4701" y="1"/>
                    <a:pt x="4488" y="1"/>
                  </a:cubicBezTo>
                  <a:close/>
                </a:path>
              </a:pathLst>
            </a:custGeom>
            <a:solidFill>
              <a:srgbClr val="262034">
                <a:alpha val="6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Oval 46">
            <a:extLst>
              <a:ext uri="{FF2B5EF4-FFF2-40B4-BE49-F238E27FC236}">
                <a16:creationId xmlns:a16="http://schemas.microsoft.com/office/drawing/2014/main" id="{24FFC530-20E2-6ABF-5D3B-9AEBA1A5CF39}"/>
              </a:ext>
            </a:extLst>
          </p:cNvPr>
          <p:cNvSpPr/>
          <p:nvPr/>
        </p:nvSpPr>
        <p:spPr>
          <a:xfrm>
            <a:off x="376903" y="604210"/>
            <a:ext cx="520995" cy="475727"/>
          </a:xfrm>
          <a:prstGeom prst="ellipse">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2060"/>
                </a:solidFill>
              </a:rPr>
              <a:t>?</a:t>
            </a:r>
          </a:p>
        </p:txBody>
      </p:sp>
      <p:pic>
        <p:nvPicPr>
          <p:cNvPr id="7" name="Picture 6">
            <a:extLst>
              <a:ext uri="{FF2B5EF4-FFF2-40B4-BE49-F238E27FC236}">
                <a16:creationId xmlns:a16="http://schemas.microsoft.com/office/drawing/2014/main" id="{261298A5-5D62-52C3-6AFB-6104B335938F}"/>
              </a:ext>
            </a:extLst>
          </p:cNvPr>
          <p:cNvPicPr>
            <a:picLocks noChangeAspect="1"/>
          </p:cNvPicPr>
          <p:nvPr/>
        </p:nvPicPr>
        <p:blipFill>
          <a:blip r:embed="rId3"/>
          <a:stretch>
            <a:fillRect/>
          </a:stretch>
        </p:blipFill>
        <p:spPr>
          <a:xfrm>
            <a:off x="713894" y="1624846"/>
            <a:ext cx="3027504" cy="1822044"/>
          </a:xfrm>
          <a:prstGeom prst="rect">
            <a:avLst/>
          </a:prstGeom>
        </p:spPr>
      </p:pic>
      <p:pic>
        <p:nvPicPr>
          <p:cNvPr id="9" name="Picture 8">
            <a:extLst>
              <a:ext uri="{FF2B5EF4-FFF2-40B4-BE49-F238E27FC236}">
                <a16:creationId xmlns:a16="http://schemas.microsoft.com/office/drawing/2014/main" id="{6CF23AE2-291E-62F6-F3EC-304740BB73C8}"/>
              </a:ext>
            </a:extLst>
          </p:cNvPr>
          <p:cNvPicPr>
            <a:picLocks noChangeAspect="1"/>
          </p:cNvPicPr>
          <p:nvPr/>
        </p:nvPicPr>
        <p:blipFill>
          <a:blip r:embed="rId4"/>
          <a:stretch>
            <a:fillRect/>
          </a:stretch>
        </p:blipFill>
        <p:spPr>
          <a:xfrm>
            <a:off x="4925506" y="1658678"/>
            <a:ext cx="3036728" cy="1776733"/>
          </a:xfrm>
          <a:prstGeom prst="rect">
            <a:avLst/>
          </a:prstGeom>
        </p:spPr>
      </p:pic>
      <p:sp>
        <p:nvSpPr>
          <p:cNvPr id="10" name="TextBox 9">
            <a:extLst>
              <a:ext uri="{FF2B5EF4-FFF2-40B4-BE49-F238E27FC236}">
                <a16:creationId xmlns:a16="http://schemas.microsoft.com/office/drawing/2014/main" id="{4952B1FC-B4A2-5294-439D-30A692487961}"/>
              </a:ext>
            </a:extLst>
          </p:cNvPr>
          <p:cNvSpPr txBox="1"/>
          <p:nvPr/>
        </p:nvSpPr>
        <p:spPr>
          <a:xfrm>
            <a:off x="1360967" y="3591689"/>
            <a:ext cx="1212111" cy="400110"/>
          </a:xfrm>
          <a:prstGeom prst="rect">
            <a:avLst/>
          </a:prstGeom>
          <a:noFill/>
        </p:spPr>
        <p:txBody>
          <a:bodyPr wrap="square" rtlCol="0">
            <a:spAutoFit/>
          </a:bodyPr>
          <a:lstStyle/>
          <a:p>
            <a:r>
              <a:rPr lang="en-US" sz="2000" b="1" i="1"/>
              <a:t>Hình 2a</a:t>
            </a:r>
          </a:p>
        </p:txBody>
      </p:sp>
      <p:sp>
        <p:nvSpPr>
          <p:cNvPr id="53" name="TextBox 52">
            <a:extLst>
              <a:ext uri="{FF2B5EF4-FFF2-40B4-BE49-F238E27FC236}">
                <a16:creationId xmlns:a16="http://schemas.microsoft.com/office/drawing/2014/main" id="{4FB80B92-FBDA-6A43-2744-911CCF0DAC16}"/>
              </a:ext>
            </a:extLst>
          </p:cNvPr>
          <p:cNvSpPr txBox="1"/>
          <p:nvPr/>
        </p:nvSpPr>
        <p:spPr>
          <a:xfrm>
            <a:off x="5837814" y="3515975"/>
            <a:ext cx="1212111" cy="400110"/>
          </a:xfrm>
          <a:prstGeom prst="rect">
            <a:avLst/>
          </a:prstGeom>
          <a:noFill/>
        </p:spPr>
        <p:txBody>
          <a:bodyPr wrap="square" rtlCol="0">
            <a:spAutoFit/>
          </a:bodyPr>
          <a:lstStyle/>
          <a:p>
            <a:r>
              <a:rPr lang="en-US" sz="2000" b="1" i="1"/>
              <a:t>Hình 2b</a:t>
            </a:r>
          </a:p>
        </p:txBody>
      </p:sp>
      <p:pic>
        <p:nvPicPr>
          <p:cNvPr id="1028" name="Picture 4" descr="Close ">
            <a:extLst>
              <a:ext uri="{FF2B5EF4-FFF2-40B4-BE49-F238E27FC236}">
                <a16:creationId xmlns:a16="http://schemas.microsoft.com/office/drawing/2014/main" id="{66AB599C-8E36-502D-54BD-0036B9641F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9381" y="3417340"/>
            <a:ext cx="658567" cy="6585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ecked ">
            <a:extLst>
              <a:ext uri="{FF2B5EF4-FFF2-40B4-BE49-F238E27FC236}">
                <a16:creationId xmlns:a16="http://schemas.microsoft.com/office/drawing/2014/main" id="{D6D716C7-BD5C-6886-B8C9-93E0842ECC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2027" y="3441823"/>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3049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35">
                                            <p:txEl>
                                              <p:pRg st="0" end="0"/>
                                            </p:txEl>
                                          </p:spTgt>
                                        </p:tgtEl>
                                        <p:attrNameLst>
                                          <p:attrName>style.visibility</p:attrName>
                                        </p:attrNameLst>
                                      </p:cBhvr>
                                      <p:to>
                                        <p:strVal val="visible"/>
                                      </p:to>
                                    </p:set>
                                    <p:anim calcmode="lin" valueType="num">
                                      <p:cBhvr additive="base">
                                        <p:cTn id="7" dur="500" fill="hold"/>
                                        <p:tgtEl>
                                          <p:spTgt spid="46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3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ppt_x"/>
                                          </p:val>
                                        </p:tav>
                                        <p:tav tm="100000">
                                          <p:val>
                                            <p:strVal val="#ppt_x"/>
                                          </p:val>
                                        </p:tav>
                                      </p:tavLst>
                                    </p:anim>
                                    <p:anim calcmode="lin" valueType="num">
                                      <p:cBhvr additive="base">
                                        <p:cTn id="1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16" presetClass="entr" presetSubtype="21"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2" presetClass="entr" presetSubtype="4"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500" fill="hold"/>
                                        <p:tgtEl>
                                          <p:spTgt spid="53"/>
                                        </p:tgtEl>
                                        <p:attrNameLst>
                                          <p:attrName>ppt_x</p:attrName>
                                        </p:attrNameLst>
                                      </p:cBhvr>
                                      <p:tavLst>
                                        <p:tav tm="0">
                                          <p:val>
                                            <p:strVal val="#ppt_x"/>
                                          </p:val>
                                        </p:tav>
                                        <p:tav tm="100000">
                                          <p:val>
                                            <p:strVal val="#ppt_x"/>
                                          </p:val>
                                        </p:tav>
                                      </p:tavLst>
                                    </p:anim>
                                    <p:anim calcmode="lin" valueType="num">
                                      <p:cBhvr additive="base">
                                        <p:cTn id="2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wipe(down)">
                                      <p:cBhvr>
                                        <p:cTn id="33" dur="580">
                                          <p:stCondLst>
                                            <p:cond delay="0"/>
                                          </p:stCondLst>
                                        </p:cTn>
                                        <p:tgtEl>
                                          <p:spTgt spid="1028"/>
                                        </p:tgtEl>
                                      </p:cBhvr>
                                    </p:animEffect>
                                    <p:anim calcmode="lin" valueType="num">
                                      <p:cBhvr>
                                        <p:cTn id="34"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39" dur="26">
                                          <p:stCondLst>
                                            <p:cond delay="650"/>
                                          </p:stCondLst>
                                        </p:cTn>
                                        <p:tgtEl>
                                          <p:spTgt spid="1028"/>
                                        </p:tgtEl>
                                      </p:cBhvr>
                                      <p:to x="100000" y="60000"/>
                                    </p:animScale>
                                    <p:animScale>
                                      <p:cBhvr>
                                        <p:cTn id="40" dur="166" decel="50000">
                                          <p:stCondLst>
                                            <p:cond delay="676"/>
                                          </p:stCondLst>
                                        </p:cTn>
                                        <p:tgtEl>
                                          <p:spTgt spid="1028"/>
                                        </p:tgtEl>
                                      </p:cBhvr>
                                      <p:to x="100000" y="100000"/>
                                    </p:animScale>
                                    <p:animScale>
                                      <p:cBhvr>
                                        <p:cTn id="41" dur="26">
                                          <p:stCondLst>
                                            <p:cond delay="1312"/>
                                          </p:stCondLst>
                                        </p:cTn>
                                        <p:tgtEl>
                                          <p:spTgt spid="1028"/>
                                        </p:tgtEl>
                                      </p:cBhvr>
                                      <p:to x="100000" y="80000"/>
                                    </p:animScale>
                                    <p:animScale>
                                      <p:cBhvr>
                                        <p:cTn id="42" dur="166" decel="50000">
                                          <p:stCondLst>
                                            <p:cond delay="1338"/>
                                          </p:stCondLst>
                                        </p:cTn>
                                        <p:tgtEl>
                                          <p:spTgt spid="1028"/>
                                        </p:tgtEl>
                                      </p:cBhvr>
                                      <p:to x="100000" y="100000"/>
                                    </p:animScale>
                                    <p:animScale>
                                      <p:cBhvr>
                                        <p:cTn id="43" dur="26">
                                          <p:stCondLst>
                                            <p:cond delay="1642"/>
                                          </p:stCondLst>
                                        </p:cTn>
                                        <p:tgtEl>
                                          <p:spTgt spid="1028"/>
                                        </p:tgtEl>
                                      </p:cBhvr>
                                      <p:to x="100000" y="90000"/>
                                    </p:animScale>
                                    <p:animScale>
                                      <p:cBhvr>
                                        <p:cTn id="44" dur="166" decel="50000">
                                          <p:stCondLst>
                                            <p:cond delay="1668"/>
                                          </p:stCondLst>
                                        </p:cTn>
                                        <p:tgtEl>
                                          <p:spTgt spid="1028"/>
                                        </p:tgtEl>
                                      </p:cBhvr>
                                      <p:to x="100000" y="100000"/>
                                    </p:animScale>
                                    <p:animScale>
                                      <p:cBhvr>
                                        <p:cTn id="45" dur="26">
                                          <p:stCondLst>
                                            <p:cond delay="1808"/>
                                          </p:stCondLst>
                                        </p:cTn>
                                        <p:tgtEl>
                                          <p:spTgt spid="1028"/>
                                        </p:tgtEl>
                                      </p:cBhvr>
                                      <p:to x="100000" y="95000"/>
                                    </p:animScale>
                                    <p:animScale>
                                      <p:cBhvr>
                                        <p:cTn id="46" dur="166" decel="50000">
                                          <p:stCondLst>
                                            <p:cond delay="1834"/>
                                          </p:stCondLst>
                                        </p:cTn>
                                        <p:tgtEl>
                                          <p:spTgt spid="1028"/>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1030"/>
                                        </p:tgtEl>
                                        <p:attrNameLst>
                                          <p:attrName>style.visibility</p:attrName>
                                        </p:attrNameLst>
                                      </p:cBhvr>
                                      <p:to>
                                        <p:strVal val="visible"/>
                                      </p:to>
                                    </p:set>
                                    <p:animEffect transition="in" filter="wipe(down)">
                                      <p:cBhvr>
                                        <p:cTn id="51" dur="580">
                                          <p:stCondLst>
                                            <p:cond delay="0"/>
                                          </p:stCondLst>
                                        </p:cTn>
                                        <p:tgtEl>
                                          <p:spTgt spid="1030"/>
                                        </p:tgtEl>
                                      </p:cBhvr>
                                    </p:animEffect>
                                    <p:anim calcmode="lin" valueType="num">
                                      <p:cBhvr>
                                        <p:cTn id="52" dur="1822" tmFilter="0,0; 0.14,0.36; 0.43,0.73; 0.71,0.91; 1.0,1.0">
                                          <p:stCondLst>
                                            <p:cond delay="0"/>
                                          </p:stCondLst>
                                        </p:cTn>
                                        <p:tgtEl>
                                          <p:spTgt spid="1030"/>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030"/>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030"/>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030"/>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030"/>
                                        </p:tgtEl>
                                        <p:attrNameLst>
                                          <p:attrName>ppt_y</p:attrName>
                                        </p:attrNameLst>
                                      </p:cBhvr>
                                      <p:tavLst>
                                        <p:tav tm="0" fmla="#ppt_y-sin(pi*$)/81">
                                          <p:val>
                                            <p:fltVal val="0"/>
                                          </p:val>
                                        </p:tav>
                                        <p:tav tm="100000">
                                          <p:val>
                                            <p:fltVal val="1"/>
                                          </p:val>
                                        </p:tav>
                                      </p:tavLst>
                                    </p:anim>
                                    <p:animScale>
                                      <p:cBhvr>
                                        <p:cTn id="57" dur="26">
                                          <p:stCondLst>
                                            <p:cond delay="650"/>
                                          </p:stCondLst>
                                        </p:cTn>
                                        <p:tgtEl>
                                          <p:spTgt spid="1030"/>
                                        </p:tgtEl>
                                      </p:cBhvr>
                                      <p:to x="100000" y="60000"/>
                                    </p:animScale>
                                    <p:animScale>
                                      <p:cBhvr>
                                        <p:cTn id="58" dur="166" decel="50000">
                                          <p:stCondLst>
                                            <p:cond delay="676"/>
                                          </p:stCondLst>
                                        </p:cTn>
                                        <p:tgtEl>
                                          <p:spTgt spid="1030"/>
                                        </p:tgtEl>
                                      </p:cBhvr>
                                      <p:to x="100000" y="100000"/>
                                    </p:animScale>
                                    <p:animScale>
                                      <p:cBhvr>
                                        <p:cTn id="59" dur="26">
                                          <p:stCondLst>
                                            <p:cond delay="1312"/>
                                          </p:stCondLst>
                                        </p:cTn>
                                        <p:tgtEl>
                                          <p:spTgt spid="1030"/>
                                        </p:tgtEl>
                                      </p:cBhvr>
                                      <p:to x="100000" y="80000"/>
                                    </p:animScale>
                                    <p:animScale>
                                      <p:cBhvr>
                                        <p:cTn id="60" dur="166" decel="50000">
                                          <p:stCondLst>
                                            <p:cond delay="1338"/>
                                          </p:stCondLst>
                                        </p:cTn>
                                        <p:tgtEl>
                                          <p:spTgt spid="1030"/>
                                        </p:tgtEl>
                                      </p:cBhvr>
                                      <p:to x="100000" y="100000"/>
                                    </p:animScale>
                                    <p:animScale>
                                      <p:cBhvr>
                                        <p:cTn id="61" dur="26">
                                          <p:stCondLst>
                                            <p:cond delay="1642"/>
                                          </p:stCondLst>
                                        </p:cTn>
                                        <p:tgtEl>
                                          <p:spTgt spid="1030"/>
                                        </p:tgtEl>
                                      </p:cBhvr>
                                      <p:to x="100000" y="90000"/>
                                    </p:animScale>
                                    <p:animScale>
                                      <p:cBhvr>
                                        <p:cTn id="62" dur="166" decel="50000">
                                          <p:stCondLst>
                                            <p:cond delay="1668"/>
                                          </p:stCondLst>
                                        </p:cTn>
                                        <p:tgtEl>
                                          <p:spTgt spid="1030"/>
                                        </p:tgtEl>
                                      </p:cBhvr>
                                      <p:to x="100000" y="100000"/>
                                    </p:animScale>
                                    <p:animScale>
                                      <p:cBhvr>
                                        <p:cTn id="63" dur="26">
                                          <p:stCondLst>
                                            <p:cond delay="1808"/>
                                          </p:stCondLst>
                                        </p:cTn>
                                        <p:tgtEl>
                                          <p:spTgt spid="1030"/>
                                        </p:tgtEl>
                                      </p:cBhvr>
                                      <p:to x="100000" y="95000"/>
                                    </p:animScale>
                                    <p:animScale>
                                      <p:cBhvr>
                                        <p:cTn id="64" dur="166" decel="50000">
                                          <p:stCondLst>
                                            <p:cond delay="1834"/>
                                          </p:stCondLst>
                                        </p:cTn>
                                        <p:tgtEl>
                                          <p:spTgt spid="10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5" grpId="0" build="p"/>
      <p:bldP spid="47" grpId="0" animBg="1"/>
      <p:bldP spid="10"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33"/>
        <p:cNvGrpSpPr/>
        <p:nvPr/>
      </p:nvGrpSpPr>
      <p:grpSpPr>
        <a:xfrm>
          <a:off x="0" y="0"/>
          <a:ext cx="0" cy="0"/>
          <a:chOff x="0" y="0"/>
          <a:chExt cx="0" cy="0"/>
        </a:xfrm>
      </p:grpSpPr>
      <p:sp>
        <p:nvSpPr>
          <p:cNvPr id="4635" name="Google Shape;4635;p71"/>
          <p:cNvSpPr txBox="1">
            <a:spLocks noGrp="1"/>
          </p:cNvSpPr>
          <p:nvPr>
            <p:ph type="subTitle" idx="1"/>
          </p:nvPr>
        </p:nvSpPr>
        <p:spPr>
          <a:xfrm>
            <a:off x="914180" y="917312"/>
            <a:ext cx="7089426" cy="3303409"/>
          </a:xfrm>
          <a:prstGeom prst="rect">
            <a:avLst/>
          </a:prstGeom>
        </p:spPr>
        <p:txBody>
          <a:bodyPr spcFirstLastPara="1" wrap="square" lIns="91425" tIns="91425" rIns="91425" bIns="91425" anchor="t" anchorCtr="0">
            <a:noAutofit/>
          </a:bodyPr>
          <a:lstStyle/>
          <a:p>
            <a:pPr marL="342900" lvl="0" indent="-342900">
              <a:lnSpc>
                <a:spcPct val="150000"/>
              </a:lnSpc>
              <a:buSzPts val="1100"/>
              <a:buFont typeface="Wingdings" panose="05000000000000000000" pitchFamily="2" charset="2"/>
              <a:buChar char="ü"/>
            </a:pPr>
            <a:r>
              <a:rPr lang="vi-VN" sz="2000">
                <a:latin typeface="+mn-lt"/>
              </a:rPr>
              <a:t>Đặt cả lòng bàn tay lên chuột và đặt nhẹ các ngón tay lên các nút chuột.</a:t>
            </a:r>
          </a:p>
          <a:p>
            <a:pPr marL="342900" lvl="0" indent="-342900">
              <a:lnSpc>
                <a:spcPct val="150000"/>
              </a:lnSpc>
              <a:buSzPts val="1100"/>
              <a:buFont typeface="Wingdings" panose="05000000000000000000" pitchFamily="2" charset="2"/>
              <a:buChar char="ü"/>
            </a:pPr>
            <a:r>
              <a:rPr lang="vi-VN" sz="2000">
                <a:latin typeface="+mn-lt"/>
              </a:rPr>
              <a:t>Ngón tay trỏ đặt ở núi chuột trái, ngón tay giữa đặt ở nút chuột phải. Các ngón tay còn lại đặt tự nhiên ở bên trái và bên phải chuột.</a:t>
            </a:r>
          </a:p>
          <a:p>
            <a:pPr marL="342900" lvl="0" indent="-342900">
              <a:lnSpc>
                <a:spcPct val="150000"/>
              </a:lnSpc>
              <a:buSzPts val="1100"/>
              <a:buFont typeface="Wingdings" panose="05000000000000000000" pitchFamily="2" charset="2"/>
              <a:buChar char="ü"/>
            </a:pPr>
            <a:r>
              <a:rPr lang="vi-VN" sz="2000">
                <a:latin typeface="+mn-lt"/>
              </a:rPr>
              <a:t>Bàn tay và cổ tay ở vị trí thẳng hàng.</a:t>
            </a:r>
          </a:p>
          <a:p>
            <a:pPr marL="342900" lvl="0" indent="-342900">
              <a:lnSpc>
                <a:spcPct val="150000"/>
              </a:lnSpc>
              <a:buSzPts val="1100"/>
              <a:buFont typeface="Wingdings" panose="05000000000000000000" pitchFamily="2" charset="2"/>
              <a:buChar char="ü"/>
            </a:pPr>
            <a:r>
              <a:rPr lang="vi-VN" sz="2000">
                <a:latin typeface="+mn-lt"/>
              </a:rPr>
              <a:t>Cử động nhưng không vẹo cổ tay khi di chuyển chuột.</a:t>
            </a:r>
          </a:p>
        </p:txBody>
      </p:sp>
      <p:grpSp>
        <p:nvGrpSpPr>
          <p:cNvPr id="4738" name="Google Shape;4738;p71"/>
          <p:cNvGrpSpPr/>
          <p:nvPr/>
        </p:nvGrpSpPr>
        <p:grpSpPr>
          <a:xfrm>
            <a:off x="6985299" y="3996650"/>
            <a:ext cx="2154241" cy="1306983"/>
            <a:chOff x="7065924" y="3940900"/>
            <a:chExt cx="2154241" cy="1306983"/>
          </a:xfrm>
        </p:grpSpPr>
        <p:sp>
          <p:nvSpPr>
            <p:cNvPr id="4739" name="Google Shape;4739;p71"/>
            <p:cNvSpPr/>
            <p:nvPr/>
          </p:nvSpPr>
          <p:spPr>
            <a:xfrm>
              <a:off x="7065924" y="3940900"/>
              <a:ext cx="2154231" cy="1306983"/>
            </a:xfrm>
            <a:custGeom>
              <a:avLst/>
              <a:gdLst/>
              <a:ahLst/>
              <a:cxnLst/>
              <a:rect l="l" t="t" r="r" b="b"/>
              <a:pathLst>
                <a:path w="40715" h="24702" extrusionOk="0">
                  <a:moveTo>
                    <a:pt x="40706" y="0"/>
                  </a:moveTo>
                  <a:lnTo>
                    <a:pt x="40706" y="0"/>
                  </a:lnTo>
                  <a:lnTo>
                    <a:pt x="40706" y="0"/>
                  </a:lnTo>
                  <a:cubicBezTo>
                    <a:pt x="40709" y="0"/>
                    <a:pt x="40712" y="0"/>
                    <a:pt x="40715" y="0"/>
                  </a:cubicBezTo>
                  <a:close/>
                  <a:moveTo>
                    <a:pt x="40706" y="0"/>
                  </a:moveTo>
                  <a:cubicBezTo>
                    <a:pt x="39251" y="1"/>
                    <a:pt x="37788" y="134"/>
                    <a:pt x="36374" y="317"/>
                  </a:cubicBezTo>
                  <a:cubicBezTo>
                    <a:pt x="33750" y="625"/>
                    <a:pt x="30601" y="1458"/>
                    <a:pt x="29918" y="4007"/>
                  </a:cubicBezTo>
                  <a:cubicBezTo>
                    <a:pt x="29546" y="3141"/>
                    <a:pt x="28682" y="2749"/>
                    <a:pt x="27751" y="2749"/>
                  </a:cubicBezTo>
                  <a:cubicBezTo>
                    <a:pt x="26740" y="2749"/>
                    <a:pt x="25652" y="3212"/>
                    <a:pt x="25035" y="4032"/>
                  </a:cubicBezTo>
                  <a:cubicBezTo>
                    <a:pt x="23863" y="5583"/>
                    <a:pt x="23909" y="7682"/>
                    <a:pt x="24006" y="9615"/>
                  </a:cubicBezTo>
                  <a:lnTo>
                    <a:pt x="24006" y="9615"/>
                  </a:lnTo>
                  <a:cubicBezTo>
                    <a:pt x="23909" y="8292"/>
                    <a:pt x="22546" y="7497"/>
                    <a:pt x="21185" y="7497"/>
                  </a:cubicBezTo>
                  <a:cubicBezTo>
                    <a:pt x="20515" y="7497"/>
                    <a:pt x="19846" y="7689"/>
                    <a:pt x="19329" y="8106"/>
                  </a:cubicBezTo>
                  <a:cubicBezTo>
                    <a:pt x="17729" y="9381"/>
                    <a:pt x="17496" y="11772"/>
                    <a:pt x="17979" y="13747"/>
                  </a:cubicBezTo>
                  <a:cubicBezTo>
                    <a:pt x="15755" y="8939"/>
                    <a:pt x="11939" y="4866"/>
                    <a:pt x="7265" y="2325"/>
                  </a:cubicBezTo>
                  <a:lnTo>
                    <a:pt x="7265" y="2325"/>
                  </a:lnTo>
                  <a:cubicBezTo>
                    <a:pt x="7049" y="6823"/>
                    <a:pt x="9431" y="11364"/>
                    <a:pt x="13255" y="13755"/>
                  </a:cubicBezTo>
                  <a:cubicBezTo>
                    <a:pt x="12887" y="13596"/>
                    <a:pt x="12490" y="13521"/>
                    <a:pt x="12090" y="13521"/>
                  </a:cubicBezTo>
                  <a:cubicBezTo>
                    <a:pt x="11062" y="13521"/>
                    <a:pt x="10022" y="14019"/>
                    <a:pt x="9440" y="14871"/>
                  </a:cubicBezTo>
                  <a:cubicBezTo>
                    <a:pt x="8640" y="16063"/>
                    <a:pt x="8831" y="17812"/>
                    <a:pt x="9848" y="18812"/>
                  </a:cubicBezTo>
                  <a:cubicBezTo>
                    <a:pt x="9525" y="18710"/>
                    <a:pt x="9194" y="18663"/>
                    <a:pt x="8863" y="18663"/>
                  </a:cubicBezTo>
                  <a:cubicBezTo>
                    <a:pt x="6909" y="18663"/>
                    <a:pt x="4963" y="20316"/>
                    <a:pt x="4899" y="22311"/>
                  </a:cubicBezTo>
                  <a:cubicBezTo>
                    <a:pt x="4523" y="21673"/>
                    <a:pt x="3835" y="21386"/>
                    <a:pt x="3106" y="21386"/>
                  </a:cubicBezTo>
                  <a:cubicBezTo>
                    <a:pt x="2254" y="21386"/>
                    <a:pt x="1347" y="21778"/>
                    <a:pt x="817" y="22461"/>
                  </a:cubicBezTo>
                  <a:cubicBezTo>
                    <a:pt x="359" y="23044"/>
                    <a:pt x="100" y="23827"/>
                    <a:pt x="0" y="24702"/>
                  </a:cubicBezTo>
                  <a:lnTo>
                    <a:pt x="40706" y="24702"/>
                  </a:lnTo>
                  <a:lnTo>
                    <a:pt x="407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71"/>
            <p:cNvSpPr/>
            <p:nvPr/>
          </p:nvSpPr>
          <p:spPr>
            <a:xfrm>
              <a:off x="7065924" y="4928398"/>
              <a:ext cx="521481" cy="319471"/>
            </a:xfrm>
            <a:custGeom>
              <a:avLst/>
              <a:gdLst/>
              <a:ahLst/>
              <a:cxnLst/>
              <a:rect l="l" t="t" r="r" b="b"/>
              <a:pathLst>
                <a:path w="9856" h="6038" extrusionOk="0">
                  <a:moveTo>
                    <a:pt x="8869" y="1"/>
                  </a:moveTo>
                  <a:cubicBezTo>
                    <a:pt x="6912" y="1"/>
                    <a:pt x="4969" y="1651"/>
                    <a:pt x="4907" y="3638"/>
                  </a:cubicBezTo>
                  <a:cubicBezTo>
                    <a:pt x="4528" y="3006"/>
                    <a:pt x="3841" y="2721"/>
                    <a:pt x="3115" y="2721"/>
                  </a:cubicBezTo>
                  <a:cubicBezTo>
                    <a:pt x="2263" y="2721"/>
                    <a:pt x="1356" y="3113"/>
                    <a:pt x="825" y="3797"/>
                  </a:cubicBezTo>
                  <a:cubicBezTo>
                    <a:pt x="367" y="4380"/>
                    <a:pt x="108" y="5163"/>
                    <a:pt x="0" y="6038"/>
                  </a:cubicBezTo>
                  <a:lnTo>
                    <a:pt x="5199" y="6038"/>
                  </a:lnTo>
                  <a:cubicBezTo>
                    <a:pt x="5817" y="4636"/>
                    <a:pt x="7342" y="3620"/>
                    <a:pt x="8881" y="3620"/>
                  </a:cubicBezTo>
                  <a:cubicBezTo>
                    <a:pt x="9208" y="3620"/>
                    <a:pt x="9536" y="3665"/>
                    <a:pt x="9856" y="3763"/>
                  </a:cubicBezTo>
                  <a:cubicBezTo>
                    <a:pt x="8889" y="2822"/>
                    <a:pt x="8664" y="1206"/>
                    <a:pt x="9323" y="31"/>
                  </a:cubicBezTo>
                  <a:cubicBezTo>
                    <a:pt x="9172" y="11"/>
                    <a:pt x="9021" y="1"/>
                    <a:pt x="8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71"/>
            <p:cNvSpPr/>
            <p:nvPr/>
          </p:nvSpPr>
          <p:spPr>
            <a:xfrm>
              <a:off x="7447203" y="3942646"/>
              <a:ext cx="1772961" cy="919100"/>
            </a:xfrm>
            <a:custGeom>
              <a:avLst/>
              <a:gdLst/>
              <a:ahLst/>
              <a:cxnLst/>
              <a:rect l="l" t="t" r="r" b="b"/>
              <a:pathLst>
                <a:path w="33509" h="17371" extrusionOk="0">
                  <a:moveTo>
                    <a:pt x="16800" y="13239"/>
                  </a:moveTo>
                  <a:cubicBezTo>
                    <a:pt x="16802" y="13270"/>
                    <a:pt x="16803" y="13300"/>
                    <a:pt x="16805" y="13330"/>
                  </a:cubicBezTo>
                  <a:cubicBezTo>
                    <a:pt x="16804" y="13300"/>
                    <a:pt x="16802" y="13269"/>
                    <a:pt x="16800" y="13239"/>
                  </a:cubicBezTo>
                  <a:close/>
                  <a:moveTo>
                    <a:pt x="33509" y="0"/>
                  </a:moveTo>
                  <a:cubicBezTo>
                    <a:pt x="32051" y="0"/>
                    <a:pt x="30584" y="134"/>
                    <a:pt x="29168" y="309"/>
                  </a:cubicBezTo>
                  <a:cubicBezTo>
                    <a:pt x="26544" y="625"/>
                    <a:pt x="23395" y="1458"/>
                    <a:pt x="22712" y="4008"/>
                  </a:cubicBezTo>
                  <a:cubicBezTo>
                    <a:pt x="22340" y="3142"/>
                    <a:pt x="21476" y="2750"/>
                    <a:pt x="20545" y="2750"/>
                  </a:cubicBezTo>
                  <a:cubicBezTo>
                    <a:pt x="19534" y="2750"/>
                    <a:pt x="18446" y="3213"/>
                    <a:pt x="17829" y="4033"/>
                  </a:cubicBezTo>
                  <a:cubicBezTo>
                    <a:pt x="16657" y="5575"/>
                    <a:pt x="16703" y="7682"/>
                    <a:pt x="16800" y="9615"/>
                  </a:cubicBezTo>
                  <a:lnTo>
                    <a:pt x="16800" y="9615"/>
                  </a:lnTo>
                  <a:cubicBezTo>
                    <a:pt x="16703" y="8290"/>
                    <a:pt x="15335" y="7495"/>
                    <a:pt x="13972" y="7495"/>
                  </a:cubicBezTo>
                  <a:cubicBezTo>
                    <a:pt x="13305" y="7495"/>
                    <a:pt x="12638" y="7685"/>
                    <a:pt x="12123" y="8098"/>
                  </a:cubicBezTo>
                  <a:cubicBezTo>
                    <a:pt x="10523" y="9381"/>
                    <a:pt x="10290" y="11764"/>
                    <a:pt x="10773" y="13747"/>
                  </a:cubicBezTo>
                  <a:cubicBezTo>
                    <a:pt x="8549" y="8931"/>
                    <a:pt x="4733" y="4866"/>
                    <a:pt x="59" y="2325"/>
                  </a:cubicBezTo>
                  <a:lnTo>
                    <a:pt x="59" y="2325"/>
                  </a:lnTo>
                  <a:cubicBezTo>
                    <a:pt x="1" y="3633"/>
                    <a:pt x="167" y="4949"/>
                    <a:pt x="509" y="6207"/>
                  </a:cubicBezTo>
                  <a:cubicBezTo>
                    <a:pt x="4966" y="8757"/>
                    <a:pt x="8607" y="12714"/>
                    <a:pt x="10773" y="17371"/>
                  </a:cubicBezTo>
                  <a:cubicBezTo>
                    <a:pt x="10290" y="15380"/>
                    <a:pt x="10523" y="13005"/>
                    <a:pt x="12123" y="11722"/>
                  </a:cubicBezTo>
                  <a:cubicBezTo>
                    <a:pt x="12638" y="11310"/>
                    <a:pt x="13305" y="11119"/>
                    <a:pt x="13972" y="11119"/>
                  </a:cubicBezTo>
                  <a:cubicBezTo>
                    <a:pt x="15335" y="11119"/>
                    <a:pt x="16703" y="11914"/>
                    <a:pt x="16800" y="13239"/>
                  </a:cubicBezTo>
                  <a:lnTo>
                    <a:pt x="16800" y="13239"/>
                  </a:lnTo>
                  <a:cubicBezTo>
                    <a:pt x="16703" y="11306"/>
                    <a:pt x="16657" y="9199"/>
                    <a:pt x="17829" y="7657"/>
                  </a:cubicBezTo>
                  <a:cubicBezTo>
                    <a:pt x="18446" y="6837"/>
                    <a:pt x="19534" y="6374"/>
                    <a:pt x="20545" y="6374"/>
                  </a:cubicBezTo>
                  <a:cubicBezTo>
                    <a:pt x="21476" y="6374"/>
                    <a:pt x="22340" y="6766"/>
                    <a:pt x="22712" y="7632"/>
                  </a:cubicBezTo>
                  <a:cubicBezTo>
                    <a:pt x="23386" y="5091"/>
                    <a:pt x="26544" y="4258"/>
                    <a:pt x="29168" y="3933"/>
                  </a:cubicBezTo>
                  <a:cubicBezTo>
                    <a:pt x="30584" y="3766"/>
                    <a:pt x="32051" y="3633"/>
                    <a:pt x="33509" y="3625"/>
                  </a:cubicBezTo>
                  <a:lnTo>
                    <a:pt x="335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71"/>
            <p:cNvSpPr/>
            <p:nvPr/>
          </p:nvSpPr>
          <p:spPr>
            <a:xfrm>
              <a:off x="7529216" y="4699531"/>
              <a:ext cx="238518" cy="216032"/>
            </a:xfrm>
            <a:custGeom>
              <a:avLst/>
              <a:gdLst/>
              <a:ahLst/>
              <a:cxnLst/>
              <a:rect l="l" t="t" r="r" b="b"/>
              <a:pathLst>
                <a:path w="4508" h="4083" extrusionOk="0">
                  <a:moveTo>
                    <a:pt x="1192" y="0"/>
                  </a:moveTo>
                  <a:cubicBezTo>
                    <a:pt x="1000" y="167"/>
                    <a:pt x="834" y="350"/>
                    <a:pt x="700" y="558"/>
                  </a:cubicBezTo>
                  <a:cubicBezTo>
                    <a:pt x="0" y="1600"/>
                    <a:pt x="50" y="3066"/>
                    <a:pt x="775" y="4082"/>
                  </a:cubicBezTo>
                  <a:cubicBezTo>
                    <a:pt x="1357" y="3293"/>
                    <a:pt x="2358" y="2833"/>
                    <a:pt x="3346" y="2833"/>
                  </a:cubicBezTo>
                  <a:cubicBezTo>
                    <a:pt x="3745" y="2833"/>
                    <a:pt x="4141" y="2908"/>
                    <a:pt x="4508" y="3066"/>
                  </a:cubicBezTo>
                  <a:cubicBezTo>
                    <a:pt x="3216" y="2266"/>
                    <a:pt x="2108" y="1208"/>
                    <a:pt x="1192" y="0"/>
                  </a:cubicBezTo>
                  <a:close/>
                </a:path>
              </a:pathLst>
            </a:custGeom>
            <a:solidFill>
              <a:srgbClr val="468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71"/>
            <p:cNvSpPr/>
            <p:nvPr/>
          </p:nvSpPr>
          <p:spPr>
            <a:xfrm>
              <a:off x="7065924" y="3940900"/>
              <a:ext cx="2154231" cy="1306983"/>
            </a:xfrm>
            <a:custGeom>
              <a:avLst/>
              <a:gdLst/>
              <a:ahLst/>
              <a:cxnLst/>
              <a:rect l="l" t="t" r="r" b="b"/>
              <a:pathLst>
                <a:path w="40715" h="24702" extrusionOk="0">
                  <a:moveTo>
                    <a:pt x="40706" y="0"/>
                  </a:moveTo>
                  <a:lnTo>
                    <a:pt x="40706" y="0"/>
                  </a:lnTo>
                  <a:lnTo>
                    <a:pt x="40706" y="0"/>
                  </a:lnTo>
                  <a:cubicBezTo>
                    <a:pt x="40709" y="0"/>
                    <a:pt x="40712" y="0"/>
                    <a:pt x="40715" y="0"/>
                  </a:cubicBezTo>
                  <a:close/>
                  <a:moveTo>
                    <a:pt x="40706" y="0"/>
                  </a:moveTo>
                  <a:cubicBezTo>
                    <a:pt x="39251" y="1"/>
                    <a:pt x="37788" y="134"/>
                    <a:pt x="36374" y="317"/>
                  </a:cubicBezTo>
                  <a:cubicBezTo>
                    <a:pt x="33750" y="625"/>
                    <a:pt x="30601" y="1458"/>
                    <a:pt x="29918" y="4007"/>
                  </a:cubicBezTo>
                  <a:cubicBezTo>
                    <a:pt x="29546" y="3141"/>
                    <a:pt x="28682" y="2749"/>
                    <a:pt x="27751" y="2749"/>
                  </a:cubicBezTo>
                  <a:cubicBezTo>
                    <a:pt x="26740" y="2749"/>
                    <a:pt x="25652" y="3212"/>
                    <a:pt x="25035" y="4032"/>
                  </a:cubicBezTo>
                  <a:cubicBezTo>
                    <a:pt x="23863" y="5583"/>
                    <a:pt x="23909" y="7682"/>
                    <a:pt x="24006" y="9615"/>
                  </a:cubicBezTo>
                  <a:lnTo>
                    <a:pt x="24006" y="9615"/>
                  </a:lnTo>
                  <a:cubicBezTo>
                    <a:pt x="23909" y="8292"/>
                    <a:pt x="22546" y="7497"/>
                    <a:pt x="21185" y="7497"/>
                  </a:cubicBezTo>
                  <a:cubicBezTo>
                    <a:pt x="20515" y="7497"/>
                    <a:pt x="19846" y="7689"/>
                    <a:pt x="19329" y="8106"/>
                  </a:cubicBezTo>
                  <a:cubicBezTo>
                    <a:pt x="17729" y="9381"/>
                    <a:pt x="17496" y="11772"/>
                    <a:pt x="17979" y="13747"/>
                  </a:cubicBezTo>
                  <a:cubicBezTo>
                    <a:pt x="15755" y="8939"/>
                    <a:pt x="11939" y="4866"/>
                    <a:pt x="7265" y="2325"/>
                  </a:cubicBezTo>
                  <a:lnTo>
                    <a:pt x="7265" y="2325"/>
                  </a:lnTo>
                  <a:cubicBezTo>
                    <a:pt x="7049" y="6823"/>
                    <a:pt x="9431" y="11364"/>
                    <a:pt x="13255" y="13755"/>
                  </a:cubicBezTo>
                  <a:cubicBezTo>
                    <a:pt x="12887" y="13596"/>
                    <a:pt x="12490" y="13521"/>
                    <a:pt x="12090" y="13521"/>
                  </a:cubicBezTo>
                  <a:cubicBezTo>
                    <a:pt x="11062" y="13521"/>
                    <a:pt x="10022" y="14019"/>
                    <a:pt x="9440" y="14871"/>
                  </a:cubicBezTo>
                  <a:cubicBezTo>
                    <a:pt x="8640" y="16063"/>
                    <a:pt x="8831" y="17812"/>
                    <a:pt x="9848" y="18812"/>
                  </a:cubicBezTo>
                  <a:cubicBezTo>
                    <a:pt x="9525" y="18710"/>
                    <a:pt x="9194" y="18663"/>
                    <a:pt x="8863" y="18663"/>
                  </a:cubicBezTo>
                  <a:cubicBezTo>
                    <a:pt x="6909" y="18663"/>
                    <a:pt x="4963" y="20316"/>
                    <a:pt x="4899" y="22311"/>
                  </a:cubicBezTo>
                  <a:cubicBezTo>
                    <a:pt x="4523" y="21673"/>
                    <a:pt x="3835" y="21386"/>
                    <a:pt x="3106" y="21386"/>
                  </a:cubicBezTo>
                  <a:cubicBezTo>
                    <a:pt x="2254" y="21386"/>
                    <a:pt x="1347" y="21778"/>
                    <a:pt x="817" y="22461"/>
                  </a:cubicBezTo>
                  <a:cubicBezTo>
                    <a:pt x="359" y="23044"/>
                    <a:pt x="100" y="23827"/>
                    <a:pt x="0" y="24702"/>
                  </a:cubicBezTo>
                  <a:lnTo>
                    <a:pt x="40706" y="24702"/>
                  </a:lnTo>
                  <a:lnTo>
                    <a:pt x="40706" y="0"/>
                  </a:lnTo>
                  <a:close/>
                </a:path>
              </a:pathLst>
            </a:custGeom>
            <a:solidFill>
              <a:srgbClr val="262034">
                <a:alpha val="5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4" name="Google Shape;4744;p71"/>
          <p:cNvGrpSpPr/>
          <p:nvPr/>
        </p:nvGrpSpPr>
        <p:grpSpPr>
          <a:xfrm>
            <a:off x="8139268" y="4427648"/>
            <a:ext cx="684975" cy="876048"/>
            <a:chOff x="5791475" y="1450100"/>
            <a:chExt cx="1065777" cy="1363074"/>
          </a:xfrm>
        </p:grpSpPr>
        <p:sp>
          <p:nvSpPr>
            <p:cNvPr id="4745" name="Google Shape;4745;p71"/>
            <p:cNvSpPr/>
            <p:nvPr/>
          </p:nvSpPr>
          <p:spPr>
            <a:xfrm>
              <a:off x="6158688" y="1805226"/>
              <a:ext cx="446388" cy="1007949"/>
            </a:xfrm>
            <a:custGeom>
              <a:avLst/>
              <a:gdLst/>
              <a:ahLst/>
              <a:cxnLst/>
              <a:rect l="l" t="t" r="r" b="b"/>
              <a:pathLst>
                <a:path w="9895" h="22343" extrusionOk="0">
                  <a:moveTo>
                    <a:pt x="369" y="0"/>
                  </a:moveTo>
                  <a:cubicBezTo>
                    <a:pt x="185" y="0"/>
                    <a:pt x="0" y="179"/>
                    <a:pt x="147" y="357"/>
                  </a:cubicBezTo>
                  <a:cubicBezTo>
                    <a:pt x="1446" y="2056"/>
                    <a:pt x="2879" y="3639"/>
                    <a:pt x="4021" y="5464"/>
                  </a:cubicBezTo>
                  <a:cubicBezTo>
                    <a:pt x="5187" y="7322"/>
                    <a:pt x="6179" y="9296"/>
                    <a:pt x="6945" y="11354"/>
                  </a:cubicBezTo>
                  <a:cubicBezTo>
                    <a:pt x="8303" y="14961"/>
                    <a:pt x="8794" y="18585"/>
                    <a:pt x="8944" y="22343"/>
                  </a:cubicBezTo>
                  <a:lnTo>
                    <a:pt x="9878" y="22343"/>
                  </a:lnTo>
                  <a:cubicBezTo>
                    <a:pt x="9894" y="18469"/>
                    <a:pt x="8944" y="14478"/>
                    <a:pt x="7570" y="10929"/>
                  </a:cubicBezTo>
                  <a:cubicBezTo>
                    <a:pt x="6062" y="7055"/>
                    <a:pt x="3771" y="2789"/>
                    <a:pt x="530" y="57"/>
                  </a:cubicBezTo>
                  <a:cubicBezTo>
                    <a:pt x="483" y="17"/>
                    <a:pt x="426" y="0"/>
                    <a:pt x="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71"/>
            <p:cNvSpPr/>
            <p:nvPr/>
          </p:nvSpPr>
          <p:spPr>
            <a:xfrm>
              <a:off x="5791475" y="1450100"/>
              <a:ext cx="698973" cy="699830"/>
            </a:xfrm>
            <a:custGeom>
              <a:avLst/>
              <a:gdLst/>
              <a:ahLst/>
              <a:cxnLst/>
              <a:rect l="l" t="t" r="r" b="b"/>
              <a:pathLst>
                <a:path w="15494" h="15513" extrusionOk="0">
                  <a:moveTo>
                    <a:pt x="11044" y="0"/>
                  </a:moveTo>
                  <a:cubicBezTo>
                    <a:pt x="10663" y="0"/>
                    <a:pt x="10238" y="282"/>
                    <a:pt x="9945" y="581"/>
                  </a:cubicBezTo>
                  <a:cubicBezTo>
                    <a:pt x="8587" y="1972"/>
                    <a:pt x="7904" y="3971"/>
                    <a:pt x="8120" y="5896"/>
                  </a:cubicBezTo>
                  <a:cubicBezTo>
                    <a:pt x="7580" y="4567"/>
                    <a:pt x="6717" y="3013"/>
                    <a:pt x="5282" y="3013"/>
                  </a:cubicBezTo>
                  <a:cubicBezTo>
                    <a:pt x="5279" y="3013"/>
                    <a:pt x="5275" y="3013"/>
                    <a:pt x="5271" y="3013"/>
                  </a:cubicBezTo>
                  <a:cubicBezTo>
                    <a:pt x="4038" y="3038"/>
                    <a:pt x="3121" y="4413"/>
                    <a:pt x="3346" y="5621"/>
                  </a:cubicBezTo>
                  <a:cubicBezTo>
                    <a:pt x="3575" y="6806"/>
                    <a:pt x="4629" y="7694"/>
                    <a:pt x="5794" y="8003"/>
                  </a:cubicBezTo>
                  <a:lnTo>
                    <a:pt x="5794" y="8003"/>
                  </a:lnTo>
                  <a:cubicBezTo>
                    <a:pt x="5685" y="7978"/>
                    <a:pt x="5567" y="7967"/>
                    <a:pt x="5444" y="7967"/>
                  </a:cubicBezTo>
                  <a:cubicBezTo>
                    <a:pt x="3506" y="7967"/>
                    <a:pt x="0" y="10791"/>
                    <a:pt x="2830" y="10845"/>
                  </a:cubicBezTo>
                  <a:cubicBezTo>
                    <a:pt x="2311" y="11509"/>
                    <a:pt x="477" y="14419"/>
                    <a:pt x="1577" y="14419"/>
                  </a:cubicBezTo>
                  <a:cubicBezTo>
                    <a:pt x="1802" y="14419"/>
                    <a:pt x="2149" y="14297"/>
                    <a:pt x="2655" y="14010"/>
                  </a:cubicBezTo>
                  <a:cubicBezTo>
                    <a:pt x="4571" y="12919"/>
                    <a:pt x="6379" y="11644"/>
                    <a:pt x="8045" y="10195"/>
                  </a:cubicBezTo>
                  <a:lnTo>
                    <a:pt x="8045" y="10195"/>
                  </a:lnTo>
                  <a:cubicBezTo>
                    <a:pt x="7245" y="11811"/>
                    <a:pt x="7029" y="13711"/>
                    <a:pt x="7420" y="15460"/>
                  </a:cubicBezTo>
                  <a:cubicBezTo>
                    <a:pt x="7499" y="15496"/>
                    <a:pt x="7576" y="15512"/>
                    <a:pt x="7652" y="15512"/>
                  </a:cubicBezTo>
                  <a:cubicBezTo>
                    <a:pt x="8055" y="15512"/>
                    <a:pt x="8421" y="15061"/>
                    <a:pt x="8645" y="14669"/>
                  </a:cubicBezTo>
                  <a:cubicBezTo>
                    <a:pt x="9078" y="13877"/>
                    <a:pt x="9620" y="13152"/>
                    <a:pt x="9745" y="12261"/>
                  </a:cubicBezTo>
                  <a:cubicBezTo>
                    <a:pt x="9878" y="11278"/>
                    <a:pt x="9928" y="10295"/>
                    <a:pt x="9878" y="9312"/>
                  </a:cubicBezTo>
                  <a:lnTo>
                    <a:pt x="9878" y="9312"/>
                  </a:lnTo>
                  <a:cubicBezTo>
                    <a:pt x="10078" y="9795"/>
                    <a:pt x="10328" y="10270"/>
                    <a:pt x="10678" y="10645"/>
                  </a:cubicBezTo>
                  <a:cubicBezTo>
                    <a:pt x="11167" y="11153"/>
                    <a:pt x="11888" y="11515"/>
                    <a:pt x="12602" y="11515"/>
                  </a:cubicBezTo>
                  <a:cubicBezTo>
                    <a:pt x="12824" y="11515"/>
                    <a:pt x="13046" y="11480"/>
                    <a:pt x="13260" y="11403"/>
                  </a:cubicBezTo>
                  <a:cubicBezTo>
                    <a:pt x="14194" y="11070"/>
                    <a:pt x="14943" y="9645"/>
                    <a:pt x="14302" y="8762"/>
                  </a:cubicBezTo>
                  <a:cubicBezTo>
                    <a:pt x="14085" y="8462"/>
                    <a:pt x="13760" y="8270"/>
                    <a:pt x="13435" y="8095"/>
                  </a:cubicBezTo>
                  <a:cubicBezTo>
                    <a:pt x="12782" y="7735"/>
                    <a:pt x="12109" y="7402"/>
                    <a:pt x="11391" y="7236"/>
                  </a:cubicBezTo>
                  <a:lnTo>
                    <a:pt x="11391" y="7236"/>
                  </a:lnTo>
                  <a:cubicBezTo>
                    <a:pt x="11753" y="7307"/>
                    <a:pt x="12124" y="7366"/>
                    <a:pt x="12486" y="7366"/>
                  </a:cubicBezTo>
                  <a:cubicBezTo>
                    <a:pt x="12857" y="7366"/>
                    <a:pt x="13217" y="7304"/>
                    <a:pt x="13544" y="7129"/>
                  </a:cubicBezTo>
                  <a:cubicBezTo>
                    <a:pt x="14335" y="6712"/>
                    <a:pt x="15185" y="5371"/>
                    <a:pt x="15352" y="4505"/>
                  </a:cubicBezTo>
                  <a:cubicBezTo>
                    <a:pt x="15493" y="3755"/>
                    <a:pt x="15143" y="2855"/>
                    <a:pt x="14410" y="2663"/>
                  </a:cubicBezTo>
                  <a:cubicBezTo>
                    <a:pt x="14303" y="2634"/>
                    <a:pt x="14195" y="2621"/>
                    <a:pt x="14087" y="2621"/>
                  </a:cubicBezTo>
                  <a:cubicBezTo>
                    <a:pt x="13640" y="2621"/>
                    <a:pt x="13190" y="2845"/>
                    <a:pt x="12794" y="3080"/>
                  </a:cubicBezTo>
                  <a:cubicBezTo>
                    <a:pt x="11986" y="3563"/>
                    <a:pt x="11211" y="4130"/>
                    <a:pt x="10503" y="4763"/>
                  </a:cubicBezTo>
                  <a:cubicBezTo>
                    <a:pt x="11411" y="3738"/>
                    <a:pt x="11894" y="2355"/>
                    <a:pt x="11794" y="1006"/>
                  </a:cubicBezTo>
                  <a:cubicBezTo>
                    <a:pt x="11778" y="689"/>
                    <a:pt x="11703" y="347"/>
                    <a:pt x="11461" y="147"/>
                  </a:cubicBezTo>
                  <a:cubicBezTo>
                    <a:pt x="11336" y="44"/>
                    <a:pt x="11193" y="0"/>
                    <a:pt x="1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71"/>
            <p:cNvSpPr/>
            <p:nvPr/>
          </p:nvSpPr>
          <p:spPr>
            <a:xfrm>
              <a:off x="5813174" y="1815286"/>
              <a:ext cx="416073" cy="334645"/>
            </a:xfrm>
            <a:custGeom>
              <a:avLst/>
              <a:gdLst/>
              <a:ahLst/>
              <a:cxnLst/>
              <a:rect l="l" t="t" r="r" b="b"/>
              <a:pathLst>
                <a:path w="9223" h="7418" extrusionOk="0">
                  <a:moveTo>
                    <a:pt x="5340" y="0"/>
                  </a:moveTo>
                  <a:lnTo>
                    <a:pt x="5340" y="0"/>
                  </a:lnTo>
                  <a:cubicBezTo>
                    <a:pt x="4232" y="917"/>
                    <a:pt x="2907" y="242"/>
                    <a:pt x="1891" y="1242"/>
                  </a:cubicBezTo>
                  <a:cubicBezTo>
                    <a:pt x="1641" y="1475"/>
                    <a:pt x="1141" y="1925"/>
                    <a:pt x="1282" y="2333"/>
                  </a:cubicBezTo>
                  <a:cubicBezTo>
                    <a:pt x="1349" y="2507"/>
                    <a:pt x="1874" y="2800"/>
                    <a:pt x="2164" y="2800"/>
                  </a:cubicBezTo>
                  <a:cubicBezTo>
                    <a:pt x="2234" y="2800"/>
                    <a:pt x="2291" y="2782"/>
                    <a:pt x="2324" y="2741"/>
                  </a:cubicBezTo>
                  <a:lnTo>
                    <a:pt x="2324" y="2741"/>
                  </a:lnTo>
                  <a:cubicBezTo>
                    <a:pt x="1826" y="3412"/>
                    <a:pt x="1" y="6324"/>
                    <a:pt x="1099" y="6324"/>
                  </a:cubicBezTo>
                  <a:cubicBezTo>
                    <a:pt x="1323" y="6324"/>
                    <a:pt x="1669" y="6202"/>
                    <a:pt x="2174" y="5915"/>
                  </a:cubicBezTo>
                  <a:cubicBezTo>
                    <a:pt x="4090" y="4824"/>
                    <a:pt x="5898" y="3549"/>
                    <a:pt x="7564" y="2100"/>
                  </a:cubicBezTo>
                  <a:lnTo>
                    <a:pt x="7564" y="2100"/>
                  </a:lnTo>
                  <a:cubicBezTo>
                    <a:pt x="6764" y="3716"/>
                    <a:pt x="6548" y="5616"/>
                    <a:pt x="6939" y="7365"/>
                  </a:cubicBezTo>
                  <a:cubicBezTo>
                    <a:pt x="7018" y="7401"/>
                    <a:pt x="7095" y="7417"/>
                    <a:pt x="7171" y="7417"/>
                  </a:cubicBezTo>
                  <a:cubicBezTo>
                    <a:pt x="7574" y="7417"/>
                    <a:pt x="7940" y="6966"/>
                    <a:pt x="8164" y="6574"/>
                  </a:cubicBezTo>
                  <a:cubicBezTo>
                    <a:pt x="9222" y="4666"/>
                    <a:pt x="9114" y="3474"/>
                    <a:pt x="9064" y="1308"/>
                  </a:cubicBezTo>
                  <a:lnTo>
                    <a:pt x="9064" y="1308"/>
                  </a:lnTo>
                  <a:cubicBezTo>
                    <a:pt x="9005" y="1742"/>
                    <a:pt x="8822" y="2266"/>
                    <a:pt x="8397" y="2291"/>
                  </a:cubicBezTo>
                  <a:cubicBezTo>
                    <a:pt x="8389" y="2292"/>
                    <a:pt x="8381" y="2292"/>
                    <a:pt x="8373" y="2292"/>
                  </a:cubicBezTo>
                  <a:cubicBezTo>
                    <a:pt x="8224" y="2292"/>
                    <a:pt x="8082" y="2220"/>
                    <a:pt x="7947" y="2125"/>
                  </a:cubicBezTo>
                  <a:cubicBezTo>
                    <a:pt x="7356" y="1675"/>
                    <a:pt x="7264" y="834"/>
                    <a:pt x="7223" y="84"/>
                  </a:cubicBezTo>
                  <a:cubicBezTo>
                    <a:pt x="6681" y="750"/>
                    <a:pt x="6056" y="1350"/>
                    <a:pt x="5381" y="1892"/>
                  </a:cubicBezTo>
                  <a:cubicBezTo>
                    <a:pt x="5216" y="2024"/>
                    <a:pt x="4990" y="2145"/>
                    <a:pt x="4795" y="2145"/>
                  </a:cubicBezTo>
                  <a:cubicBezTo>
                    <a:pt x="4694" y="2145"/>
                    <a:pt x="4602" y="2112"/>
                    <a:pt x="4532" y="2033"/>
                  </a:cubicBezTo>
                  <a:cubicBezTo>
                    <a:pt x="4373" y="1833"/>
                    <a:pt x="4482" y="1533"/>
                    <a:pt x="4607" y="1300"/>
                  </a:cubicBezTo>
                  <a:cubicBezTo>
                    <a:pt x="4848" y="867"/>
                    <a:pt x="5090" y="434"/>
                    <a:pt x="5340" y="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71"/>
            <p:cNvSpPr/>
            <p:nvPr/>
          </p:nvSpPr>
          <p:spPr>
            <a:xfrm>
              <a:off x="6081862" y="1742655"/>
              <a:ext cx="181939" cy="133488"/>
            </a:xfrm>
            <a:custGeom>
              <a:avLst/>
              <a:gdLst/>
              <a:ahLst/>
              <a:cxnLst/>
              <a:rect l="l" t="t" r="r" b="b"/>
              <a:pathLst>
                <a:path w="4033" h="2959" extrusionOk="0">
                  <a:moveTo>
                    <a:pt x="2716" y="0"/>
                  </a:moveTo>
                  <a:cubicBezTo>
                    <a:pt x="1887" y="0"/>
                    <a:pt x="900" y="1216"/>
                    <a:pt x="433" y="1660"/>
                  </a:cubicBezTo>
                  <a:cubicBezTo>
                    <a:pt x="225" y="1869"/>
                    <a:pt x="0" y="2119"/>
                    <a:pt x="34" y="2410"/>
                  </a:cubicBezTo>
                  <a:cubicBezTo>
                    <a:pt x="84" y="2718"/>
                    <a:pt x="408" y="2902"/>
                    <a:pt x="717" y="2943"/>
                  </a:cubicBezTo>
                  <a:cubicBezTo>
                    <a:pt x="789" y="2953"/>
                    <a:pt x="862" y="2958"/>
                    <a:pt x="934" y="2958"/>
                  </a:cubicBezTo>
                  <a:cubicBezTo>
                    <a:pt x="1514" y="2958"/>
                    <a:pt x="2069" y="2643"/>
                    <a:pt x="2491" y="2235"/>
                  </a:cubicBezTo>
                  <a:cubicBezTo>
                    <a:pt x="3016" y="1735"/>
                    <a:pt x="4033" y="511"/>
                    <a:pt x="3016" y="61"/>
                  </a:cubicBezTo>
                  <a:cubicBezTo>
                    <a:pt x="2919" y="19"/>
                    <a:pt x="2819" y="0"/>
                    <a:pt x="2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71"/>
            <p:cNvSpPr/>
            <p:nvPr/>
          </p:nvSpPr>
          <p:spPr>
            <a:xfrm>
              <a:off x="6572682" y="1597212"/>
              <a:ext cx="284570" cy="1215962"/>
            </a:xfrm>
            <a:custGeom>
              <a:avLst/>
              <a:gdLst/>
              <a:ahLst/>
              <a:cxnLst/>
              <a:rect l="l" t="t" r="r" b="b"/>
              <a:pathLst>
                <a:path w="6308" h="26954" extrusionOk="0">
                  <a:moveTo>
                    <a:pt x="4772" y="1"/>
                  </a:moveTo>
                  <a:cubicBezTo>
                    <a:pt x="4652" y="1"/>
                    <a:pt x="4538" y="61"/>
                    <a:pt x="4466" y="211"/>
                  </a:cubicBezTo>
                  <a:cubicBezTo>
                    <a:pt x="509" y="8575"/>
                    <a:pt x="1" y="17839"/>
                    <a:pt x="184" y="26954"/>
                  </a:cubicBezTo>
                  <a:lnTo>
                    <a:pt x="2200" y="26954"/>
                  </a:lnTo>
                  <a:cubicBezTo>
                    <a:pt x="5241" y="18481"/>
                    <a:pt x="6307" y="9400"/>
                    <a:pt x="5241" y="419"/>
                  </a:cubicBezTo>
                  <a:cubicBezTo>
                    <a:pt x="5214" y="194"/>
                    <a:pt x="4985" y="1"/>
                    <a:pt x="47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71"/>
            <p:cNvSpPr/>
            <p:nvPr/>
          </p:nvSpPr>
          <p:spPr>
            <a:xfrm>
              <a:off x="6585449" y="1597212"/>
              <a:ext cx="271803" cy="1215962"/>
            </a:xfrm>
            <a:custGeom>
              <a:avLst/>
              <a:gdLst/>
              <a:ahLst/>
              <a:cxnLst/>
              <a:rect l="l" t="t" r="r" b="b"/>
              <a:pathLst>
                <a:path w="6025" h="26954" extrusionOk="0">
                  <a:moveTo>
                    <a:pt x="4488" y="1"/>
                  </a:moveTo>
                  <a:cubicBezTo>
                    <a:pt x="4369" y="1"/>
                    <a:pt x="4255" y="61"/>
                    <a:pt x="4183" y="211"/>
                  </a:cubicBezTo>
                  <a:cubicBezTo>
                    <a:pt x="3850" y="927"/>
                    <a:pt x="3542" y="1652"/>
                    <a:pt x="3250" y="2377"/>
                  </a:cubicBezTo>
                  <a:cubicBezTo>
                    <a:pt x="3942" y="10716"/>
                    <a:pt x="2817" y="19089"/>
                    <a:pt x="1" y="26954"/>
                  </a:cubicBezTo>
                  <a:lnTo>
                    <a:pt x="1917" y="26954"/>
                  </a:lnTo>
                  <a:cubicBezTo>
                    <a:pt x="4950" y="18481"/>
                    <a:pt x="6024" y="9400"/>
                    <a:pt x="4950" y="419"/>
                  </a:cubicBezTo>
                  <a:cubicBezTo>
                    <a:pt x="4928" y="194"/>
                    <a:pt x="4701" y="1"/>
                    <a:pt x="4488" y="1"/>
                  </a:cubicBezTo>
                  <a:close/>
                </a:path>
              </a:pathLst>
            </a:custGeom>
            <a:solidFill>
              <a:srgbClr val="262034">
                <a:alpha val="6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1" name="Google Shape;4751;p71"/>
          <p:cNvGrpSpPr/>
          <p:nvPr/>
        </p:nvGrpSpPr>
        <p:grpSpPr>
          <a:xfrm>
            <a:off x="2667927" y="4537063"/>
            <a:ext cx="3028172" cy="671793"/>
            <a:chOff x="2748550" y="4714950"/>
            <a:chExt cx="1141845" cy="253335"/>
          </a:xfrm>
        </p:grpSpPr>
        <p:sp>
          <p:nvSpPr>
            <p:cNvPr id="4752" name="Google Shape;4752;p71"/>
            <p:cNvSpPr/>
            <p:nvPr/>
          </p:nvSpPr>
          <p:spPr>
            <a:xfrm>
              <a:off x="2748550" y="4714950"/>
              <a:ext cx="1141593" cy="253335"/>
            </a:xfrm>
            <a:custGeom>
              <a:avLst/>
              <a:gdLst/>
              <a:ahLst/>
              <a:cxnLst/>
              <a:rect l="l" t="t" r="r" b="b"/>
              <a:pathLst>
                <a:path w="72632" h="16118" extrusionOk="0">
                  <a:moveTo>
                    <a:pt x="41750" y="1"/>
                  </a:moveTo>
                  <a:cubicBezTo>
                    <a:pt x="38959" y="1"/>
                    <a:pt x="35985" y="1238"/>
                    <a:pt x="33850" y="5378"/>
                  </a:cubicBezTo>
                  <a:cubicBezTo>
                    <a:pt x="33850" y="5378"/>
                    <a:pt x="31492" y="2829"/>
                    <a:pt x="28813" y="2829"/>
                  </a:cubicBezTo>
                  <a:cubicBezTo>
                    <a:pt x="27417" y="2829"/>
                    <a:pt x="25934" y="3522"/>
                    <a:pt x="24652" y="5628"/>
                  </a:cubicBezTo>
                  <a:cubicBezTo>
                    <a:pt x="24652" y="5628"/>
                    <a:pt x="21395" y="2726"/>
                    <a:pt x="15817" y="2726"/>
                  </a:cubicBezTo>
                  <a:cubicBezTo>
                    <a:pt x="13601" y="2726"/>
                    <a:pt x="11020" y="3183"/>
                    <a:pt x="8132" y="4462"/>
                  </a:cubicBezTo>
                  <a:cubicBezTo>
                    <a:pt x="0" y="8061"/>
                    <a:pt x="625" y="16117"/>
                    <a:pt x="625" y="16117"/>
                  </a:cubicBezTo>
                  <a:lnTo>
                    <a:pt x="72548" y="15101"/>
                  </a:lnTo>
                  <a:lnTo>
                    <a:pt x="72631" y="15101"/>
                  </a:lnTo>
                  <a:cubicBezTo>
                    <a:pt x="72631" y="15101"/>
                    <a:pt x="72273" y="5212"/>
                    <a:pt x="62259" y="4687"/>
                  </a:cubicBezTo>
                  <a:cubicBezTo>
                    <a:pt x="62259" y="4687"/>
                    <a:pt x="60326" y="103"/>
                    <a:pt x="55927" y="103"/>
                  </a:cubicBezTo>
                  <a:cubicBezTo>
                    <a:pt x="54215" y="103"/>
                    <a:pt x="52129" y="798"/>
                    <a:pt x="49637" y="2729"/>
                  </a:cubicBezTo>
                  <a:cubicBezTo>
                    <a:pt x="49637" y="2729"/>
                    <a:pt x="45895" y="1"/>
                    <a:pt x="417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71"/>
            <p:cNvSpPr/>
            <p:nvPr/>
          </p:nvSpPr>
          <p:spPr>
            <a:xfrm>
              <a:off x="3204874" y="4829841"/>
              <a:ext cx="233091" cy="101236"/>
            </a:xfrm>
            <a:custGeom>
              <a:avLst/>
              <a:gdLst/>
              <a:ahLst/>
              <a:cxnLst/>
              <a:rect l="l" t="t" r="r" b="b"/>
              <a:pathLst>
                <a:path w="14830" h="6441" extrusionOk="0">
                  <a:moveTo>
                    <a:pt x="13423" y="0"/>
                  </a:moveTo>
                  <a:cubicBezTo>
                    <a:pt x="13183" y="0"/>
                    <a:pt x="12942" y="21"/>
                    <a:pt x="12705" y="59"/>
                  </a:cubicBezTo>
                  <a:cubicBezTo>
                    <a:pt x="11989" y="168"/>
                    <a:pt x="11289" y="484"/>
                    <a:pt x="10698" y="951"/>
                  </a:cubicBezTo>
                  <a:cubicBezTo>
                    <a:pt x="9789" y="1692"/>
                    <a:pt x="9209" y="2812"/>
                    <a:pt x="9094" y="3991"/>
                  </a:cubicBezTo>
                  <a:lnTo>
                    <a:pt x="9094" y="3991"/>
                  </a:lnTo>
                  <a:cubicBezTo>
                    <a:pt x="8551" y="3465"/>
                    <a:pt x="7942" y="3004"/>
                    <a:pt x="7257" y="2659"/>
                  </a:cubicBezTo>
                  <a:cubicBezTo>
                    <a:pt x="6427" y="2219"/>
                    <a:pt x="5470" y="1978"/>
                    <a:pt x="4525" y="1978"/>
                  </a:cubicBezTo>
                  <a:cubicBezTo>
                    <a:pt x="4360" y="1978"/>
                    <a:pt x="4196" y="1986"/>
                    <a:pt x="4033" y="2001"/>
                  </a:cubicBezTo>
                  <a:cubicBezTo>
                    <a:pt x="2925" y="2109"/>
                    <a:pt x="1825" y="2600"/>
                    <a:pt x="1108" y="3442"/>
                  </a:cubicBezTo>
                  <a:cubicBezTo>
                    <a:pt x="400" y="4267"/>
                    <a:pt x="0" y="5400"/>
                    <a:pt x="217" y="6441"/>
                  </a:cubicBezTo>
                  <a:cubicBezTo>
                    <a:pt x="200" y="5391"/>
                    <a:pt x="700" y="4408"/>
                    <a:pt x="1400" y="3742"/>
                  </a:cubicBezTo>
                  <a:cubicBezTo>
                    <a:pt x="2117" y="3067"/>
                    <a:pt x="3091" y="2725"/>
                    <a:pt x="4066" y="2684"/>
                  </a:cubicBezTo>
                  <a:cubicBezTo>
                    <a:pt x="4136" y="2681"/>
                    <a:pt x="4207" y="2679"/>
                    <a:pt x="4277" y="2679"/>
                  </a:cubicBezTo>
                  <a:cubicBezTo>
                    <a:pt x="5182" y="2679"/>
                    <a:pt x="6086" y="2925"/>
                    <a:pt x="6882" y="3350"/>
                  </a:cubicBezTo>
                  <a:cubicBezTo>
                    <a:pt x="7748" y="3817"/>
                    <a:pt x="8532" y="4458"/>
                    <a:pt x="9190" y="5225"/>
                  </a:cubicBezTo>
                  <a:lnTo>
                    <a:pt x="9198" y="5233"/>
                  </a:lnTo>
                  <a:cubicBezTo>
                    <a:pt x="9271" y="5313"/>
                    <a:pt x="9375" y="5361"/>
                    <a:pt x="9489" y="5361"/>
                  </a:cubicBezTo>
                  <a:cubicBezTo>
                    <a:pt x="9506" y="5361"/>
                    <a:pt x="9523" y="5360"/>
                    <a:pt x="9540" y="5358"/>
                  </a:cubicBezTo>
                  <a:cubicBezTo>
                    <a:pt x="9748" y="5316"/>
                    <a:pt x="9881" y="5125"/>
                    <a:pt x="9856" y="4916"/>
                  </a:cubicBezTo>
                  <a:cubicBezTo>
                    <a:pt x="9631" y="3658"/>
                    <a:pt x="10089" y="2267"/>
                    <a:pt x="11039" y="1359"/>
                  </a:cubicBezTo>
                  <a:cubicBezTo>
                    <a:pt x="11506" y="901"/>
                    <a:pt x="12122" y="568"/>
                    <a:pt x="12772" y="368"/>
                  </a:cubicBezTo>
                  <a:cubicBezTo>
                    <a:pt x="13160" y="248"/>
                    <a:pt x="13569" y="191"/>
                    <a:pt x="13984" y="191"/>
                  </a:cubicBezTo>
                  <a:cubicBezTo>
                    <a:pt x="14264" y="191"/>
                    <a:pt x="14548" y="217"/>
                    <a:pt x="14830" y="268"/>
                  </a:cubicBezTo>
                  <a:cubicBezTo>
                    <a:pt x="14389" y="84"/>
                    <a:pt x="13908" y="0"/>
                    <a:pt x="13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71"/>
            <p:cNvSpPr/>
            <p:nvPr/>
          </p:nvSpPr>
          <p:spPr>
            <a:xfrm>
              <a:off x="2757194" y="4782580"/>
              <a:ext cx="1133200" cy="185309"/>
            </a:xfrm>
            <a:custGeom>
              <a:avLst/>
              <a:gdLst/>
              <a:ahLst/>
              <a:cxnLst/>
              <a:rect l="l" t="t" r="r" b="b"/>
              <a:pathLst>
                <a:path w="72098" h="11790" extrusionOk="0">
                  <a:moveTo>
                    <a:pt x="10323" y="3633"/>
                  </a:moveTo>
                  <a:cubicBezTo>
                    <a:pt x="12139" y="3633"/>
                    <a:pt x="13955" y="4333"/>
                    <a:pt x="15280" y="5582"/>
                  </a:cubicBezTo>
                  <a:cubicBezTo>
                    <a:pt x="16013" y="4708"/>
                    <a:pt x="17121" y="4199"/>
                    <a:pt x="18237" y="4199"/>
                  </a:cubicBezTo>
                  <a:cubicBezTo>
                    <a:pt x="18437" y="4199"/>
                    <a:pt x="18637" y="4216"/>
                    <a:pt x="18829" y="4249"/>
                  </a:cubicBezTo>
                  <a:cubicBezTo>
                    <a:pt x="20270" y="4499"/>
                    <a:pt x="21445" y="5657"/>
                    <a:pt x="21728" y="6990"/>
                  </a:cubicBezTo>
                  <a:cubicBezTo>
                    <a:pt x="21220" y="5716"/>
                    <a:pt x="20012" y="4841"/>
                    <a:pt x="18762" y="4741"/>
                  </a:cubicBezTo>
                  <a:cubicBezTo>
                    <a:pt x="18679" y="4724"/>
                    <a:pt x="18579" y="4724"/>
                    <a:pt x="18495" y="4724"/>
                  </a:cubicBezTo>
                  <a:cubicBezTo>
                    <a:pt x="17346" y="4724"/>
                    <a:pt x="16204" y="5374"/>
                    <a:pt x="15638" y="6332"/>
                  </a:cubicBezTo>
                  <a:cubicBezTo>
                    <a:pt x="15563" y="6449"/>
                    <a:pt x="15446" y="6507"/>
                    <a:pt x="15321" y="6507"/>
                  </a:cubicBezTo>
                  <a:cubicBezTo>
                    <a:pt x="15263" y="6507"/>
                    <a:pt x="15188" y="6490"/>
                    <a:pt x="15138" y="6457"/>
                  </a:cubicBezTo>
                  <a:lnTo>
                    <a:pt x="15063" y="6407"/>
                  </a:lnTo>
                  <a:lnTo>
                    <a:pt x="15055" y="6390"/>
                  </a:lnTo>
                  <a:cubicBezTo>
                    <a:pt x="13780" y="5099"/>
                    <a:pt x="11955" y="4383"/>
                    <a:pt x="10139" y="4383"/>
                  </a:cubicBezTo>
                  <a:cubicBezTo>
                    <a:pt x="9664" y="4383"/>
                    <a:pt x="9198" y="4433"/>
                    <a:pt x="8740" y="4533"/>
                  </a:cubicBezTo>
                  <a:cubicBezTo>
                    <a:pt x="7623" y="4783"/>
                    <a:pt x="6565" y="5332"/>
                    <a:pt x="5674" y="6091"/>
                  </a:cubicBezTo>
                  <a:cubicBezTo>
                    <a:pt x="4791" y="6849"/>
                    <a:pt x="4074" y="7832"/>
                    <a:pt x="3624" y="8965"/>
                  </a:cubicBezTo>
                  <a:cubicBezTo>
                    <a:pt x="3874" y="7782"/>
                    <a:pt x="4499" y="6657"/>
                    <a:pt x="5366" y="5757"/>
                  </a:cubicBezTo>
                  <a:cubicBezTo>
                    <a:pt x="6232" y="4849"/>
                    <a:pt x="7340" y="4174"/>
                    <a:pt x="8581" y="3849"/>
                  </a:cubicBezTo>
                  <a:cubicBezTo>
                    <a:pt x="9156" y="3708"/>
                    <a:pt x="9739" y="3633"/>
                    <a:pt x="10323" y="3633"/>
                  </a:cubicBezTo>
                  <a:close/>
                  <a:moveTo>
                    <a:pt x="54694" y="1958"/>
                  </a:moveTo>
                  <a:cubicBezTo>
                    <a:pt x="56052" y="1967"/>
                    <a:pt x="57352" y="2575"/>
                    <a:pt x="58310" y="3491"/>
                  </a:cubicBezTo>
                  <a:cubicBezTo>
                    <a:pt x="59143" y="4283"/>
                    <a:pt x="59751" y="5324"/>
                    <a:pt x="59943" y="6465"/>
                  </a:cubicBezTo>
                  <a:cubicBezTo>
                    <a:pt x="60609" y="6141"/>
                    <a:pt x="61342" y="5982"/>
                    <a:pt x="62067" y="5982"/>
                  </a:cubicBezTo>
                  <a:cubicBezTo>
                    <a:pt x="62634" y="5982"/>
                    <a:pt x="63184" y="6074"/>
                    <a:pt x="63709" y="6274"/>
                  </a:cubicBezTo>
                  <a:cubicBezTo>
                    <a:pt x="65083" y="6799"/>
                    <a:pt x="66125" y="8007"/>
                    <a:pt x="66441" y="9365"/>
                  </a:cubicBezTo>
                  <a:cubicBezTo>
                    <a:pt x="65916" y="8073"/>
                    <a:pt x="64800" y="7107"/>
                    <a:pt x="63550" y="6740"/>
                  </a:cubicBezTo>
                  <a:cubicBezTo>
                    <a:pt x="63167" y="6624"/>
                    <a:pt x="62759" y="6574"/>
                    <a:pt x="62359" y="6574"/>
                  </a:cubicBezTo>
                  <a:cubicBezTo>
                    <a:pt x="61459" y="6574"/>
                    <a:pt x="60568" y="6840"/>
                    <a:pt x="59851" y="7340"/>
                  </a:cubicBezTo>
                  <a:cubicBezTo>
                    <a:pt x="59793" y="7382"/>
                    <a:pt x="59718" y="7407"/>
                    <a:pt x="59643" y="7407"/>
                  </a:cubicBezTo>
                  <a:cubicBezTo>
                    <a:pt x="59526" y="7407"/>
                    <a:pt x="59426" y="7357"/>
                    <a:pt x="59351" y="7257"/>
                  </a:cubicBezTo>
                  <a:cubicBezTo>
                    <a:pt x="59318" y="7207"/>
                    <a:pt x="59301" y="7149"/>
                    <a:pt x="59293" y="7082"/>
                  </a:cubicBezTo>
                  <a:lnTo>
                    <a:pt x="59293" y="7074"/>
                  </a:lnTo>
                  <a:cubicBezTo>
                    <a:pt x="59093" y="4774"/>
                    <a:pt x="57002" y="2758"/>
                    <a:pt x="54686" y="2650"/>
                  </a:cubicBezTo>
                  <a:lnTo>
                    <a:pt x="54486" y="2650"/>
                  </a:lnTo>
                  <a:cubicBezTo>
                    <a:pt x="53395" y="2650"/>
                    <a:pt x="52303" y="3066"/>
                    <a:pt x="51420" y="3758"/>
                  </a:cubicBezTo>
                  <a:cubicBezTo>
                    <a:pt x="50479" y="4499"/>
                    <a:pt x="49754" y="5566"/>
                    <a:pt x="49496" y="6790"/>
                  </a:cubicBezTo>
                  <a:cubicBezTo>
                    <a:pt x="49546" y="5532"/>
                    <a:pt x="50170" y="4299"/>
                    <a:pt x="51112" y="3416"/>
                  </a:cubicBezTo>
                  <a:cubicBezTo>
                    <a:pt x="52045" y="2542"/>
                    <a:pt x="53320" y="1958"/>
                    <a:pt x="54653" y="1958"/>
                  </a:cubicBezTo>
                  <a:close/>
                  <a:moveTo>
                    <a:pt x="40906" y="1"/>
                  </a:moveTo>
                  <a:cubicBezTo>
                    <a:pt x="40556" y="1"/>
                    <a:pt x="40181" y="42"/>
                    <a:pt x="39806" y="134"/>
                  </a:cubicBezTo>
                  <a:cubicBezTo>
                    <a:pt x="37299" y="742"/>
                    <a:pt x="35849" y="3258"/>
                    <a:pt x="35091" y="5249"/>
                  </a:cubicBezTo>
                  <a:cubicBezTo>
                    <a:pt x="35316" y="5341"/>
                    <a:pt x="35533" y="5441"/>
                    <a:pt x="35758" y="5549"/>
                  </a:cubicBezTo>
                  <a:cubicBezTo>
                    <a:pt x="36432" y="5891"/>
                    <a:pt x="37049" y="6365"/>
                    <a:pt x="37590" y="6882"/>
                  </a:cubicBezTo>
                  <a:cubicBezTo>
                    <a:pt x="37699" y="5707"/>
                    <a:pt x="38282" y="4583"/>
                    <a:pt x="39190" y="3841"/>
                  </a:cubicBezTo>
                  <a:cubicBezTo>
                    <a:pt x="39773" y="3375"/>
                    <a:pt x="40473" y="3050"/>
                    <a:pt x="41198" y="2950"/>
                  </a:cubicBezTo>
                  <a:cubicBezTo>
                    <a:pt x="41439" y="2916"/>
                    <a:pt x="41673" y="2891"/>
                    <a:pt x="41906" y="2891"/>
                  </a:cubicBezTo>
                  <a:cubicBezTo>
                    <a:pt x="42397" y="2891"/>
                    <a:pt x="42881" y="2975"/>
                    <a:pt x="43322" y="3158"/>
                  </a:cubicBezTo>
                  <a:cubicBezTo>
                    <a:pt x="43056" y="3100"/>
                    <a:pt x="42772" y="3083"/>
                    <a:pt x="42497" y="3083"/>
                  </a:cubicBezTo>
                  <a:cubicBezTo>
                    <a:pt x="42081" y="3083"/>
                    <a:pt x="41664" y="3141"/>
                    <a:pt x="41273" y="3258"/>
                  </a:cubicBezTo>
                  <a:cubicBezTo>
                    <a:pt x="40615" y="3458"/>
                    <a:pt x="40015" y="3791"/>
                    <a:pt x="39548" y="4249"/>
                  </a:cubicBezTo>
                  <a:cubicBezTo>
                    <a:pt x="38598" y="5166"/>
                    <a:pt x="38149" y="6549"/>
                    <a:pt x="38357" y="7807"/>
                  </a:cubicBezTo>
                  <a:cubicBezTo>
                    <a:pt x="38390" y="8015"/>
                    <a:pt x="38249" y="8215"/>
                    <a:pt x="38040" y="8248"/>
                  </a:cubicBezTo>
                  <a:lnTo>
                    <a:pt x="37982" y="8248"/>
                  </a:lnTo>
                  <a:cubicBezTo>
                    <a:pt x="37882" y="8248"/>
                    <a:pt x="37774" y="8198"/>
                    <a:pt x="37699" y="8115"/>
                  </a:cubicBezTo>
                  <a:lnTo>
                    <a:pt x="37690" y="8107"/>
                  </a:lnTo>
                  <a:cubicBezTo>
                    <a:pt x="37032" y="7340"/>
                    <a:pt x="36257" y="6699"/>
                    <a:pt x="35391" y="6232"/>
                  </a:cubicBezTo>
                  <a:cubicBezTo>
                    <a:pt x="35216" y="6132"/>
                    <a:pt x="35024" y="6041"/>
                    <a:pt x="34824" y="5966"/>
                  </a:cubicBezTo>
                  <a:cubicBezTo>
                    <a:pt x="34475" y="7032"/>
                    <a:pt x="34341" y="7798"/>
                    <a:pt x="34341" y="7798"/>
                  </a:cubicBezTo>
                  <a:cubicBezTo>
                    <a:pt x="34341" y="7798"/>
                    <a:pt x="33508" y="6615"/>
                    <a:pt x="32242" y="5591"/>
                  </a:cubicBezTo>
                  <a:cubicBezTo>
                    <a:pt x="31392" y="5699"/>
                    <a:pt x="30542" y="6032"/>
                    <a:pt x="29909" y="6632"/>
                  </a:cubicBezTo>
                  <a:cubicBezTo>
                    <a:pt x="29184" y="7299"/>
                    <a:pt x="28693" y="8282"/>
                    <a:pt x="28701" y="9331"/>
                  </a:cubicBezTo>
                  <a:cubicBezTo>
                    <a:pt x="28484" y="8290"/>
                    <a:pt x="28868" y="7157"/>
                    <a:pt x="29592" y="6332"/>
                  </a:cubicBezTo>
                  <a:cubicBezTo>
                    <a:pt x="30101" y="5741"/>
                    <a:pt x="30800" y="5324"/>
                    <a:pt x="31550" y="5091"/>
                  </a:cubicBezTo>
                  <a:cubicBezTo>
                    <a:pt x="30734" y="4549"/>
                    <a:pt x="29784" y="4149"/>
                    <a:pt x="28809" y="4149"/>
                  </a:cubicBezTo>
                  <a:cubicBezTo>
                    <a:pt x="28618" y="4149"/>
                    <a:pt x="28426" y="4166"/>
                    <a:pt x="28226" y="4199"/>
                  </a:cubicBezTo>
                  <a:cubicBezTo>
                    <a:pt x="25035" y="4741"/>
                    <a:pt x="24394" y="8073"/>
                    <a:pt x="24394" y="8073"/>
                  </a:cubicBezTo>
                  <a:cubicBezTo>
                    <a:pt x="24394" y="8073"/>
                    <a:pt x="21111" y="1192"/>
                    <a:pt x="13938" y="1192"/>
                  </a:cubicBezTo>
                  <a:cubicBezTo>
                    <a:pt x="13413" y="1192"/>
                    <a:pt x="12864" y="1217"/>
                    <a:pt x="12305" y="1300"/>
                  </a:cubicBezTo>
                  <a:cubicBezTo>
                    <a:pt x="4136" y="2445"/>
                    <a:pt x="221" y="11447"/>
                    <a:pt x="79" y="11780"/>
                  </a:cubicBezTo>
                  <a:lnTo>
                    <a:pt x="79" y="11780"/>
                  </a:lnTo>
                  <a:lnTo>
                    <a:pt x="72098" y="10773"/>
                  </a:lnTo>
                  <a:cubicBezTo>
                    <a:pt x="70457" y="5174"/>
                    <a:pt x="65508" y="4324"/>
                    <a:pt x="62650" y="4324"/>
                  </a:cubicBezTo>
                  <a:cubicBezTo>
                    <a:pt x="61401" y="4324"/>
                    <a:pt x="60551" y="4491"/>
                    <a:pt x="60551" y="4491"/>
                  </a:cubicBezTo>
                  <a:cubicBezTo>
                    <a:pt x="60551" y="4491"/>
                    <a:pt x="60151" y="1117"/>
                    <a:pt x="55819" y="125"/>
                  </a:cubicBezTo>
                  <a:cubicBezTo>
                    <a:pt x="55461" y="42"/>
                    <a:pt x="55094" y="1"/>
                    <a:pt x="54728" y="1"/>
                  </a:cubicBezTo>
                  <a:cubicBezTo>
                    <a:pt x="50804" y="1"/>
                    <a:pt x="47280" y="4491"/>
                    <a:pt x="47280" y="4491"/>
                  </a:cubicBezTo>
                  <a:cubicBezTo>
                    <a:pt x="47280" y="4491"/>
                    <a:pt x="44630" y="1"/>
                    <a:pt x="40906" y="1"/>
                  </a:cubicBezTo>
                  <a:close/>
                  <a:moveTo>
                    <a:pt x="79" y="11780"/>
                  </a:moveTo>
                  <a:lnTo>
                    <a:pt x="0" y="11781"/>
                  </a:lnTo>
                  <a:lnTo>
                    <a:pt x="75" y="11789"/>
                  </a:lnTo>
                  <a:cubicBezTo>
                    <a:pt x="75" y="11789"/>
                    <a:pt x="77" y="11786"/>
                    <a:pt x="79" y="1178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71"/>
            <p:cNvSpPr/>
            <p:nvPr/>
          </p:nvSpPr>
          <p:spPr>
            <a:xfrm>
              <a:off x="2814152" y="4839664"/>
              <a:ext cx="284691" cy="83821"/>
            </a:xfrm>
            <a:custGeom>
              <a:avLst/>
              <a:gdLst/>
              <a:ahLst/>
              <a:cxnLst/>
              <a:rect l="l" t="t" r="r" b="b"/>
              <a:pathLst>
                <a:path w="18113" h="5333" extrusionOk="0">
                  <a:moveTo>
                    <a:pt x="6699" y="1"/>
                  </a:moveTo>
                  <a:cubicBezTo>
                    <a:pt x="6115" y="1"/>
                    <a:pt x="5532" y="76"/>
                    <a:pt x="4957" y="226"/>
                  </a:cubicBezTo>
                  <a:cubicBezTo>
                    <a:pt x="3724" y="542"/>
                    <a:pt x="2608" y="1234"/>
                    <a:pt x="1742" y="2125"/>
                  </a:cubicBezTo>
                  <a:cubicBezTo>
                    <a:pt x="875" y="3025"/>
                    <a:pt x="250" y="4150"/>
                    <a:pt x="0" y="5333"/>
                  </a:cubicBezTo>
                  <a:cubicBezTo>
                    <a:pt x="442" y="4208"/>
                    <a:pt x="1158" y="3225"/>
                    <a:pt x="2066" y="2475"/>
                  </a:cubicBezTo>
                  <a:cubicBezTo>
                    <a:pt x="2950" y="1700"/>
                    <a:pt x="4016" y="1159"/>
                    <a:pt x="5124" y="909"/>
                  </a:cubicBezTo>
                  <a:cubicBezTo>
                    <a:pt x="5582" y="817"/>
                    <a:pt x="6057" y="767"/>
                    <a:pt x="6524" y="767"/>
                  </a:cubicBezTo>
                  <a:cubicBezTo>
                    <a:pt x="8331" y="767"/>
                    <a:pt x="10156" y="1484"/>
                    <a:pt x="11439" y="2775"/>
                  </a:cubicBezTo>
                  <a:lnTo>
                    <a:pt x="11447" y="2783"/>
                  </a:lnTo>
                  <a:lnTo>
                    <a:pt x="11522" y="2833"/>
                  </a:lnTo>
                  <a:cubicBezTo>
                    <a:pt x="11581" y="2867"/>
                    <a:pt x="11647" y="2892"/>
                    <a:pt x="11706" y="2892"/>
                  </a:cubicBezTo>
                  <a:cubicBezTo>
                    <a:pt x="11831" y="2892"/>
                    <a:pt x="11955" y="2825"/>
                    <a:pt x="12022" y="2708"/>
                  </a:cubicBezTo>
                  <a:cubicBezTo>
                    <a:pt x="12580" y="1750"/>
                    <a:pt x="13730" y="1109"/>
                    <a:pt x="14888" y="1109"/>
                  </a:cubicBezTo>
                  <a:cubicBezTo>
                    <a:pt x="14971" y="1109"/>
                    <a:pt x="15063" y="1109"/>
                    <a:pt x="15146" y="1117"/>
                  </a:cubicBezTo>
                  <a:cubicBezTo>
                    <a:pt x="16396" y="1234"/>
                    <a:pt x="17612" y="2100"/>
                    <a:pt x="18112" y="3367"/>
                  </a:cubicBezTo>
                  <a:cubicBezTo>
                    <a:pt x="17829" y="2034"/>
                    <a:pt x="16663" y="876"/>
                    <a:pt x="15221" y="626"/>
                  </a:cubicBezTo>
                  <a:cubicBezTo>
                    <a:pt x="15021" y="601"/>
                    <a:pt x="14821" y="576"/>
                    <a:pt x="14621" y="576"/>
                  </a:cubicBezTo>
                  <a:cubicBezTo>
                    <a:pt x="13513" y="576"/>
                    <a:pt x="12397" y="1084"/>
                    <a:pt x="11664" y="1959"/>
                  </a:cubicBezTo>
                  <a:cubicBezTo>
                    <a:pt x="10331" y="701"/>
                    <a:pt x="8523" y="1"/>
                    <a:pt x="66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71"/>
            <p:cNvSpPr/>
            <p:nvPr/>
          </p:nvSpPr>
          <p:spPr>
            <a:xfrm>
              <a:off x="3204874" y="4829715"/>
              <a:ext cx="233232" cy="101362"/>
            </a:xfrm>
            <a:custGeom>
              <a:avLst/>
              <a:gdLst/>
              <a:ahLst/>
              <a:cxnLst/>
              <a:rect l="l" t="t" r="r" b="b"/>
              <a:pathLst>
                <a:path w="14839" h="6449" extrusionOk="0">
                  <a:moveTo>
                    <a:pt x="13422" y="1"/>
                  </a:moveTo>
                  <a:cubicBezTo>
                    <a:pt x="13189" y="1"/>
                    <a:pt x="12955" y="26"/>
                    <a:pt x="12714" y="51"/>
                  </a:cubicBezTo>
                  <a:cubicBezTo>
                    <a:pt x="11997" y="167"/>
                    <a:pt x="11297" y="484"/>
                    <a:pt x="10706" y="950"/>
                  </a:cubicBezTo>
                  <a:cubicBezTo>
                    <a:pt x="9798" y="1692"/>
                    <a:pt x="9215" y="2817"/>
                    <a:pt x="9106" y="3991"/>
                  </a:cubicBezTo>
                  <a:cubicBezTo>
                    <a:pt x="8565" y="3458"/>
                    <a:pt x="7957" y="3000"/>
                    <a:pt x="7274" y="2658"/>
                  </a:cubicBezTo>
                  <a:cubicBezTo>
                    <a:pt x="7049" y="2542"/>
                    <a:pt x="6832" y="2442"/>
                    <a:pt x="6607" y="2358"/>
                  </a:cubicBezTo>
                  <a:cubicBezTo>
                    <a:pt x="6499" y="2608"/>
                    <a:pt x="6415" y="2842"/>
                    <a:pt x="6340" y="3075"/>
                  </a:cubicBezTo>
                  <a:cubicBezTo>
                    <a:pt x="6532" y="3150"/>
                    <a:pt x="6715" y="3242"/>
                    <a:pt x="6907" y="3333"/>
                  </a:cubicBezTo>
                  <a:cubicBezTo>
                    <a:pt x="7773" y="3800"/>
                    <a:pt x="8548" y="4450"/>
                    <a:pt x="9206" y="5208"/>
                  </a:cubicBezTo>
                  <a:lnTo>
                    <a:pt x="9215" y="5216"/>
                  </a:lnTo>
                  <a:cubicBezTo>
                    <a:pt x="9281" y="5299"/>
                    <a:pt x="9381" y="5358"/>
                    <a:pt x="9498" y="5358"/>
                  </a:cubicBezTo>
                  <a:lnTo>
                    <a:pt x="9556" y="5358"/>
                  </a:lnTo>
                  <a:cubicBezTo>
                    <a:pt x="9765" y="5316"/>
                    <a:pt x="9906" y="5124"/>
                    <a:pt x="9873" y="4916"/>
                  </a:cubicBezTo>
                  <a:cubicBezTo>
                    <a:pt x="9656" y="3658"/>
                    <a:pt x="10114" y="2258"/>
                    <a:pt x="11064" y="1359"/>
                  </a:cubicBezTo>
                  <a:cubicBezTo>
                    <a:pt x="11531" y="900"/>
                    <a:pt x="12139" y="567"/>
                    <a:pt x="12789" y="367"/>
                  </a:cubicBezTo>
                  <a:cubicBezTo>
                    <a:pt x="13180" y="251"/>
                    <a:pt x="13597" y="192"/>
                    <a:pt x="14013" y="192"/>
                  </a:cubicBezTo>
                  <a:cubicBezTo>
                    <a:pt x="14288" y="192"/>
                    <a:pt x="14572" y="209"/>
                    <a:pt x="14838" y="259"/>
                  </a:cubicBezTo>
                  <a:cubicBezTo>
                    <a:pt x="14405" y="84"/>
                    <a:pt x="13913" y="1"/>
                    <a:pt x="13422" y="1"/>
                  </a:cubicBezTo>
                  <a:close/>
                  <a:moveTo>
                    <a:pt x="3066" y="2208"/>
                  </a:moveTo>
                  <a:cubicBezTo>
                    <a:pt x="2316" y="2442"/>
                    <a:pt x="1617" y="2858"/>
                    <a:pt x="1108" y="3450"/>
                  </a:cubicBezTo>
                  <a:cubicBezTo>
                    <a:pt x="400" y="4275"/>
                    <a:pt x="0" y="5408"/>
                    <a:pt x="217" y="6449"/>
                  </a:cubicBezTo>
                  <a:cubicBezTo>
                    <a:pt x="200" y="5399"/>
                    <a:pt x="700" y="4416"/>
                    <a:pt x="1417" y="3758"/>
                  </a:cubicBezTo>
                  <a:cubicBezTo>
                    <a:pt x="2050" y="3158"/>
                    <a:pt x="2883" y="2817"/>
                    <a:pt x="3749" y="2717"/>
                  </a:cubicBezTo>
                  <a:cubicBezTo>
                    <a:pt x="3533" y="2542"/>
                    <a:pt x="3300" y="2367"/>
                    <a:pt x="3066" y="22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71"/>
            <p:cNvSpPr/>
            <p:nvPr/>
          </p:nvSpPr>
          <p:spPr>
            <a:xfrm>
              <a:off x="3535102" y="4813605"/>
              <a:ext cx="266223" cy="116168"/>
            </a:xfrm>
            <a:custGeom>
              <a:avLst/>
              <a:gdLst/>
              <a:ahLst/>
              <a:cxnLst/>
              <a:rect l="l" t="t" r="r" b="b"/>
              <a:pathLst>
                <a:path w="16938" h="7391" extrusionOk="0">
                  <a:moveTo>
                    <a:pt x="5158" y="1"/>
                  </a:moveTo>
                  <a:cubicBezTo>
                    <a:pt x="3825" y="1"/>
                    <a:pt x="2550" y="576"/>
                    <a:pt x="1617" y="1459"/>
                  </a:cubicBezTo>
                  <a:cubicBezTo>
                    <a:pt x="684" y="2350"/>
                    <a:pt x="51" y="3575"/>
                    <a:pt x="1" y="4833"/>
                  </a:cubicBezTo>
                  <a:cubicBezTo>
                    <a:pt x="259" y="3608"/>
                    <a:pt x="984" y="2542"/>
                    <a:pt x="1925" y="1809"/>
                  </a:cubicBezTo>
                  <a:cubicBezTo>
                    <a:pt x="2808" y="1109"/>
                    <a:pt x="3900" y="692"/>
                    <a:pt x="4991" y="692"/>
                  </a:cubicBezTo>
                  <a:lnTo>
                    <a:pt x="5191" y="692"/>
                  </a:lnTo>
                  <a:cubicBezTo>
                    <a:pt x="7507" y="809"/>
                    <a:pt x="9598" y="2817"/>
                    <a:pt x="9798" y="5116"/>
                  </a:cubicBezTo>
                  <a:lnTo>
                    <a:pt x="9798" y="5125"/>
                  </a:lnTo>
                  <a:cubicBezTo>
                    <a:pt x="9798" y="5191"/>
                    <a:pt x="9815" y="5250"/>
                    <a:pt x="9856" y="5308"/>
                  </a:cubicBezTo>
                  <a:cubicBezTo>
                    <a:pt x="9931" y="5400"/>
                    <a:pt x="10031" y="5450"/>
                    <a:pt x="10148" y="5450"/>
                  </a:cubicBezTo>
                  <a:cubicBezTo>
                    <a:pt x="10223" y="5450"/>
                    <a:pt x="10298" y="5433"/>
                    <a:pt x="10356" y="5391"/>
                  </a:cubicBezTo>
                  <a:cubicBezTo>
                    <a:pt x="11064" y="4866"/>
                    <a:pt x="11964" y="4600"/>
                    <a:pt x="12856" y="4600"/>
                  </a:cubicBezTo>
                  <a:cubicBezTo>
                    <a:pt x="13264" y="4600"/>
                    <a:pt x="13655" y="4650"/>
                    <a:pt x="14047" y="4766"/>
                  </a:cubicBezTo>
                  <a:cubicBezTo>
                    <a:pt x="15297" y="5141"/>
                    <a:pt x="16405" y="6108"/>
                    <a:pt x="16938" y="7391"/>
                  </a:cubicBezTo>
                  <a:cubicBezTo>
                    <a:pt x="16630" y="6033"/>
                    <a:pt x="15571" y="4816"/>
                    <a:pt x="14214" y="4317"/>
                  </a:cubicBezTo>
                  <a:cubicBezTo>
                    <a:pt x="13689" y="4117"/>
                    <a:pt x="13139" y="4025"/>
                    <a:pt x="12572" y="4025"/>
                  </a:cubicBezTo>
                  <a:cubicBezTo>
                    <a:pt x="11847" y="4025"/>
                    <a:pt x="11106" y="4192"/>
                    <a:pt x="10448" y="4516"/>
                  </a:cubicBezTo>
                  <a:cubicBezTo>
                    <a:pt x="10240" y="3375"/>
                    <a:pt x="9640" y="2325"/>
                    <a:pt x="8815" y="1534"/>
                  </a:cubicBezTo>
                  <a:cubicBezTo>
                    <a:pt x="7857" y="617"/>
                    <a:pt x="6557" y="1"/>
                    <a:pt x="5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8" name="Google Shape;4758;p71"/>
          <p:cNvGrpSpPr/>
          <p:nvPr/>
        </p:nvGrpSpPr>
        <p:grpSpPr>
          <a:xfrm flipH="1">
            <a:off x="4458893" y="4332798"/>
            <a:ext cx="684975" cy="876048"/>
            <a:chOff x="5791475" y="1450100"/>
            <a:chExt cx="1065777" cy="1363074"/>
          </a:xfrm>
        </p:grpSpPr>
        <p:sp>
          <p:nvSpPr>
            <p:cNvPr id="4759" name="Google Shape;4759;p71"/>
            <p:cNvSpPr/>
            <p:nvPr/>
          </p:nvSpPr>
          <p:spPr>
            <a:xfrm>
              <a:off x="6158688" y="1805226"/>
              <a:ext cx="446388" cy="1007949"/>
            </a:xfrm>
            <a:custGeom>
              <a:avLst/>
              <a:gdLst/>
              <a:ahLst/>
              <a:cxnLst/>
              <a:rect l="l" t="t" r="r" b="b"/>
              <a:pathLst>
                <a:path w="9895" h="22343" extrusionOk="0">
                  <a:moveTo>
                    <a:pt x="369" y="0"/>
                  </a:moveTo>
                  <a:cubicBezTo>
                    <a:pt x="185" y="0"/>
                    <a:pt x="0" y="179"/>
                    <a:pt x="147" y="357"/>
                  </a:cubicBezTo>
                  <a:cubicBezTo>
                    <a:pt x="1446" y="2056"/>
                    <a:pt x="2879" y="3639"/>
                    <a:pt x="4021" y="5464"/>
                  </a:cubicBezTo>
                  <a:cubicBezTo>
                    <a:pt x="5187" y="7322"/>
                    <a:pt x="6179" y="9296"/>
                    <a:pt x="6945" y="11354"/>
                  </a:cubicBezTo>
                  <a:cubicBezTo>
                    <a:pt x="8303" y="14961"/>
                    <a:pt x="8794" y="18585"/>
                    <a:pt x="8944" y="22343"/>
                  </a:cubicBezTo>
                  <a:lnTo>
                    <a:pt x="9878" y="22343"/>
                  </a:lnTo>
                  <a:cubicBezTo>
                    <a:pt x="9894" y="18469"/>
                    <a:pt x="8944" y="14478"/>
                    <a:pt x="7570" y="10929"/>
                  </a:cubicBezTo>
                  <a:cubicBezTo>
                    <a:pt x="6062" y="7055"/>
                    <a:pt x="3771" y="2789"/>
                    <a:pt x="530" y="57"/>
                  </a:cubicBezTo>
                  <a:cubicBezTo>
                    <a:pt x="483" y="17"/>
                    <a:pt x="426" y="0"/>
                    <a:pt x="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71"/>
            <p:cNvSpPr/>
            <p:nvPr/>
          </p:nvSpPr>
          <p:spPr>
            <a:xfrm>
              <a:off x="5791475" y="1450100"/>
              <a:ext cx="698973" cy="699830"/>
            </a:xfrm>
            <a:custGeom>
              <a:avLst/>
              <a:gdLst/>
              <a:ahLst/>
              <a:cxnLst/>
              <a:rect l="l" t="t" r="r" b="b"/>
              <a:pathLst>
                <a:path w="15494" h="15513" extrusionOk="0">
                  <a:moveTo>
                    <a:pt x="11044" y="0"/>
                  </a:moveTo>
                  <a:cubicBezTo>
                    <a:pt x="10663" y="0"/>
                    <a:pt x="10238" y="282"/>
                    <a:pt x="9945" y="581"/>
                  </a:cubicBezTo>
                  <a:cubicBezTo>
                    <a:pt x="8587" y="1972"/>
                    <a:pt x="7904" y="3971"/>
                    <a:pt x="8120" y="5896"/>
                  </a:cubicBezTo>
                  <a:cubicBezTo>
                    <a:pt x="7580" y="4567"/>
                    <a:pt x="6717" y="3013"/>
                    <a:pt x="5282" y="3013"/>
                  </a:cubicBezTo>
                  <a:cubicBezTo>
                    <a:pt x="5279" y="3013"/>
                    <a:pt x="5275" y="3013"/>
                    <a:pt x="5271" y="3013"/>
                  </a:cubicBezTo>
                  <a:cubicBezTo>
                    <a:pt x="4038" y="3038"/>
                    <a:pt x="3121" y="4413"/>
                    <a:pt x="3346" y="5621"/>
                  </a:cubicBezTo>
                  <a:cubicBezTo>
                    <a:pt x="3575" y="6806"/>
                    <a:pt x="4629" y="7694"/>
                    <a:pt x="5794" y="8003"/>
                  </a:cubicBezTo>
                  <a:lnTo>
                    <a:pt x="5794" y="8003"/>
                  </a:lnTo>
                  <a:cubicBezTo>
                    <a:pt x="5685" y="7978"/>
                    <a:pt x="5567" y="7967"/>
                    <a:pt x="5444" y="7967"/>
                  </a:cubicBezTo>
                  <a:cubicBezTo>
                    <a:pt x="3506" y="7967"/>
                    <a:pt x="0" y="10791"/>
                    <a:pt x="2830" y="10845"/>
                  </a:cubicBezTo>
                  <a:cubicBezTo>
                    <a:pt x="2311" y="11509"/>
                    <a:pt x="477" y="14419"/>
                    <a:pt x="1577" y="14419"/>
                  </a:cubicBezTo>
                  <a:cubicBezTo>
                    <a:pt x="1802" y="14419"/>
                    <a:pt x="2149" y="14297"/>
                    <a:pt x="2655" y="14010"/>
                  </a:cubicBezTo>
                  <a:cubicBezTo>
                    <a:pt x="4571" y="12919"/>
                    <a:pt x="6379" y="11644"/>
                    <a:pt x="8045" y="10195"/>
                  </a:cubicBezTo>
                  <a:lnTo>
                    <a:pt x="8045" y="10195"/>
                  </a:lnTo>
                  <a:cubicBezTo>
                    <a:pt x="7245" y="11811"/>
                    <a:pt x="7029" y="13711"/>
                    <a:pt x="7420" y="15460"/>
                  </a:cubicBezTo>
                  <a:cubicBezTo>
                    <a:pt x="7499" y="15496"/>
                    <a:pt x="7576" y="15512"/>
                    <a:pt x="7652" y="15512"/>
                  </a:cubicBezTo>
                  <a:cubicBezTo>
                    <a:pt x="8055" y="15512"/>
                    <a:pt x="8421" y="15061"/>
                    <a:pt x="8645" y="14669"/>
                  </a:cubicBezTo>
                  <a:cubicBezTo>
                    <a:pt x="9078" y="13877"/>
                    <a:pt x="9620" y="13152"/>
                    <a:pt x="9745" y="12261"/>
                  </a:cubicBezTo>
                  <a:cubicBezTo>
                    <a:pt x="9878" y="11278"/>
                    <a:pt x="9928" y="10295"/>
                    <a:pt x="9878" y="9312"/>
                  </a:cubicBezTo>
                  <a:lnTo>
                    <a:pt x="9878" y="9312"/>
                  </a:lnTo>
                  <a:cubicBezTo>
                    <a:pt x="10078" y="9795"/>
                    <a:pt x="10328" y="10270"/>
                    <a:pt x="10678" y="10645"/>
                  </a:cubicBezTo>
                  <a:cubicBezTo>
                    <a:pt x="11167" y="11153"/>
                    <a:pt x="11888" y="11515"/>
                    <a:pt x="12602" y="11515"/>
                  </a:cubicBezTo>
                  <a:cubicBezTo>
                    <a:pt x="12824" y="11515"/>
                    <a:pt x="13046" y="11480"/>
                    <a:pt x="13260" y="11403"/>
                  </a:cubicBezTo>
                  <a:cubicBezTo>
                    <a:pt x="14194" y="11070"/>
                    <a:pt x="14943" y="9645"/>
                    <a:pt x="14302" y="8762"/>
                  </a:cubicBezTo>
                  <a:cubicBezTo>
                    <a:pt x="14085" y="8462"/>
                    <a:pt x="13760" y="8270"/>
                    <a:pt x="13435" y="8095"/>
                  </a:cubicBezTo>
                  <a:cubicBezTo>
                    <a:pt x="12782" y="7735"/>
                    <a:pt x="12109" y="7402"/>
                    <a:pt x="11391" y="7236"/>
                  </a:cubicBezTo>
                  <a:lnTo>
                    <a:pt x="11391" y="7236"/>
                  </a:lnTo>
                  <a:cubicBezTo>
                    <a:pt x="11753" y="7307"/>
                    <a:pt x="12124" y="7366"/>
                    <a:pt x="12486" y="7366"/>
                  </a:cubicBezTo>
                  <a:cubicBezTo>
                    <a:pt x="12857" y="7366"/>
                    <a:pt x="13217" y="7304"/>
                    <a:pt x="13544" y="7129"/>
                  </a:cubicBezTo>
                  <a:cubicBezTo>
                    <a:pt x="14335" y="6712"/>
                    <a:pt x="15185" y="5371"/>
                    <a:pt x="15352" y="4505"/>
                  </a:cubicBezTo>
                  <a:cubicBezTo>
                    <a:pt x="15493" y="3755"/>
                    <a:pt x="15143" y="2855"/>
                    <a:pt x="14410" y="2663"/>
                  </a:cubicBezTo>
                  <a:cubicBezTo>
                    <a:pt x="14303" y="2634"/>
                    <a:pt x="14195" y="2621"/>
                    <a:pt x="14087" y="2621"/>
                  </a:cubicBezTo>
                  <a:cubicBezTo>
                    <a:pt x="13640" y="2621"/>
                    <a:pt x="13190" y="2845"/>
                    <a:pt x="12794" y="3080"/>
                  </a:cubicBezTo>
                  <a:cubicBezTo>
                    <a:pt x="11986" y="3563"/>
                    <a:pt x="11211" y="4130"/>
                    <a:pt x="10503" y="4763"/>
                  </a:cubicBezTo>
                  <a:cubicBezTo>
                    <a:pt x="11411" y="3738"/>
                    <a:pt x="11894" y="2355"/>
                    <a:pt x="11794" y="1006"/>
                  </a:cubicBezTo>
                  <a:cubicBezTo>
                    <a:pt x="11778" y="689"/>
                    <a:pt x="11703" y="347"/>
                    <a:pt x="11461" y="147"/>
                  </a:cubicBezTo>
                  <a:cubicBezTo>
                    <a:pt x="11336" y="44"/>
                    <a:pt x="11193" y="0"/>
                    <a:pt x="1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71"/>
            <p:cNvSpPr/>
            <p:nvPr/>
          </p:nvSpPr>
          <p:spPr>
            <a:xfrm>
              <a:off x="5813174" y="1815286"/>
              <a:ext cx="416073" cy="334645"/>
            </a:xfrm>
            <a:custGeom>
              <a:avLst/>
              <a:gdLst/>
              <a:ahLst/>
              <a:cxnLst/>
              <a:rect l="l" t="t" r="r" b="b"/>
              <a:pathLst>
                <a:path w="9223" h="7418" extrusionOk="0">
                  <a:moveTo>
                    <a:pt x="5340" y="0"/>
                  </a:moveTo>
                  <a:lnTo>
                    <a:pt x="5340" y="0"/>
                  </a:lnTo>
                  <a:cubicBezTo>
                    <a:pt x="4232" y="917"/>
                    <a:pt x="2907" y="242"/>
                    <a:pt x="1891" y="1242"/>
                  </a:cubicBezTo>
                  <a:cubicBezTo>
                    <a:pt x="1641" y="1475"/>
                    <a:pt x="1141" y="1925"/>
                    <a:pt x="1282" y="2333"/>
                  </a:cubicBezTo>
                  <a:cubicBezTo>
                    <a:pt x="1349" y="2507"/>
                    <a:pt x="1874" y="2800"/>
                    <a:pt x="2164" y="2800"/>
                  </a:cubicBezTo>
                  <a:cubicBezTo>
                    <a:pt x="2234" y="2800"/>
                    <a:pt x="2291" y="2782"/>
                    <a:pt x="2324" y="2741"/>
                  </a:cubicBezTo>
                  <a:lnTo>
                    <a:pt x="2324" y="2741"/>
                  </a:lnTo>
                  <a:cubicBezTo>
                    <a:pt x="1826" y="3412"/>
                    <a:pt x="1" y="6324"/>
                    <a:pt x="1099" y="6324"/>
                  </a:cubicBezTo>
                  <a:cubicBezTo>
                    <a:pt x="1323" y="6324"/>
                    <a:pt x="1669" y="6202"/>
                    <a:pt x="2174" y="5915"/>
                  </a:cubicBezTo>
                  <a:cubicBezTo>
                    <a:pt x="4090" y="4824"/>
                    <a:pt x="5898" y="3549"/>
                    <a:pt x="7564" y="2100"/>
                  </a:cubicBezTo>
                  <a:lnTo>
                    <a:pt x="7564" y="2100"/>
                  </a:lnTo>
                  <a:cubicBezTo>
                    <a:pt x="6764" y="3716"/>
                    <a:pt x="6548" y="5616"/>
                    <a:pt x="6939" y="7365"/>
                  </a:cubicBezTo>
                  <a:cubicBezTo>
                    <a:pt x="7018" y="7401"/>
                    <a:pt x="7095" y="7417"/>
                    <a:pt x="7171" y="7417"/>
                  </a:cubicBezTo>
                  <a:cubicBezTo>
                    <a:pt x="7574" y="7417"/>
                    <a:pt x="7940" y="6966"/>
                    <a:pt x="8164" y="6574"/>
                  </a:cubicBezTo>
                  <a:cubicBezTo>
                    <a:pt x="9222" y="4666"/>
                    <a:pt x="9114" y="3474"/>
                    <a:pt x="9064" y="1308"/>
                  </a:cubicBezTo>
                  <a:lnTo>
                    <a:pt x="9064" y="1308"/>
                  </a:lnTo>
                  <a:cubicBezTo>
                    <a:pt x="9005" y="1742"/>
                    <a:pt x="8822" y="2266"/>
                    <a:pt x="8397" y="2291"/>
                  </a:cubicBezTo>
                  <a:cubicBezTo>
                    <a:pt x="8389" y="2292"/>
                    <a:pt x="8381" y="2292"/>
                    <a:pt x="8373" y="2292"/>
                  </a:cubicBezTo>
                  <a:cubicBezTo>
                    <a:pt x="8224" y="2292"/>
                    <a:pt x="8082" y="2220"/>
                    <a:pt x="7947" y="2125"/>
                  </a:cubicBezTo>
                  <a:cubicBezTo>
                    <a:pt x="7356" y="1675"/>
                    <a:pt x="7264" y="834"/>
                    <a:pt x="7223" y="84"/>
                  </a:cubicBezTo>
                  <a:cubicBezTo>
                    <a:pt x="6681" y="750"/>
                    <a:pt x="6056" y="1350"/>
                    <a:pt x="5381" y="1892"/>
                  </a:cubicBezTo>
                  <a:cubicBezTo>
                    <a:pt x="5216" y="2024"/>
                    <a:pt x="4990" y="2145"/>
                    <a:pt x="4795" y="2145"/>
                  </a:cubicBezTo>
                  <a:cubicBezTo>
                    <a:pt x="4694" y="2145"/>
                    <a:pt x="4602" y="2112"/>
                    <a:pt x="4532" y="2033"/>
                  </a:cubicBezTo>
                  <a:cubicBezTo>
                    <a:pt x="4373" y="1833"/>
                    <a:pt x="4482" y="1533"/>
                    <a:pt x="4607" y="1300"/>
                  </a:cubicBezTo>
                  <a:cubicBezTo>
                    <a:pt x="4848" y="867"/>
                    <a:pt x="5090" y="434"/>
                    <a:pt x="5340" y="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71"/>
            <p:cNvSpPr/>
            <p:nvPr/>
          </p:nvSpPr>
          <p:spPr>
            <a:xfrm>
              <a:off x="6081862" y="1742655"/>
              <a:ext cx="181939" cy="133488"/>
            </a:xfrm>
            <a:custGeom>
              <a:avLst/>
              <a:gdLst/>
              <a:ahLst/>
              <a:cxnLst/>
              <a:rect l="l" t="t" r="r" b="b"/>
              <a:pathLst>
                <a:path w="4033" h="2959" extrusionOk="0">
                  <a:moveTo>
                    <a:pt x="2716" y="0"/>
                  </a:moveTo>
                  <a:cubicBezTo>
                    <a:pt x="1887" y="0"/>
                    <a:pt x="900" y="1216"/>
                    <a:pt x="433" y="1660"/>
                  </a:cubicBezTo>
                  <a:cubicBezTo>
                    <a:pt x="225" y="1869"/>
                    <a:pt x="0" y="2119"/>
                    <a:pt x="34" y="2410"/>
                  </a:cubicBezTo>
                  <a:cubicBezTo>
                    <a:pt x="84" y="2718"/>
                    <a:pt x="408" y="2902"/>
                    <a:pt x="717" y="2943"/>
                  </a:cubicBezTo>
                  <a:cubicBezTo>
                    <a:pt x="789" y="2953"/>
                    <a:pt x="862" y="2958"/>
                    <a:pt x="934" y="2958"/>
                  </a:cubicBezTo>
                  <a:cubicBezTo>
                    <a:pt x="1514" y="2958"/>
                    <a:pt x="2069" y="2643"/>
                    <a:pt x="2491" y="2235"/>
                  </a:cubicBezTo>
                  <a:cubicBezTo>
                    <a:pt x="3016" y="1735"/>
                    <a:pt x="4033" y="511"/>
                    <a:pt x="3016" y="61"/>
                  </a:cubicBezTo>
                  <a:cubicBezTo>
                    <a:pt x="2919" y="19"/>
                    <a:pt x="2819" y="0"/>
                    <a:pt x="2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71"/>
            <p:cNvSpPr/>
            <p:nvPr/>
          </p:nvSpPr>
          <p:spPr>
            <a:xfrm>
              <a:off x="6572682" y="1597212"/>
              <a:ext cx="284570" cy="1215962"/>
            </a:xfrm>
            <a:custGeom>
              <a:avLst/>
              <a:gdLst/>
              <a:ahLst/>
              <a:cxnLst/>
              <a:rect l="l" t="t" r="r" b="b"/>
              <a:pathLst>
                <a:path w="6308" h="26954" extrusionOk="0">
                  <a:moveTo>
                    <a:pt x="4772" y="1"/>
                  </a:moveTo>
                  <a:cubicBezTo>
                    <a:pt x="4652" y="1"/>
                    <a:pt x="4538" y="61"/>
                    <a:pt x="4466" y="211"/>
                  </a:cubicBezTo>
                  <a:cubicBezTo>
                    <a:pt x="509" y="8575"/>
                    <a:pt x="1" y="17839"/>
                    <a:pt x="184" y="26954"/>
                  </a:cubicBezTo>
                  <a:lnTo>
                    <a:pt x="2200" y="26954"/>
                  </a:lnTo>
                  <a:cubicBezTo>
                    <a:pt x="5241" y="18481"/>
                    <a:pt x="6307" y="9400"/>
                    <a:pt x="5241" y="419"/>
                  </a:cubicBezTo>
                  <a:cubicBezTo>
                    <a:pt x="5214" y="194"/>
                    <a:pt x="4985" y="1"/>
                    <a:pt x="47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71"/>
            <p:cNvSpPr/>
            <p:nvPr/>
          </p:nvSpPr>
          <p:spPr>
            <a:xfrm>
              <a:off x="6585449" y="1597212"/>
              <a:ext cx="271803" cy="1215962"/>
            </a:xfrm>
            <a:custGeom>
              <a:avLst/>
              <a:gdLst/>
              <a:ahLst/>
              <a:cxnLst/>
              <a:rect l="l" t="t" r="r" b="b"/>
              <a:pathLst>
                <a:path w="6025" h="26954" extrusionOk="0">
                  <a:moveTo>
                    <a:pt x="4488" y="1"/>
                  </a:moveTo>
                  <a:cubicBezTo>
                    <a:pt x="4369" y="1"/>
                    <a:pt x="4255" y="61"/>
                    <a:pt x="4183" y="211"/>
                  </a:cubicBezTo>
                  <a:cubicBezTo>
                    <a:pt x="3850" y="927"/>
                    <a:pt x="3542" y="1652"/>
                    <a:pt x="3250" y="2377"/>
                  </a:cubicBezTo>
                  <a:cubicBezTo>
                    <a:pt x="3942" y="10716"/>
                    <a:pt x="2817" y="19089"/>
                    <a:pt x="1" y="26954"/>
                  </a:cubicBezTo>
                  <a:lnTo>
                    <a:pt x="1917" y="26954"/>
                  </a:lnTo>
                  <a:cubicBezTo>
                    <a:pt x="4950" y="18481"/>
                    <a:pt x="6024" y="9400"/>
                    <a:pt x="4950" y="419"/>
                  </a:cubicBezTo>
                  <a:cubicBezTo>
                    <a:pt x="4928" y="194"/>
                    <a:pt x="4701" y="1"/>
                    <a:pt x="4488" y="1"/>
                  </a:cubicBezTo>
                  <a:close/>
                </a:path>
              </a:pathLst>
            </a:custGeom>
            <a:solidFill>
              <a:srgbClr val="262034">
                <a:alpha val="6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C4D3FEFA-2ACB-9EE3-984E-4159C50883AC}"/>
              </a:ext>
            </a:extLst>
          </p:cNvPr>
          <p:cNvSpPr txBox="1"/>
          <p:nvPr/>
        </p:nvSpPr>
        <p:spPr>
          <a:xfrm>
            <a:off x="1899622" y="343347"/>
            <a:ext cx="5293229" cy="477054"/>
          </a:xfrm>
          <a:prstGeom prst="rect">
            <a:avLst/>
          </a:prstGeom>
          <a:noFill/>
        </p:spPr>
        <p:txBody>
          <a:bodyPr wrap="square" rtlCol="0">
            <a:spAutoFit/>
          </a:bodyPr>
          <a:lstStyle/>
          <a:p>
            <a:r>
              <a:rPr lang="en-US" sz="2500">
                <a:solidFill>
                  <a:srgbClr val="FF0000"/>
                </a:solidFill>
              </a:rPr>
              <a:t>Cách cầm chuột đúng bằng tay phải</a:t>
            </a:r>
          </a:p>
        </p:txBody>
      </p:sp>
    </p:spTree>
    <p:extLst>
      <p:ext uri="{BB962C8B-B14F-4D97-AF65-F5344CB8AC3E}">
        <p14:creationId xmlns:p14="http://schemas.microsoft.com/office/powerpoint/2010/main" val="34132679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635">
                                            <p:txEl>
                                              <p:pRg st="0" end="0"/>
                                            </p:txEl>
                                          </p:spTgt>
                                        </p:tgtEl>
                                        <p:attrNameLst>
                                          <p:attrName>style.visibility</p:attrName>
                                        </p:attrNameLst>
                                      </p:cBhvr>
                                      <p:to>
                                        <p:strVal val="visible"/>
                                      </p:to>
                                    </p:set>
                                    <p:animEffect transition="in" filter="barn(inVertical)">
                                      <p:cBhvr>
                                        <p:cTn id="25" dur="500"/>
                                        <p:tgtEl>
                                          <p:spTgt spid="463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635">
                                            <p:txEl>
                                              <p:pRg st="1" end="1"/>
                                            </p:txEl>
                                          </p:spTgt>
                                        </p:tgtEl>
                                        <p:attrNameLst>
                                          <p:attrName>style.visibility</p:attrName>
                                        </p:attrNameLst>
                                      </p:cBhvr>
                                      <p:to>
                                        <p:strVal val="visible"/>
                                      </p:to>
                                    </p:set>
                                    <p:animEffect transition="in" filter="barn(inVertical)">
                                      <p:cBhvr>
                                        <p:cTn id="30" dur="500"/>
                                        <p:tgtEl>
                                          <p:spTgt spid="463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635">
                                            <p:txEl>
                                              <p:pRg st="2" end="2"/>
                                            </p:txEl>
                                          </p:spTgt>
                                        </p:tgtEl>
                                        <p:attrNameLst>
                                          <p:attrName>style.visibility</p:attrName>
                                        </p:attrNameLst>
                                      </p:cBhvr>
                                      <p:to>
                                        <p:strVal val="visible"/>
                                      </p:to>
                                    </p:set>
                                    <p:animEffect transition="in" filter="barn(inVertical)">
                                      <p:cBhvr>
                                        <p:cTn id="35" dur="500"/>
                                        <p:tgtEl>
                                          <p:spTgt spid="463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635">
                                            <p:txEl>
                                              <p:pRg st="3" end="3"/>
                                            </p:txEl>
                                          </p:spTgt>
                                        </p:tgtEl>
                                        <p:attrNameLst>
                                          <p:attrName>style.visibility</p:attrName>
                                        </p:attrNameLst>
                                      </p:cBhvr>
                                      <p:to>
                                        <p:strVal val="visible"/>
                                      </p:to>
                                    </p:set>
                                    <p:animEffect transition="in" filter="barn(inVertical)">
                                      <p:cBhvr>
                                        <p:cTn id="40" dur="500"/>
                                        <p:tgtEl>
                                          <p:spTgt spid="46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5" grpId="0" bui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33"/>
        <p:cNvGrpSpPr/>
        <p:nvPr/>
      </p:nvGrpSpPr>
      <p:grpSpPr>
        <a:xfrm>
          <a:off x="0" y="0"/>
          <a:ext cx="0" cy="0"/>
          <a:chOff x="0" y="0"/>
          <a:chExt cx="0" cy="0"/>
        </a:xfrm>
      </p:grpSpPr>
      <p:sp>
        <p:nvSpPr>
          <p:cNvPr id="4635" name="Google Shape;4635;p71"/>
          <p:cNvSpPr txBox="1">
            <a:spLocks noGrp="1"/>
          </p:cNvSpPr>
          <p:nvPr>
            <p:ph type="subTitle" idx="1"/>
          </p:nvPr>
        </p:nvSpPr>
        <p:spPr>
          <a:xfrm>
            <a:off x="1352403" y="3220435"/>
            <a:ext cx="7051443" cy="1009422"/>
          </a:xfrm>
          <a:prstGeom prst="rect">
            <a:avLst/>
          </a:prstGeom>
        </p:spPr>
        <p:txBody>
          <a:bodyPr spcFirstLastPara="1" wrap="square" lIns="91425" tIns="91425" rIns="91425" bIns="91425" anchor="t" anchorCtr="0">
            <a:noAutofit/>
          </a:bodyPr>
          <a:lstStyle/>
          <a:p>
            <a:pPr marL="342900" lvl="0" indent="-342900">
              <a:lnSpc>
                <a:spcPct val="150000"/>
              </a:lnSpc>
              <a:buSzPts val="1100"/>
              <a:buFont typeface="Wingdings" panose="05000000000000000000" pitchFamily="2" charset="2"/>
              <a:buChar char="Ø"/>
            </a:pPr>
            <a:r>
              <a:rPr lang="vi-VN" sz="2000">
                <a:latin typeface="+mn-lt"/>
              </a:rPr>
              <a:t>vì chưa đặt cả lòng bàn tay lên chuột. Bàn tay và cổ tay chưa ở vị trí thẳng hàng.</a:t>
            </a:r>
          </a:p>
        </p:txBody>
      </p:sp>
      <p:grpSp>
        <p:nvGrpSpPr>
          <p:cNvPr id="4738" name="Google Shape;4738;p71"/>
          <p:cNvGrpSpPr/>
          <p:nvPr/>
        </p:nvGrpSpPr>
        <p:grpSpPr>
          <a:xfrm>
            <a:off x="6985299" y="3996650"/>
            <a:ext cx="2154241" cy="1306983"/>
            <a:chOff x="7065924" y="3940900"/>
            <a:chExt cx="2154241" cy="1306983"/>
          </a:xfrm>
        </p:grpSpPr>
        <p:sp>
          <p:nvSpPr>
            <p:cNvPr id="4739" name="Google Shape;4739;p71"/>
            <p:cNvSpPr/>
            <p:nvPr/>
          </p:nvSpPr>
          <p:spPr>
            <a:xfrm>
              <a:off x="7065924" y="3940900"/>
              <a:ext cx="2154231" cy="1306983"/>
            </a:xfrm>
            <a:custGeom>
              <a:avLst/>
              <a:gdLst/>
              <a:ahLst/>
              <a:cxnLst/>
              <a:rect l="l" t="t" r="r" b="b"/>
              <a:pathLst>
                <a:path w="40715" h="24702" extrusionOk="0">
                  <a:moveTo>
                    <a:pt x="40706" y="0"/>
                  </a:moveTo>
                  <a:lnTo>
                    <a:pt x="40706" y="0"/>
                  </a:lnTo>
                  <a:lnTo>
                    <a:pt x="40706" y="0"/>
                  </a:lnTo>
                  <a:cubicBezTo>
                    <a:pt x="40709" y="0"/>
                    <a:pt x="40712" y="0"/>
                    <a:pt x="40715" y="0"/>
                  </a:cubicBezTo>
                  <a:close/>
                  <a:moveTo>
                    <a:pt x="40706" y="0"/>
                  </a:moveTo>
                  <a:cubicBezTo>
                    <a:pt x="39251" y="1"/>
                    <a:pt x="37788" y="134"/>
                    <a:pt x="36374" y="317"/>
                  </a:cubicBezTo>
                  <a:cubicBezTo>
                    <a:pt x="33750" y="625"/>
                    <a:pt x="30601" y="1458"/>
                    <a:pt x="29918" y="4007"/>
                  </a:cubicBezTo>
                  <a:cubicBezTo>
                    <a:pt x="29546" y="3141"/>
                    <a:pt x="28682" y="2749"/>
                    <a:pt x="27751" y="2749"/>
                  </a:cubicBezTo>
                  <a:cubicBezTo>
                    <a:pt x="26740" y="2749"/>
                    <a:pt x="25652" y="3212"/>
                    <a:pt x="25035" y="4032"/>
                  </a:cubicBezTo>
                  <a:cubicBezTo>
                    <a:pt x="23863" y="5583"/>
                    <a:pt x="23909" y="7682"/>
                    <a:pt x="24006" y="9615"/>
                  </a:cubicBezTo>
                  <a:lnTo>
                    <a:pt x="24006" y="9615"/>
                  </a:lnTo>
                  <a:cubicBezTo>
                    <a:pt x="23909" y="8292"/>
                    <a:pt x="22546" y="7497"/>
                    <a:pt x="21185" y="7497"/>
                  </a:cubicBezTo>
                  <a:cubicBezTo>
                    <a:pt x="20515" y="7497"/>
                    <a:pt x="19846" y="7689"/>
                    <a:pt x="19329" y="8106"/>
                  </a:cubicBezTo>
                  <a:cubicBezTo>
                    <a:pt x="17729" y="9381"/>
                    <a:pt x="17496" y="11772"/>
                    <a:pt x="17979" y="13747"/>
                  </a:cubicBezTo>
                  <a:cubicBezTo>
                    <a:pt x="15755" y="8939"/>
                    <a:pt x="11939" y="4866"/>
                    <a:pt x="7265" y="2325"/>
                  </a:cubicBezTo>
                  <a:lnTo>
                    <a:pt x="7265" y="2325"/>
                  </a:lnTo>
                  <a:cubicBezTo>
                    <a:pt x="7049" y="6823"/>
                    <a:pt x="9431" y="11364"/>
                    <a:pt x="13255" y="13755"/>
                  </a:cubicBezTo>
                  <a:cubicBezTo>
                    <a:pt x="12887" y="13596"/>
                    <a:pt x="12490" y="13521"/>
                    <a:pt x="12090" y="13521"/>
                  </a:cubicBezTo>
                  <a:cubicBezTo>
                    <a:pt x="11062" y="13521"/>
                    <a:pt x="10022" y="14019"/>
                    <a:pt x="9440" y="14871"/>
                  </a:cubicBezTo>
                  <a:cubicBezTo>
                    <a:pt x="8640" y="16063"/>
                    <a:pt x="8831" y="17812"/>
                    <a:pt x="9848" y="18812"/>
                  </a:cubicBezTo>
                  <a:cubicBezTo>
                    <a:pt x="9525" y="18710"/>
                    <a:pt x="9194" y="18663"/>
                    <a:pt x="8863" y="18663"/>
                  </a:cubicBezTo>
                  <a:cubicBezTo>
                    <a:pt x="6909" y="18663"/>
                    <a:pt x="4963" y="20316"/>
                    <a:pt x="4899" y="22311"/>
                  </a:cubicBezTo>
                  <a:cubicBezTo>
                    <a:pt x="4523" y="21673"/>
                    <a:pt x="3835" y="21386"/>
                    <a:pt x="3106" y="21386"/>
                  </a:cubicBezTo>
                  <a:cubicBezTo>
                    <a:pt x="2254" y="21386"/>
                    <a:pt x="1347" y="21778"/>
                    <a:pt x="817" y="22461"/>
                  </a:cubicBezTo>
                  <a:cubicBezTo>
                    <a:pt x="359" y="23044"/>
                    <a:pt x="100" y="23827"/>
                    <a:pt x="0" y="24702"/>
                  </a:cubicBezTo>
                  <a:lnTo>
                    <a:pt x="40706" y="24702"/>
                  </a:lnTo>
                  <a:lnTo>
                    <a:pt x="407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71"/>
            <p:cNvSpPr/>
            <p:nvPr/>
          </p:nvSpPr>
          <p:spPr>
            <a:xfrm>
              <a:off x="7065924" y="4928398"/>
              <a:ext cx="521481" cy="319471"/>
            </a:xfrm>
            <a:custGeom>
              <a:avLst/>
              <a:gdLst/>
              <a:ahLst/>
              <a:cxnLst/>
              <a:rect l="l" t="t" r="r" b="b"/>
              <a:pathLst>
                <a:path w="9856" h="6038" extrusionOk="0">
                  <a:moveTo>
                    <a:pt x="8869" y="1"/>
                  </a:moveTo>
                  <a:cubicBezTo>
                    <a:pt x="6912" y="1"/>
                    <a:pt x="4969" y="1651"/>
                    <a:pt x="4907" y="3638"/>
                  </a:cubicBezTo>
                  <a:cubicBezTo>
                    <a:pt x="4528" y="3006"/>
                    <a:pt x="3841" y="2721"/>
                    <a:pt x="3115" y="2721"/>
                  </a:cubicBezTo>
                  <a:cubicBezTo>
                    <a:pt x="2263" y="2721"/>
                    <a:pt x="1356" y="3113"/>
                    <a:pt x="825" y="3797"/>
                  </a:cubicBezTo>
                  <a:cubicBezTo>
                    <a:pt x="367" y="4380"/>
                    <a:pt x="108" y="5163"/>
                    <a:pt x="0" y="6038"/>
                  </a:cubicBezTo>
                  <a:lnTo>
                    <a:pt x="5199" y="6038"/>
                  </a:lnTo>
                  <a:cubicBezTo>
                    <a:pt x="5817" y="4636"/>
                    <a:pt x="7342" y="3620"/>
                    <a:pt x="8881" y="3620"/>
                  </a:cubicBezTo>
                  <a:cubicBezTo>
                    <a:pt x="9208" y="3620"/>
                    <a:pt x="9536" y="3665"/>
                    <a:pt x="9856" y="3763"/>
                  </a:cubicBezTo>
                  <a:cubicBezTo>
                    <a:pt x="8889" y="2822"/>
                    <a:pt x="8664" y="1206"/>
                    <a:pt x="9323" y="31"/>
                  </a:cubicBezTo>
                  <a:cubicBezTo>
                    <a:pt x="9172" y="11"/>
                    <a:pt x="9021" y="1"/>
                    <a:pt x="8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71"/>
            <p:cNvSpPr/>
            <p:nvPr/>
          </p:nvSpPr>
          <p:spPr>
            <a:xfrm>
              <a:off x="7447203" y="3942646"/>
              <a:ext cx="1772961" cy="919100"/>
            </a:xfrm>
            <a:custGeom>
              <a:avLst/>
              <a:gdLst/>
              <a:ahLst/>
              <a:cxnLst/>
              <a:rect l="l" t="t" r="r" b="b"/>
              <a:pathLst>
                <a:path w="33509" h="17371" extrusionOk="0">
                  <a:moveTo>
                    <a:pt x="16800" y="13239"/>
                  </a:moveTo>
                  <a:cubicBezTo>
                    <a:pt x="16802" y="13270"/>
                    <a:pt x="16803" y="13300"/>
                    <a:pt x="16805" y="13330"/>
                  </a:cubicBezTo>
                  <a:cubicBezTo>
                    <a:pt x="16804" y="13300"/>
                    <a:pt x="16802" y="13269"/>
                    <a:pt x="16800" y="13239"/>
                  </a:cubicBezTo>
                  <a:close/>
                  <a:moveTo>
                    <a:pt x="33509" y="0"/>
                  </a:moveTo>
                  <a:cubicBezTo>
                    <a:pt x="32051" y="0"/>
                    <a:pt x="30584" y="134"/>
                    <a:pt x="29168" y="309"/>
                  </a:cubicBezTo>
                  <a:cubicBezTo>
                    <a:pt x="26544" y="625"/>
                    <a:pt x="23395" y="1458"/>
                    <a:pt x="22712" y="4008"/>
                  </a:cubicBezTo>
                  <a:cubicBezTo>
                    <a:pt x="22340" y="3142"/>
                    <a:pt x="21476" y="2750"/>
                    <a:pt x="20545" y="2750"/>
                  </a:cubicBezTo>
                  <a:cubicBezTo>
                    <a:pt x="19534" y="2750"/>
                    <a:pt x="18446" y="3213"/>
                    <a:pt x="17829" y="4033"/>
                  </a:cubicBezTo>
                  <a:cubicBezTo>
                    <a:pt x="16657" y="5575"/>
                    <a:pt x="16703" y="7682"/>
                    <a:pt x="16800" y="9615"/>
                  </a:cubicBezTo>
                  <a:lnTo>
                    <a:pt x="16800" y="9615"/>
                  </a:lnTo>
                  <a:cubicBezTo>
                    <a:pt x="16703" y="8290"/>
                    <a:pt x="15335" y="7495"/>
                    <a:pt x="13972" y="7495"/>
                  </a:cubicBezTo>
                  <a:cubicBezTo>
                    <a:pt x="13305" y="7495"/>
                    <a:pt x="12638" y="7685"/>
                    <a:pt x="12123" y="8098"/>
                  </a:cubicBezTo>
                  <a:cubicBezTo>
                    <a:pt x="10523" y="9381"/>
                    <a:pt x="10290" y="11764"/>
                    <a:pt x="10773" y="13747"/>
                  </a:cubicBezTo>
                  <a:cubicBezTo>
                    <a:pt x="8549" y="8931"/>
                    <a:pt x="4733" y="4866"/>
                    <a:pt x="59" y="2325"/>
                  </a:cubicBezTo>
                  <a:lnTo>
                    <a:pt x="59" y="2325"/>
                  </a:lnTo>
                  <a:cubicBezTo>
                    <a:pt x="1" y="3633"/>
                    <a:pt x="167" y="4949"/>
                    <a:pt x="509" y="6207"/>
                  </a:cubicBezTo>
                  <a:cubicBezTo>
                    <a:pt x="4966" y="8757"/>
                    <a:pt x="8607" y="12714"/>
                    <a:pt x="10773" y="17371"/>
                  </a:cubicBezTo>
                  <a:cubicBezTo>
                    <a:pt x="10290" y="15380"/>
                    <a:pt x="10523" y="13005"/>
                    <a:pt x="12123" y="11722"/>
                  </a:cubicBezTo>
                  <a:cubicBezTo>
                    <a:pt x="12638" y="11310"/>
                    <a:pt x="13305" y="11119"/>
                    <a:pt x="13972" y="11119"/>
                  </a:cubicBezTo>
                  <a:cubicBezTo>
                    <a:pt x="15335" y="11119"/>
                    <a:pt x="16703" y="11914"/>
                    <a:pt x="16800" y="13239"/>
                  </a:cubicBezTo>
                  <a:lnTo>
                    <a:pt x="16800" y="13239"/>
                  </a:lnTo>
                  <a:cubicBezTo>
                    <a:pt x="16703" y="11306"/>
                    <a:pt x="16657" y="9199"/>
                    <a:pt x="17829" y="7657"/>
                  </a:cubicBezTo>
                  <a:cubicBezTo>
                    <a:pt x="18446" y="6837"/>
                    <a:pt x="19534" y="6374"/>
                    <a:pt x="20545" y="6374"/>
                  </a:cubicBezTo>
                  <a:cubicBezTo>
                    <a:pt x="21476" y="6374"/>
                    <a:pt x="22340" y="6766"/>
                    <a:pt x="22712" y="7632"/>
                  </a:cubicBezTo>
                  <a:cubicBezTo>
                    <a:pt x="23386" y="5091"/>
                    <a:pt x="26544" y="4258"/>
                    <a:pt x="29168" y="3933"/>
                  </a:cubicBezTo>
                  <a:cubicBezTo>
                    <a:pt x="30584" y="3766"/>
                    <a:pt x="32051" y="3633"/>
                    <a:pt x="33509" y="3625"/>
                  </a:cubicBezTo>
                  <a:lnTo>
                    <a:pt x="335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71"/>
            <p:cNvSpPr/>
            <p:nvPr/>
          </p:nvSpPr>
          <p:spPr>
            <a:xfrm>
              <a:off x="7529216" y="4699531"/>
              <a:ext cx="238518" cy="216032"/>
            </a:xfrm>
            <a:custGeom>
              <a:avLst/>
              <a:gdLst/>
              <a:ahLst/>
              <a:cxnLst/>
              <a:rect l="l" t="t" r="r" b="b"/>
              <a:pathLst>
                <a:path w="4508" h="4083" extrusionOk="0">
                  <a:moveTo>
                    <a:pt x="1192" y="0"/>
                  </a:moveTo>
                  <a:cubicBezTo>
                    <a:pt x="1000" y="167"/>
                    <a:pt x="834" y="350"/>
                    <a:pt x="700" y="558"/>
                  </a:cubicBezTo>
                  <a:cubicBezTo>
                    <a:pt x="0" y="1600"/>
                    <a:pt x="50" y="3066"/>
                    <a:pt x="775" y="4082"/>
                  </a:cubicBezTo>
                  <a:cubicBezTo>
                    <a:pt x="1357" y="3293"/>
                    <a:pt x="2358" y="2833"/>
                    <a:pt x="3346" y="2833"/>
                  </a:cubicBezTo>
                  <a:cubicBezTo>
                    <a:pt x="3745" y="2833"/>
                    <a:pt x="4141" y="2908"/>
                    <a:pt x="4508" y="3066"/>
                  </a:cubicBezTo>
                  <a:cubicBezTo>
                    <a:pt x="3216" y="2266"/>
                    <a:pt x="2108" y="1208"/>
                    <a:pt x="1192" y="0"/>
                  </a:cubicBezTo>
                  <a:close/>
                </a:path>
              </a:pathLst>
            </a:custGeom>
            <a:solidFill>
              <a:srgbClr val="468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71"/>
            <p:cNvSpPr/>
            <p:nvPr/>
          </p:nvSpPr>
          <p:spPr>
            <a:xfrm>
              <a:off x="7065924" y="3940900"/>
              <a:ext cx="2154231" cy="1306983"/>
            </a:xfrm>
            <a:custGeom>
              <a:avLst/>
              <a:gdLst/>
              <a:ahLst/>
              <a:cxnLst/>
              <a:rect l="l" t="t" r="r" b="b"/>
              <a:pathLst>
                <a:path w="40715" h="24702" extrusionOk="0">
                  <a:moveTo>
                    <a:pt x="40706" y="0"/>
                  </a:moveTo>
                  <a:lnTo>
                    <a:pt x="40706" y="0"/>
                  </a:lnTo>
                  <a:lnTo>
                    <a:pt x="40706" y="0"/>
                  </a:lnTo>
                  <a:cubicBezTo>
                    <a:pt x="40709" y="0"/>
                    <a:pt x="40712" y="0"/>
                    <a:pt x="40715" y="0"/>
                  </a:cubicBezTo>
                  <a:close/>
                  <a:moveTo>
                    <a:pt x="40706" y="0"/>
                  </a:moveTo>
                  <a:cubicBezTo>
                    <a:pt x="39251" y="1"/>
                    <a:pt x="37788" y="134"/>
                    <a:pt x="36374" y="317"/>
                  </a:cubicBezTo>
                  <a:cubicBezTo>
                    <a:pt x="33750" y="625"/>
                    <a:pt x="30601" y="1458"/>
                    <a:pt x="29918" y="4007"/>
                  </a:cubicBezTo>
                  <a:cubicBezTo>
                    <a:pt x="29546" y="3141"/>
                    <a:pt x="28682" y="2749"/>
                    <a:pt x="27751" y="2749"/>
                  </a:cubicBezTo>
                  <a:cubicBezTo>
                    <a:pt x="26740" y="2749"/>
                    <a:pt x="25652" y="3212"/>
                    <a:pt x="25035" y="4032"/>
                  </a:cubicBezTo>
                  <a:cubicBezTo>
                    <a:pt x="23863" y="5583"/>
                    <a:pt x="23909" y="7682"/>
                    <a:pt x="24006" y="9615"/>
                  </a:cubicBezTo>
                  <a:lnTo>
                    <a:pt x="24006" y="9615"/>
                  </a:lnTo>
                  <a:cubicBezTo>
                    <a:pt x="23909" y="8292"/>
                    <a:pt x="22546" y="7497"/>
                    <a:pt x="21185" y="7497"/>
                  </a:cubicBezTo>
                  <a:cubicBezTo>
                    <a:pt x="20515" y="7497"/>
                    <a:pt x="19846" y="7689"/>
                    <a:pt x="19329" y="8106"/>
                  </a:cubicBezTo>
                  <a:cubicBezTo>
                    <a:pt x="17729" y="9381"/>
                    <a:pt x="17496" y="11772"/>
                    <a:pt x="17979" y="13747"/>
                  </a:cubicBezTo>
                  <a:cubicBezTo>
                    <a:pt x="15755" y="8939"/>
                    <a:pt x="11939" y="4866"/>
                    <a:pt x="7265" y="2325"/>
                  </a:cubicBezTo>
                  <a:lnTo>
                    <a:pt x="7265" y="2325"/>
                  </a:lnTo>
                  <a:cubicBezTo>
                    <a:pt x="7049" y="6823"/>
                    <a:pt x="9431" y="11364"/>
                    <a:pt x="13255" y="13755"/>
                  </a:cubicBezTo>
                  <a:cubicBezTo>
                    <a:pt x="12887" y="13596"/>
                    <a:pt x="12490" y="13521"/>
                    <a:pt x="12090" y="13521"/>
                  </a:cubicBezTo>
                  <a:cubicBezTo>
                    <a:pt x="11062" y="13521"/>
                    <a:pt x="10022" y="14019"/>
                    <a:pt x="9440" y="14871"/>
                  </a:cubicBezTo>
                  <a:cubicBezTo>
                    <a:pt x="8640" y="16063"/>
                    <a:pt x="8831" y="17812"/>
                    <a:pt x="9848" y="18812"/>
                  </a:cubicBezTo>
                  <a:cubicBezTo>
                    <a:pt x="9525" y="18710"/>
                    <a:pt x="9194" y="18663"/>
                    <a:pt x="8863" y="18663"/>
                  </a:cubicBezTo>
                  <a:cubicBezTo>
                    <a:pt x="6909" y="18663"/>
                    <a:pt x="4963" y="20316"/>
                    <a:pt x="4899" y="22311"/>
                  </a:cubicBezTo>
                  <a:cubicBezTo>
                    <a:pt x="4523" y="21673"/>
                    <a:pt x="3835" y="21386"/>
                    <a:pt x="3106" y="21386"/>
                  </a:cubicBezTo>
                  <a:cubicBezTo>
                    <a:pt x="2254" y="21386"/>
                    <a:pt x="1347" y="21778"/>
                    <a:pt x="817" y="22461"/>
                  </a:cubicBezTo>
                  <a:cubicBezTo>
                    <a:pt x="359" y="23044"/>
                    <a:pt x="100" y="23827"/>
                    <a:pt x="0" y="24702"/>
                  </a:cubicBezTo>
                  <a:lnTo>
                    <a:pt x="40706" y="24702"/>
                  </a:lnTo>
                  <a:lnTo>
                    <a:pt x="40706" y="0"/>
                  </a:lnTo>
                  <a:close/>
                </a:path>
              </a:pathLst>
            </a:custGeom>
            <a:solidFill>
              <a:srgbClr val="262034">
                <a:alpha val="5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4" name="Google Shape;4744;p71"/>
          <p:cNvGrpSpPr/>
          <p:nvPr/>
        </p:nvGrpSpPr>
        <p:grpSpPr>
          <a:xfrm>
            <a:off x="8139268" y="4427648"/>
            <a:ext cx="684975" cy="876048"/>
            <a:chOff x="5791475" y="1450100"/>
            <a:chExt cx="1065777" cy="1363074"/>
          </a:xfrm>
        </p:grpSpPr>
        <p:sp>
          <p:nvSpPr>
            <p:cNvPr id="4745" name="Google Shape;4745;p71"/>
            <p:cNvSpPr/>
            <p:nvPr/>
          </p:nvSpPr>
          <p:spPr>
            <a:xfrm>
              <a:off x="6158688" y="1805226"/>
              <a:ext cx="446388" cy="1007949"/>
            </a:xfrm>
            <a:custGeom>
              <a:avLst/>
              <a:gdLst/>
              <a:ahLst/>
              <a:cxnLst/>
              <a:rect l="l" t="t" r="r" b="b"/>
              <a:pathLst>
                <a:path w="9895" h="22343" extrusionOk="0">
                  <a:moveTo>
                    <a:pt x="369" y="0"/>
                  </a:moveTo>
                  <a:cubicBezTo>
                    <a:pt x="185" y="0"/>
                    <a:pt x="0" y="179"/>
                    <a:pt x="147" y="357"/>
                  </a:cubicBezTo>
                  <a:cubicBezTo>
                    <a:pt x="1446" y="2056"/>
                    <a:pt x="2879" y="3639"/>
                    <a:pt x="4021" y="5464"/>
                  </a:cubicBezTo>
                  <a:cubicBezTo>
                    <a:pt x="5187" y="7322"/>
                    <a:pt x="6179" y="9296"/>
                    <a:pt x="6945" y="11354"/>
                  </a:cubicBezTo>
                  <a:cubicBezTo>
                    <a:pt x="8303" y="14961"/>
                    <a:pt x="8794" y="18585"/>
                    <a:pt x="8944" y="22343"/>
                  </a:cubicBezTo>
                  <a:lnTo>
                    <a:pt x="9878" y="22343"/>
                  </a:lnTo>
                  <a:cubicBezTo>
                    <a:pt x="9894" y="18469"/>
                    <a:pt x="8944" y="14478"/>
                    <a:pt x="7570" y="10929"/>
                  </a:cubicBezTo>
                  <a:cubicBezTo>
                    <a:pt x="6062" y="7055"/>
                    <a:pt x="3771" y="2789"/>
                    <a:pt x="530" y="57"/>
                  </a:cubicBezTo>
                  <a:cubicBezTo>
                    <a:pt x="483" y="17"/>
                    <a:pt x="426" y="0"/>
                    <a:pt x="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71"/>
            <p:cNvSpPr/>
            <p:nvPr/>
          </p:nvSpPr>
          <p:spPr>
            <a:xfrm>
              <a:off x="5791475" y="1450100"/>
              <a:ext cx="698973" cy="699830"/>
            </a:xfrm>
            <a:custGeom>
              <a:avLst/>
              <a:gdLst/>
              <a:ahLst/>
              <a:cxnLst/>
              <a:rect l="l" t="t" r="r" b="b"/>
              <a:pathLst>
                <a:path w="15494" h="15513" extrusionOk="0">
                  <a:moveTo>
                    <a:pt x="11044" y="0"/>
                  </a:moveTo>
                  <a:cubicBezTo>
                    <a:pt x="10663" y="0"/>
                    <a:pt x="10238" y="282"/>
                    <a:pt x="9945" y="581"/>
                  </a:cubicBezTo>
                  <a:cubicBezTo>
                    <a:pt x="8587" y="1972"/>
                    <a:pt x="7904" y="3971"/>
                    <a:pt x="8120" y="5896"/>
                  </a:cubicBezTo>
                  <a:cubicBezTo>
                    <a:pt x="7580" y="4567"/>
                    <a:pt x="6717" y="3013"/>
                    <a:pt x="5282" y="3013"/>
                  </a:cubicBezTo>
                  <a:cubicBezTo>
                    <a:pt x="5279" y="3013"/>
                    <a:pt x="5275" y="3013"/>
                    <a:pt x="5271" y="3013"/>
                  </a:cubicBezTo>
                  <a:cubicBezTo>
                    <a:pt x="4038" y="3038"/>
                    <a:pt x="3121" y="4413"/>
                    <a:pt x="3346" y="5621"/>
                  </a:cubicBezTo>
                  <a:cubicBezTo>
                    <a:pt x="3575" y="6806"/>
                    <a:pt x="4629" y="7694"/>
                    <a:pt x="5794" y="8003"/>
                  </a:cubicBezTo>
                  <a:lnTo>
                    <a:pt x="5794" y="8003"/>
                  </a:lnTo>
                  <a:cubicBezTo>
                    <a:pt x="5685" y="7978"/>
                    <a:pt x="5567" y="7967"/>
                    <a:pt x="5444" y="7967"/>
                  </a:cubicBezTo>
                  <a:cubicBezTo>
                    <a:pt x="3506" y="7967"/>
                    <a:pt x="0" y="10791"/>
                    <a:pt x="2830" y="10845"/>
                  </a:cubicBezTo>
                  <a:cubicBezTo>
                    <a:pt x="2311" y="11509"/>
                    <a:pt x="477" y="14419"/>
                    <a:pt x="1577" y="14419"/>
                  </a:cubicBezTo>
                  <a:cubicBezTo>
                    <a:pt x="1802" y="14419"/>
                    <a:pt x="2149" y="14297"/>
                    <a:pt x="2655" y="14010"/>
                  </a:cubicBezTo>
                  <a:cubicBezTo>
                    <a:pt x="4571" y="12919"/>
                    <a:pt x="6379" y="11644"/>
                    <a:pt x="8045" y="10195"/>
                  </a:cubicBezTo>
                  <a:lnTo>
                    <a:pt x="8045" y="10195"/>
                  </a:lnTo>
                  <a:cubicBezTo>
                    <a:pt x="7245" y="11811"/>
                    <a:pt x="7029" y="13711"/>
                    <a:pt x="7420" y="15460"/>
                  </a:cubicBezTo>
                  <a:cubicBezTo>
                    <a:pt x="7499" y="15496"/>
                    <a:pt x="7576" y="15512"/>
                    <a:pt x="7652" y="15512"/>
                  </a:cubicBezTo>
                  <a:cubicBezTo>
                    <a:pt x="8055" y="15512"/>
                    <a:pt x="8421" y="15061"/>
                    <a:pt x="8645" y="14669"/>
                  </a:cubicBezTo>
                  <a:cubicBezTo>
                    <a:pt x="9078" y="13877"/>
                    <a:pt x="9620" y="13152"/>
                    <a:pt x="9745" y="12261"/>
                  </a:cubicBezTo>
                  <a:cubicBezTo>
                    <a:pt x="9878" y="11278"/>
                    <a:pt x="9928" y="10295"/>
                    <a:pt x="9878" y="9312"/>
                  </a:cubicBezTo>
                  <a:lnTo>
                    <a:pt x="9878" y="9312"/>
                  </a:lnTo>
                  <a:cubicBezTo>
                    <a:pt x="10078" y="9795"/>
                    <a:pt x="10328" y="10270"/>
                    <a:pt x="10678" y="10645"/>
                  </a:cubicBezTo>
                  <a:cubicBezTo>
                    <a:pt x="11167" y="11153"/>
                    <a:pt x="11888" y="11515"/>
                    <a:pt x="12602" y="11515"/>
                  </a:cubicBezTo>
                  <a:cubicBezTo>
                    <a:pt x="12824" y="11515"/>
                    <a:pt x="13046" y="11480"/>
                    <a:pt x="13260" y="11403"/>
                  </a:cubicBezTo>
                  <a:cubicBezTo>
                    <a:pt x="14194" y="11070"/>
                    <a:pt x="14943" y="9645"/>
                    <a:pt x="14302" y="8762"/>
                  </a:cubicBezTo>
                  <a:cubicBezTo>
                    <a:pt x="14085" y="8462"/>
                    <a:pt x="13760" y="8270"/>
                    <a:pt x="13435" y="8095"/>
                  </a:cubicBezTo>
                  <a:cubicBezTo>
                    <a:pt x="12782" y="7735"/>
                    <a:pt x="12109" y="7402"/>
                    <a:pt x="11391" y="7236"/>
                  </a:cubicBezTo>
                  <a:lnTo>
                    <a:pt x="11391" y="7236"/>
                  </a:lnTo>
                  <a:cubicBezTo>
                    <a:pt x="11753" y="7307"/>
                    <a:pt x="12124" y="7366"/>
                    <a:pt x="12486" y="7366"/>
                  </a:cubicBezTo>
                  <a:cubicBezTo>
                    <a:pt x="12857" y="7366"/>
                    <a:pt x="13217" y="7304"/>
                    <a:pt x="13544" y="7129"/>
                  </a:cubicBezTo>
                  <a:cubicBezTo>
                    <a:pt x="14335" y="6712"/>
                    <a:pt x="15185" y="5371"/>
                    <a:pt x="15352" y="4505"/>
                  </a:cubicBezTo>
                  <a:cubicBezTo>
                    <a:pt x="15493" y="3755"/>
                    <a:pt x="15143" y="2855"/>
                    <a:pt x="14410" y="2663"/>
                  </a:cubicBezTo>
                  <a:cubicBezTo>
                    <a:pt x="14303" y="2634"/>
                    <a:pt x="14195" y="2621"/>
                    <a:pt x="14087" y="2621"/>
                  </a:cubicBezTo>
                  <a:cubicBezTo>
                    <a:pt x="13640" y="2621"/>
                    <a:pt x="13190" y="2845"/>
                    <a:pt x="12794" y="3080"/>
                  </a:cubicBezTo>
                  <a:cubicBezTo>
                    <a:pt x="11986" y="3563"/>
                    <a:pt x="11211" y="4130"/>
                    <a:pt x="10503" y="4763"/>
                  </a:cubicBezTo>
                  <a:cubicBezTo>
                    <a:pt x="11411" y="3738"/>
                    <a:pt x="11894" y="2355"/>
                    <a:pt x="11794" y="1006"/>
                  </a:cubicBezTo>
                  <a:cubicBezTo>
                    <a:pt x="11778" y="689"/>
                    <a:pt x="11703" y="347"/>
                    <a:pt x="11461" y="147"/>
                  </a:cubicBezTo>
                  <a:cubicBezTo>
                    <a:pt x="11336" y="44"/>
                    <a:pt x="11193" y="0"/>
                    <a:pt x="1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71"/>
            <p:cNvSpPr/>
            <p:nvPr/>
          </p:nvSpPr>
          <p:spPr>
            <a:xfrm>
              <a:off x="5813174" y="1815286"/>
              <a:ext cx="416073" cy="334645"/>
            </a:xfrm>
            <a:custGeom>
              <a:avLst/>
              <a:gdLst/>
              <a:ahLst/>
              <a:cxnLst/>
              <a:rect l="l" t="t" r="r" b="b"/>
              <a:pathLst>
                <a:path w="9223" h="7418" extrusionOk="0">
                  <a:moveTo>
                    <a:pt x="5340" y="0"/>
                  </a:moveTo>
                  <a:lnTo>
                    <a:pt x="5340" y="0"/>
                  </a:lnTo>
                  <a:cubicBezTo>
                    <a:pt x="4232" y="917"/>
                    <a:pt x="2907" y="242"/>
                    <a:pt x="1891" y="1242"/>
                  </a:cubicBezTo>
                  <a:cubicBezTo>
                    <a:pt x="1641" y="1475"/>
                    <a:pt x="1141" y="1925"/>
                    <a:pt x="1282" y="2333"/>
                  </a:cubicBezTo>
                  <a:cubicBezTo>
                    <a:pt x="1349" y="2507"/>
                    <a:pt x="1874" y="2800"/>
                    <a:pt x="2164" y="2800"/>
                  </a:cubicBezTo>
                  <a:cubicBezTo>
                    <a:pt x="2234" y="2800"/>
                    <a:pt x="2291" y="2782"/>
                    <a:pt x="2324" y="2741"/>
                  </a:cubicBezTo>
                  <a:lnTo>
                    <a:pt x="2324" y="2741"/>
                  </a:lnTo>
                  <a:cubicBezTo>
                    <a:pt x="1826" y="3412"/>
                    <a:pt x="1" y="6324"/>
                    <a:pt x="1099" y="6324"/>
                  </a:cubicBezTo>
                  <a:cubicBezTo>
                    <a:pt x="1323" y="6324"/>
                    <a:pt x="1669" y="6202"/>
                    <a:pt x="2174" y="5915"/>
                  </a:cubicBezTo>
                  <a:cubicBezTo>
                    <a:pt x="4090" y="4824"/>
                    <a:pt x="5898" y="3549"/>
                    <a:pt x="7564" y="2100"/>
                  </a:cubicBezTo>
                  <a:lnTo>
                    <a:pt x="7564" y="2100"/>
                  </a:lnTo>
                  <a:cubicBezTo>
                    <a:pt x="6764" y="3716"/>
                    <a:pt x="6548" y="5616"/>
                    <a:pt x="6939" y="7365"/>
                  </a:cubicBezTo>
                  <a:cubicBezTo>
                    <a:pt x="7018" y="7401"/>
                    <a:pt x="7095" y="7417"/>
                    <a:pt x="7171" y="7417"/>
                  </a:cubicBezTo>
                  <a:cubicBezTo>
                    <a:pt x="7574" y="7417"/>
                    <a:pt x="7940" y="6966"/>
                    <a:pt x="8164" y="6574"/>
                  </a:cubicBezTo>
                  <a:cubicBezTo>
                    <a:pt x="9222" y="4666"/>
                    <a:pt x="9114" y="3474"/>
                    <a:pt x="9064" y="1308"/>
                  </a:cubicBezTo>
                  <a:lnTo>
                    <a:pt x="9064" y="1308"/>
                  </a:lnTo>
                  <a:cubicBezTo>
                    <a:pt x="9005" y="1742"/>
                    <a:pt x="8822" y="2266"/>
                    <a:pt x="8397" y="2291"/>
                  </a:cubicBezTo>
                  <a:cubicBezTo>
                    <a:pt x="8389" y="2292"/>
                    <a:pt x="8381" y="2292"/>
                    <a:pt x="8373" y="2292"/>
                  </a:cubicBezTo>
                  <a:cubicBezTo>
                    <a:pt x="8224" y="2292"/>
                    <a:pt x="8082" y="2220"/>
                    <a:pt x="7947" y="2125"/>
                  </a:cubicBezTo>
                  <a:cubicBezTo>
                    <a:pt x="7356" y="1675"/>
                    <a:pt x="7264" y="834"/>
                    <a:pt x="7223" y="84"/>
                  </a:cubicBezTo>
                  <a:cubicBezTo>
                    <a:pt x="6681" y="750"/>
                    <a:pt x="6056" y="1350"/>
                    <a:pt x="5381" y="1892"/>
                  </a:cubicBezTo>
                  <a:cubicBezTo>
                    <a:pt x="5216" y="2024"/>
                    <a:pt x="4990" y="2145"/>
                    <a:pt x="4795" y="2145"/>
                  </a:cubicBezTo>
                  <a:cubicBezTo>
                    <a:pt x="4694" y="2145"/>
                    <a:pt x="4602" y="2112"/>
                    <a:pt x="4532" y="2033"/>
                  </a:cubicBezTo>
                  <a:cubicBezTo>
                    <a:pt x="4373" y="1833"/>
                    <a:pt x="4482" y="1533"/>
                    <a:pt x="4607" y="1300"/>
                  </a:cubicBezTo>
                  <a:cubicBezTo>
                    <a:pt x="4848" y="867"/>
                    <a:pt x="5090" y="434"/>
                    <a:pt x="5340" y="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71"/>
            <p:cNvSpPr/>
            <p:nvPr/>
          </p:nvSpPr>
          <p:spPr>
            <a:xfrm>
              <a:off x="6081862" y="1742655"/>
              <a:ext cx="181939" cy="133488"/>
            </a:xfrm>
            <a:custGeom>
              <a:avLst/>
              <a:gdLst/>
              <a:ahLst/>
              <a:cxnLst/>
              <a:rect l="l" t="t" r="r" b="b"/>
              <a:pathLst>
                <a:path w="4033" h="2959" extrusionOk="0">
                  <a:moveTo>
                    <a:pt x="2716" y="0"/>
                  </a:moveTo>
                  <a:cubicBezTo>
                    <a:pt x="1887" y="0"/>
                    <a:pt x="900" y="1216"/>
                    <a:pt x="433" y="1660"/>
                  </a:cubicBezTo>
                  <a:cubicBezTo>
                    <a:pt x="225" y="1869"/>
                    <a:pt x="0" y="2119"/>
                    <a:pt x="34" y="2410"/>
                  </a:cubicBezTo>
                  <a:cubicBezTo>
                    <a:pt x="84" y="2718"/>
                    <a:pt x="408" y="2902"/>
                    <a:pt x="717" y="2943"/>
                  </a:cubicBezTo>
                  <a:cubicBezTo>
                    <a:pt x="789" y="2953"/>
                    <a:pt x="862" y="2958"/>
                    <a:pt x="934" y="2958"/>
                  </a:cubicBezTo>
                  <a:cubicBezTo>
                    <a:pt x="1514" y="2958"/>
                    <a:pt x="2069" y="2643"/>
                    <a:pt x="2491" y="2235"/>
                  </a:cubicBezTo>
                  <a:cubicBezTo>
                    <a:pt x="3016" y="1735"/>
                    <a:pt x="4033" y="511"/>
                    <a:pt x="3016" y="61"/>
                  </a:cubicBezTo>
                  <a:cubicBezTo>
                    <a:pt x="2919" y="19"/>
                    <a:pt x="2819" y="0"/>
                    <a:pt x="2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71"/>
            <p:cNvSpPr/>
            <p:nvPr/>
          </p:nvSpPr>
          <p:spPr>
            <a:xfrm>
              <a:off x="6572682" y="1597212"/>
              <a:ext cx="284570" cy="1215962"/>
            </a:xfrm>
            <a:custGeom>
              <a:avLst/>
              <a:gdLst/>
              <a:ahLst/>
              <a:cxnLst/>
              <a:rect l="l" t="t" r="r" b="b"/>
              <a:pathLst>
                <a:path w="6308" h="26954" extrusionOk="0">
                  <a:moveTo>
                    <a:pt x="4772" y="1"/>
                  </a:moveTo>
                  <a:cubicBezTo>
                    <a:pt x="4652" y="1"/>
                    <a:pt x="4538" y="61"/>
                    <a:pt x="4466" y="211"/>
                  </a:cubicBezTo>
                  <a:cubicBezTo>
                    <a:pt x="509" y="8575"/>
                    <a:pt x="1" y="17839"/>
                    <a:pt x="184" y="26954"/>
                  </a:cubicBezTo>
                  <a:lnTo>
                    <a:pt x="2200" y="26954"/>
                  </a:lnTo>
                  <a:cubicBezTo>
                    <a:pt x="5241" y="18481"/>
                    <a:pt x="6307" y="9400"/>
                    <a:pt x="5241" y="419"/>
                  </a:cubicBezTo>
                  <a:cubicBezTo>
                    <a:pt x="5214" y="194"/>
                    <a:pt x="4985" y="1"/>
                    <a:pt x="47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71"/>
            <p:cNvSpPr/>
            <p:nvPr/>
          </p:nvSpPr>
          <p:spPr>
            <a:xfrm>
              <a:off x="6585449" y="1597212"/>
              <a:ext cx="271803" cy="1215962"/>
            </a:xfrm>
            <a:custGeom>
              <a:avLst/>
              <a:gdLst/>
              <a:ahLst/>
              <a:cxnLst/>
              <a:rect l="l" t="t" r="r" b="b"/>
              <a:pathLst>
                <a:path w="6025" h="26954" extrusionOk="0">
                  <a:moveTo>
                    <a:pt x="4488" y="1"/>
                  </a:moveTo>
                  <a:cubicBezTo>
                    <a:pt x="4369" y="1"/>
                    <a:pt x="4255" y="61"/>
                    <a:pt x="4183" y="211"/>
                  </a:cubicBezTo>
                  <a:cubicBezTo>
                    <a:pt x="3850" y="927"/>
                    <a:pt x="3542" y="1652"/>
                    <a:pt x="3250" y="2377"/>
                  </a:cubicBezTo>
                  <a:cubicBezTo>
                    <a:pt x="3942" y="10716"/>
                    <a:pt x="2817" y="19089"/>
                    <a:pt x="1" y="26954"/>
                  </a:cubicBezTo>
                  <a:lnTo>
                    <a:pt x="1917" y="26954"/>
                  </a:lnTo>
                  <a:cubicBezTo>
                    <a:pt x="4950" y="18481"/>
                    <a:pt x="6024" y="9400"/>
                    <a:pt x="4950" y="419"/>
                  </a:cubicBezTo>
                  <a:cubicBezTo>
                    <a:pt x="4928" y="194"/>
                    <a:pt x="4701" y="1"/>
                    <a:pt x="4488" y="1"/>
                  </a:cubicBezTo>
                  <a:close/>
                </a:path>
              </a:pathLst>
            </a:custGeom>
            <a:solidFill>
              <a:srgbClr val="262034">
                <a:alpha val="6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1" name="Google Shape;4751;p71"/>
          <p:cNvGrpSpPr/>
          <p:nvPr/>
        </p:nvGrpSpPr>
        <p:grpSpPr>
          <a:xfrm>
            <a:off x="2667927" y="4537063"/>
            <a:ext cx="3028172" cy="671793"/>
            <a:chOff x="2748550" y="4714950"/>
            <a:chExt cx="1141845" cy="253335"/>
          </a:xfrm>
        </p:grpSpPr>
        <p:sp>
          <p:nvSpPr>
            <p:cNvPr id="4752" name="Google Shape;4752;p71"/>
            <p:cNvSpPr/>
            <p:nvPr/>
          </p:nvSpPr>
          <p:spPr>
            <a:xfrm>
              <a:off x="2748550" y="4714950"/>
              <a:ext cx="1141593" cy="253335"/>
            </a:xfrm>
            <a:custGeom>
              <a:avLst/>
              <a:gdLst/>
              <a:ahLst/>
              <a:cxnLst/>
              <a:rect l="l" t="t" r="r" b="b"/>
              <a:pathLst>
                <a:path w="72632" h="16118" extrusionOk="0">
                  <a:moveTo>
                    <a:pt x="41750" y="1"/>
                  </a:moveTo>
                  <a:cubicBezTo>
                    <a:pt x="38959" y="1"/>
                    <a:pt x="35985" y="1238"/>
                    <a:pt x="33850" y="5378"/>
                  </a:cubicBezTo>
                  <a:cubicBezTo>
                    <a:pt x="33850" y="5378"/>
                    <a:pt x="31492" y="2829"/>
                    <a:pt x="28813" y="2829"/>
                  </a:cubicBezTo>
                  <a:cubicBezTo>
                    <a:pt x="27417" y="2829"/>
                    <a:pt x="25934" y="3522"/>
                    <a:pt x="24652" y="5628"/>
                  </a:cubicBezTo>
                  <a:cubicBezTo>
                    <a:pt x="24652" y="5628"/>
                    <a:pt x="21395" y="2726"/>
                    <a:pt x="15817" y="2726"/>
                  </a:cubicBezTo>
                  <a:cubicBezTo>
                    <a:pt x="13601" y="2726"/>
                    <a:pt x="11020" y="3183"/>
                    <a:pt x="8132" y="4462"/>
                  </a:cubicBezTo>
                  <a:cubicBezTo>
                    <a:pt x="0" y="8061"/>
                    <a:pt x="625" y="16117"/>
                    <a:pt x="625" y="16117"/>
                  </a:cubicBezTo>
                  <a:lnTo>
                    <a:pt x="72548" y="15101"/>
                  </a:lnTo>
                  <a:lnTo>
                    <a:pt x="72631" y="15101"/>
                  </a:lnTo>
                  <a:cubicBezTo>
                    <a:pt x="72631" y="15101"/>
                    <a:pt x="72273" y="5212"/>
                    <a:pt x="62259" y="4687"/>
                  </a:cubicBezTo>
                  <a:cubicBezTo>
                    <a:pt x="62259" y="4687"/>
                    <a:pt x="60326" y="103"/>
                    <a:pt x="55927" y="103"/>
                  </a:cubicBezTo>
                  <a:cubicBezTo>
                    <a:pt x="54215" y="103"/>
                    <a:pt x="52129" y="798"/>
                    <a:pt x="49637" y="2729"/>
                  </a:cubicBezTo>
                  <a:cubicBezTo>
                    <a:pt x="49637" y="2729"/>
                    <a:pt x="45895" y="1"/>
                    <a:pt x="417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71"/>
            <p:cNvSpPr/>
            <p:nvPr/>
          </p:nvSpPr>
          <p:spPr>
            <a:xfrm>
              <a:off x="3204874" y="4829841"/>
              <a:ext cx="233091" cy="101236"/>
            </a:xfrm>
            <a:custGeom>
              <a:avLst/>
              <a:gdLst/>
              <a:ahLst/>
              <a:cxnLst/>
              <a:rect l="l" t="t" r="r" b="b"/>
              <a:pathLst>
                <a:path w="14830" h="6441" extrusionOk="0">
                  <a:moveTo>
                    <a:pt x="13423" y="0"/>
                  </a:moveTo>
                  <a:cubicBezTo>
                    <a:pt x="13183" y="0"/>
                    <a:pt x="12942" y="21"/>
                    <a:pt x="12705" y="59"/>
                  </a:cubicBezTo>
                  <a:cubicBezTo>
                    <a:pt x="11989" y="168"/>
                    <a:pt x="11289" y="484"/>
                    <a:pt x="10698" y="951"/>
                  </a:cubicBezTo>
                  <a:cubicBezTo>
                    <a:pt x="9789" y="1692"/>
                    <a:pt x="9209" y="2812"/>
                    <a:pt x="9094" y="3991"/>
                  </a:cubicBezTo>
                  <a:lnTo>
                    <a:pt x="9094" y="3991"/>
                  </a:lnTo>
                  <a:cubicBezTo>
                    <a:pt x="8551" y="3465"/>
                    <a:pt x="7942" y="3004"/>
                    <a:pt x="7257" y="2659"/>
                  </a:cubicBezTo>
                  <a:cubicBezTo>
                    <a:pt x="6427" y="2219"/>
                    <a:pt x="5470" y="1978"/>
                    <a:pt x="4525" y="1978"/>
                  </a:cubicBezTo>
                  <a:cubicBezTo>
                    <a:pt x="4360" y="1978"/>
                    <a:pt x="4196" y="1986"/>
                    <a:pt x="4033" y="2001"/>
                  </a:cubicBezTo>
                  <a:cubicBezTo>
                    <a:pt x="2925" y="2109"/>
                    <a:pt x="1825" y="2600"/>
                    <a:pt x="1108" y="3442"/>
                  </a:cubicBezTo>
                  <a:cubicBezTo>
                    <a:pt x="400" y="4267"/>
                    <a:pt x="0" y="5400"/>
                    <a:pt x="217" y="6441"/>
                  </a:cubicBezTo>
                  <a:cubicBezTo>
                    <a:pt x="200" y="5391"/>
                    <a:pt x="700" y="4408"/>
                    <a:pt x="1400" y="3742"/>
                  </a:cubicBezTo>
                  <a:cubicBezTo>
                    <a:pt x="2117" y="3067"/>
                    <a:pt x="3091" y="2725"/>
                    <a:pt x="4066" y="2684"/>
                  </a:cubicBezTo>
                  <a:cubicBezTo>
                    <a:pt x="4136" y="2681"/>
                    <a:pt x="4207" y="2679"/>
                    <a:pt x="4277" y="2679"/>
                  </a:cubicBezTo>
                  <a:cubicBezTo>
                    <a:pt x="5182" y="2679"/>
                    <a:pt x="6086" y="2925"/>
                    <a:pt x="6882" y="3350"/>
                  </a:cubicBezTo>
                  <a:cubicBezTo>
                    <a:pt x="7748" y="3817"/>
                    <a:pt x="8532" y="4458"/>
                    <a:pt x="9190" y="5225"/>
                  </a:cubicBezTo>
                  <a:lnTo>
                    <a:pt x="9198" y="5233"/>
                  </a:lnTo>
                  <a:cubicBezTo>
                    <a:pt x="9271" y="5313"/>
                    <a:pt x="9375" y="5361"/>
                    <a:pt x="9489" y="5361"/>
                  </a:cubicBezTo>
                  <a:cubicBezTo>
                    <a:pt x="9506" y="5361"/>
                    <a:pt x="9523" y="5360"/>
                    <a:pt x="9540" y="5358"/>
                  </a:cubicBezTo>
                  <a:cubicBezTo>
                    <a:pt x="9748" y="5316"/>
                    <a:pt x="9881" y="5125"/>
                    <a:pt x="9856" y="4916"/>
                  </a:cubicBezTo>
                  <a:cubicBezTo>
                    <a:pt x="9631" y="3658"/>
                    <a:pt x="10089" y="2267"/>
                    <a:pt x="11039" y="1359"/>
                  </a:cubicBezTo>
                  <a:cubicBezTo>
                    <a:pt x="11506" y="901"/>
                    <a:pt x="12122" y="568"/>
                    <a:pt x="12772" y="368"/>
                  </a:cubicBezTo>
                  <a:cubicBezTo>
                    <a:pt x="13160" y="248"/>
                    <a:pt x="13569" y="191"/>
                    <a:pt x="13984" y="191"/>
                  </a:cubicBezTo>
                  <a:cubicBezTo>
                    <a:pt x="14264" y="191"/>
                    <a:pt x="14548" y="217"/>
                    <a:pt x="14830" y="268"/>
                  </a:cubicBezTo>
                  <a:cubicBezTo>
                    <a:pt x="14389" y="84"/>
                    <a:pt x="13908" y="0"/>
                    <a:pt x="13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71"/>
            <p:cNvSpPr/>
            <p:nvPr/>
          </p:nvSpPr>
          <p:spPr>
            <a:xfrm>
              <a:off x="2757194" y="4782580"/>
              <a:ext cx="1133200" cy="185309"/>
            </a:xfrm>
            <a:custGeom>
              <a:avLst/>
              <a:gdLst/>
              <a:ahLst/>
              <a:cxnLst/>
              <a:rect l="l" t="t" r="r" b="b"/>
              <a:pathLst>
                <a:path w="72098" h="11790" extrusionOk="0">
                  <a:moveTo>
                    <a:pt x="10323" y="3633"/>
                  </a:moveTo>
                  <a:cubicBezTo>
                    <a:pt x="12139" y="3633"/>
                    <a:pt x="13955" y="4333"/>
                    <a:pt x="15280" y="5582"/>
                  </a:cubicBezTo>
                  <a:cubicBezTo>
                    <a:pt x="16013" y="4708"/>
                    <a:pt x="17121" y="4199"/>
                    <a:pt x="18237" y="4199"/>
                  </a:cubicBezTo>
                  <a:cubicBezTo>
                    <a:pt x="18437" y="4199"/>
                    <a:pt x="18637" y="4216"/>
                    <a:pt x="18829" y="4249"/>
                  </a:cubicBezTo>
                  <a:cubicBezTo>
                    <a:pt x="20270" y="4499"/>
                    <a:pt x="21445" y="5657"/>
                    <a:pt x="21728" y="6990"/>
                  </a:cubicBezTo>
                  <a:cubicBezTo>
                    <a:pt x="21220" y="5716"/>
                    <a:pt x="20012" y="4841"/>
                    <a:pt x="18762" y="4741"/>
                  </a:cubicBezTo>
                  <a:cubicBezTo>
                    <a:pt x="18679" y="4724"/>
                    <a:pt x="18579" y="4724"/>
                    <a:pt x="18495" y="4724"/>
                  </a:cubicBezTo>
                  <a:cubicBezTo>
                    <a:pt x="17346" y="4724"/>
                    <a:pt x="16204" y="5374"/>
                    <a:pt x="15638" y="6332"/>
                  </a:cubicBezTo>
                  <a:cubicBezTo>
                    <a:pt x="15563" y="6449"/>
                    <a:pt x="15446" y="6507"/>
                    <a:pt x="15321" y="6507"/>
                  </a:cubicBezTo>
                  <a:cubicBezTo>
                    <a:pt x="15263" y="6507"/>
                    <a:pt x="15188" y="6490"/>
                    <a:pt x="15138" y="6457"/>
                  </a:cubicBezTo>
                  <a:lnTo>
                    <a:pt x="15063" y="6407"/>
                  </a:lnTo>
                  <a:lnTo>
                    <a:pt x="15055" y="6390"/>
                  </a:lnTo>
                  <a:cubicBezTo>
                    <a:pt x="13780" y="5099"/>
                    <a:pt x="11955" y="4383"/>
                    <a:pt x="10139" y="4383"/>
                  </a:cubicBezTo>
                  <a:cubicBezTo>
                    <a:pt x="9664" y="4383"/>
                    <a:pt x="9198" y="4433"/>
                    <a:pt x="8740" y="4533"/>
                  </a:cubicBezTo>
                  <a:cubicBezTo>
                    <a:pt x="7623" y="4783"/>
                    <a:pt x="6565" y="5332"/>
                    <a:pt x="5674" y="6091"/>
                  </a:cubicBezTo>
                  <a:cubicBezTo>
                    <a:pt x="4791" y="6849"/>
                    <a:pt x="4074" y="7832"/>
                    <a:pt x="3624" y="8965"/>
                  </a:cubicBezTo>
                  <a:cubicBezTo>
                    <a:pt x="3874" y="7782"/>
                    <a:pt x="4499" y="6657"/>
                    <a:pt x="5366" y="5757"/>
                  </a:cubicBezTo>
                  <a:cubicBezTo>
                    <a:pt x="6232" y="4849"/>
                    <a:pt x="7340" y="4174"/>
                    <a:pt x="8581" y="3849"/>
                  </a:cubicBezTo>
                  <a:cubicBezTo>
                    <a:pt x="9156" y="3708"/>
                    <a:pt x="9739" y="3633"/>
                    <a:pt x="10323" y="3633"/>
                  </a:cubicBezTo>
                  <a:close/>
                  <a:moveTo>
                    <a:pt x="54694" y="1958"/>
                  </a:moveTo>
                  <a:cubicBezTo>
                    <a:pt x="56052" y="1967"/>
                    <a:pt x="57352" y="2575"/>
                    <a:pt x="58310" y="3491"/>
                  </a:cubicBezTo>
                  <a:cubicBezTo>
                    <a:pt x="59143" y="4283"/>
                    <a:pt x="59751" y="5324"/>
                    <a:pt x="59943" y="6465"/>
                  </a:cubicBezTo>
                  <a:cubicBezTo>
                    <a:pt x="60609" y="6141"/>
                    <a:pt x="61342" y="5982"/>
                    <a:pt x="62067" y="5982"/>
                  </a:cubicBezTo>
                  <a:cubicBezTo>
                    <a:pt x="62634" y="5982"/>
                    <a:pt x="63184" y="6074"/>
                    <a:pt x="63709" y="6274"/>
                  </a:cubicBezTo>
                  <a:cubicBezTo>
                    <a:pt x="65083" y="6799"/>
                    <a:pt x="66125" y="8007"/>
                    <a:pt x="66441" y="9365"/>
                  </a:cubicBezTo>
                  <a:cubicBezTo>
                    <a:pt x="65916" y="8073"/>
                    <a:pt x="64800" y="7107"/>
                    <a:pt x="63550" y="6740"/>
                  </a:cubicBezTo>
                  <a:cubicBezTo>
                    <a:pt x="63167" y="6624"/>
                    <a:pt x="62759" y="6574"/>
                    <a:pt x="62359" y="6574"/>
                  </a:cubicBezTo>
                  <a:cubicBezTo>
                    <a:pt x="61459" y="6574"/>
                    <a:pt x="60568" y="6840"/>
                    <a:pt x="59851" y="7340"/>
                  </a:cubicBezTo>
                  <a:cubicBezTo>
                    <a:pt x="59793" y="7382"/>
                    <a:pt x="59718" y="7407"/>
                    <a:pt x="59643" y="7407"/>
                  </a:cubicBezTo>
                  <a:cubicBezTo>
                    <a:pt x="59526" y="7407"/>
                    <a:pt x="59426" y="7357"/>
                    <a:pt x="59351" y="7257"/>
                  </a:cubicBezTo>
                  <a:cubicBezTo>
                    <a:pt x="59318" y="7207"/>
                    <a:pt x="59301" y="7149"/>
                    <a:pt x="59293" y="7082"/>
                  </a:cubicBezTo>
                  <a:lnTo>
                    <a:pt x="59293" y="7074"/>
                  </a:lnTo>
                  <a:cubicBezTo>
                    <a:pt x="59093" y="4774"/>
                    <a:pt x="57002" y="2758"/>
                    <a:pt x="54686" y="2650"/>
                  </a:cubicBezTo>
                  <a:lnTo>
                    <a:pt x="54486" y="2650"/>
                  </a:lnTo>
                  <a:cubicBezTo>
                    <a:pt x="53395" y="2650"/>
                    <a:pt x="52303" y="3066"/>
                    <a:pt x="51420" y="3758"/>
                  </a:cubicBezTo>
                  <a:cubicBezTo>
                    <a:pt x="50479" y="4499"/>
                    <a:pt x="49754" y="5566"/>
                    <a:pt x="49496" y="6790"/>
                  </a:cubicBezTo>
                  <a:cubicBezTo>
                    <a:pt x="49546" y="5532"/>
                    <a:pt x="50170" y="4299"/>
                    <a:pt x="51112" y="3416"/>
                  </a:cubicBezTo>
                  <a:cubicBezTo>
                    <a:pt x="52045" y="2542"/>
                    <a:pt x="53320" y="1958"/>
                    <a:pt x="54653" y="1958"/>
                  </a:cubicBezTo>
                  <a:close/>
                  <a:moveTo>
                    <a:pt x="40906" y="1"/>
                  </a:moveTo>
                  <a:cubicBezTo>
                    <a:pt x="40556" y="1"/>
                    <a:pt x="40181" y="42"/>
                    <a:pt x="39806" y="134"/>
                  </a:cubicBezTo>
                  <a:cubicBezTo>
                    <a:pt x="37299" y="742"/>
                    <a:pt x="35849" y="3258"/>
                    <a:pt x="35091" y="5249"/>
                  </a:cubicBezTo>
                  <a:cubicBezTo>
                    <a:pt x="35316" y="5341"/>
                    <a:pt x="35533" y="5441"/>
                    <a:pt x="35758" y="5549"/>
                  </a:cubicBezTo>
                  <a:cubicBezTo>
                    <a:pt x="36432" y="5891"/>
                    <a:pt x="37049" y="6365"/>
                    <a:pt x="37590" y="6882"/>
                  </a:cubicBezTo>
                  <a:cubicBezTo>
                    <a:pt x="37699" y="5707"/>
                    <a:pt x="38282" y="4583"/>
                    <a:pt x="39190" y="3841"/>
                  </a:cubicBezTo>
                  <a:cubicBezTo>
                    <a:pt x="39773" y="3375"/>
                    <a:pt x="40473" y="3050"/>
                    <a:pt x="41198" y="2950"/>
                  </a:cubicBezTo>
                  <a:cubicBezTo>
                    <a:pt x="41439" y="2916"/>
                    <a:pt x="41673" y="2891"/>
                    <a:pt x="41906" y="2891"/>
                  </a:cubicBezTo>
                  <a:cubicBezTo>
                    <a:pt x="42397" y="2891"/>
                    <a:pt x="42881" y="2975"/>
                    <a:pt x="43322" y="3158"/>
                  </a:cubicBezTo>
                  <a:cubicBezTo>
                    <a:pt x="43056" y="3100"/>
                    <a:pt x="42772" y="3083"/>
                    <a:pt x="42497" y="3083"/>
                  </a:cubicBezTo>
                  <a:cubicBezTo>
                    <a:pt x="42081" y="3083"/>
                    <a:pt x="41664" y="3141"/>
                    <a:pt x="41273" y="3258"/>
                  </a:cubicBezTo>
                  <a:cubicBezTo>
                    <a:pt x="40615" y="3458"/>
                    <a:pt x="40015" y="3791"/>
                    <a:pt x="39548" y="4249"/>
                  </a:cubicBezTo>
                  <a:cubicBezTo>
                    <a:pt x="38598" y="5166"/>
                    <a:pt x="38149" y="6549"/>
                    <a:pt x="38357" y="7807"/>
                  </a:cubicBezTo>
                  <a:cubicBezTo>
                    <a:pt x="38390" y="8015"/>
                    <a:pt x="38249" y="8215"/>
                    <a:pt x="38040" y="8248"/>
                  </a:cubicBezTo>
                  <a:lnTo>
                    <a:pt x="37982" y="8248"/>
                  </a:lnTo>
                  <a:cubicBezTo>
                    <a:pt x="37882" y="8248"/>
                    <a:pt x="37774" y="8198"/>
                    <a:pt x="37699" y="8115"/>
                  </a:cubicBezTo>
                  <a:lnTo>
                    <a:pt x="37690" y="8107"/>
                  </a:lnTo>
                  <a:cubicBezTo>
                    <a:pt x="37032" y="7340"/>
                    <a:pt x="36257" y="6699"/>
                    <a:pt x="35391" y="6232"/>
                  </a:cubicBezTo>
                  <a:cubicBezTo>
                    <a:pt x="35216" y="6132"/>
                    <a:pt x="35024" y="6041"/>
                    <a:pt x="34824" y="5966"/>
                  </a:cubicBezTo>
                  <a:cubicBezTo>
                    <a:pt x="34475" y="7032"/>
                    <a:pt x="34341" y="7798"/>
                    <a:pt x="34341" y="7798"/>
                  </a:cubicBezTo>
                  <a:cubicBezTo>
                    <a:pt x="34341" y="7798"/>
                    <a:pt x="33508" y="6615"/>
                    <a:pt x="32242" y="5591"/>
                  </a:cubicBezTo>
                  <a:cubicBezTo>
                    <a:pt x="31392" y="5699"/>
                    <a:pt x="30542" y="6032"/>
                    <a:pt x="29909" y="6632"/>
                  </a:cubicBezTo>
                  <a:cubicBezTo>
                    <a:pt x="29184" y="7299"/>
                    <a:pt x="28693" y="8282"/>
                    <a:pt x="28701" y="9331"/>
                  </a:cubicBezTo>
                  <a:cubicBezTo>
                    <a:pt x="28484" y="8290"/>
                    <a:pt x="28868" y="7157"/>
                    <a:pt x="29592" y="6332"/>
                  </a:cubicBezTo>
                  <a:cubicBezTo>
                    <a:pt x="30101" y="5741"/>
                    <a:pt x="30800" y="5324"/>
                    <a:pt x="31550" y="5091"/>
                  </a:cubicBezTo>
                  <a:cubicBezTo>
                    <a:pt x="30734" y="4549"/>
                    <a:pt x="29784" y="4149"/>
                    <a:pt x="28809" y="4149"/>
                  </a:cubicBezTo>
                  <a:cubicBezTo>
                    <a:pt x="28618" y="4149"/>
                    <a:pt x="28426" y="4166"/>
                    <a:pt x="28226" y="4199"/>
                  </a:cubicBezTo>
                  <a:cubicBezTo>
                    <a:pt x="25035" y="4741"/>
                    <a:pt x="24394" y="8073"/>
                    <a:pt x="24394" y="8073"/>
                  </a:cubicBezTo>
                  <a:cubicBezTo>
                    <a:pt x="24394" y="8073"/>
                    <a:pt x="21111" y="1192"/>
                    <a:pt x="13938" y="1192"/>
                  </a:cubicBezTo>
                  <a:cubicBezTo>
                    <a:pt x="13413" y="1192"/>
                    <a:pt x="12864" y="1217"/>
                    <a:pt x="12305" y="1300"/>
                  </a:cubicBezTo>
                  <a:cubicBezTo>
                    <a:pt x="4136" y="2445"/>
                    <a:pt x="221" y="11447"/>
                    <a:pt x="79" y="11780"/>
                  </a:cubicBezTo>
                  <a:lnTo>
                    <a:pt x="79" y="11780"/>
                  </a:lnTo>
                  <a:lnTo>
                    <a:pt x="72098" y="10773"/>
                  </a:lnTo>
                  <a:cubicBezTo>
                    <a:pt x="70457" y="5174"/>
                    <a:pt x="65508" y="4324"/>
                    <a:pt x="62650" y="4324"/>
                  </a:cubicBezTo>
                  <a:cubicBezTo>
                    <a:pt x="61401" y="4324"/>
                    <a:pt x="60551" y="4491"/>
                    <a:pt x="60551" y="4491"/>
                  </a:cubicBezTo>
                  <a:cubicBezTo>
                    <a:pt x="60551" y="4491"/>
                    <a:pt x="60151" y="1117"/>
                    <a:pt x="55819" y="125"/>
                  </a:cubicBezTo>
                  <a:cubicBezTo>
                    <a:pt x="55461" y="42"/>
                    <a:pt x="55094" y="1"/>
                    <a:pt x="54728" y="1"/>
                  </a:cubicBezTo>
                  <a:cubicBezTo>
                    <a:pt x="50804" y="1"/>
                    <a:pt x="47280" y="4491"/>
                    <a:pt x="47280" y="4491"/>
                  </a:cubicBezTo>
                  <a:cubicBezTo>
                    <a:pt x="47280" y="4491"/>
                    <a:pt x="44630" y="1"/>
                    <a:pt x="40906" y="1"/>
                  </a:cubicBezTo>
                  <a:close/>
                  <a:moveTo>
                    <a:pt x="79" y="11780"/>
                  </a:moveTo>
                  <a:lnTo>
                    <a:pt x="0" y="11781"/>
                  </a:lnTo>
                  <a:lnTo>
                    <a:pt x="75" y="11789"/>
                  </a:lnTo>
                  <a:cubicBezTo>
                    <a:pt x="75" y="11789"/>
                    <a:pt x="77" y="11786"/>
                    <a:pt x="79" y="1178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71"/>
            <p:cNvSpPr/>
            <p:nvPr/>
          </p:nvSpPr>
          <p:spPr>
            <a:xfrm>
              <a:off x="2814152" y="4839664"/>
              <a:ext cx="284691" cy="83821"/>
            </a:xfrm>
            <a:custGeom>
              <a:avLst/>
              <a:gdLst/>
              <a:ahLst/>
              <a:cxnLst/>
              <a:rect l="l" t="t" r="r" b="b"/>
              <a:pathLst>
                <a:path w="18113" h="5333" extrusionOk="0">
                  <a:moveTo>
                    <a:pt x="6699" y="1"/>
                  </a:moveTo>
                  <a:cubicBezTo>
                    <a:pt x="6115" y="1"/>
                    <a:pt x="5532" y="76"/>
                    <a:pt x="4957" y="226"/>
                  </a:cubicBezTo>
                  <a:cubicBezTo>
                    <a:pt x="3724" y="542"/>
                    <a:pt x="2608" y="1234"/>
                    <a:pt x="1742" y="2125"/>
                  </a:cubicBezTo>
                  <a:cubicBezTo>
                    <a:pt x="875" y="3025"/>
                    <a:pt x="250" y="4150"/>
                    <a:pt x="0" y="5333"/>
                  </a:cubicBezTo>
                  <a:cubicBezTo>
                    <a:pt x="442" y="4208"/>
                    <a:pt x="1158" y="3225"/>
                    <a:pt x="2066" y="2475"/>
                  </a:cubicBezTo>
                  <a:cubicBezTo>
                    <a:pt x="2950" y="1700"/>
                    <a:pt x="4016" y="1159"/>
                    <a:pt x="5124" y="909"/>
                  </a:cubicBezTo>
                  <a:cubicBezTo>
                    <a:pt x="5582" y="817"/>
                    <a:pt x="6057" y="767"/>
                    <a:pt x="6524" y="767"/>
                  </a:cubicBezTo>
                  <a:cubicBezTo>
                    <a:pt x="8331" y="767"/>
                    <a:pt x="10156" y="1484"/>
                    <a:pt x="11439" y="2775"/>
                  </a:cubicBezTo>
                  <a:lnTo>
                    <a:pt x="11447" y="2783"/>
                  </a:lnTo>
                  <a:lnTo>
                    <a:pt x="11522" y="2833"/>
                  </a:lnTo>
                  <a:cubicBezTo>
                    <a:pt x="11581" y="2867"/>
                    <a:pt x="11647" y="2892"/>
                    <a:pt x="11706" y="2892"/>
                  </a:cubicBezTo>
                  <a:cubicBezTo>
                    <a:pt x="11831" y="2892"/>
                    <a:pt x="11955" y="2825"/>
                    <a:pt x="12022" y="2708"/>
                  </a:cubicBezTo>
                  <a:cubicBezTo>
                    <a:pt x="12580" y="1750"/>
                    <a:pt x="13730" y="1109"/>
                    <a:pt x="14888" y="1109"/>
                  </a:cubicBezTo>
                  <a:cubicBezTo>
                    <a:pt x="14971" y="1109"/>
                    <a:pt x="15063" y="1109"/>
                    <a:pt x="15146" y="1117"/>
                  </a:cubicBezTo>
                  <a:cubicBezTo>
                    <a:pt x="16396" y="1234"/>
                    <a:pt x="17612" y="2100"/>
                    <a:pt x="18112" y="3367"/>
                  </a:cubicBezTo>
                  <a:cubicBezTo>
                    <a:pt x="17829" y="2034"/>
                    <a:pt x="16663" y="876"/>
                    <a:pt x="15221" y="626"/>
                  </a:cubicBezTo>
                  <a:cubicBezTo>
                    <a:pt x="15021" y="601"/>
                    <a:pt x="14821" y="576"/>
                    <a:pt x="14621" y="576"/>
                  </a:cubicBezTo>
                  <a:cubicBezTo>
                    <a:pt x="13513" y="576"/>
                    <a:pt x="12397" y="1084"/>
                    <a:pt x="11664" y="1959"/>
                  </a:cubicBezTo>
                  <a:cubicBezTo>
                    <a:pt x="10331" y="701"/>
                    <a:pt x="8523" y="1"/>
                    <a:pt x="66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71"/>
            <p:cNvSpPr/>
            <p:nvPr/>
          </p:nvSpPr>
          <p:spPr>
            <a:xfrm>
              <a:off x="3204874" y="4829715"/>
              <a:ext cx="233232" cy="101362"/>
            </a:xfrm>
            <a:custGeom>
              <a:avLst/>
              <a:gdLst/>
              <a:ahLst/>
              <a:cxnLst/>
              <a:rect l="l" t="t" r="r" b="b"/>
              <a:pathLst>
                <a:path w="14839" h="6449" extrusionOk="0">
                  <a:moveTo>
                    <a:pt x="13422" y="1"/>
                  </a:moveTo>
                  <a:cubicBezTo>
                    <a:pt x="13189" y="1"/>
                    <a:pt x="12955" y="26"/>
                    <a:pt x="12714" y="51"/>
                  </a:cubicBezTo>
                  <a:cubicBezTo>
                    <a:pt x="11997" y="167"/>
                    <a:pt x="11297" y="484"/>
                    <a:pt x="10706" y="950"/>
                  </a:cubicBezTo>
                  <a:cubicBezTo>
                    <a:pt x="9798" y="1692"/>
                    <a:pt x="9215" y="2817"/>
                    <a:pt x="9106" y="3991"/>
                  </a:cubicBezTo>
                  <a:cubicBezTo>
                    <a:pt x="8565" y="3458"/>
                    <a:pt x="7957" y="3000"/>
                    <a:pt x="7274" y="2658"/>
                  </a:cubicBezTo>
                  <a:cubicBezTo>
                    <a:pt x="7049" y="2542"/>
                    <a:pt x="6832" y="2442"/>
                    <a:pt x="6607" y="2358"/>
                  </a:cubicBezTo>
                  <a:cubicBezTo>
                    <a:pt x="6499" y="2608"/>
                    <a:pt x="6415" y="2842"/>
                    <a:pt x="6340" y="3075"/>
                  </a:cubicBezTo>
                  <a:cubicBezTo>
                    <a:pt x="6532" y="3150"/>
                    <a:pt x="6715" y="3242"/>
                    <a:pt x="6907" y="3333"/>
                  </a:cubicBezTo>
                  <a:cubicBezTo>
                    <a:pt x="7773" y="3800"/>
                    <a:pt x="8548" y="4450"/>
                    <a:pt x="9206" y="5208"/>
                  </a:cubicBezTo>
                  <a:lnTo>
                    <a:pt x="9215" y="5216"/>
                  </a:lnTo>
                  <a:cubicBezTo>
                    <a:pt x="9281" y="5299"/>
                    <a:pt x="9381" y="5358"/>
                    <a:pt x="9498" y="5358"/>
                  </a:cubicBezTo>
                  <a:lnTo>
                    <a:pt x="9556" y="5358"/>
                  </a:lnTo>
                  <a:cubicBezTo>
                    <a:pt x="9765" y="5316"/>
                    <a:pt x="9906" y="5124"/>
                    <a:pt x="9873" y="4916"/>
                  </a:cubicBezTo>
                  <a:cubicBezTo>
                    <a:pt x="9656" y="3658"/>
                    <a:pt x="10114" y="2258"/>
                    <a:pt x="11064" y="1359"/>
                  </a:cubicBezTo>
                  <a:cubicBezTo>
                    <a:pt x="11531" y="900"/>
                    <a:pt x="12139" y="567"/>
                    <a:pt x="12789" y="367"/>
                  </a:cubicBezTo>
                  <a:cubicBezTo>
                    <a:pt x="13180" y="251"/>
                    <a:pt x="13597" y="192"/>
                    <a:pt x="14013" y="192"/>
                  </a:cubicBezTo>
                  <a:cubicBezTo>
                    <a:pt x="14288" y="192"/>
                    <a:pt x="14572" y="209"/>
                    <a:pt x="14838" y="259"/>
                  </a:cubicBezTo>
                  <a:cubicBezTo>
                    <a:pt x="14405" y="84"/>
                    <a:pt x="13913" y="1"/>
                    <a:pt x="13422" y="1"/>
                  </a:cubicBezTo>
                  <a:close/>
                  <a:moveTo>
                    <a:pt x="3066" y="2208"/>
                  </a:moveTo>
                  <a:cubicBezTo>
                    <a:pt x="2316" y="2442"/>
                    <a:pt x="1617" y="2858"/>
                    <a:pt x="1108" y="3450"/>
                  </a:cubicBezTo>
                  <a:cubicBezTo>
                    <a:pt x="400" y="4275"/>
                    <a:pt x="0" y="5408"/>
                    <a:pt x="217" y="6449"/>
                  </a:cubicBezTo>
                  <a:cubicBezTo>
                    <a:pt x="200" y="5399"/>
                    <a:pt x="700" y="4416"/>
                    <a:pt x="1417" y="3758"/>
                  </a:cubicBezTo>
                  <a:cubicBezTo>
                    <a:pt x="2050" y="3158"/>
                    <a:pt x="2883" y="2817"/>
                    <a:pt x="3749" y="2717"/>
                  </a:cubicBezTo>
                  <a:cubicBezTo>
                    <a:pt x="3533" y="2542"/>
                    <a:pt x="3300" y="2367"/>
                    <a:pt x="3066" y="22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71"/>
            <p:cNvSpPr/>
            <p:nvPr/>
          </p:nvSpPr>
          <p:spPr>
            <a:xfrm>
              <a:off x="3535102" y="4813605"/>
              <a:ext cx="266223" cy="116168"/>
            </a:xfrm>
            <a:custGeom>
              <a:avLst/>
              <a:gdLst/>
              <a:ahLst/>
              <a:cxnLst/>
              <a:rect l="l" t="t" r="r" b="b"/>
              <a:pathLst>
                <a:path w="16938" h="7391" extrusionOk="0">
                  <a:moveTo>
                    <a:pt x="5158" y="1"/>
                  </a:moveTo>
                  <a:cubicBezTo>
                    <a:pt x="3825" y="1"/>
                    <a:pt x="2550" y="576"/>
                    <a:pt x="1617" y="1459"/>
                  </a:cubicBezTo>
                  <a:cubicBezTo>
                    <a:pt x="684" y="2350"/>
                    <a:pt x="51" y="3575"/>
                    <a:pt x="1" y="4833"/>
                  </a:cubicBezTo>
                  <a:cubicBezTo>
                    <a:pt x="259" y="3608"/>
                    <a:pt x="984" y="2542"/>
                    <a:pt x="1925" y="1809"/>
                  </a:cubicBezTo>
                  <a:cubicBezTo>
                    <a:pt x="2808" y="1109"/>
                    <a:pt x="3900" y="692"/>
                    <a:pt x="4991" y="692"/>
                  </a:cubicBezTo>
                  <a:lnTo>
                    <a:pt x="5191" y="692"/>
                  </a:lnTo>
                  <a:cubicBezTo>
                    <a:pt x="7507" y="809"/>
                    <a:pt x="9598" y="2817"/>
                    <a:pt x="9798" y="5116"/>
                  </a:cubicBezTo>
                  <a:lnTo>
                    <a:pt x="9798" y="5125"/>
                  </a:lnTo>
                  <a:cubicBezTo>
                    <a:pt x="9798" y="5191"/>
                    <a:pt x="9815" y="5250"/>
                    <a:pt x="9856" y="5308"/>
                  </a:cubicBezTo>
                  <a:cubicBezTo>
                    <a:pt x="9931" y="5400"/>
                    <a:pt x="10031" y="5450"/>
                    <a:pt x="10148" y="5450"/>
                  </a:cubicBezTo>
                  <a:cubicBezTo>
                    <a:pt x="10223" y="5450"/>
                    <a:pt x="10298" y="5433"/>
                    <a:pt x="10356" y="5391"/>
                  </a:cubicBezTo>
                  <a:cubicBezTo>
                    <a:pt x="11064" y="4866"/>
                    <a:pt x="11964" y="4600"/>
                    <a:pt x="12856" y="4600"/>
                  </a:cubicBezTo>
                  <a:cubicBezTo>
                    <a:pt x="13264" y="4600"/>
                    <a:pt x="13655" y="4650"/>
                    <a:pt x="14047" y="4766"/>
                  </a:cubicBezTo>
                  <a:cubicBezTo>
                    <a:pt x="15297" y="5141"/>
                    <a:pt x="16405" y="6108"/>
                    <a:pt x="16938" y="7391"/>
                  </a:cubicBezTo>
                  <a:cubicBezTo>
                    <a:pt x="16630" y="6033"/>
                    <a:pt x="15571" y="4816"/>
                    <a:pt x="14214" y="4317"/>
                  </a:cubicBezTo>
                  <a:cubicBezTo>
                    <a:pt x="13689" y="4117"/>
                    <a:pt x="13139" y="4025"/>
                    <a:pt x="12572" y="4025"/>
                  </a:cubicBezTo>
                  <a:cubicBezTo>
                    <a:pt x="11847" y="4025"/>
                    <a:pt x="11106" y="4192"/>
                    <a:pt x="10448" y="4516"/>
                  </a:cubicBezTo>
                  <a:cubicBezTo>
                    <a:pt x="10240" y="3375"/>
                    <a:pt x="9640" y="2325"/>
                    <a:pt x="8815" y="1534"/>
                  </a:cubicBezTo>
                  <a:cubicBezTo>
                    <a:pt x="7857" y="617"/>
                    <a:pt x="6557" y="1"/>
                    <a:pt x="5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8" name="Google Shape;4758;p71"/>
          <p:cNvGrpSpPr/>
          <p:nvPr/>
        </p:nvGrpSpPr>
        <p:grpSpPr>
          <a:xfrm flipH="1">
            <a:off x="4458893" y="4332798"/>
            <a:ext cx="684975" cy="876048"/>
            <a:chOff x="5791475" y="1450100"/>
            <a:chExt cx="1065777" cy="1363074"/>
          </a:xfrm>
        </p:grpSpPr>
        <p:sp>
          <p:nvSpPr>
            <p:cNvPr id="4759" name="Google Shape;4759;p71"/>
            <p:cNvSpPr/>
            <p:nvPr/>
          </p:nvSpPr>
          <p:spPr>
            <a:xfrm>
              <a:off x="6158688" y="1805226"/>
              <a:ext cx="446388" cy="1007949"/>
            </a:xfrm>
            <a:custGeom>
              <a:avLst/>
              <a:gdLst/>
              <a:ahLst/>
              <a:cxnLst/>
              <a:rect l="l" t="t" r="r" b="b"/>
              <a:pathLst>
                <a:path w="9895" h="22343" extrusionOk="0">
                  <a:moveTo>
                    <a:pt x="369" y="0"/>
                  </a:moveTo>
                  <a:cubicBezTo>
                    <a:pt x="185" y="0"/>
                    <a:pt x="0" y="179"/>
                    <a:pt x="147" y="357"/>
                  </a:cubicBezTo>
                  <a:cubicBezTo>
                    <a:pt x="1446" y="2056"/>
                    <a:pt x="2879" y="3639"/>
                    <a:pt x="4021" y="5464"/>
                  </a:cubicBezTo>
                  <a:cubicBezTo>
                    <a:pt x="5187" y="7322"/>
                    <a:pt x="6179" y="9296"/>
                    <a:pt x="6945" y="11354"/>
                  </a:cubicBezTo>
                  <a:cubicBezTo>
                    <a:pt x="8303" y="14961"/>
                    <a:pt x="8794" y="18585"/>
                    <a:pt x="8944" y="22343"/>
                  </a:cubicBezTo>
                  <a:lnTo>
                    <a:pt x="9878" y="22343"/>
                  </a:lnTo>
                  <a:cubicBezTo>
                    <a:pt x="9894" y="18469"/>
                    <a:pt x="8944" y="14478"/>
                    <a:pt x="7570" y="10929"/>
                  </a:cubicBezTo>
                  <a:cubicBezTo>
                    <a:pt x="6062" y="7055"/>
                    <a:pt x="3771" y="2789"/>
                    <a:pt x="530" y="57"/>
                  </a:cubicBezTo>
                  <a:cubicBezTo>
                    <a:pt x="483" y="17"/>
                    <a:pt x="426" y="0"/>
                    <a:pt x="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71"/>
            <p:cNvSpPr/>
            <p:nvPr/>
          </p:nvSpPr>
          <p:spPr>
            <a:xfrm>
              <a:off x="5791475" y="1450100"/>
              <a:ext cx="698973" cy="699830"/>
            </a:xfrm>
            <a:custGeom>
              <a:avLst/>
              <a:gdLst/>
              <a:ahLst/>
              <a:cxnLst/>
              <a:rect l="l" t="t" r="r" b="b"/>
              <a:pathLst>
                <a:path w="15494" h="15513" extrusionOk="0">
                  <a:moveTo>
                    <a:pt x="11044" y="0"/>
                  </a:moveTo>
                  <a:cubicBezTo>
                    <a:pt x="10663" y="0"/>
                    <a:pt x="10238" y="282"/>
                    <a:pt x="9945" y="581"/>
                  </a:cubicBezTo>
                  <a:cubicBezTo>
                    <a:pt x="8587" y="1972"/>
                    <a:pt x="7904" y="3971"/>
                    <a:pt x="8120" y="5896"/>
                  </a:cubicBezTo>
                  <a:cubicBezTo>
                    <a:pt x="7580" y="4567"/>
                    <a:pt x="6717" y="3013"/>
                    <a:pt x="5282" y="3013"/>
                  </a:cubicBezTo>
                  <a:cubicBezTo>
                    <a:pt x="5279" y="3013"/>
                    <a:pt x="5275" y="3013"/>
                    <a:pt x="5271" y="3013"/>
                  </a:cubicBezTo>
                  <a:cubicBezTo>
                    <a:pt x="4038" y="3038"/>
                    <a:pt x="3121" y="4413"/>
                    <a:pt x="3346" y="5621"/>
                  </a:cubicBezTo>
                  <a:cubicBezTo>
                    <a:pt x="3575" y="6806"/>
                    <a:pt x="4629" y="7694"/>
                    <a:pt x="5794" y="8003"/>
                  </a:cubicBezTo>
                  <a:lnTo>
                    <a:pt x="5794" y="8003"/>
                  </a:lnTo>
                  <a:cubicBezTo>
                    <a:pt x="5685" y="7978"/>
                    <a:pt x="5567" y="7967"/>
                    <a:pt x="5444" y="7967"/>
                  </a:cubicBezTo>
                  <a:cubicBezTo>
                    <a:pt x="3506" y="7967"/>
                    <a:pt x="0" y="10791"/>
                    <a:pt x="2830" y="10845"/>
                  </a:cubicBezTo>
                  <a:cubicBezTo>
                    <a:pt x="2311" y="11509"/>
                    <a:pt x="477" y="14419"/>
                    <a:pt x="1577" y="14419"/>
                  </a:cubicBezTo>
                  <a:cubicBezTo>
                    <a:pt x="1802" y="14419"/>
                    <a:pt x="2149" y="14297"/>
                    <a:pt x="2655" y="14010"/>
                  </a:cubicBezTo>
                  <a:cubicBezTo>
                    <a:pt x="4571" y="12919"/>
                    <a:pt x="6379" y="11644"/>
                    <a:pt x="8045" y="10195"/>
                  </a:cubicBezTo>
                  <a:lnTo>
                    <a:pt x="8045" y="10195"/>
                  </a:lnTo>
                  <a:cubicBezTo>
                    <a:pt x="7245" y="11811"/>
                    <a:pt x="7029" y="13711"/>
                    <a:pt x="7420" y="15460"/>
                  </a:cubicBezTo>
                  <a:cubicBezTo>
                    <a:pt x="7499" y="15496"/>
                    <a:pt x="7576" y="15512"/>
                    <a:pt x="7652" y="15512"/>
                  </a:cubicBezTo>
                  <a:cubicBezTo>
                    <a:pt x="8055" y="15512"/>
                    <a:pt x="8421" y="15061"/>
                    <a:pt x="8645" y="14669"/>
                  </a:cubicBezTo>
                  <a:cubicBezTo>
                    <a:pt x="9078" y="13877"/>
                    <a:pt x="9620" y="13152"/>
                    <a:pt x="9745" y="12261"/>
                  </a:cubicBezTo>
                  <a:cubicBezTo>
                    <a:pt x="9878" y="11278"/>
                    <a:pt x="9928" y="10295"/>
                    <a:pt x="9878" y="9312"/>
                  </a:cubicBezTo>
                  <a:lnTo>
                    <a:pt x="9878" y="9312"/>
                  </a:lnTo>
                  <a:cubicBezTo>
                    <a:pt x="10078" y="9795"/>
                    <a:pt x="10328" y="10270"/>
                    <a:pt x="10678" y="10645"/>
                  </a:cubicBezTo>
                  <a:cubicBezTo>
                    <a:pt x="11167" y="11153"/>
                    <a:pt x="11888" y="11515"/>
                    <a:pt x="12602" y="11515"/>
                  </a:cubicBezTo>
                  <a:cubicBezTo>
                    <a:pt x="12824" y="11515"/>
                    <a:pt x="13046" y="11480"/>
                    <a:pt x="13260" y="11403"/>
                  </a:cubicBezTo>
                  <a:cubicBezTo>
                    <a:pt x="14194" y="11070"/>
                    <a:pt x="14943" y="9645"/>
                    <a:pt x="14302" y="8762"/>
                  </a:cubicBezTo>
                  <a:cubicBezTo>
                    <a:pt x="14085" y="8462"/>
                    <a:pt x="13760" y="8270"/>
                    <a:pt x="13435" y="8095"/>
                  </a:cubicBezTo>
                  <a:cubicBezTo>
                    <a:pt x="12782" y="7735"/>
                    <a:pt x="12109" y="7402"/>
                    <a:pt x="11391" y="7236"/>
                  </a:cubicBezTo>
                  <a:lnTo>
                    <a:pt x="11391" y="7236"/>
                  </a:lnTo>
                  <a:cubicBezTo>
                    <a:pt x="11753" y="7307"/>
                    <a:pt x="12124" y="7366"/>
                    <a:pt x="12486" y="7366"/>
                  </a:cubicBezTo>
                  <a:cubicBezTo>
                    <a:pt x="12857" y="7366"/>
                    <a:pt x="13217" y="7304"/>
                    <a:pt x="13544" y="7129"/>
                  </a:cubicBezTo>
                  <a:cubicBezTo>
                    <a:pt x="14335" y="6712"/>
                    <a:pt x="15185" y="5371"/>
                    <a:pt x="15352" y="4505"/>
                  </a:cubicBezTo>
                  <a:cubicBezTo>
                    <a:pt x="15493" y="3755"/>
                    <a:pt x="15143" y="2855"/>
                    <a:pt x="14410" y="2663"/>
                  </a:cubicBezTo>
                  <a:cubicBezTo>
                    <a:pt x="14303" y="2634"/>
                    <a:pt x="14195" y="2621"/>
                    <a:pt x="14087" y="2621"/>
                  </a:cubicBezTo>
                  <a:cubicBezTo>
                    <a:pt x="13640" y="2621"/>
                    <a:pt x="13190" y="2845"/>
                    <a:pt x="12794" y="3080"/>
                  </a:cubicBezTo>
                  <a:cubicBezTo>
                    <a:pt x="11986" y="3563"/>
                    <a:pt x="11211" y="4130"/>
                    <a:pt x="10503" y="4763"/>
                  </a:cubicBezTo>
                  <a:cubicBezTo>
                    <a:pt x="11411" y="3738"/>
                    <a:pt x="11894" y="2355"/>
                    <a:pt x="11794" y="1006"/>
                  </a:cubicBezTo>
                  <a:cubicBezTo>
                    <a:pt x="11778" y="689"/>
                    <a:pt x="11703" y="347"/>
                    <a:pt x="11461" y="147"/>
                  </a:cubicBezTo>
                  <a:cubicBezTo>
                    <a:pt x="11336" y="44"/>
                    <a:pt x="11193" y="0"/>
                    <a:pt x="1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71"/>
            <p:cNvSpPr/>
            <p:nvPr/>
          </p:nvSpPr>
          <p:spPr>
            <a:xfrm>
              <a:off x="5813174" y="1815286"/>
              <a:ext cx="416073" cy="334645"/>
            </a:xfrm>
            <a:custGeom>
              <a:avLst/>
              <a:gdLst/>
              <a:ahLst/>
              <a:cxnLst/>
              <a:rect l="l" t="t" r="r" b="b"/>
              <a:pathLst>
                <a:path w="9223" h="7418" extrusionOk="0">
                  <a:moveTo>
                    <a:pt x="5340" y="0"/>
                  </a:moveTo>
                  <a:lnTo>
                    <a:pt x="5340" y="0"/>
                  </a:lnTo>
                  <a:cubicBezTo>
                    <a:pt x="4232" y="917"/>
                    <a:pt x="2907" y="242"/>
                    <a:pt x="1891" y="1242"/>
                  </a:cubicBezTo>
                  <a:cubicBezTo>
                    <a:pt x="1641" y="1475"/>
                    <a:pt x="1141" y="1925"/>
                    <a:pt x="1282" y="2333"/>
                  </a:cubicBezTo>
                  <a:cubicBezTo>
                    <a:pt x="1349" y="2507"/>
                    <a:pt x="1874" y="2800"/>
                    <a:pt x="2164" y="2800"/>
                  </a:cubicBezTo>
                  <a:cubicBezTo>
                    <a:pt x="2234" y="2800"/>
                    <a:pt x="2291" y="2782"/>
                    <a:pt x="2324" y="2741"/>
                  </a:cubicBezTo>
                  <a:lnTo>
                    <a:pt x="2324" y="2741"/>
                  </a:lnTo>
                  <a:cubicBezTo>
                    <a:pt x="1826" y="3412"/>
                    <a:pt x="1" y="6324"/>
                    <a:pt x="1099" y="6324"/>
                  </a:cubicBezTo>
                  <a:cubicBezTo>
                    <a:pt x="1323" y="6324"/>
                    <a:pt x="1669" y="6202"/>
                    <a:pt x="2174" y="5915"/>
                  </a:cubicBezTo>
                  <a:cubicBezTo>
                    <a:pt x="4090" y="4824"/>
                    <a:pt x="5898" y="3549"/>
                    <a:pt x="7564" y="2100"/>
                  </a:cubicBezTo>
                  <a:lnTo>
                    <a:pt x="7564" y="2100"/>
                  </a:lnTo>
                  <a:cubicBezTo>
                    <a:pt x="6764" y="3716"/>
                    <a:pt x="6548" y="5616"/>
                    <a:pt x="6939" y="7365"/>
                  </a:cubicBezTo>
                  <a:cubicBezTo>
                    <a:pt x="7018" y="7401"/>
                    <a:pt x="7095" y="7417"/>
                    <a:pt x="7171" y="7417"/>
                  </a:cubicBezTo>
                  <a:cubicBezTo>
                    <a:pt x="7574" y="7417"/>
                    <a:pt x="7940" y="6966"/>
                    <a:pt x="8164" y="6574"/>
                  </a:cubicBezTo>
                  <a:cubicBezTo>
                    <a:pt x="9222" y="4666"/>
                    <a:pt x="9114" y="3474"/>
                    <a:pt x="9064" y="1308"/>
                  </a:cubicBezTo>
                  <a:lnTo>
                    <a:pt x="9064" y="1308"/>
                  </a:lnTo>
                  <a:cubicBezTo>
                    <a:pt x="9005" y="1742"/>
                    <a:pt x="8822" y="2266"/>
                    <a:pt x="8397" y="2291"/>
                  </a:cubicBezTo>
                  <a:cubicBezTo>
                    <a:pt x="8389" y="2292"/>
                    <a:pt x="8381" y="2292"/>
                    <a:pt x="8373" y="2292"/>
                  </a:cubicBezTo>
                  <a:cubicBezTo>
                    <a:pt x="8224" y="2292"/>
                    <a:pt x="8082" y="2220"/>
                    <a:pt x="7947" y="2125"/>
                  </a:cubicBezTo>
                  <a:cubicBezTo>
                    <a:pt x="7356" y="1675"/>
                    <a:pt x="7264" y="834"/>
                    <a:pt x="7223" y="84"/>
                  </a:cubicBezTo>
                  <a:cubicBezTo>
                    <a:pt x="6681" y="750"/>
                    <a:pt x="6056" y="1350"/>
                    <a:pt x="5381" y="1892"/>
                  </a:cubicBezTo>
                  <a:cubicBezTo>
                    <a:pt x="5216" y="2024"/>
                    <a:pt x="4990" y="2145"/>
                    <a:pt x="4795" y="2145"/>
                  </a:cubicBezTo>
                  <a:cubicBezTo>
                    <a:pt x="4694" y="2145"/>
                    <a:pt x="4602" y="2112"/>
                    <a:pt x="4532" y="2033"/>
                  </a:cubicBezTo>
                  <a:cubicBezTo>
                    <a:pt x="4373" y="1833"/>
                    <a:pt x="4482" y="1533"/>
                    <a:pt x="4607" y="1300"/>
                  </a:cubicBezTo>
                  <a:cubicBezTo>
                    <a:pt x="4848" y="867"/>
                    <a:pt x="5090" y="434"/>
                    <a:pt x="5340" y="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71"/>
            <p:cNvSpPr/>
            <p:nvPr/>
          </p:nvSpPr>
          <p:spPr>
            <a:xfrm>
              <a:off x="6081862" y="1742655"/>
              <a:ext cx="181939" cy="133488"/>
            </a:xfrm>
            <a:custGeom>
              <a:avLst/>
              <a:gdLst/>
              <a:ahLst/>
              <a:cxnLst/>
              <a:rect l="l" t="t" r="r" b="b"/>
              <a:pathLst>
                <a:path w="4033" h="2959" extrusionOk="0">
                  <a:moveTo>
                    <a:pt x="2716" y="0"/>
                  </a:moveTo>
                  <a:cubicBezTo>
                    <a:pt x="1887" y="0"/>
                    <a:pt x="900" y="1216"/>
                    <a:pt x="433" y="1660"/>
                  </a:cubicBezTo>
                  <a:cubicBezTo>
                    <a:pt x="225" y="1869"/>
                    <a:pt x="0" y="2119"/>
                    <a:pt x="34" y="2410"/>
                  </a:cubicBezTo>
                  <a:cubicBezTo>
                    <a:pt x="84" y="2718"/>
                    <a:pt x="408" y="2902"/>
                    <a:pt x="717" y="2943"/>
                  </a:cubicBezTo>
                  <a:cubicBezTo>
                    <a:pt x="789" y="2953"/>
                    <a:pt x="862" y="2958"/>
                    <a:pt x="934" y="2958"/>
                  </a:cubicBezTo>
                  <a:cubicBezTo>
                    <a:pt x="1514" y="2958"/>
                    <a:pt x="2069" y="2643"/>
                    <a:pt x="2491" y="2235"/>
                  </a:cubicBezTo>
                  <a:cubicBezTo>
                    <a:pt x="3016" y="1735"/>
                    <a:pt x="4033" y="511"/>
                    <a:pt x="3016" y="61"/>
                  </a:cubicBezTo>
                  <a:cubicBezTo>
                    <a:pt x="2919" y="19"/>
                    <a:pt x="2819" y="0"/>
                    <a:pt x="2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71"/>
            <p:cNvSpPr/>
            <p:nvPr/>
          </p:nvSpPr>
          <p:spPr>
            <a:xfrm>
              <a:off x="6572682" y="1597212"/>
              <a:ext cx="284570" cy="1215962"/>
            </a:xfrm>
            <a:custGeom>
              <a:avLst/>
              <a:gdLst/>
              <a:ahLst/>
              <a:cxnLst/>
              <a:rect l="l" t="t" r="r" b="b"/>
              <a:pathLst>
                <a:path w="6308" h="26954" extrusionOk="0">
                  <a:moveTo>
                    <a:pt x="4772" y="1"/>
                  </a:moveTo>
                  <a:cubicBezTo>
                    <a:pt x="4652" y="1"/>
                    <a:pt x="4538" y="61"/>
                    <a:pt x="4466" y="211"/>
                  </a:cubicBezTo>
                  <a:cubicBezTo>
                    <a:pt x="509" y="8575"/>
                    <a:pt x="1" y="17839"/>
                    <a:pt x="184" y="26954"/>
                  </a:cubicBezTo>
                  <a:lnTo>
                    <a:pt x="2200" y="26954"/>
                  </a:lnTo>
                  <a:cubicBezTo>
                    <a:pt x="5241" y="18481"/>
                    <a:pt x="6307" y="9400"/>
                    <a:pt x="5241" y="419"/>
                  </a:cubicBezTo>
                  <a:cubicBezTo>
                    <a:pt x="5214" y="194"/>
                    <a:pt x="4985" y="1"/>
                    <a:pt x="47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71"/>
            <p:cNvSpPr/>
            <p:nvPr/>
          </p:nvSpPr>
          <p:spPr>
            <a:xfrm>
              <a:off x="6585449" y="1597212"/>
              <a:ext cx="271803" cy="1215962"/>
            </a:xfrm>
            <a:custGeom>
              <a:avLst/>
              <a:gdLst/>
              <a:ahLst/>
              <a:cxnLst/>
              <a:rect l="l" t="t" r="r" b="b"/>
              <a:pathLst>
                <a:path w="6025" h="26954" extrusionOk="0">
                  <a:moveTo>
                    <a:pt x="4488" y="1"/>
                  </a:moveTo>
                  <a:cubicBezTo>
                    <a:pt x="4369" y="1"/>
                    <a:pt x="4255" y="61"/>
                    <a:pt x="4183" y="211"/>
                  </a:cubicBezTo>
                  <a:cubicBezTo>
                    <a:pt x="3850" y="927"/>
                    <a:pt x="3542" y="1652"/>
                    <a:pt x="3250" y="2377"/>
                  </a:cubicBezTo>
                  <a:cubicBezTo>
                    <a:pt x="3942" y="10716"/>
                    <a:pt x="2817" y="19089"/>
                    <a:pt x="1" y="26954"/>
                  </a:cubicBezTo>
                  <a:lnTo>
                    <a:pt x="1917" y="26954"/>
                  </a:lnTo>
                  <a:cubicBezTo>
                    <a:pt x="4950" y="18481"/>
                    <a:pt x="6024" y="9400"/>
                    <a:pt x="4950" y="419"/>
                  </a:cubicBezTo>
                  <a:cubicBezTo>
                    <a:pt x="4928" y="194"/>
                    <a:pt x="4701" y="1"/>
                    <a:pt x="4488" y="1"/>
                  </a:cubicBezTo>
                  <a:close/>
                </a:path>
              </a:pathLst>
            </a:custGeom>
            <a:solidFill>
              <a:srgbClr val="262034">
                <a:alpha val="6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C4D3FEFA-2ACB-9EE3-984E-4159C50883AC}"/>
              </a:ext>
            </a:extLst>
          </p:cNvPr>
          <p:cNvSpPr txBox="1"/>
          <p:nvPr/>
        </p:nvSpPr>
        <p:spPr>
          <a:xfrm>
            <a:off x="1533283" y="319732"/>
            <a:ext cx="5915308" cy="400110"/>
          </a:xfrm>
          <a:prstGeom prst="rect">
            <a:avLst/>
          </a:prstGeom>
          <a:noFill/>
        </p:spPr>
        <p:txBody>
          <a:bodyPr wrap="square" rtlCol="0">
            <a:spAutoFit/>
          </a:bodyPr>
          <a:lstStyle/>
          <a:p>
            <a:r>
              <a:rPr lang="en-US" sz="2000">
                <a:solidFill>
                  <a:srgbClr val="FF0000"/>
                </a:solidFill>
              </a:rPr>
              <a:t>Em có nhận xét gì về cách cầm chuột trong hình?</a:t>
            </a:r>
          </a:p>
        </p:txBody>
      </p:sp>
      <p:sp>
        <p:nvSpPr>
          <p:cNvPr id="31" name="Oval 30">
            <a:extLst>
              <a:ext uri="{FF2B5EF4-FFF2-40B4-BE49-F238E27FC236}">
                <a16:creationId xmlns:a16="http://schemas.microsoft.com/office/drawing/2014/main" id="{8598DBCF-BC02-2691-B8AA-30F13F6C40E7}"/>
              </a:ext>
            </a:extLst>
          </p:cNvPr>
          <p:cNvSpPr/>
          <p:nvPr/>
        </p:nvSpPr>
        <p:spPr>
          <a:xfrm>
            <a:off x="914180" y="268625"/>
            <a:ext cx="520995" cy="475727"/>
          </a:xfrm>
          <a:prstGeom prst="ellipse">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2060"/>
                </a:solidFill>
              </a:rPr>
              <a:t>?</a:t>
            </a:r>
          </a:p>
        </p:txBody>
      </p:sp>
      <p:pic>
        <p:nvPicPr>
          <p:cNvPr id="4" name="Picture 3">
            <a:extLst>
              <a:ext uri="{FF2B5EF4-FFF2-40B4-BE49-F238E27FC236}">
                <a16:creationId xmlns:a16="http://schemas.microsoft.com/office/drawing/2014/main" id="{8623DBD0-E378-5A34-0925-BE15655E2659}"/>
              </a:ext>
            </a:extLst>
          </p:cNvPr>
          <p:cNvPicPr>
            <a:picLocks noChangeAspect="1"/>
          </p:cNvPicPr>
          <p:nvPr/>
        </p:nvPicPr>
        <p:blipFill rotWithShape="1">
          <a:blip r:embed="rId3"/>
          <a:srcRect l="3647" t="6179" r="3402"/>
          <a:stretch/>
        </p:blipFill>
        <p:spPr>
          <a:xfrm>
            <a:off x="2444022" y="870237"/>
            <a:ext cx="4029741" cy="2174382"/>
          </a:xfrm>
          <a:prstGeom prst="rect">
            <a:avLst/>
          </a:prstGeom>
        </p:spPr>
      </p:pic>
      <p:pic>
        <p:nvPicPr>
          <p:cNvPr id="34" name="Picture 4" descr="Close ">
            <a:extLst>
              <a:ext uri="{FF2B5EF4-FFF2-40B4-BE49-F238E27FC236}">
                <a16:creationId xmlns:a16="http://schemas.microsoft.com/office/drawing/2014/main" id="{666B60DC-3957-5368-5ACE-D186DD44AD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710" y="3395862"/>
            <a:ext cx="658567" cy="658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5606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down)">
                                      <p:cBhvr>
                                        <p:cTn id="24" dur="580">
                                          <p:stCondLst>
                                            <p:cond delay="0"/>
                                          </p:stCondLst>
                                        </p:cTn>
                                        <p:tgtEl>
                                          <p:spTgt spid="34"/>
                                        </p:tgtEl>
                                      </p:cBhvr>
                                    </p:animEffect>
                                    <p:anim calcmode="lin" valueType="num">
                                      <p:cBhvr>
                                        <p:cTn id="25"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30" dur="26">
                                          <p:stCondLst>
                                            <p:cond delay="650"/>
                                          </p:stCondLst>
                                        </p:cTn>
                                        <p:tgtEl>
                                          <p:spTgt spid="34"/>
                                        </p:tgtEl>
                                      </p:cBhvr>
                                      <p:to x="100000" y="60000"/>
                                    </p:animScale>
                                    <p:animScale>
                                      <p:cBhvr>
                                        <p:cTn id="31" dur="166" decel="50000">
                                          <p:stCondLst>
                                            <p:cond delay="676"/>
                                          </p:stCondLst>
                                        </p:cTn>
                                        <p:tgtEl>
                                          <p:spTgt spid="34"/>
                                        </p:tgtEl>
                                      </p:cBhvr>
                                      <p:to x="100000" y="100000"/>
                                    </p:animScale>
                                    <p:animScale>
                                      <p:cBhvr>
                                        <p:cTn id="32" dur="26">
                                          <p:stCondLst>
                                            <p:cond delay="1312"/>
                                          </p:stCondLst>
                                        </p:cTn>
                                        <p:tgtEl>
                                          <p:spTgt spid="34"/>
                                        </p:tgtEl>
                                      </p:cBhvr>
                                      <p:to x="100000" y="80000"/>
                                    </p:animScale>
                                    <p:animScale>
                                      <p:cBhvr>
                                        <p:cTn id="33" dur="166" decel="50000">
                                          <p:stCondLst>
                                            <p:cond delay="1338"/>
                                          </p:stCondLst>
                                        </p:cTn>
                                        <p:tgtEl>
                                          <p:spTgt spid="34"/>
                                        </p:tgtEl>
                                      </p:cBhvr>
                                      <p:to x="100000" y="100000"/>
                                    </p:animScale>
                                    <p:animScale>
                                      <p:cBhvr>
                                        <p:cTn id="34" dur="26">
                                          <p:stCondLst>
                                            <p:cond delay="1642"/>
                                          </p:stCondLst>
                                        </p:cTn>
                                        <p:tgtEl>
                                          <p:spTgt spid="34"/>
                                        </p:tgtEl>
                                      </p:cBhvr>
                                      <p:to x="100000" y="90000"/>
                                    </p:animScale>
                                    <p:animScale>
                                      <p:cBhvr>
                                        <p:cTn id="35" dur="166" decel="50000">
                                          <p:stCondLst>
                                            <p:cond delay="1668"/>
                                          </p:stCondLst>
                                        </p:cTn>
                                        <p:tgtEl>
                                          <p:spTgt spid="34"/>
                                        </p:tgtEl>
                                      </p:cBhvr>
                                      <p:to x="100000" y="100000"/>
                                    </p:animScale>
                                    <p:animScale>
                                      <p:cBhvr>
                                        <p:cTn id="36" dur="26">
                                          <p:stCondLst>
                                            <p:cond delay="1808"/>
                                          </p:stCondLst>
                                        </p:cTn>
                                        <p:tgtEl>
                                          <p:spTgt spid="34"/>
                                        </p:tgtEl>
                                      </p:cBhvr>
                                      <p:to x="100000" y="95000"/>
                                    </p:animScale>
                                    <p:animScale>
                                      <p:cBhvr>
                                        <p:cTn id="37" dur="166" decel="50000">
                                          <p:stCondLst>
                                            <p:cond delay="1834"/>
                                          </p:stCondLst>
                                        </p:cTn>
                                        <p:tgtEl>
                                          <p:spTgt spid="34"/>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635">
                                            <p:txEl>
                                              <p:pRg st="0" end="0"/>
                                            </p:txEl>
                                          </p:spTgt>
                                        </p:tgtEl>
                                        <p:attrNameLst>
                                          <p:attrName>style.visibility</p:attrName>
                                        </p:attrNameLst>
                                      </p:cBhvr>
                                      <p:to>
                                        <p:strVal val="visible"/>
                                      </p:to>
                                    </p:set>
                                    <p:animEffect transition="in" filter="barn(inVertical)">
                                      <p:cBhvr>
                                        <p:cTn id="42" dur="500"/>
                                        <p:tgtEl>
                                          <p:spTgt spid="46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5" grpId="0" build="p"/>
      <p:bldP spid="2" grpId="0"/>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33"/>
        <p:cNvGrpSpPr/>
        <p:nvPr/>
      </p:nvGrpSpPr>
      <p:grpSpPr>
        <a:xfrm>
          <a:off x="0" y="0"/>
          <a:ext cx="0" cy="0"/>
          <a:chOff x="0" y="0"/>
          <a:chExt cx="0" cy="0"/>
        </a:xfrm>
      </p:grpSpPr>
      <p:grpSp>
        <p:nvGrpSpPr>
          <p:cNvPr id="4738" name="Google Shape;4738;p71"/>
          <p:cNvGrpSpPr/>
          <p:nvPr/>
        </p:nvGrpSpPr>
        <p:grpSpPr>
          <a:xfrm>
            <a:off x="6985299" y="3996650"/>
            <a:ext cx="2154241" cy="1306983"/>
            <a:chOff x="7065924" y="3940900"/>
            <a:chExt cx="2154241" cy="1306983"/>
          </a:xfrm>
        </p:grpSpPr>
        <p:sp>
          <p:nvSpPr>
            <p:cNvPr id="4739" name="Google Shape;4739;p71"/>
            <p:cNvSpPr/>
            <p:nvPr/>
          </p:nvSpPr>
          <p:spPr>
            <a:xfrm>
              <a:off x="7065924" y="3940900"/>
              <a:ext cx="2154231" cy="1306983"/>
            </a:xfrm>
            <a:custGeom>
              <a:avLst/>
              <a:gdLst/>
              <a:ahLst/>
              <a:cxnLst/>
              <a:rect l="l" t="t" r="r" b="b"/>
              <a:pathLst>
                <a:path w="40715" h="24702" extrusionOk="0">
                  <a:moveTo>
                    <a:pt x="40706" y="0"/>
                  </a:moveTo>
                  <a:lnTo>
                    <a:pt x="40706" y="0"/>
                  </a:lnTo>
                  <a:lnTo>
                    <a:pt x="40706" y="0"/>
                  </a:lnTo>
                  <a:cubicBezTo>
                    <a:pt x="40709" y="0"/>
                    <a:pt x="40712" y="0"/>
                    <a:pt x="40715" y="0"/>
                  </a:cubicBezTo>
                  <a:close/>
                  <a:moveTo>
                    <a:pt x="40706" y="0"/>
                  </a:moveTo>
                  <a:cubicBezTo>
                    <a:pt x="39251" y="1"/>
                    <a:pt x="37788" y="134"/>
                    <a:pt x="36374" y="317"/>
                  </a:cubicBezTo>
                  <a:cubicBezTo>
                    <a:pt x="33750" y="625"/>
                    <a:pt x="30601" y="1458"/>
                    <a:pt x="29918" y="4007"/>
                  </a:cubicBezTo>
                  <a:cubicBezTo>
                    <a:pt x="29546" y="3141"/>
                    <a:pt x="28682" y="2749"/>
                    <a:pt x="27751" y="2749"/>
                  </a:cubicBezTo>
                  <a:cubicBezTo>
                    <a:pt x="26740" y="2749"/>
                    <a:pt x="25652" y="3212"/>
                    <a:pt x="25035" y="4032"/>
                  </a:cubicBezTo>
                  <a:cubicBezTo>
                    <a:pt x="23863" y="5583"/>
                    <a:pt x="23909" y="7682"/>
                    <a:pt x="24006" y="9615"/>
                  </a:cubicBezTo>
                  <a:lnTo>
                    <a:pt x="24006" y="9615"/>
                  </a:lnTo>
                  <a:cubicBezTo>
                    <a:pt x="23909" y="8292"/>
                    <a:pt x="22546" y="7497"/>
                    <a:pt x="21185" y="7497"/>
                  </a:cubicBezTo>
                  <a:cubicBezTo>
                    <a:pt x="20515" y="7497"/>
                    <a:pt x="19846" y="7689"/>
                    <a:pt x="19329" y="8106"/>
                  </a:cubicBezTo>
                  <a:cubicBezTo>
                    <a:pt x="17729" y="9381"/>
                    <a:pt x="17496" y="11772"/>
                    <a:pt x="17979" y="13747"/>
                  </a:cubicBezTo>
                  <a:cubicBezTo>
                    <a:pt x="15755" y="8939"/>
                    <a:pt x="11939" y="4866"/>
                    <a:pt x="7265" y="2325"/>
                  </a:cubicBezTo>
                  <a:lnTo>
                    <a:pt x="7265" y="2325"/>
                  </a:lnTo>
                  <a:cubicBezTo>
                    <a:pt x="7049" y="6823"/>
                    <a:pt x="9431" y="11364"/>
                    <a:pt x="13255" y="13755"/>
                  </a:cubicBezTo>
                  <a:cubicBezTo>
                    <a:pt x="12887" y="13596"/>
                    <a:pt x="12490" y="13521"/>
                    <a:pt x="12090" y="13521"/>
                  </a:cubicBezTo>
                  <a:cubicBezTo>
                    <a:pt x="11062" y="13521"/>
                    <a:pt x="10022" y="14019"/>
                    <a:pt x="9440" y="14871"/>
                  </a:cubicBezTo>
                  <a:cubicBezTo>
                    <a:pt x="8640" y="16063"/>
                    <a:pt x="8831" y="17812"/>
                    <a:pt x="9848" y="18812"/>
                  </a:cubicBezTo>
                  <a:cubicBezTo>
                    <a:pt x="9525" y="18710"/>
                    <a:pt x="9194" y="18663"/>
                    <a:pt x="8863" y="18663"/>
                  </a:cubicBezTo>
                  <a:cubicBezTo>
                    <a:pt x="6909" y="18663"/>
                    <a:pt x="4963" y="20316"/>
                    <a:pt x="4899" y="22311"/>
                  </a:cubicBezTo>
                  <a:cubicBezTo>
                    <a:pt x="4523" y="21673"/>
                    <a:pt x="3835" y="21386"/>
                    <a:pt x="3106" y="21386"/>
                  </a:cubicBezTo>
                  <a:cubicBezTo>
                    <a:pt x="2254" y="21386"/>
                    <a:pt x="1347" y="21778"/>
                    <a:pt x="817" y="22461"/>
                  </a:cubicBezTo>
                  <a:cubicBezTo>
                    <a:pt x="359" y="23044"/>
                    <a:pt x="100" y="23827"/>
                    <a:pt x="0" y="24702"/>
                  </a:cubicBezTo>
                  <a:lnTo>
                    <a:pt x="40706" y="24702"/>
                  </a:lnTo>
                  <a:lnTo>
                    <a:pt x="407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71"/>
            <p:cNvSpPr/>
            <p:nvPr/>
          </p:nvSpPr>
          <p:spPr>
            <a:xfrm>
              <a:off x="7065924" y="4928398"/>
              <a:ext cx="521481" cy="319471"/>
            </a:xfrm>
            <a:custGeom>
              <a:avLst/>
              <a:gdLst/>
              <a:ahLst/>
              <a:cxnLst/>
              <a:rect l="l" t="t" r="r" b="b"/>
              <a:pathLst>
                <a:path w="9856" h="6038" extrusionOk="0">
                  <a:moveTo>
                    <a:pt x="8869" y="1"/>
                  </a:moveTo>
                  <a:cubicBezTo>
                    <a:pt x="6912" y="1"/>
                    <a:pt x="4969" y="1651"/>
                    <a:pt x="4907" y="3638"/>
                  </a:cubicBezTo>
                  <a:cubicBezTo>
                    <a:pt x="4528" y="3006"/>
                    <a:pt x="3841" y="2721"/>
                    <a:pt x="3115" y="2721"/>
                  </a:cubicBezTo>
                  <a:cubicBezTo>
                    <a:pt x="2263" y="2721"/>
                    <a:pt x="1356" y="3113"/>
                    <a:pt x="825" y="3797"/>
                  </a:cubicBezTo>
                  <a:cubicBezTo>
                    <a:pt x="367" y="4380"/>
                    <a:pt x="108" y="5163"/>
                    <a:pt x="0" y="6038"/>
                  </a:cubicBezTo>
                  <a:lnTo>
                    <a:pt x="5199" y="6038"/>
                  </a:lnTo>
                  <a:cubicBezTo>
                    <a:pt x="5817" y="4636"/>
                    <a:pt x="7342" y="3620"/>
                    <a:pt x="8881" y="3620"/>
                  </a:cubicBezTo>
                  <a:cubicBezTo>
                    <a:pt x="9208" y="3620"/>
                    <a:pt x="9536" y="3665"/>
                    <a:pt x="9856" y="3763"/>
                  </a:cubicBezTo>
                  <a:cubicBezTo>
                    <a:pt x="8889" y="2822"/>
                    <a:pt x="8664" y="1206"/>
                    <a:pt x="9323" y="31"/>
                  </a:cubicBezTo>
                  <a:cubicBezTo>
                    <a:pt x="9172" y="11"/>
                    <a:pt x="9021" y="1"/>
                    <a:pt x="88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71"/>
            <p:cNvSpPr/>
            <p:nvPr/>
          </p:nvSpPr>
          <p:spPr>
            <a:xfrm>
              <a:off x="7447203" y="3942646"/>
              <a:ext cx="1772961" cy="919100"/>
            </a:xfrm>
            <a:custGeom>
              <a:avLst/>
              <a:gdLst/>
              <a:ahLst/>
              <a:cxnLst/>
              <a:rect l="l" t="t" r="r" b="b"/>
              <a:pathLst>
                <a:path w="33509" h="17371" extrusionOk="0">
                  <a:moveTo>
                    <a:pt x="16800" y="13239"/>
                  </a:moveTo>
                  <a:cubicBezTo>
                    <a:pt x="16802" y="13270"/>
                    <a:pt x="16803" y="13300"/>
                    <a:pt x="16805" y="13330"/>
                  </a:cubicBezTo>
                  <a:cubicBezTo>
                    <a:pt x="16804" y="13300"/>
                    <a:pt x="16802" y="13269"/>
                    <a:pt x="16800" y="13239"/>
                  </a:cubicBezTo>
                  <a:close/>
                  <a:moveTo>
                    <a:pt x="33509" y="0"/>
                  </a:moveTo>
                  <a:cubicBezTo>
                    <a:pt x="32051" y="0"/>
                    <a:pt x="30584" y="134"/>
                    <a:pt x="29168" y="309"/>
                  </a:cubicBezTo>
                  <a:cubicBezTo>
                    <a:pt x="26544" y="625"/>
                    <a:pt x="23395" y="1458"/>
                    <a:pt x="22712" y="4008"/>
                  </a:cubicBezTo>
                  <a:cubicBezTo>
                    <a:pt x="22340" y="3142"/>
                    <a:pt x="21476" y="2750"/>
                    <a:pt x="20545" y="2750"/>
                  </a:cubicBezTo>
                  <a:cubicBezTo>
                    <a:pt x="19534" y="2750"/>
                    <a:pt x="18446" y="3213"/>
                    <a:pt x="17829" y="4033"/>
                  </a:cubicBezTo>
                  <a:cubicBezTo>
                    <a:pt x="16657" y="5575"/>
                    <a:pt x="16703" y="7682"/>
                    <a:pt x="16800" y="9615"/>
                  </a:cubicBezTo>
                  <a:lnTo>
                    <a:pt x="16800" y="9615"/>
                  </a:lnTo>
                  <a:cubicBezTo>
                    <a:pt x="16703" y="8290"/>
                    <a:pt x="15335" y="7495"/>
                    <a:pt x="13972" y="7495"/>
                  </a:cubicBezTo>
                  <a:cubicBezTo>
                    <a:pt x="13305" y="7495"/>
                    <a:pt x="12638" y="7685"/>
                    <a:pt x="12123" y="8098"/>
                  </a:cubicBezTo>
                  <a:cubicBezTo>
                    <a:pt x="10523" y="9381"/>
                    <a:pt x="10290" y="11764"/>
                    <a:pt x="10773" y="13747"/>
                  </a:cubicBezTo>
                  <a:cubicBezTo>
                    <a:pt x="8549" y="8931"/>
                    <a:pt x="4733" y="4866"/>
                    <a:pt x="59" y="2325"/>
                  </a:cubicBezTo>
                  <a:lnTo>
                    <a:pt x="59" y="2325"/>
                  </a:lnTo>
                  <a:cubicBezTo>
                    <a:pt x="1" y="3633"/>
                    <a:pt x="167" y="4949"/>
                    <a:pt x="509" y="6207"/>
                  </a:cubicBezTo>
                  <a:cubicBezTo>
                    <a:pt x="4966" y="8757"/>
                    <a:pt x="8607" y="12714"/>
                    <a:pt x="10773" y="17371"/>
                  </a:cubicBezTo>
                  <a:cubicBezTo>
                    <a:pt x="10290" y="15380"/>
                    <a:pt x="10523" y="13005"/>
                    <a:pt x="12123" y="11722"/>
                  </a:cubicBezTo>
                  <a:cubicBezTo>
                    <a:pt x="12638" y="11310"/>
                    <a:pt x="13305" y="11119"/>
                    <a:pt x="13972" y="11119"/>
                  </a:cubicBezTo>
                  <a:cubicBezTo>
                    <a:pt x="15335" y="11119"/>
                    <a:pt x="16703" y="11914"/>
                    <a:pt x="16800" y="13239"/>
                  </a:cubicBezTo>
                  <a:lnTo>
                    <a:pt x="16800" y="13239"/>
                  </a:lnTo>
                  <a:cubicBezTo>
                    <a:pt x="16703" y="11306"/>
                    <a:pt x="16657" y="9199"/>
                    <a:pt x="17829" y="7657"/>
                  </a:cubicBezTo>
                  <a:cubicBezTo>
                    <a:pt x="18446" y="6837"/>
                    <a:pt x="19534" y="6374"/>
                    <a:pt x="20545" y="6374"/>
                  </a:cubicBezTo>
                  <a:cubicBezTo>
                    <a:pt x="21476" y="6374"/>
                    <a:pt x="22340" y="6766"/>
                    <a:pt x="22712" y="7632"/>
                  </a:cubicBezTo>
                  <a:cubicBezTo>
                    <a:pt x="23386" y="5091"/>
                    <a:pt x="26544" y="4258"/>
                    <a:pt x="29168" y="3933"/>
                  </a:cubicBezTo>
                  <a:cubicBezTo>
                    <a:pt x="30584" y="3766"/>
                    <a:pt x="32051" y="3633"/>
                    <a:pt x="33509" y="3625"/>
                  </a:cubicBezTo>
                  <a:lnTo>
                    <a:pt x="335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71"/>
            <p:cNvSpPr/>
            <p:nvPr/>
          </p:nvSpPr>
          <p:spPr>
            <a:xfrm>
              <a:off x="7529216" y="4699531"/>
              <a:ext cx="238518" cy="216032"/>
            </a:xfrm>
            <a:custGeom>
              <a:avLst/>
              <a:gdLst/>
              <a:ahLst/>
              <a:cxnLst/>
              <a:rect l="l" t="t" r="r" b="b"/>
              <a:pathLst>
                <a:path w="4508" h="4083" extrusionOk="0">
                  <a:moveTo>
                    <a:pt x="1192" y="0"/>
                  </a:moveTo>
                  <a:cubicBezTo>
                    <a:pt x="1000" y="167"/>
                    <a:pt x="834" y="350"/>
                    <a:pt x="700" y="558"/>
                  </a:cubicBezTo>
                  <a:cubicBezTo>
                    <a:pt x="0" y="1600"/>
                    <a:pt x="50" y="3066"/>
                    <a:pt x="775" y="4082"/>
                  </a:cubicBezTo>
                  <a:cubicBezTo>
                    <a:pt x="1357" y="3293"/>
                    <a:pt x="2358" y="2833"/>
                    <a:pt x="3346" y="2833"/>
                  </a:cubicBezTo>
                  <a:cubicBezTo>
                    <a:pt x="3745" y="2833"/>
                    <a:pt x="4141" y="2908"/>
                    <a:pt x="4508" y="3066"/>
                  </a:cubicBezTo>
                  <a:cubicBezTo>
                    <a:pt x="3216" y="2266"/>
                    <a:pt x="2108" y="1208"/>
                    <a:pt x="1192" y="0"/>
                  </a:cubicBezTo>
                  <a:close/>
                </a:path>
              </a:pathLst>
            </a:custGeom>
            <a:solidFill>
              <a:srgbClr val="468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71"/>
            <p:cNvSpPr/>
            <p:nvPr/>
          </p:nvSpPr>
          <p:spPr>
            <a:xfrm>
              <a:off x="7065924" y="3940900"/>
              <a:ext cx="2154231" cy="1306983"/>
            </a:xfrm>
            <a:custGeom>
              <a:avLst/>
              <a:gdLst/>
              <a:ahLst/>
              <a:cxnLst/>
              <a:rect l="l" t="t" r="r" b="b"/>
              <a:pathLst>
                <a:path w="40715" h="24702" extrusionOk="0">
                  <a:moveTo>
                    <a:pt x="40706" y="0"/>
                  </a:moveTo>
                  <a:lnTo>
                    <a:pt x="40706" y="0"/>
                  </a:lnTo>
                  <a:lnTo>
                    <a:pt x="40706" y="0"/>
                  </a:lnTo>
                  <a:cubicBezTo>
                    <a:pt x="40709" y="0"/>
                    <a:pt x="40712" y="0"/>
                    <a:pt x="40715" y="0"/>
                  </a:cubicBezTo>
                  <a:close/>
                  <a:moveTo>
                    <a:pt x="40706" y="0"/>
                  </a:moveTo>
                  <a:cubicBezTo>
                    <a:pt x="39251" y="1"/>
                    <a:pt x="37788" y="134"/>
                    <a:pt x="36374" y="317"/>
                  </a:cubicBezTo>
                  <a:cubicBezTo>
                    <a:pt x="33750" y="625"/>
                    <a:pt x="30601" y="1458"/>
                    <a:pt x="29918" y="4007"/>
                  </a:cubicBezTo>
                  <a:cubicBezTo>
                    <a:pt x="29546" y="3141"/>
                    <a:pt x="28682" y="2749"/>
                    <a:pt x="27751" y="2749"/>
                  </a:cubicBezTo>
                  <a:cubicBezTo>
                    <a:pt x="26740" y="2749"/>
                    <a:pt x="25652" y="3212"/>
                    <a:pt x="25035" y="4032"/>
                  </a:cubicBezTo>
                  <a:cubicBezTo>
                    <a:pt x="23863" y="5583"/>
                    <a:pt x="23909" y="7682"/>
                    <a:pt x="24006" y="9615"/>
                  </a:cubicBezTo>
                  <a:lnTo>
                    <a:pt x="24006" y="9615"/>
                  </a:lnTo>
                  <a:cubicBezTo>
                    <a:pt x="23909" y="8292"/>
                    <a:pt x="22546" y="7497"/>
                    <a:pt x="21185" y="7497"/>
                  </a:cubicBezTo>
                  <a:cubicBezTo>
                    <a:pt x="20515" y="7497"/>
                    <a:pt x="19846" y="7689"/>
                    <a:pt x="19329" y="8106"/>
                  </a:cubicBezTo>
                  <a:cubicBezTo>
                    <a:pt x="17729" y="9381"/>
                    <a:pt x="17496" y="11772"/>
                    <a:pt x="17979" y="13747"/>
                  </a:cubicBezTo>
                  <a:cubicBezTo>
                    <a:pt x="15755" y="8939"/>
                    <a:pt x="11939" y="4866"/>
                    <a:pt x="7265" y="2325"/>
                  </a:cubicBezTo>
                  <a:lnTo>
                    <a:pt x="7265" y="2325"/>
                  </a:lnTo>
                  <a:cubicBezTo>
                    <a:pt x="7049" y="6823"/>
                    <a:pt x="9431" y="11364"/>
                    <a:pt x="13255" y="13755"/>
                  </a:cubicBezTo>
                  <a:cubicBezTo>
                    <a:pt x="12887" y="13596"/>
                    <a:pt x="12490" y="13521"/>
                    <a:pt x="12090" y="13521"/>
                  </a:cubicBezTo>
                  <a:cubicBezTo>
                    <a:pt x="11062" y="13521"/>
                    <a:pt x="10022" y="14019"/>
                    <a:pt x="9440" y="14871"/>
                  </a:cubicBezTo>
                  <a:cubicBezTo>
                    <a:pt x="8640" y="16063"/>
                    <a:pt x="8831" y="17812"/>
                    <a:pt x="9848" y="18812"/>
                  </a:cubicBezTo>
                  <a:cubicBezTo>
                    <a:pt x="9525" y="18710"/>
                    <a:pt x="9194" y="18663"/>
                    <a:pt x="8863" y="18663"/>
                  </a:cubicBezTo>
                  <a:cubicBezTo>
                    <a:pt x="6909" y="18663"/>
                    <a:pt x="4963" y="20316"/>
                    <a:pt x="4899" y="22311"/>
                  </a:cubicBezTo>
                  <a:cubicBezTo>
                    <a:pt x="4523" y="21673"/>
                    <a:pt x="3835" y="21386"/>
                    <a:pt x="3106" y="21386"/>
                  </a:cubicBezTo>
                  <a:cubicBezTo>
                    <a:pt x="2254" y="21386"/>
                    <a:pt x="1347" y="21778"/>
                    <a:pt x="817" y="22461"/>
                  </a:cubicBezTo>
                  <a:cubicBezTo>
                    <a:pt x="359" y="23044"/>
                    <a:pt x="100" y="23827"/>
                    <a:pt x="0" y="24702"/>
                  </a:cubicBezTo>
                  <a:lnTo>
                    <a:pt x="40706" y="24702"/>
                  </a:lnTo>
                  <a:lnTo>
                    <a:pt x="40706" y="0"/>
                  </a:lnTo>
                  <a:close/>
                </a:path>
              </a:pathLst>
            </a:custGeom>
            <a:solidFill>
              <a:srgbClr val="262034">
                <a:alpha val="5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4" name="Google Shape;4744;p71"/>
          <p:cNvGrpSpPr/>
          <p:nvPr/>
        </p:nvGrpSpPr>
        <p:grpSpPr>
          <a:xfrm>
            <a:off x="8139268" y="4427648"/>
            <a:ext cx="684975" cy="876048"/>
            <a:chOff x="5791475" y="1450100"/>
            <a:chExt cx="1065777" cy="1363074"/>
          </a:xfrm>
        </p:grpSpPr>
        <p:sp>
          <p:nvSpPr>
            <p:cNvPr id="4745" name="Google Shape;4745;p71"/>
            <p:cNvSpPr/>
            <p:nvPr/>
          </p:nvSpPr>
          <p:spPr>
            <a:xfrm>
              <a:off x="6158688" y="1805226"/>
              <a:ext cx="446388" cy="1007949"/>
            </a:xfrm>
            <a:custGeom>
              <a:avLst/>
              <a:gdLst/>
              <a:ahLst/>
              <a:cxnLst/>
              <a:rect l="l" t="t" r="r" b="b"/>
              <a:pathLst>
                <a:path w="9895" h="22343" extrusionOk="0">
                  <a:moveTo>
                    <a:pt x="369" y="0"/>
                  </a:moveTo>
                  <a:cubicBezTo>
                    <a:pt x="185" y="0"/>
                    <a:pt x="0" y="179"/>
                    <a:pt x="147" y="357"/>
                  </a:cubicBezTo>
                  <a:cubicBezTo>
                    <a:pt x="1446" y="2056"/>
                    <a:pt x="2879" y="3639"/>
                    <a:pt x="4021" y="5464"/>
                  </a:cubicBezTo>
                  <a:cubicBezTo>
                    <a:pt x="5187" y="7322"/>
                    <a:pt x="6179" y="9296"/>
                    <a:pt x="6945" y="11354"/>
                  </a:cubicBezTo>
                  <a:cubicBezTo>
                    <a:pt x="8303" y="14961"/>
                    <a:pt x="8794" y="18585"/>
                    <a:pt x="8944" y="22343"/>
                  </a:cubicBezTo>
                  <a:lnTo>
                    <a:pt x="9878" y="22343"/>
                  </a:lnTo>
                  <a:cubicBezTo>
                    <a:pt x="9894" y="18469"/>
                    <a:pt x="8944" y="14478"/>
                    <a:pt x="7570" y="10929"/>
                  </a:cubicBezTo>
                  <a:cubicBezTo>
                    <a:pt x="6062" y="7055"/>
                    <a:pt x="3771" y="2789"/>
                    <a:pt x="530" y="57"/>
                  </a:cubicBezTo>
                  <a:cubicBezTo>
                    <a:pt x="483" y="17"/>
                    <a:pt x="426" y="0"/>
                    <a:pt x="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71"/>
            <p:cNvSpPr/>
            <p:nvPr/>
          </p:nvSpPr>
          <p:spPr>
            <a:xfrm>
              <a:off x="5791475" y="1450100"/>
              <a:ext cx="698973" cy="699830"/>
            </a:xfrm>
            <a:custGeom>
              <a:avLst/>
              <a:gdLst/>
              <a:ahLst/>
              <a:cxnLst/>
              <a:rect l="l" t="t" r="r" b="b"/>
              <a:pathLst>
                <a:path w="15494" h="15513" extrusionOk="0">
                  <a:moveTo>
                    <a:pt x="11044" y="0"/>
                  </a:moveTo>
                  <a:cubicBezTo>
                    <a:pt x="10663" y="0"/>
                    <a:pt x="10238" y="282"/>
                    <a:pt x="9945" y="581"/>
                  </a:cubicBezTo>
                  <a:cubicBezTo>
                    <a:pt x="8587" y="1972"/>
                    <a:pt x="7904" y="3971"/>
                    <a:pt x="8120" y="5896"/>
                  </a:cubicBezTo>
                  <a:cubicBezTo>
                    <a:pt x="7580" y="4567"/>
                    <a:pt x="6717" y="3013"/>
                    <a:pt x="5282" y="3013"/>
                  </a:cubicBezTo>
                  <a:cubicBezTo>
                    <a:pt x="5279" y="3013"/>
                    <a:pt x="5275" y="3013"/>
                    <a:pt x="5271" y="3013"/>
                  </a:cubicBezTo>
                  <a:cubicBezTo>
                    <a:pt x="4038" y="3038"/>
                    <a:pt x="3121" y="4413"/>
                    <a:pt x="3346" y="5621"/>
                  </a:cubicBezTo>
                  <a:cubicBezTo>
                    <a:pt x="3575" y="6806"/>
                    <a:pt x="4629" y="7694"/>
                    <a:pt x="5794" y="8003"/>
                  </a:cubicBezTo>
                  <a:lnTo>
                    <a:pt x="5794" y="8003"/>
                  </a:lnTo>
                  <a:cubicBezTo>
                    <a:pt x="5685" y="7978"/>
                    <a:pt x="5567" y="7967"/>
                    <a:pt x="5444" y="7967"/>
                  </a:cubicBezTo>
                  <a:cubicBezTo>
                    <a:pt x="3506" y="7967"/>
                    <a:pt x="0" y="10791"/>
                    <a:pt x="2830" y="10845"/>
                  </a:cubicBezTo>
                  <a:cubicBezTo>
                    <a:pt x="2311" y="11509"/>
                    <a:pt x="477" y="14419"/>
                    <a:pt x="1577" y="14419"/>
                  </a:cubicBezTo>
                  <a:cubicBezTo>
                    <a:pt x="1802" y="14419"/>
                    <a:pt x="2149" y="14297"/>
                    <a:pt x="2655" y="14010"/>
                  </a:cubicBezTo>
                  <a:cubicBezTo>
                    <a:pt x="4571" y="12919"/>
                    <a:pt x="6379" y="11644"/>
                    <a:pt x="8045" y="10195"/>
                  </a:cubicBezTo>
                  <a:lnTo>
                    <a:pt x="8045" y="10195"/>
                  </a:lnTo>
                  <a:cubicBezTo>
                    <a:pt x="7245" y="11811"/>
                    <a:pt x="7029" y="13711"/>
                    <a:pt x="7420" y="15460"/>
                  </a:cubicBezTo>
                  <a:cubicBezTo>
                    <a:pt x="7499" y="15496"/>
                    <a:pt x="7576" y="15512"/>
                    <a:pt x="7652" y="15512"/>
                  </a:cubicBezTo>
                  <a:cubicBezTo>
                    <a:pt x="8055" y="15512"/>
                    <a:pt x="8421" y="15061"/>
                    <a:pt x="8645" y="14669"/>
                  </a:cubicBezTo>
                  <a:cubicBezTo>
                    <a:pt x="9078" y="13877"/>
                    <a:pt x="9620" y="13152"/>
                    <a:pt x="9745" y="12261"/>
                  </a:cubicBezTo>
                  <a:cubicBezTo>
                    <a:pt x="9878" y="11278"/>
                    <a:pt x="9928" y="10295"/>
                    <a:pt x="9878" y="9312"/>
                  </a:cubicBezTo>
                  <a:lnTo>
                    <a:pt x="9878" y="9312"/>
                  </a:lnTo>
                  <a:cubicBezTo>
                    <a:pt x="10078" y="9795"/>
                    <a:pt x="10328" y="10270"/>
                    <a:pt x="10678" y="10645"/>
                  </a:cubicBezTo>
                  <a:cubicBezTo>
                    <a:pt x="11167" y="11153"/>
                    <a:pt x="11888" y="11515"/>
                    <a:pt x="12602" y="11515"/>
                  </a:cubicBezTo>
                  <a:cubicBezTo>
                    <a:pt x="12824" y="11515"/>
                    <a:pt x="13046" y="11480"/>
                    <a:pt x="13260" y="11403"/>
                  </a:cubicBezTo>
                  <a:cubicBezTo>
                    <a:pt x="14194" y="11070"/>
                    <a:pt x="14943" y="9645"/>
                    <a:pt x="14302" y="8762"/>
                  </a:cubicBezTo>
                  <a:cubicBezTo>
                    <a:pt x="14085" y="8462"/>
                    <a:pt x="13760" y="8270"/>
                    <a:pt x="13435" y="8095"/>
                  </a:cubicBezTo>
                  <a:cubicBezTo>
                    <a:pt x="12782" y="7735"/>
                    <a:pt x="12109" y="7402"/>
                    <a:pt x="11391" y="7236"/>
                  </a:cubicBezTo>
                  <a:lnTo>
                    <a:pt x="11391" y="7236"/>
                  </a:lnTo>
                  <a:cubicBezTo>
                    <a:pt x="11753" y="7307"/>
                    <a:pt x="12124" y="7366"/>
                    <a:pt x="12486" y="7366"/>
                  </a:cubicBezTo>
                  <a:cubicBezTo>
                    <a:pt x="12857" y="7366"/>
                    <a:pt x="13217" y="7304"/>
                    <a:pt x="13544" y="7129"/>
                  </a:cubicBezTo>
                  <a:cubicBezTo>
                    <a:pt x="14335" y="6712"/>
                    <a:pt x="15185" y="5371"/>
                    <a:pt x="15352" y="4505"/>
                  </a:cubicBezTo>
                  <a:cubicBezTo>
                    <a:pt x="15493" y="3755"/>
                    <a:pt x="15143" y="2855"/>
                    <a:pt x="14410" y="2663"/>
                  </a:cubicBezTo>
                  <a:cubicBezTo>
                    <a:pt x="14303" y="2634"/>
                    <a:pt x="14195" y="2621"/>
                    <a:pt x="14087" y="2621"/>
                  </a:cubicBezTo>
                  <a:cubicBezTo>
                    <a:pt x="13640" y="2621"/>
                    <a:pt x="13190" y="2845"/>
                    <a:pt x="12794" y="3080"/>
                  </a:cubicBezTo>
                  <a:cubicBezTo>
                    <a:pt x="11986" y="3563"/>
                    <a:pt x="11211" y="4130"/>
                    <a:pt x="10503" y="4763"/>
                  </a:cubicBezTo>
                  <a:cubicBezTo>
                    <a:pt x="11411" y="3738"/>
                    <a:pt x="11894" y="2355"/>
                    <a:pt x="11794" y="1006"/>
                  </a:cubicBezTo>
                  <a:cubicBezTo>
                    <a:pt x="11778" y="689"/>
                    <a:pt x="11703" y="347"/>
                    <a:pt x="11461" y="147"/>
                  </a:cubicBezTo>
                  <a:cubicBezTo>
                    <a:pt x="11336" y="44"/>
                    <a:pt x="11193" y="0"/>
                    <a:pt x="1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71"/>
            <p:cNvSpPr/>
            <p:nvPr/>
          </p:nvSpPr>
          <p:spPr>
            <a:xfrm>
              <a:off x="5813174" y="1815286"/>
              <a:ext cx="416073" cy="334645"/>
            </a:xfrm>
            <a:custGeom>
              <a:avLst/>
              <a:gdLst/>
              <a:ahLst/>
              <a:cxnLst/>
              <a:rect l="l" t="t" r="r" b="b"/>
              <a:pathLst>
                <a:path w="9223" h="7418" extrusionOk="0">
                  <a:moveTo>
                    <a:pt x="5340" y="0"/>
                  </a:moveTo>
                  <a:lnTo>
                    <a:pt x="5340" y="0"/>
                  </a:lnTo>
                  <a:cubicBezTo>
                    <a:pt x="4232" y="917"/>
                    <a:pt x="2907" y="242"/>
                    <a:pt x="1891" y="1242"/>
                  </a:cubicBezTo>
                  <a:cubicBezTo>
                    <a:pt x="1641" y="1475"/>
                    <a:pt x="1141" y="1925"/>
                    <a:pt x="1282" y="2333"/>
                  </a:cubicBezTo>
                  <a:cubicBezTo>
                    <a:pt x="1349" y="2507"/>
                    <a:pt x="1874" y="2800"/>
                    <a:pt x="2164" y="2800"/>
                  </a:cubicBezTo>
                  <a:cubicBezTo>
                    <a:pt x="2234" y="2800"/>
                    <a:pt x="2291" y="2782"/>
                    <a:pt x="2324" y="2741"/>
                  </a:cubicBezTo>
                  <a:lnTo>
                    <a:pt x="2324" y="2741"/>
                  </a:lnTo>
                  <a:cubicBezTo>
                    <a:pt x="1826" y="3412"/>
                    <a:pt x="1" y="6324"/>
                    <a:pt x="1099" y="6324"/>
                  </a:cubicBezTo>
                  <a:cubicBezTo>
                    <a:pt x="1323" y="6324"/>
                    <a:pt x="1669" y="6202"/>
                    <a:pt x="2174" y="5915"/>
                  </a:cubicBezTo>
                  <a:cubicBezTo>
                    <a:pt x="4090" y="4824"/>
                    <a:pt x="5898" y="3549"/>
                    <a:pt x="7564" y="2100"/>
                  </a:cubicBezTo>
                  <a:lnTo>
                    <a:pt x="7564" y="2100"/>
                  </a:lnTo>
                  <a:cubicBezTo>
                    <a:pt x="6764" y="3716"/>
                    <a:pt x="6548" y="5616"/>
                    <a:pt x="6939" y="7365"/>
                  </a:cubicBezTo>
                  <a:cubicBezTo>
                    <a:pt x="7018" y="7401"/>
                    <a:pt x="7095" y="7417"/>
                    <a:pt x="7171" y="7417"/>
                  </a:cubicBezTo>
                  <a:cubicBezTo>
                    <a:pt x="7574" y="7417"/>
                    <a:pt x="7940" y="6966"/>
                    <a:pt x="8164" y="6574"/>
                  </a:cubicBezTo>
                  <a:cubicBezTo>
                    <a:pt x="9222" y="4666"/>
                    <a:pt x="9114" y="3474"/>
                    <a:pt x="9064" y="1308"/>
                  </a:cubicBezTo>
                  <a:lnTo>
                    <a:pt x="9064" y="1308"/>
                  </a:lnTo>
                  <a:cubicBezTo>
                    <a:pt x="9005" y="1742"/>
                    <a:pt x="8822" y="2266"/>
                    <a:pt x="8397" y="2291"/>
                  </a:cubicBezTo>
                  <a:cubicBezTo>
                    <a:pt x="8389" y="2292"/>
                    <a:pt x="8381" y="2292"/>
                    <a:pt x="8373" y="2292"/>
                  </a:cubicBezTo>
                  <a:cubicBezTo>
                    <a:pt x="8224" y="2292"/>
                    <a:pt x="8082" y="2220"/>
                    <a:pt x="7947" y="2125"/>
                  </a:cubicBezTo>
                  <a:cubicBezTo>
                    <a:pt x="7356" y="1675"/>
                    <a:pt x="7264" y="834"/>
                    <a:pt x="7223" y="84"/>
                  </a:cubicBezTo>
                  <a:cubicBezTo>
                    <a:pt x="6681" y="750"/>
                    <a:pt x="6056" y="1350"/>
                    <a:pt x="5381" y="1892"/>
                  </a:cubicBezTo>
                  <a:cubicBezTo>
                    <a:pt x="5216" y="2024"/>
                    <a:pt x="4990" y="2145"/>
                    <a:pt x="4795" y="2145"/>
                  </a:cubicBezTo>
                  <a:cubicBezTo>
                    <a:pt x="4694" y="2145"/>
                    <a:pt x="4602" y="2112"/>
                    <a:pt x="4532" y="2033"/>
                  </a:cubicBezTo>
                  <a:cubicBezTo>
                    <a:pt x="4373" y="1833"/>
                    <a:pt x="4482" y="1533"/>
                    <a:pt x="4607" y="1300"/>
                  </a:cubicBezTo>
                  <a:cubicBezTo>
                    <a:pt x="4848" y="867"/>
                    <a:pt x="5090" y="434"/>
                    <a:pt x="5340" y="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71"/>
            <p:cNvSpPr/>
            <p:nvPr/>
          </p:nvSpPr>
          <p:spPr>
            <a:xfrm>
              <a:off x="6081862" y="1742655"/>
              <a:ext cx="181939" cy="133488"/>
            </a:xfrm>
            <a:custGeom>
              <a:avLst/>
              <a:gdLst/>
              <a:ahLst/>
              <a:cxnLst/>
              <a:rect l="l" t="t" r="r" b="b"/>
              <a:pathLst>
                <a:path w="4033" h="2959" extrusionOk="0">
                  <a:moveTo>
                    <a:pt x="2716" y="0"/>
                  </a:moveTo>
                  <a:cubicBezTo>
                    <a:pt x="1887" y="0"/>
                    <a:pt x="900" y="1216"/>
                    <a:pt x="433" y="1660"/>
                  </a:cubicBezTo>
                  <a:cubicBezTo>
                    <a:pt x="225" y="1869"/>
                    <a:pt x="0" y="2119"/>
                    <a:pt x="34" y="2410"/>
                  </a:cubicBezTo>
                  <a:cubicBezTo>
                    <a:pt x="84" y="2718"/>
                    <a:pt x="408" y="2902"/>
                    <a:pt x="717" y="2943"/>
                  </a:cubicBezTo>
                  <a:cubicBezTo>
                    <a:pt x="789" y="2953"/>
                    <a:pt x="862" y="2958"/>
                    <a:pt x="934" y="2958"/>
                  </a:cubicBezTo>
                  <a:cubicBezTo>
                    <a:pt x="1514" y="2958"/>
                    <a:pt x="2069" y="2643"/>
                    <a:pt x="2491" y="2235"/>
                  </a:cubicBezTo>
                  <a:cubicBezTo>
                    <a:pt x="3016" y="1735"/>
                    <a:pt x="4033" y="511"/>
                    <a:pt x="3016" y="61"/>
                  </a:cubicBezTo>
                  <a:cubicBezTo>
                    <a:pt x="2919" y="19"/>
                    <a:pt x="2819" y="0"/>
                    <a:pt x="2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71"/>
            <p:cNvSpPr/>
            <p:nvPr/>
          </p:nvSpPr>
          <p:spPr>
            <a:xfrm>
              <a:off x="6572682" y="1597212"/>
              <a:ext cx="284570" cy="1215962"/>
            </a:xfrm>
            <a:custGeom>
              <a:avLst/>
              <a:gdLst/>
              <a:ahLst/>
              <a:cxnLst/>
              <a:rect l="l" t="t" r="r" b="b"/>
              <a:pathLst>
                <a:path w="6308" h="26954" extrusionOk="0">
                  <a:moveTo>
                    <a:pt x="4772" y="1"/>
                  </a:moveTo>
                  <a:cubicBezTo>
                    <a:pt x="4652" y="1"/>
                    <a:pt x="4538" y="61"/>
                    <a:pt x="4466" y="211"/>
                  </a:cubicBezTo>
                  <a:cubicBezTo>
                    <a:pt x="509" y="8575"/>
                    <a:pt x="1" y="17839"/>
                    <a:pt x="184" y="26954"/>
                  </a:cubicBezTo>
                  <a:lnTo>
                    <a:pt x="2200" y="26954"/>
                  </a:lnTo>
                  <a:cubicBezTo>
                    <a:pt x="5241" y="18481"/>
                    <a:pt x="6307" y="9400"/>
                    <a:pt x="5241" y="419"/>
                  </a:cubicBezTo>
                  <a:cubicBezTo>
                    <a:pt x="5214" y="194"/>
                    <a:pt x="4985" y="1"/>
                    <a:pt x="47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71"/>
            <p:cNvSpPr/>
            <p:nvPr/>
          </p:nvSpPr>
          <p:spPr>
            <a:xfrm>
              <a:off x="6585449" y="1597212"/>
              <a:ext cx="271803" cy="1215962"/>
            </a:xfrm>
            <a:custGeom>
              <a:avLst/>
              <a:gdLst/>
              <a:ahLst/>
              <a:cxnLst/>
              <a:rect l="l" t="t" r="r" b="b"/>
              <a:pathLst>
                <a:path w="6025" h="26954" extrusionOk="0">
                  <a:moveTo>
                    <a:pt x="4488" y="1"/>
                  </a:moveTo>
                  <a:cubicBezTo>
                    <a:pt x="4369" y="1"/>
                    <a:pt x="4255" y="61"/>
                    <a:pt x="4183" y="211"/>
                  </a:cubicBezTo>
                  <a:cubicBezTo>
                    <a:pt x="3850" y="927"/>
                    <a:pt x="3542" y="1652"/>
                    <a:pt x="3250" y="2377"/>
                  </a:cubicBezTo>
                  <a:cubicBezTo>
                    <a:pt x="3942" y="10716"/>
                    <a:pt x="2817" y="19089"/>
                    <a:pt x="1" y="26954"/>
                  </a:cubicBezTo>
                  <a:lnTo>
                    <a:pt x="1917" y="26954"/>
                  </a:lnTo>
                  <a:cubicBezTo>
                    <a:pt x="4950" y="18481"/>
                    <a:pt x="6024" y="9400"/>
                    <a:pt x="4950" y="419"/>
                  </a:cubicBezTo>
                  <a:cubicBezTo>
                    <a:pt x="4928" y="194"/>
                    <a:pt x="4701" y="1"/>
                    <a:pt x="4488" y="1"/>
                  </a:cubicBezTo>
                  <a:close/>
                </a:path>
              </a:pathLst>
            </a:custGeom>
            <a:solidFill>
              <a:srgbClr val="262034">
                <a:alpha val="6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1" name="Google Shape;4751;p71"/>
          <p:cNvGrpSpPr/>
          <p:nvPr/>
        </p:nvGrpSpPr>
        <p:grpSpPr>
          <a:xfrm>
            <a:off x="2667927" y="4537063"/>
            <a:ext cx="3028172" cy="671793"/>
            <a:chOff x="2748550" y="4714950"/>
            <a:chExt cx="1141845" cy="253335"/>
          </a:xfrm>
        </p:grpSpPr>
        <p:sp>
          <p:nvSpPr>
            <p:cNvPr id="4752" name="Google Shape;4752;p71"/>
            <p:cNvSpPr/>
            <p:nvPr/>
          </p:nvSpPr>
          <p:spPr>
            <a:xfrm>
              <a:off x="2748550" y="4714950"/>
              <a:ext cx="1141593" cy="253335"/>
            </a:xfrm>
            <a:custGeom>
              <a:avLst/>
              <a:gdLst/>
              <a:ahLst/>
              <a:cxnLst/>
              <a:rect l="l" t="t" r="r" b="b"/>
              <a:pathLst>
                <a:path w="72632" h="16118" extrusionOk="0">
                  <a:moveTo>
                    <a:pt x="41750" y="1"/>
                  </a:moveTo>
                  <a:cubicBezTo>
                    <a:pt x="38959" y="1"/>
                    <a:pt x="35985" y="1238"/>
                    <a:pt x="33850" y="5378"/>
                  </a:cubicBezTo>
                  <a:cubicBezTo>
                    <a:pt x="33850" y="5378"/>
                    <a:pt x="31492" y="2829"/>
                    <a:pt x="28813" y="2829"/>
                  </a:cubicBezTo>
                  <a:cubicBezTo>
                    <a:pt x="27417" y="2829"/>
                    <a:pt x="25934" y="3522"/>
                    <a:pt x="24652" y="5628"/>
                  </a:cubicBezTo>
                  <a:cubicBezTo>
                    <a:pt x="24652" y="5628"/>
                    <a:pt x="21395" y="2726"/>
                    <a:pt x="15817" y="2726"/>
                  </a:cubicBezTo>
                  <a:cubicBezTo>
                    <a:pt x="13601" y="2726"/>
                    <a:pt x="11020" y="3183"/>
                    <a:pt x="8132" y="4462"/>
                  </a:cubicBezTo>
                  <a:cubicBezTo>
                    <a:pt x="0" y="8061"/>
                    <a:pt x="625" y="16117"/>
                    <a:pt x="625" y="16117"/>
                  </a:cubicBezTo>
                  <a:lnTo>
                    <a:pt x="72548" y="15101"/>
                  </a:lnTo>
                  <a:lnTo>
                    <a:pt x="72631" y="15101"/>
                  </a:lnTo>
                  <a:cubicBezTo>
                    <a:pt x="72631" y="15101"/>
                    <a:pt x="72273" y="5212"/>
                    <a:pt x="62259" y="4687"/>
                  </a:cubicBezTo>
                  <a:cubicBezTo>
                    <a:pt x="62259" y="4687"/>
                    <a:pt x="60326" y="103"/>
                    <a:pt x="55927" y="103"/>
                  </a:cubicBezTo>
                  <a:cubicBezTo>
                    <a:pt x="54215" y="103"/>
                    <a:pt x="52129" y="798"/>
                    <a:pt x="49637" y="2729"/>
                  </a:cubicBezTo>
                  <a:cubicBezTo>
                    <a:pt x="49637" y="2729"/>
                    <a:pt x="45895" y="1"/>
                    <a:pt x="417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71"/>
            <p:cNvSpPr/>
            <p:nvPr/>
          </p:nvSpPr>
          <p:spPr>
            <a:xfrm>
              <a:off x="3204874" y="4829841"/>
              <a:ext cx="233091" cy="101236"/>
            </a:xfrm>
            <a:custGeom>
              <a:avLst/>
              <a:gdLst/>
              <a:ahLst/>
              <a:cxnLst/>
              <a:rect l="l" t="t" r="r" b="b"/>
              <a:pathLst>
                <a:path w="14830" h="6441" extrusionOk="0">
                  <a:moveTo>
                    <a:pt x="13423" y="0"/>
                  </a:moveTo>
                  <a:cubicBezTo>
                    <a:pt x="13183" y="0"/>
                    <a:pt x="12942" y="21"/>
                    <a:pt x="12705" y="59"/>
                  </a:cubicBezTo>
                  <a:cubicBezTo>
                    <a:pt x="11989" y="168"/>
                    <a:pt x="11289" y="484"/>
                    <a:pt x="10698" y="951"/>
                  </a:cubicBezTo>
                  <a:cubicBezTo>
                    <a:pt x="9789" y="1692"/>
                    <a:pt x="9209" y="2812"/>
                    <a:pt x="9094" y="3991"/>
                  </a:cubicBezTo>
                  <a:lnTo>
                    <a:pt x="9094" y="3991"/>
                  </a:lnTo>
                  <a:cubicBezTo>
                    <a:pt x="8551" y="3465"/>
                    <a:pt x="7942" y="3004"/>
                    <a:pt x="7257" y="2659"/>
                  </a:cubicBezTo>
                  <a:cubicBezTo>
                    <a:pt x="6427" y="2219"/>
                    <a:pt x="5470" y="1978"/>
                    <a:pt x="4525" y="1978"/>
                  </a:cubicBezTo>
                  <a:cubicBezTo>
                    <a:pt x="4360" y="1978"/>
                    <a:pt x="4196" y="1986"/>
                    <a:pt x="4033" y="2001"/>
                  </a:cubicBezTo>
                  <a:cubicBezTo>
                    <a:pt x="2925" y="2109"/>
                    <a:pt x="1825" y="2600"/>
                    <a:pt x="1108" y="3442"/>
                  </a:cubicBezTo>
                  <a:cubicBezTo>
                    <a:pt x="400" y="4267"/>
                    <a:pt x="0" y="5400"/>
                    <a:pt x="217" y="6441"/>
                  </a:cubicBezTo>
                  <a:cubicBezTo>
                    <a:pt x="200" y="5391"/>
                    <a:pt x="700" y="4408"/>
                    <a:pt x="1400" y="3742"/>
                  </a:cubicBezTo>
                  <a:cubicBezTo>
                    <a:pt x="2117" y="3067"/>
                    <a:pt x="3091" y="2725"/>
                    <a:pt x="4066" y="2684"/>
                  </a:cubicBezTo>
                  <a:cubicBezTo>
                    <a:pt x="4136" y="2681"/>
                    <a:pt x="4207" y="2679"/>
                    <a:pt x="4277" y="2679"/>
                  </a:cubicBezTo>
                  <a:cubicBezTo>
                    <a:pt x="5182" y="2679"/>
                    <a:pt x="6086" y="2925"/>
                    <a:pt x="6882" y="3350"/>
                  </a:cubicBezTo>
                  <a:cubicBezTo>
                    <a:pt x="7748" y="3817"/>
                    <a:pt x="8532" y="4458"/>
                    <a:pt x="9190" y="5225"/>
                  </a:cubicBezTo>
                  <a:lnTo>
                    <a:pt x="9198" y="5233"/>
                  </a:lnTo>
                  <a:cubicBezTo>
                    <a:pt x="9271" y="5313"/>
                    <a:pt x="9375" y="5361"/>
                    <a:pt x="9489" y="5361"/>
                  </a:cubicBezTo>
                  <a:cubicBezTo>
                    <a:pt x="9506" y="5361"/>
                    <a:pt x="9523" y="5360"/>
                    <a:pt x="9540" y="5358"/>
                  </a:cubicBezTo>
                  <a:cubicBezTo>
                    <a:pt x="9748" y="5316"/>
                    <a:pt x="9881" y="5125"/>
                    <a:pt x="9856" y="4916"/>
                  </a:cubicBezTo>
                  <a:cubicBezTo>
                    <a:pt x="9631" y="3658"/>
                    <a:pt x="10089" y="2267"/>
                    <a:pt x="11039" y="1359"/>
                  </a:cubicBezTo>
                  <a:cubicBezTo>
                    <a:pt x="11506" y="901"/>
                    <a:pt x="12122" y="568"/>
                    <a:pt x="12772" y="368"/>
                  </a:cubicBezTo>
                  <a:cubicBezTo>
                    <a:pt x="13160" y="248"/>
                    <a:pt x="13569" y="191"/>
                    <a:pt x="13984" y="191"/>
                  </a:cubicBezTo>
                  <a:cubicBezTo>
                    <a:pt x="14264" y="191"/>
                    <a:pt x="14548" y="217"/>
                    <a:pt x="14830" y="268"/>
                  </a:cubicBezTo>
                  <a:cubicBezTo>
                    <a:pt x="14389" y="84"/>
                    <a:pt x="13908" y="0"/>
                    <a:pt x="13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71"/>
            <p:cNvSpPr/>
            <p:nvPr/>
          </p:nvSpPr>
          <p:spPr>
            <a:xfrm>
              <a:off x="2757194" y="4782580"/>
              <a:ext cx="1133200" cy="185309"/>
            </a:xfrm>
            <a:custGeom>
              <a:avLst/>
              <a:gdLst/>
              <a:ahLst/>
              <a:cxnLst/>
              <a:rect l="l" t="t" r="r" b="b"/>
              <a:pathLst>
                <a:path w="72098" h="11790" extrusionOk="0">
                  <a:moveTo>
                    <a:pt x="10323" y="3633"/>
                  </a:moveTo>
                  <a:cubicBezTo>
                    <a:pt x="12139" y="3633"/>
                    <a:pt x="13955" y="4333"/>
                    <a:pt x="15280" y="5582"/>
                  </a:cubicBezTo>
                  <a:cubicBezTo>
                    <a:pt x="16013" y="4708"/>
                    <a:pt x="17121" y="4199"/>
                    <a:pt x="18237" y="4199"/>
                  </a:cubicBezTo>
                  <a:cubicBezTo>
                    <a:pt x="18437" y="4199"/>
                    <a:pt x="18637" y="4216"/>
                    <a:pt x="18829" y="4249"/>
                  </a:cubicBezTo>
                  <a:cubicBezTo>
                    <a:pt x="20270" y="4499"/>
                    <a:pt x="21445" y="5657"/>
                    <a:pt x="21728" y="6990"/>
                  </a:cubicBezTo>
                  <a:cubicBezTo>
                    <a:pt x="21220" y="5716"/>
                    <a:pt x="20012" y="4841"/>
                    <a:pt x="18762" y="4741"/>
                  </a:cubicBezTo>
                  <a:cubicBezTo>
                    <a:pt x="18679" y="4724"/>
                    <a:pt x="18579" y="4724"/>
                    <a:pt x="18495" y="4724"/>
                  </a:cubicBezTo>
                  <a:cubicBezTo>
                    <a:pt x="17346" y="4724"/>
                    <a:pt x="16204" y="5374"/>
                    <a:pt x="15638" y="6332"/>
                  </a:cubicBezTo>
                  <a:cubicBezTo>
                    <a:pt x="15563" y="6449"/>
                    <a:pt x="15446" y="6507"/>
                    <a:pt x="15321" y="6507"/>
                  </a:cubicBezTo>
                  <a:cubicBezTo>
                    <a:pt x="15263" y="6507"/>
                    <a:pt x="15188" y="6490"/>
                    <a:pt x="15138" y="6457"/>
                  </a:cubicBezTo>
                  <a:lnTo>
                    <a:pt x="15063" y="6407"/>
                  </a:lnTo>
                  <a:lnTo>
                    <a:pt x="15055" y="6390"/>
                  </a:lnTo>
                  <a:cubicBezTo>
                    <a:pt x="13780" y="5099"/>
                    <a:pt x="11955" y="4383"/>
                    <a:pt x="10139" y="4383"/>
                  </a:cubicBezTo>
                  <a:cubicBezTo>
                    <a:pt x="9664" y="4383"/>
                    <a:pt x="9198" y="4433"/>
                    <a:pt x="8740" y="4533"/>
                  </a:cubicBezTo>
                  <a:cubicBezTo>
                    <a:pt x="7623" y="4783"/>
                    <a:pt x="6565" y="5332"/>
                    <a:pt x="5674" y="6091"/>
                  </a:cubicBezTo>
                  <a:cubicBezTo>
                    <a:pt x="4791" y="6849"/>
                    <a:pt x="4074" y="7832"/>
                    <a:pt x="3624" y="8965"/>
                  </a:cubicBezTo>
                  <a:cubicBezTo>
                    <a:pt x="3874" y="7782"/>
                    <a:pt x="4499" y="6657"/>
                    <a:pt x="5366" y="5757"/>
                  </a:cubicBezTo>
                  <a:cubicBezTo>
                    <a:pt x="6232" y="4849"/>
                    <a:pt x="7340" y="4174"/>
                    <a:pt x="8581" y="3849"/>
                  </a:cubicBezTo>
                  <a:cubicBezTo>
                    <a:pt x="9156" y="3708"/>
                    <a:pt x="9739" y="3633"/>
                    <a:pt x="10323" y="3633"/>
                  </a:cubicBezTo>
                  <a:close/>
                  <a:moveTo>
                    <a:pt x="54694" y="1958"/>
                  </a:moveTo>
                  <a:cubicBezTo>
                    <a:pt x="56052" y="1967"/>
                    <a:pt x="57352" y="2575"/>
                    <a:pt x="58310" y="3491"/>
                  </a:cubicBezTo>
                  <a:cubicBezTo>
                    <a:pt x="59143" y="4283"/>
                    <a:pt x="59751" y="5324"/>
                    <a:pt x="59943" y="6465"/>
                  </a:cubicBezTo>
                  <a:cubicBezTo>
                    <a:pt x="60609" y="6141"/>
                    <a:pt x="61342" y="5982"/>
                    <a:pt x="62067" y="5982"/>
                  </a:cubicBezTo>
                  <a:cubicBezTo>
                    <a:pt x="62634" y="5982"/>
                    <a:pt x="63184" y="6074"/>
                    <a:pt x="63709" y="6274"/>
                  </a:cubicBezTo>
                  <a:cubicBezTo>
                    <a:pt x="65083" y="6799"/>
                    <a:pt x="66125" y="8007"/>
                    <a:pt x="66441" y="9365"/>
                  </a:cubicBezTo>
                  <a:cubicBezTo>
                    <a:pt x="65916" y="8073"/>
                    <a:pt x="64800" y="7107"/>
                    <a:pt x="63550" y="6740"/>
                  </a:cubicBezTo>
                  <a:cubicBezTo>
                    <a:pt x="63167" y="6624"/>
                    <a:pt x="62759" y="6574"/>
                    <a:pt x="62359" y="6574"/>
                  </a:cubicBezTo>
                  <a:cubicBezTo>
                    <a:pt x="61459" y="6574"/>
                    <a:pt x="60568" y="6840"/>
                    <a:pt x="59851" y="7340"/>
                  </a:cubicBezTo>
                  <a:cubicBezTo>
                    <a:pt x="59793" y="7382"/>
                    <a:pt x="59718" y="7407"/>
                    <a:pt x="59643" y="7407"/>
                  </a:cubicBezTo>
                  <a:cubicBezTo>
                    <a:pt x="59526" y="7407"/>
                    <a:pt x="59426" y="7357"/>
                    <a:pt x="59351" y="7257"/>
                  </a:cubicBezTo>
                  <a:cubicBezTo>
                    <a:pt x="59318" y="7207"/>
                    <a:pt x="59301" y="7149"/>
                    <a:pt x="59293" y="7082"/>
                  </a:cubicBezTo>
                  <a:lnTo>
                    <a:pt x="59293" y="7074"/>
                  </a:lnTo>
                  <a:cubicBezTo>
                    <a:pt x="59093" y="4774"/>
                    <a:pt x="57002" y="2758"/>
                    <a:pt x="54686" y="2650"/>
                  </a:cubicBezTo>
                  <a:lnTo>
                    <a:pt x="54486" y="2650"/>
                  </a:lnTo>
                  <a:cubicBezTo>
                    <a:pt x="53395" y="2650"/>
                    <a:pt x="52303" y="3066"/>
                    <a:pt x="51420" y="3758"/>
                  </a:cubicBezTo>
                  <a:cubicBezTo>
                    <a:pt x="50479" y="4499"/>
                    <a:pt x="49754" y="5566"/>
                    <a:pt x="49496" y="6790"/>
                  </a:cubicBezTo>
                  <a:cubicBezTo>
                    <a:pt x="49546" y="5532"/>
                    <a:pt x="50170" y="4299"/>
                    <a:pt x="51112" y="3416"/>
                  </a:cubicBezTo>
                  <a:cubicBezTo>
                    <a:pt x="52045" y="2542"/>
                    <a:pt x="53320" y="1958"/>
                    <a:pt x="54653" y="1958"/>
                  </a:cubicBezTo>
                  <a:close/>
                  <a:moveTo>
                    <a:pt x="40906" y="1"/>
                  </a:moveTo>
                  <a:cubicBezTo>
                    <a:pt x="40556" y="1"/>
                    <a:pt x="40181" y="42"/>
                    <a:pt x="39806" y="134"/>
                  </a:cubicBezTo>
                  <a:cubicBezTo>
                    <a:pt x="37299" y="742"/>
                    <a:pt x="35849" y="3258"/>
                    <a:pt x="35091" y="5249"/>
                  </a:cubicBezTo>
                  <a:cubicBezTo>
                    <a:pt x="35316" y="5341"/>
                    <a:pt x="35533" y="5441"/>
                    <a:pt x="35758" y="5549"/>
                  </a:cubicBezTo>
                  <a:cubicBezTo>
                    <a:pt x="36432" y="5891"/>
                    <a:pt x="37049" y="6365"/>
                    <a:pt x="37590" y="6882"/>
                  </a:cubicBezTo>
                  <a:cubicBezTo>
                    <a:pt x="37699" y="5707"/>
                    <a:pt x="38282" y="4583"/>
                    <a:pt x="39190" y="3841"/>
                  </a:cubicBezTo>
                  <a:cubicBezTo>
                    <a:pt x="39773" y="3375"/>
                    <a:pt x="40473" y="3050"/>
                    <a:pt x="41198" y="2950"/>
                  </a:cubicBezTo>
                  <a:cubicBezTo>
                    <a:pt x="41439" y="2916"/>
                    <a:pt x="41673" y="2891"/>
                    <a:pt x="41906" y="2891"/>
                  </a:cubicBezTo>
                  <a:cubicBezTo>
                    <a:pt x="42397" y="2891"/>
                    <a:pt x="42881" y="2975"/>
                    <a:pt x="43322" y="3158"/>
                  </a:cubicBezTo>
                  <a:cubicBezTo>
                    <a:pt x="43056" y="3100"/>
                    <a:pt x="42772" y="3083"/>
                    <a:pt x="42497" y="3083"/>
                  </a:cubicBezTo>
                  <a:cubicBezTo>
                    <a:pt x="42081" y="3083"/>
                    <a:pt x="41664" y="3141"/>
                    <a:pt x="41273" y="3258"/>
                  </a:cubicBezTo>
                  <a:cubicBezTo>
                    <a:pt x="40615" y="3458"/>
                    <a:pt x="40015" y="3791"/>
                    <a:pt x="39548" y="4249"/>
                  </a:cubicBezTo>
                  <a:cubicBezTo>
                    <a:pt x="38598" y="5166"/>
                    <a:pt x="38149" y="6549"/>
                    <a:pt x="38357" y="7807"/>
                  </a:cubicBezTo>
                  <a:cubicBezTo>
                    <a:pt x="38390" y="8015"/>
                    <a:pt x="38249" y="8215"/>
                    <a:pt x="38040" y="8248"/>
                  </a:cubicBezTo>
                  <a:lnTo>
                    <a:pt x="37982" y="8248"/>
                  </a:lnTo>
                  <a:cubicBezTo>
                    <a:pt x="37882" y="8248"/>
                    <a:pt x="37774" y="8198"/>
                    <a:pt x="37699" y="8115"/>
                  </a:cubicBezTo>
                  <a:lnTo>
                    <a:pt x="37690" y="8107"/>
                  </a:lnTo>
                  <a:cubicBezTo>
                    <a:pt x="37032" y="7340"/>
                    <a:pt x="36257" y="6699"/>
                    <a:pt x="35391" y="6232"/>
                  </a:cubicBezTo>
                  <a:cubicBezTo>
                    <a:pt x="35216" y="6132"/>
                    <a:pt x="35024" y="6041"/>
                    <a:pt x="34824" y="5966"/>
                  </a:cubicBezTo>
                  <a:cubicBezTo>
                    <a:pt x="34475" y="7032"/>
                    <a:pt x="34341" y="7798"/>
                    <a:pt x="34341" y="7798"/>
                  </a:cubicBezTo>
                  <a:cubicBezTo>
                    <a:pt x="34341" y="7798"/>
                    <a:pt x="33508" y="6615"/>
                    <a:pt x="32242" y="5591"/>
                  </a:cubicBezTo>
                  <a:cubicBezTo>
                    <a:pt x="31392" y="5699"/>
                    <a:pt x="30542" y="6032"/>
                    <a:pt x="29909" y="6632"/>
                  </a:cubicBezTo>
                  <a:cubicBezTo>
                    <a:pt x="29184" y="7299"/>
                    <a:pt x="28693" y="8282"/>
                    <a:pt x="28701" y="9331"/>
                  </a:cubicBezTo>
                  <a:cubicBezTo>
                    <a:pt x="28484" y="8290"/>
                    <a:pt x="28868" y="7157"/>
                    <a:pt x="29592" y="6332"/>
                  </a:cubicBezTo>
                  <a:cubicBezTo>
                    <a:pt x="30101" y="5741"/>
                    <a:pt x="30800" y="5324"/>
                    <a:pt x="31550" y="5091"/>
                  </a:cubicBezTo>
                  <a:cubicBezTo>
                    <a:pt x="30734" y="4549"/>
                    <a:pt x="29784" y="4149"/>
                    <a:pt x="28809" y="4149"/>
                  </a:cubicBezTo>
                  <a:cubicBezTo>
                    <a:pt x="28618" y="4149"/>
                    <a:pt x="28426" y="4166"/>
                    <a:pt x="28226" y="4199"/>
                  </a:cubicBezTo>
                  <a:cubicBezTo>
                    <a:pt x="25035" y="4741"/>
                    <a:pt x="24394" y="8073"/>
                    <a:pt x="24394" y="8073"/>
                  </a:cubicBezTo>
                  <a:cubicBezTo>
                    <a:pt x="24394" y="8073"/>
                    <a:pt x="21111" y="1192"/>
                    <a:pt x="13938" y="1192"/>
                  </a:cubicBezTo>
                  <a:cubicBezTo>
                    <a:pt x="13413" y="1192"/>
                    <a:pt x="12864" y="1217"/>
                    <a:pt x="12305" y="1300"/>
                  </a:cubicBezTo>
                  <a:cubicBezTo>
                    <a:pt x="4136" y="2445"/>
                    <a:pt x="221" y="11447"/>
                    <a:pt x="79" y="11780"/>
                  </a:cubicBezTo>
                  <a:lnTo>
                    <a:pt x="79" y="11780"/>
                  </a:lnTo>
                  <a:lnTo>
                    <a:pt x="72098" y="10773"/>
                  </a:lnTo>
                  <a:cubicBezTo>
                    <a:pt x="70457" y="5174"/>
                    <a:pt x="65508" y="4324"/>
                    <a:pt x="62650" y="4324"/>
                  </a:cubicBezTo>
                  <a:cubicBezTo>
                    <a:pt x="61401" y="4324"/>
                    <a:pt x="60551" y="4491"/>
                    <a:pt x="60551" y="4491"/>
                  </a:cubicBezTo>
                  <a:cubicBezTo>
                    <a:pt x="60551" y="4491"/>
                    <a:pt x="60151" y="1117"/>
                    <a:pt x="55819" y="125"/>
                  </a:cubicBezTo>
                  <a:cubicBezTo>
                    <a:pt x="55461" y="42"/>
                    <a:pt x="55094" y="1"/>
                    <a:pt x="54728" y="1"/>
                  </a:cubicBezTo>
                  <a:cubicBezTo>
                    <a:pt x="50804" y="1"/>
                    <a:pt x="47280" y="4491"/>
                    <a:pt x="47280" y="4491"/>
                  </a:cubicBezTo>
                  <a:cubicBezTo>
                    <a:pt x="47280" y="4491"/>
                    <a:pt x="44630" y="1"/>
                    <a:pt x="40906" y="1"/>
                  </a:cubicBezTo>
                  <a:close/>
                  <a:moveTo>
                    <a:pt x="79" y="11780"/>
                  </a:moveTo>
                  <a:lnTo>
                    <a:pt x="0" y="11781"/>
                  </a:lnTo>
                  <a:lnTo>
                    <a:pt x="75" y="11789"/>
                  </a:lnTo>
                  <a:cubicBezTo>
                    <a:pt x="75" y="11789"/>
                    <a:pt x="77" y="11786"/>
                    <a:pt x="79" y="1178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71"/>
            <p:cNvSpPr/>
            <p:nvPr/>
          </p:nvSpPr>
          <p:spPr>
            <a:xfrm>
              <a:off x="2814152" y="4839664"/>
              <a:ext cx="284691" cy="83821"/>
            </a:xfrm>
            <a:custGeom>
              <a:avLst/>
              <a:gdLst/>
              <a:ahLst/>
              <a:cxnLst/>
              <a:rect l="l" t="t" r="r" b="b"/>
              <a:pathLst>
                <a:path w="18113" h="5333" extrusionOk="0">
                  <a:moveTo>
                    <a:pt x="6699" y="1"/>
                  </a:moveTo>
                  <a:cubicBezTo>
                    <a:pt x="6115" y="1"/>
                    <a:pt x="5532" y="76"/>
                    <a:pt x="4957" y="226"/>
                  </a:cubicBezTo>
                  <a:cubicBezTo>
                    <a:pt x="3724" y="542"/>
                    <a:pt x="2608" y="1234"/>
                    <a:pt x="1742" y="2125"/>
                  </a:cubicBezTo>
                  <a:cubicBezTo>
                    <a:pt x="875" y="3025"/>
                    <a:pt x="250" y="4150"/>
                    <a:pt x="0" y="5333"/>
                  </a:cubicBezTo>
                  <a:cubicBezTo>
                    <a:pt x="442" y="4208"/>
                    <a:pt x="1158" y="3225"/>
                    <a:pt x="2066" y="2475"/>
                  </a:cubicBezTo>
                  <a:cubicBezTo>
                    <a:pt x="2950" y="1700"/>
                    <a:pt x="4016" y="1159"/>
                    <a:pt x="5124" y="909"/>
                  </a:cubicBezTo>
                  <a:cubicBezTo>
                    <a:pt x="5582" y="817"/>
                    <a:pt x="6057" y="767"/>
                    <a:pt x="6524" y="767"/>
                  </a:cubicBezTo>
                  <a:cubicBezTo>
                    <a:pt x="8331" y="767"/>
                    <a:pt x="10156" y="1484"/>
                    <a:pt x="11439" y="2775"/>
                  </a:cubicBezTo>
                  <a:lnTo>
                    <a:pt x="11447" y="2783"/>
                  </a:lnTo>
                  <a:lnTo>
                    <a:pt x="11522" y="2833"/>
                  </a:lnTo>
                  <a:cubicBezTo>
                    <a:pt x="11581" y="2867"/>
                    <a:pt x="11647" y="2892"/>
                    <a:pt x="11706" y="2892"/>
                  </a:cubicBezTo>
                  <a:cubicBezTo>
                    <a:pt x="11831" y="2892"/>
                    <a:pt x="11955" y="2825"/>
                    <a:pt x="12022" y="2708"/>
                  </a:cubicBezTo>
                  <a:cubicBezTo>
                    <a:pt x="12580" y="1750"/>
                    <a:pt x="13730" y="1109"/>
                    <a:pt x="14888" y="1109"/>
                  </a:cubicBezTo>
                  <a:cubicBezTo>
                    <a:pt x="14971" y="1109"/>
                    <a:pt x="15063" y="1109"/>
                    <a:pt x="15146" y="1117"/>
                  </a:cubicBezTo>
                  <a:cubicBezTo>
                    <a:pt x="16396" y="1234"/>
                    <a:pt x="17612" y="2100"/>
                    <a:pt x="18112" y="3367"/>
                  </a:cubicBezTo>
                  <a:cubicBezTo>
                    <a:pt x="17829" y="2034"/>
                    <a:pt x="16663" y="876"/>
                    <a:pt x="15221" y="626"/>
                  </a:cubicBezTo>
                  <a:cubicBezTo>
                    <a:pt x="15021" y="601"/>
                    <a:pt x="14821" y="576"/>
                    <a:pt x="14621" y="576"/>
                  </a:cubicBezTo>
                  <a:cubicBezTo>
                    <a:pt x="13513" y="576"/>
                    <a:pt x="12397" y="1084"/>
                    <a:pt x="11664" y="1959"/>
                  </a:cubicBezTo>
                  <a:cubicBezTo>
                    <a:pt x="10331" y="701"/>
                    <a:pt x="8523" y="1"/>
                    <a:pt x="66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71"/>
            <p:cNvSpPr/>
            <p:nvPr/>
          </p:nvSpPr>
          <p:spPr>
            <a:xfrm>
              <a:off x="3204874" y="4829715"/>
              <a:ext cx="233232" cy="101362"/>
            </a:xfrm>
            <a:custGeom>
              <a:avLst/>
              <a:gdLst/>
              <a:ahLst/>
              <a:cxnLst/>
              <a:rect l="l" t="t" r="r" b="b"/>
              <a:pathLst>
                <a:path w="14839" h="6449" extrusionOk="0">
                  <a:moveTo>
                    <a:pt x="13422" y="1"/>
                  </a:moveTo>
                  <a:cubicBezTo>
                    <a:pt x="13189" y="1"/>
                    <a:pt x="12955" y="26"/>
                    <a:pt x="12714" y="51"/>
                  </a:cubicBezTo>
                  <a:cubicBezTo>
                    <a:pt x="11997" y="167"/>
                    <a:pt x="11297" y="484"/>
                    <a:pt x="10706" y="950"/>
                  </a:cubicBezTo>
                  <a:cubicBezTo>
                    <a:pt x="9798" y="1692"/>
                    <a:pt x="9215" y="2817"/>
                    <a:pt x="9106" y="3991"/>
                  </a:cubicBezTo>
                  <a:cubicBezTo>
                    <a:pt x="8565" y="3458"/>
                    <a:pt x="7957" y="3000"/>
                    <a:pt x="7274" y="2658"/>
                  </a:cubicBezTo>
                  <a:cubicBezTo>
                    <a:pt x="7049" y="2542"/>
                    <a:pt x="6832" y="2442"/>
                    <a:pt x="6607" y="2358"/>
                  </a:cubicBezTo>
                  <a:cubicBezTo>
                    <a:pt x="6499" y="2608"/>
                    <a:pt x="6415" y="2842"/>
                    <a:pt x="6340" y="3075"/>
                  </a:cubicBezTo>
                  <a:cubicBezTo>
                    <a:pt x="6532" y="3150"/>
                    <a:pt x="6715" y="3242"/>
                    <a:pt x="6907" y="3333"/>
                  </a:cubicBezTo>
                  <a:cubicBezTo>
                    <a:pt x="7773" y="3800"/>
                    <a:pt x="8548" y="4450"/>
                    <a:pt x="9206" y="5208"/>
                  </a:cubicBezTo>
                  <a:lnTo>
                    <a:pt x="9215" y="5216"/>
                  </a:lnTo>
                  <a:cubicBezTo>
                    <a:pt x="9281" y="5299"/>
                    <a:pt x="9381" y="5358"/>
                    <a:pt x="9498" y="5358"/>
                  </a:cubicBezTo>
                  <a:lnTo>
                    <a:pt x="9556" y="5358"/>
                  </a:lnTo>
                  <a:cubicBezTo>
                    <a:pt x="9765" y="5316"/>
                    <a:pt x="9906" y="5124"/>
                    <a:pt x="9873" y="4916"/>
                  </a:cubicBezTo>
                  <a:cubicBezTo>
                    <a:pt x="9656" y="3658"/>
                    <a:pt x="10114" y="2258"/>
                    <a:pt x="11064" y="1359"/>
                  </a:cubicBezTo>
                  <a:cubicBezTo>
                    <a:pt x="11531" y="900"/>
                    <a:pt x="12139" y="567"/>
                    <a:pt x="12789" y="367"/>
                  </a:cubicBezTo>
                  <a:cubicBezTo>
                    <a:pt x="13180" y="251"/>
                    <a:pt x="13597" y="192"/>
                    <a:pt x="14013" y="192"/>
                  </a:cubicBezTo>
                  <a:cubicBezTo>
                    <a:pt x="14288" y="192"/>
                    <a:pt x="14572" y="209"/>
                    <a:pt x="14838" y="259"/>
                  </a:cubicBezTo>
                  <a:cubicBezTo>
                    <a:pt x="14405" y="84"/>
                    <a:pt x="13913" y="1"/>
                    <a:pt x="13422" y="1"/>
                  </a:cubicBezTo>
                  <a:close/>
                  <a:moveTo>
                    <a:pt x="3066" y="2208"/>
                  </a:moveTo>
                  <a:cubicBezTo>
                    <a:pt x="2316" y="2442"/>
                    <a:pt x="1617" y="2858"/>
                    <a:pt x="1108" y="3450"/>
                  </a:cubicBezTo>
                  <a:cubicBezTo>
                    <a:pt x="400" y="4275"/>
                    <a:pt x="0" y="5408"/>
                    <a:pt x="217" y="6449"/>
                  </a:cubicBezTo>
                  <a:cubicBezTo>
                    <a:pt x="200" y="5399"/>
                    <a:pt x="700" y="4416"/>
                    <a:pt x="1417" y="3758"/>
                  </a:cubicBezTo>
                  <a:cubicBezTo>
                    <a:pt x="2050" y="3158"/>
                    <a:pt x="2883" y="2817"/>
                    <a:pt x="3749" y="2717"/>
                  </a:cubicBezTo>
                  <a:cubicBezTo>
                    <a:pt x="3533" y="2542"/>
                    <a:pt x="3300" y="2367"/>
                    <a:pt x="3066" y="22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71"/>
            <p:cNvSpPr/>
            <p:nvPr/>
          </p:nvSpPr>
          <p:spPr>
            <a:xfrm>
              <a:off x="3535102" y="4813605"/>
              <a:ext cx="266223" cy="116168"/>
            </a:xfrm>
            <a:custGeom>
              <a:avLst/>
              <a:gdLst/>
              <a:ahLst/>
              <a:cxnLst/>
              <a:rect l="l" t="t" r="r" b="b"/>
              <a:pathLst>
                <a:path w="16938" h="7391" extrusionOk="0">
                  <a:moveTo>
                    <a:pt x="5158" y="1"/>
                  </a:moveTo>
                  <a:cubicBezTo>
                    <a:pt x="3825" y="1"/>
                    <a:pt x="2550" y="576"/>
                    <a:pt x="1617" y="1459"/>
                  </a:cubicBezTo>
                  <a:cubicBezTo>
                    <a:pt x="684" y="2350"/>
                    <a:pt x="51" y="3575"/>
                    <a:pt x="1" y="4833"/>
                  </a:cubicBezTo>
                  <a:cubicBezTo>
                    <a:pt x="259" y="3608"/>
                    <a:pt x="984" y="2542"/>
                    <a:pt x="1925" y="1809"/>
                  </a:cubicBezTo>
                  <a:cubicBezTo>
                    <a:pt x="2808" y="1109"/>
                    <a:pt x="3900" y="692"/>
                    <a:pt x="4991" y="692"/>
                  </a:cubicBezTo>
                  <a:lnTo>
                    <a:pt x="5191" y="692"/>
                  </a:lnTo>
                  <a:cubicBezTo>
                    <a:pt x="7507" y="809"/>
                    <a:pt x="9598" y="2817"/>
                    <a:pt x="9798" y="5116"/>
                  </a:cubicBezTo>
                  <a:lnTo>
                    <a:pt x="9798" y="5125"/>
                  </a:lnTo>
                  <a:cubicBezTo>
                    <a:pt x="9798" y="5191"/>
                    <a:pt x="9815" y="5250"/>
                    <a:pt x="9856" y="5308"/>
                  </a:cubicBezTo>
                  <a:cubicBezTo>
                    <a:pt x="9931" y="5400"/>
                    <a:pt x="10031" y="5450"/>
                    <a:pt x="10148" y="5450"/>
                  </a:cubicBezTo>
                  <a:cubicBezTo>
                    <a:pt x="10223" y="5450"/>
                    <a:pt x="10298" y="5433"/>
                    <a:pt x="10356" y="5391"/>
                  </a:cubicBezTo>
                  <a:cubicBezTo>
                    <a:pt x="11064" y="4866"/>
                    <a:pt x="11964" y="4600"/>
                    <a:pt x="12856" y="4600"/>
                  </a:cubicBezTo>
                  <a:cubicBezTo>
                    <a:pt x="13264" y="4600"/>
                    <a:pt x="13655" y="4650"/>
                    <a:pt x="14047" y="4766"/>
                  </a:cubicBezTo>
                  <a:cubicBezTo>
                    <a:pt x="15297" y="5141"/>
                    <a:pt x="16405" y="6108"/>
                    <a:pt x="16938" y="7391"/>
                  </a:cubicBezTo>
                  <a:cubicBezTo>
                    <a:pt x="16630" y="6033"/>
                    <a:pt x="15571" y="4816"/>
                    <a:pt x="14214" y="4317"/>
                  </a:cubicBezTo>
                  <a:cubicBezTo>
                    <a:pt x="13689" y="4117"/>
                    <a:pt x="13139" y="4025"/>
                    <a:pt x="12572" y="4025"/>
                  </a:cubicBezTo>
                  <a:cubicBezTo>
                    <a:pt x="11847" y="4025"/>
                    <a:pt x="11106" y="4192"/>
                    <a:pt x="10448" y="4516"/>
                  </a:cubicBezTo>
                  <a:cubicBezTo>
                    <a:pt x="10240" y="3375"/>
                    <a:pt x="9640" y="2325"/>
                    <a:pt x="8815" y="1534"/>
                  </a:cubicBezTo>
                  <a:cubicBezTo>
                    <a:pt x="7857" y="617"/>
                    <a:pt x="6557" y="1"/>
                    <a:pt x="5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8" name="Google Shape;4758;p71"/>
          <p:cNvGrpSpPr/>
          <p:nvPr/>
        </p:nvGrpSpPr>
        <p:grpSpPr>
          <a:xfrm flipH="1">
            <a:off x="4458893" y="4332798"/>
            <a:ext cx="684975" cy="876048"/>
            <a:chOff x="5791475" y="1450100"/>
            <a:chExt cx="1065777" cy="1363074"/>
          </a:xfrm>
        </p:grpSpPr>
        <p:sp>
          <p:nvSpPr>
            <p:cNvPr id="4759" name="Google Shape;4759;p71"/>
            <p:cNvSpPr/>
            <p:nvPr/>
          </p:nvSpPr>
          <p:spPr>
            <a:xfrm>
              <a:off x="6158688" y="1805226"/>
              <a:ext cx="446388" cy="1007949"/>
            </a:xfrm>
            <a:custGeom>
              <a:avLst/>
              <a:gdLst/>
              <a:ahLst/>
              <a:cxnLst/>
              <a:rect l="l" t="t" r="r" b="b"/>
              <a:pathLst>
                <a:path w="9895" h="22343" extrusionOk="0">
                  <a:moveTo>
                    <a:pt x="369" y="0"/>
                  </a:moveTo>
                  <a:cubicBezTo>
                    <a:pt x="185" y="0"/>
                    <a:pt x="0" y="179"/>
                    <a:pt x="147" y="357"/>
                  </a:cubicBezTo>
                  <a:cubicBezTo>
                    <a:pt x="1446" y="2056"/>
                    <a:pt x="2879" y="3639"/>
                    <a:pt x="4021" y="5464"/>
                  </a:cubicBezTo>
                  <a:cubicBezTo>
                    <a:pt x="5187" y="7322"/>
                    <a:pt x="6179" y="9296"/>
                    <a:pt x="6945" y="11354"/>
                  </a:cubicBezTo>
                  <a:cubicBezTo>
                    <a:pt x="8303" y="14961"/>
                    <a:pt x="8794" y="18585"/>
                    <a:pt x="8944" y="22343"/>
                  </a:cubicBezTo>
                  <a:lnTo>
                    <a:pt x="9878" y="22343"/>
                  </a:lnTo>
                  <a:cubicBezTo>
                    <a:pt x="9894" y="18469"/>
                    <a:pt x="8944" y="14478"/>
                    <a:pt x="7570" y="10929"/>
                  </a:cubicBezTo>
                  <a:cubicBezTo>
                    <a:pt x="6062" y="7055"/>
                    <a:pt x="3771" y="2789"/>
                    <a:pt x="530" y="57"/>
                  </a:cubicBezTo>
                  <a:cubicBezTo>
                    <a:pt x="483" y="17"/>
                    <a:pt x="426" y="0"/>
                    <a:pt x="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71"/>
            <p:cNvSpPr/>
            <p:nvPr/>
          </p:nvSpPr>
          <p:spPr>
            <a:xfrm>
              <a:off x="5791475" y="1450100"/>
              <a:ext cx="698973" cy="699830"/>
            </a:xfrm>
            <a:custGeom>
              <a:avLst/>
              <a:gdLst/>
              <a:ahLst/>
              <a:cxnLst/>
              <a:rect l="l" t="t" r="r" b="b"/>
              <a:pathLst>
                <a:path w="15494" h="15513" extrusionOk="0">
                  <a:moveTo>
                    <a:pt x="11044" y="0"/>
                  </a:moveTo>
                  <a:cubicBezTo>
                    <a:pt x="10663" y="0"/>
                    <a:pt x="10238" y="282"/>
                    <a:pt x="9945" y="581"/>
                  </a:cubicBezTo>
                  <a:cubicBezTo>
                    <a:pt x="8587" y="1972"/>
                    <a:pt x="7904" y="3971"/>
                    <a:pt x="8120" y="5896"/>
                  </a:cubicBezTo>
                  <a:cubicBezTo>
                    <a:pt x="7580" y="4567"/>
                    <a:pt x="6717" y="3013"/>
                    <a:pt x="5282" y="3013"/>
                  </a:cubicBezTo>
                  <a:cubicBezTo>
                    <a:pt x="5279" y="3013"/>
                    <a:pt x="5275" y="3013"/>
                    <a:pt x="5271" y="3013"/>
                  </a:cubicBezTo>
                  <a:cubicBezTo>
                    <a:pt x="4038" y="3038"/>
                    <a:pt x="3121" y="4413"/>
                    <a:pt x="3346" y="5621"/>
                  </a:cubicBezTo>
                  <a:cubicBezTo>
                    <a:pt x="3575" y="6806"/>
                    <a:pt x="4629" y="7694"/>
                    <a:pt x="5794" y="8003"/>
                  </a:cubicBezTo>
                  <a:lnTo>
                    <a:pt x="5794" y="8003"/>
                  </a:lnTo>
                  <a:cubicBezTo>
                    <a:pt x="5685" y="7978"/>
                    <a:pt x="5567" y="7967"/>
                    <a:pt x="5444" y="7967"/>
                  </a:cubicBezTo>
                  <a:cubicBezTo>
                    <a:pt x="3506" y="7967"/>
                    <a:pt x="0" y="10791"/>
                    <a:pt x="2830" y="10845"/>
                  </a:cubicBezTo>
                  <a:cubicBezTo>
                    <a:pt x="2311" y="11509"/>
                    <a:pt x="477" y="14419"/>
                    <a:pt x="1577" y="14419"/>
                  </a:cubicBezTo>
                  <a:cubicBezTo>
                    <a:pt x="1802" y="14419"/>
                    <a:pt x="2149" y="14297"/>
                    <a:pt x="2655" y="14010"/>
                  </a:cubicBezTo>
                  <a:cubicBezTo>
                    <a:pt x="4571" y="12919"/>
                    <a:pt x="6379" y="11644"/>
                    <a:pt x="8045" y="10195"/>
                  </a:cubicBezTo>
                  <a:lnTo>
                    <a:pt x="8045" y="10195"/>
                  </a:lnTo>
                  <a:cubicBezTo>
                    <a:pt x="7245" y="11811"/>
                    <a:pt x="7029" y="13711"/>
                    <a:pt x="7420" y="15460"/>
                  </a:cubicBezTo>
                  <a:cubicBezTo>
                    <a:pt x="7499" y="15496"/>
                    <a:pt x="7576" y="15512"/>
                    <a:pt x="7652" y="15512"/>
                  </a:cubicBezTo>
                  <a:cubicBezTo>
                    <a:pt x="8055" y="15512"/>
                    <a:pt x="8421" y="15061"/>
                    <a:pt x="8645" y="14669"/>
                  </a:cubicBezTo>
                  <a:cubicBezTo>
                    <a:pt x="9078" y="13877"/>
                    <a:pt x="9620" y="13152"/>
                    <a:pt x="9745" y="12261"/>
                  </a:cubicBezTo>
                  <a:cubicBezTo>
                    <a:pt x="9878" y="11278"/>
                    <a:pt x="9928" y="10295"/>
                    <a:pt x="9878" y="9312"/>
                  </a:cubicBezTo>
                  <a:lnTo>
                    <a:pt x="9878" y="9312"/>
                  </a:lnTo>
                  <a:cubicBezTo>
                    <a:pt x="10078" y="9795"/>
                    <a:pt x="10328" y="10270"/>
                    <a:pt x="10678" y="10645"/>
                  </a:cubicBezTo>
                  <a:cubicBezTo>
                    <a:pt x="11167" y="11153"/>
                    <a:pt x="11888" y="11515"/>
                    <a:pt x="12602" y="11515"/>
                  </a:cubicBezTo>
                  <a:cubicBezTo>
                    <a:pt x="12824" y="11515"/>
                    <a:pt x="13046" y="11480"/>
                    <a:pt x="13260" y="11403"/>
                  </a:cubicBezTo>
                  <a:cubicBezTo>
                    <a:pt x="14194" y="11070"/>
                    <a:pt x="14943" y="9645"/>
                    <a:pt x="14302" y="8762"/>
                  </a:cubicBezTo>
                  <a:cubicBezTo>
                    <a:pt x="14085" y="8462"/>
                    <a:pt x="13760" y="8270"/>
                    <a:pt x="13435" y="8095"/>
                  </a:cubicBezTo>
                  <a:cubicBezTo>
                    <a:pt x="12782" y="7735"/>
                    <a:pt x="12109" y="7402"/>
                    <a:pt x="11391" y="7236"/>
                  </a:cubicBezTo>
                  <a:lnTo>
                    <a:pt x="11391" y="7236"/>
                  </a:lnTo>
                  <a:cubicBezTo>
                    <a:pt x="11753" y="7307"/>
                    <a:pt x="12124" y="7366"/>
                    <a:pt x="12486" y="7366"/>
                  </a:cubicBezTo>
                  <a:cubicBezTo>
                    <a:pt x="12857" y="7366"/>
                    <a:pt x="13217" y="7304"/>
                    <a:pt x="13544" y="7129"/>
                  </a:cubicBezTo>
                  <a:cubicBezTo>
                    <a:pt x="14335" y="6712"/>
                    <a:pt x="15185" y="5371"/>
                    <a:pt x="15352" y="4505"/>
                  </a:cubicBezTo>
                  <a:cubicBezTo>
                    <a:pt x="15493" y="3755"/>
                    <a:pt x="15143" y="2855"/>
                    <a:pt x="14410" y="2663"/>
                  </a:cubicBezTo>
                  <a:cubicBezTo>
                    <a:pt x="14303" y="2634"/>
                    <a:pt x="14195" y="2621"/>
                    <a:pt x="14087" y="2621"/>
                  </a:cubicBezTo>
                  <a:cubicBezTo>
                    <a:pt x="13640" y="2621"/>
                    <a:pt x="13190" y="2845"/>
                    <a:pt x="12794" y="3080"/>
                  </a:cubicBezTo>
                  <a:cubicBezTo>
                    <a:pt x="11986" y="3563"/>
                    <a:pt x="11211" y="4130"/>
                    <a:pt x="10503" y="4763"/>
                  </a:cubicBezTo>
                  <a:cubicBezTo>
                    <a:pt x="11411" y="3738"/>
                    <a:pt x="11894" y="2355"/>
                    <a:pt x="11794" y="1006"/>
                  </a:cubicBezTo>
                  <a:cubicBezTo>
                    <a:pt x="11778" y="689"/>
                    <a:pt x="11703" y="347"/>
                    <a:pt x="11461" y="147"/>
                  </a:cubicBezTo>
                  <a:cubicBezTo>
                    <a:pt x="11336" y="44"/>
                    <a:pt x="11193" y="0"/>
                    <a:pt x="11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71"/>
            <p:cNvSpPr/>
            <p:nvPr/>
          </p:nvSpPr>
          <p:spPr>
            <a:xfrm>
              <a:off x="5813174" y="1815286"/>
              <a:ext cx="416073" cy="334645"/>
            </a:xfrm>
            <a:custGeom>
              <a:avLst/>
              <a:gdLst/>
              <a:ahLst/>
              <a:cxnLst/>
              <a:rect l="l" t="t" r="r" b="b"/>
              <a:pathLst>
                <a:path w="9223" h="7418" extrusionOk="0">
                  <a:moveTo>
                    <a:pt x="5340" y="0"/>
                  </a:moveTo>
                  <a:lnTo>
                    <a:pt x="5340" y="0"/>
                  </a:lnTo>
                  <a:cubicBezTo>
                    <a:pt x="4232" y="917"/>
                    <a:pt x="2907" y="242"/>
                    <a:pt x="1891" y="1242"/>
                  </a:cubicBezTo>
                  <a:cubicBezTo>
                    <a:pt x="1641" y="1475"/>
                    <a:pt x="1141" y="1925"/>
                    <a:pt x="1282" y="2333"/>
                  </a:cubicBezTo>
                  <a:cubicBezTo>
                    <a:pt x="1349" y="2507"/>
                    <a:pt x="1874" y="2800"/>
                    <a:pt x="2164" y="2800"/>
                  </a:cubicBezTo>
                  <a:cubicBezTo>
                    <a:pt x="2234" y="2800"/>
                    <a:pt x="2291" y="2782"/>
                    <a:pt x="2324" y="2741"/>
                  </a:cubicBezTo>
                  <a:lnTo>
                    <a:pt x="2324" y="2741"/>
                  </a:lnTo>
                  <a:cubicBezTo>
                    <a:pt x="1826" y="3412"/>
                    <a:pt x="1" y="6324"/>
                    <a:pt x="1099" y="6324"/>
                  </a:cubicBezTo>
                  <a:cubicBezTo>
                    <a:pt x="1323" y="6324"/>
                    <a:pt x="1669" y="6202"/>
                    <a:pt x="2174" y="5915"/>
                  </a:cubicBezTo>
                  <a:cubicBezTo>
                    <a:pt x="4090" y="4824"/>
                    <a:pt x="5898" y="3549"/>
                    <a:pt x="7564" y="2100"/>
                  </a:cubicBezTo>
                  <a:lnTo>
                    <a:pt x="7564" y="2100"/>
                  </a:lnTo>
                  <a:cubicBezTo>
                    <a:pt x="6764" y="3716"/>
                    <a:pt x="6548" y="5616"/>
                    <a:pt x="6939" y="7365"/>
                  </a:cubicBezTo>
                  <a:cubicBezTo>
                    <a:pt x="7018" y="7401"/>
                    <a:pt x="7095" y="7417"/>
                    <a:pt x="7171" y="7417"/>
                  </a:cubicBezTo>
                  <a:cubicBezTo>
                    <a:pt x="7574" y="7417"/>
                    <a:pt x="7940" y="6966"/>
                    <a:pt x="8164" y="6574"/>
                  </a:cubicBezTo>
                  <a:cubicBezTo>
                    <a:pt x="9222" y="4666"/>
                    <a:pt x="9114" y="3474"/>
                    <a:pt x="9064" y="1308"/>
                  </a:cubicBezTo>
                  <a:lnTo>
                    <a:pt x="9064" y="1308"/>
                  </a:lnTo>
                  <a:cubicBezTo>
                    <a:pt x="9005" y="1742"/>
                    <a:pt x="8822" y="2266"/>
                    <a:pt x="8397" y="2291"/>
                  </a:cubicBezTo>
                  <a:cubicBezTo>
                    <a:pt x="8389" y="2292"/>
                    <a:pt x="8381" y="2292"/>
                    <a:pt x="8373" y="2292"/>
                  </a:cubicBezTo>
                  <a:cubicBezTo>
                    <a:pt x="8224" y="2292"/>
                    <a:pt x="8082" y="2220"/>
                    <a:pt x="7947" y="2125"/>
                  </a:cubicBezTo>
                  <a:cubicBezTo>
                    <a:pt x="7356" y="1675"/>
                    <a:pt x="7264" y="834"/>
                    <a:pt x="7223" y="84"/>
                  </a:cubicBezTo>
                  <a:cubicBezTo>
                    <a:pt x="6681" y="750"/>
                    <a:pt x="6056" y="1350"/>
                    <a:pt x="5381" y="1892"/>
                  </a:cubicBezTo>
                  <a:cubicBezTo>
                    <a:pt x="5216" y="2024"/>
                    <a:pt x="4990" y="2145"/>
                    <a:pt x="4795" y="2145"/>
                  </a:cubicBezTo>
                  <a:cubicBezTo>
                    <a:pt x="4694" y="2145"/>
                    <a:pt x="4602" y="2112"/>
                    <a:pt x="4532" y="2033"/>
                  </a:cubicBezTo>
                  <a:cubicBezTo>
                    <a:pt x="4373" y="1833"/>
                    <a:pt x="4482" y="1533"/>
                    <a:pt x="4607" y="1300"/>
                  </a:cubicBezTo>
                  <a:cubicBezTo>
                    <a:pt x="4848" y="867"/>
                    <a:pt x="5090" y="434"/>
                    <a:pt x="5340" y="0"/>
                  </a:cubicBezTo>
                  <a:close/>
                </a:path>
              </a:pathLst>
            </a:custGeom>
            <a:solidFill>
              <a:srgbClr val="FFD653">
                <a:alpha val="37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71"/>
            <p:cNvSpPr/>
            <p:nvPr/>
          </p:nvSpPr>
          <p:spPr>
            <a:xfrm>
              <a:off x="6081862" y="1742655"/>
              <a:ext cx="181939" cy="133488"/>
            </a:xfrm>
            <a:custGeom>
              <a:avLst/>
              <a:gdLst/>
              <a:ahLst/>
              <a:cxnLst/>
              <a:rect l="l" t="t" r="r" b="b"/>
              <a:pathLst>
                <a:path w="4033" h="2959" extrusionOk="0">
                  <a:moveTo>
                    <a:pt x="2716" y="0"/>
                  </a:moveTo>
                  <a:cubicBezTo>
                    <a:pt x="1887" y="0"/>
                    <a:pt x="900" y="1216"/>
                    <a:pt x="433" y="1660"/>
                  </a:cubicBezTo>
                  <a:cubicBezTo>
                    <a:pt x="225" y="1869"/>
                    <a:pt x="0" y="2119"/>
                    <a:pt x="34" y="2410"/>
                  </a:cubicBezTo>
                  <a:cubicBezTo>
                    <a:pt x="84" y="2718"/>
                    <a:pt x="408" y="2902"/>
                    <a:pt x="717" y="2943"/>
                  </a:cubicBezTo>
                  <a:cubicBezTo>
                    <a:pt x="789" y="2953"/>
                    <a:pt x="862" y="2958"/>
                    <a:pt x="934" y="2958"/>
                  </a:cubicBezTo>
                  <a:cubicBezTo>
                    <a:pt x="1514" y="2958"/>
                    <a:pt x="2069" y="2643"/>
                    <a:pt x="2491" y="2235"/>
                  </a:cubicBezTo>
                  <a:cubicBezTo>
                    <a:pt x="3016" y="1735"/>
                    <a:pt x="4033" y="511"/>
                    <a:pt x="3016" y="61"/>
                  </a:cubicBezTo>
                  <a:cubicBezTo>
                    <a:pt x="2919" y="19"/>
                    <a:pt x="2819" y="0"/>
                    <a:pt x="2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71"/>
            <p:cNvSpPr/>
            <p:nvPr/>
          </p:nvSpPr>
          <p:spPr>
            <a:xfrm>
              <a:off x="6572682" y="1597212"/>
              <a:ext cx="284570" cy="1215962"/>
            </a:xfrm>
            <a:custGeom>
              <a:avLst/>
              <a:gdLst/>
              <a:ahLst/>
              <a:cxnLst/>
              <a:rect l="l" t="t" r="r" b="b"/>
              <a:pathLst>
                <a:path w="6308" h="26954" extrusionOk="0">
                  <a:moveTo>
                    <a:pt x="4772" y="1"/>
                  </a:moveTo>
                  <a:cubicBezTo>
                    <a:pt x="4652" y="1"/>
                    <a:pt x="4538" y="61"/>
                    <a:pt x="4466" y="211"/>
                  </a:cubicBezTo>
                  <a:cubicBezTo>
                    <a:pt x="509" y="8575"/>
                    <a:pt x="1" y="17839"/>
                    <a:pt x="184" y="26954"/>
                  </a:cubicBezTo>
                  <a:lnTo>
                    <a:pt x="2200" y="26954"/>
                  </a:lnTo>
                  <a:cubicBezTo>
                    <a:pt x="5241" y="18481"/>
                    <a:pt x="6307" y="9400"/>
                    <a:pt x="5241" y="419"/>
                  </a:cubicBezTo>
                  <a:cubicBezTo>
                    <a:pt x="5214" y="194"/>
                    <a:pt x="4985" y="1"/>
                    <a:pt x="47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71"/>
            <p:cNvSpPr/>
            <p:nvPr/>
          </p:nvSpPr>
          <p:spPr>
            <a:xfrm>
              <a:off x="6585449" y="1597212"/>
              <a:ext cx="271803" cy="1215962"/>
            </a:xfrm>
            <a:custGeom>
              <a:avLst/>
              <a:gdLst/>
              <a:ahLst/>
              <a:cxnLst/>
              <a:rect l="l" t="t" r="r" b="b"/>
              <a:pathLst>
                <a:path w="6025" h="26954" extrusionOk="0">
                  <a:moveTo>
                    <a:pt x="4488" y="1"/>
                  </a:moveTo>
                  <a:cubicBezTo>
                    <a:pt x="4369" y="1"/>
                    <a:pt x="4255" y="61"/>
                    <a:pt x="4183" y="211"/>
                  </a:cubicBezTo>
                  <a:cubicBezTo>
                    <a:pt x="3850" y="927"/>
                    <a:pt x="3542" y="1652"/>
                    <a:pt x="3250" y="2377"/>
                  </a:cubicBezTo>
                  <a:cubicBezTo>
                    <a:pt x="3942" y="10716"/>
                    <a:pt x="2817" y="19089"/>
                    <a:pt x="1" y="26954"/>
                  </a:cubicBezTo>
                  <a:lnTo>
                    <a:pt x="1917" y="26954"/>
                  </a:lnTo>
                  <a:cubicBezTo>
                    <a:pt x="4950" y="18481"/>
                    <a:pt x="6024" y="9400"/>
                    <a:pt x="4950" y="419"/>
                  </a:cubicBezTo>
                  <a:cubicBezTo>
                    <a:pt x="4928" y="194"/>
                    <a:pt x="4701" y="1"/>
                    <a:pt x="4488" y="1"/>
                  </a:cubicBezTo>
                  <a:close/>
                </a:path>
              </a:pathLst>
            </a:custGeom>
            <a:solidFill>
              <a:srgbClr val="262034">
                <a:alpha val="6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4634;p71">
            <a:extLst>
              <a:ext uri="{FF2B5EF4-FFF2-40B4-BE49-F238E27FC236}">
                <a16:creationId xmlns:a16="http://schemas.microsoft.com/office/drawing/2014/main" id="{AF710F2B-C3DB-9A14-32AC-B6673F9A0CCC}"/>
              </a:ext>
            </a:extLst>
          </p:cNvPr>
          <p:cNvSpPr txBox="1">
            <a:spLocks noGrp="1"/>
          </p:cNvSpPr>
          <p:nvPr>
            <p:ph type="title"/>
          </p:nvPr>
        </p:nvSpPr>
        <p:spPr>
          <a:xfrm>
            <a:off x="582765" y="222631"/>
            <a:ext cx="6865826" cy="54378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500">
                <a:latin typeface="+mj-lt"/>
              </a:rPr>
              <a:t>2. Các thao tác cơ bản khi sử dụng chuột</a:t>
            </a:r>
            <a:endParaRPr lang="en-US" sz="2500">
              <a:solidFill>
                <a:schemeClr val="accent6"/>
              </a:solidFill>
              <a:latin typeface="+mj-lt"/>
            </a:endParaRPr>
          </a:p>
        </p:txBody>
      </p:sp>
      <p:pic>
        <p:nvPicPr>
          <p:cNvPr id="5" name="Picture 4">
            <a:extLst>
              <a:ext uri="{FF2B5EF4-FFF2-40B4-BE49-F238E27FC236}">
                <a16:creationId xmlns:a16="http://schemas.microsoft.com/office/drawing/2014/main" id="{5B9EBF88-07A4-0F8A-0A1C-A26B2DDB9B99}"/>
              </a:ext>
            </a:extLst>
          </p:cNvPr>
          <p:cNvPicPr>
            <a:picLocks noChangeAspect="1"/>
          </p:cNvPicPr>
          <p:nvPr/>
        </p:nvPicPr>
        <p:blipFill>
          <a:blip r:embed="rId3"/>
          <a:stretch>
            <a:fillRect/>
          </a:stretch>
        </p:blipFill>
        <p:spPr>
          <a:xfrm>
            <a:off x="369938" y="1377161"/>
            <a:ext cx="1917092" cy="1529987"/>
          </a:xfrm>
          <a:prstGeom prst="rect">
            <a:avLst/>
          </a:prstGeom>
        </p:spPr>
      </p:pic>
      <p:pic>
        <p:nvPicPr>
          <p:cNvPr id="7" name="Picture 6">
            <a:extLst>
              <a:ext uri="{FF2B5EF4-FFF2-40B4-BE49-F238E27FC236}">
                <a16:creationId xmlns:a16="http://schemas.microsoft.com/office/drawing/2014/main" id="{06C607E7-260A-C50C-B6AA-D205A0C9B61D}"/>
              </a:ext>
            </a:extLst>
          </p:cNvPr>
          <p:cNvPicPr>
            <a:picLocks noChangeAspect="1"/>
          </p:cNvPicPr>
          <p:nvPr/>
        </p:nvPicPr>
        <p:blipFill>
          <a:blip r:embed="rId4"/>
          <a:stretch>
            <a:fillRect/>
          </a:stretch>
        </p:blipFill>
        <p:spPr>
          <a:xfrm>
            <a:off x="4458893" y="1316819"/>
            <a:ext cx="2201162" cy="1578192"/>
          </a:xfrm>
          <a:prstGeom prst="rect">
            <a:avLst/>
          </a:prstGeom>
        </p:spPr>
      </p:pic>
      <p:pic>
        <p:nvPicPr>
          <p:cNvPr id="9" name="Picture 8">
            <a:extLst>
              <a:ext uri="{FF2B5EF4-FFF2-40B4-BE49-F238E27FC236}">
                <a16:creationId xmlns:a16="http://schemas.microsoft.com/office/drawing/2014/main" id="{32001A13-B118-00F5-162C-58DB6F494B39}"/>
              </a:ext>
            </a:extLst>
          </p:cNvPr>
          <p:cNvPicPr>
            <a:picLocks noChangeAspect="1"/>
          </p:cNvPicPr>
          <p:nvPr/>
        </p:nvPicPr>
        <p:blipFill>
          <a:blip r:embed="rId5"/>
          <a:stretch>
            <a:fillRect/>
          </a:stretch>
        </p:blipFill>
        <p:spPr>
          <a:xfrm>
            <a:off x="2311324" y="2856979"/>
            <a:ext cx="2132413" cy="1334021"/>
          </a:xfrm>
          <a:prstGeom prst="rect">
            <a:avLst/>
          </a:prstGeom>
        </p:spPr>
      </p:pic>
      <p:pic>
        <p:nvPicPr>
          <p:cNvPr id="11" name="Picture 10">
            <a:extLst>
              <a:ext uri="{FF2B5EF4-FFF2-40B4-BE49-F238E27FC236}">
                <a16:creationId xmlns:a16="http://schemas.microsoft.com/office/drawing/2014/main" id="{9B1AA38E-D092-F35C-5C70-5D3A7D1C3BB3}"/>
              </a:ext>
            </a:extLst>
          </p:cNvPr>
          <p:cNvPicPr>
            <a:picLocks noChangeAspect="1"/>
          </p:cNvPicPr>
          <p:nvPr/>
        </p:nvPicPr>
        <p:blipFill rotWithShape="1">
          <a:blip r:embed="rId6"/>
          <a:srcRect l="5576" r="5806"/>
          <a:stretch/>
        </p:blipFill>
        <p:spPr>
          <a:xfrm>
            <a:off x="6558022" y="2896108"/>
            <a:ext cx="2295587" cy="1453306"/>
          </a:xfrm>
          <a:prstGeom prst="rect">
            <a:avLst/>
          </a:prstGeom>
        </p:spPr>
      </p:pic>
      <p:sp>
        <p:nvSpPr>
          <p:cNvPr id="45" name="Google Shape;4635;p71">
            <a:extLst>
              <a:ext uri="{FF2B5EF4-FFF2-40B4-BE49-F238E27FC236}">
                <a16:creationId xmlns:a16="http://schemas.microsoft.com/office/drawing/2014/main" id="{A374DE8E-2339-42E4-6773-FC663492EAD5}"/>
              </a:ext>
            </a:extLst>
          </p:cNvPr>
          <p:cNvSpPr txBox="1">
            <a:spLocks noGrp="1"/>
          </p:cNvSpPr>
          <p:nvPr>
            <p:ph type="subTitle" idx="1"/>
          </p:nvPr>
        </p:nvSpPr>
        <p:spPr>
          <a:xfrm>
            <a:off x="595492" y="583536"/>
            <a:ext cx="7431404" cy="609813"/>
          </a:xfrm>
          <a:prstGeom prst="rect">
            <a:avLst/>
          </a:prstGeom>
        </p:spPr>
        <p:txBody>
          <a:bodyPr spcFirstLastPara="1" wrap="square" lIns="91425" tIns="91425" rIns="91425" bIns="91425" anchor="t" anchorCtr="0">
            <a:noAutofit/>
          </a:bodyPr>
          <a:lstStyle/>
          <a:p>
            <a:pPr marL="0" lvl="0" indent="0">
              <a:lnSpc>
                <a:spcPct val="150000"/>
              </a:lnSpc>
              <a:buSzPts val="1100"/>
            </a:pPr>
            <a:r>
              <a:rPr lang="en-US" sz="2000">
                <a:latin typeface="+mn-lt"/>
              </a:rPr>
              <a:t>Em hãy thực hiện các thao tác theo sự hướng dẫn của thầy cô:</a:t>
            </a:r>
            <a:endParaRPr lang="vi-VN" sz="2000">
              <a:latin typeface="+mn-lt"/>
            </a:endParaRPr>
          </a:p>
        </p:txBody>
      </p:sp>
      <p:sp>
        <p:nvSpPr>
          <p:cNvPr id="46" name="Oval 45">
            <a:extLst>
              <a:ext uri="{FF2B5EF4-FFF2-40B4-BE49-F238E27FC236}">
                <a16:creationId xmlns:a16="http://schemas.microsoft.com/office/drawing/2014/main" id="{20C4EF6C-C212-7D52-9742-A578012E8710}"/>
              </a:ext>
            </a:extLst>
          </p:cNvPr>
          <p:cNvSpPr/>
          <p:nvPr/>
        </p:nvSpPr>
        <p:spPr>
          <a:xfrm>
            <a:off x="109440" y="678260"/>
            <a:ext cx="520995" cy="475727"/>
          </a:xfrm>
          <a:prstGeom prst="ellipse">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2060"/>
                </a:solidFill>
              </a:rPr>
              <a:t>?</a:t>
            </a:r>
          </a:p>
        </p:txBody>
      </p:sp>
    </p:spTree>
    <p:extLst>
      <p:ext uri="{BB962C8B-B14F-4D97-AF65-F5344CB8AC3E}">
        <p14:creationId xmlns:p14="http://schemas.microsoft.com/office/powerpoint/2010/main" val="12915261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5">
                                            <p:txEl>
                                              <p:pRg st="0" end="0"/>
                                            </p:txEl>
                                          </p:spTgt>
                                        </p:tgtEl>
                                        <p:attrNameLst>
                                          <p:attrName>style.visibility</p:attrName>
                                        </p:attrNameLst>
                                      </p:cBhvr>
                                      <p:to>
                                        <p:strVal val="visible"/>
                                      </p:to>
                                    </p:set>
                                    <p:animEffect transition="in" filter="barn(inVertical)">
                                      <p:cBhvr>
                                        <p:cTn id="13" dur="500"/>
                                        <p:tgtEl>
                                          <p:spTgt spid="45">
                                            <p:txEl>
                                              <p:pRg st="0" end="0"/>
                                            </p:txEl>
                                          </p:spTgt>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500" fill="hold"/>
                                        <p:tgtEl>
                                          <p:spTgt spid="46"/>
                                        </p:tgtEl>
                                        <p:attrNameLst>
                                          <p:attrName>ppt_x</p:attrName>
                                        </p:attrNameLst>
                                      </p:cBhvr>
                                      <p:tavLst>
                                        <p:tav tm="0">
                                          <p:val>
                                            <p:strVal val="#ppt_x"/>
                                          </p:val>
                                        </p:tav>
                                        <p:tav tm="100000">
                                          <p:val>
                                            <p:strVal val="#ppt_x"/>
                                          </p:val>
                                        </p:tav>
                                      </p:tavLst>
                                    </p:anim>
                                    <p:anim calcmode="lin" valueType="num">
                                      <p:cBhvr additive="base">
                                        <p:cTn id="17"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par>
                                <p:cTn id="23" presetID="16" presetClass="entr" presetSubtype="21"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16" presetClass="entr" presetSubtype="21"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5" grpId="0" build="p"/>
      <p:bldP spid="46" grpId="0" animBg="1"/>
    </p:bldLst>
  </p:timing>
</p:sld>
</file>

<file path=ppt/theme/theme1.xml><?xml version="1.0" encoding="utf-8"?>
<a:theme xmlns:a="http://schemas.openxmlformats.org/drawingml/2006/main" name="Social Studies for Middle School: Castles through History by Slidesgo ">
  <a:themeElements>
    <a:clrScheme name="Simple Light">
      <a:dk1>
        <a:srgbClr val="262034"/>
      </a:dk1>
      <a:lt1>
        <a:srgbClr val="E0EEF8"/>
      </a:lt1>
      <a:dk2>
        <a:srgbClr val="4D447F"/>
      </a:dk2>
      <a:lt2>
        <a:srgbClr val="2A5F4F"/>
      </a:lt2>
      <a:accent1>
        <a:srgbClr val="468F59"/>
      </a:accent1>
      <a:accent2>
        <a:srgbClr val="FFF9E9"/>
      </a:accent2>
      <a:accent3>
        <a:srgbClr val="E48D1C"/>
      </a:accent3>
      <a:accent4>
        <a:srgbClr val="EFC67D"/>
      </a:accent4>
      <a:accent5>
        <a:srgbClr val="FFD653"/>
      </a:accent5>
      <a:accent6>
        <a:srgbClr val="D24E16"/>
      </a:accent6>
      <a:hlink>
        <a:srgbClr val="26203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690</Words>
  <Application>Microsoft Office PowerPoint</Application>
  <PresentationFormat>On-screen Show (16:9)</PresentationFormat>
  <Paragraphs>74</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Wingdings</vt:lpstr>
      <vt:lpstr>Times New Roman</vt:lpstr>
      <vt:lpstr>Sansita Swashed</vt:lpstr>
      <vt:lpstr>Chewy</vt:lpstr>
      <vt:lpstr>Assistant</vt:lpstr>
      <vt:lpstr>Social Studies for Middle School: Castles through History by Slidesgo </vt:lpstr>
      <vt:lpstr>XIN CHÀO CÁC EM! RẤT VUI ĐƯỢC GẶP LẠI CÁC EM TRONG TIẾT HỌC NGÀY HÔM NAY!</vt:lpstr>
      <vt:lpstr>KHỞI ĐỘNG</vt:lpstr>
      <vt:lpstr>BÀI 3:  EM TẬP SỬ DỤNG CHUỘT</vt:lpstr>
      <vt:lpstr>01</vt:lpstr>
      <vt:lpstr>1. Cầm chuột đúng cách</vt:lpstr>
      <vt:lpstr>PowerPoint Presentation</vt:lpstr>
      <vt:lpstr>PowerPoint Presentation</vt:lpstr>
      <vt:lpstr>PowerPoint Presentation</vt:lpstr>
      <vt:lpstr>2. Các thao tác cơ bản khi sử dụng chuột</vt:lpstr>
      <vt:lpstr>PowerPoint Presentation</vt:lpstr>
      <vt:lpstr>PowerPoint Presentation</vt:lpstr>
      <vt:lpstr>LUYỆN TẬP</vt:lpstr>
      <vt:lpstr>LUYỆN TẬP</vt:lpstr>
      <vt:lpstr>VẬN DỤNG</vt:lpstr>
      <vt:lpstr>Hướng dẫn về nhà</vt:lpstr>
      <vt:lpstr>BÀI GIẢNG CỦA CHÚNG TA ĐẾN ĐÂY LÀ KẾT THÚC! CẢM ƠN TẤT CẢ CÁC 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XIN CHÀO CÁC EM! RẤT VUI ĐƯỢC GẶP LẠI CÁC EM TRONG TIẾT HỌC NGÀY HÔM NAY!</dc:title>
  <cp:lastModifiedBy>Thảo Đào</cp:lastModifiedBy>
  <cp:revision>4</cp:revision>
  <dcterms:modified xsi:type="dcterms:W3CDTF">2022-08-06T02:36:54Z</dcterms:modified>
</cp:coreProperties>
</file>